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14" r:id="rId2"/>
    <p:sldId id="288" r:id="rId3"/>
    <p:sldId id="289" r:id="rId4"/>
    <p:sldId id="290" r:id="rId5"/>
    <p:sldId id="291" r:id="rId6"/>
    <p:sldId id="292" r:id="rId7"/>
    <p:sldId id="265" r:id="rId8"/>
    <p:sldId id="293" r:id="rId9"/>
    <p:sldId id="264" r:id="rId10"/>
    <p:sldId id="294" r:id="rId11"/>
    <p:sldId id="295" r:id="rId12"/>
    <p:sldId id="296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80" r:id="rId21"/>
    <p:sldId id="297" r:id="rId22"/>
    <p:sldId id="281" r:id="rId23"/>
    <p:sldId id="282" r:id="rId24"/>
    <p:sldId id="283" r:id="rId25"/>
    <p:sldId id="298" r:id="rId26"/>
    <p:sldId id="285" r:id="rId27"/>
    <p:sldId id="286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46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6" Type="http://schemas.openxmlformats.org/officeDocument/2006/relationships/image" Target="../media/image117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w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wmf"/><Relationship Id="rId4" Type="http://schemas.openxmlformats.org/officeDocument/2006/relationships/image" Target="../media/image14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4" Type="http://schemas.openxmlformats.org/officeDocument/2006/relationships/image" Target="../media/image16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10" Type="http://schemas.openxmlformats.org/officeDocument/2006/relationships/image" Target="../media/image162.emf"/><Relationship Id="rId4" Type="http://schemas.openxmlformats.org/officeDocument/2006/relationships/image" Target="../media/image168.emf"/><Relationship Id="rId9" Type="http://schemas.openxmlformats.org/officeDocument/2006/relationships/image" Target="../media/image16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6" Type="http://schemas.openxmlformats.org/officeDocument/2006/relationships/image" Target="../media/image32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3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3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8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F6E1D-6882-4F91-9BD9-10CC46C32044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84BDD-3176-4308-8FE7-B1E47A444A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30422-22A8-441F-A1DF-F7B9C2979346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84BDD-3176-4308-8FE7-B1E47A444A4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F2EDD7-9B05-4EAB-BB3E-0F771D066C80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84BDD-3176-4308-8FE7-B1E47A444A4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局部线性化与微分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一、微分的概念 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二、微分的几何意义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三、微分的基本公式及运算法则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四、微分在近似计算中的应用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86.png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8.emf"/><Relationship Id="rId25" Type="http://schemas.openxmlformats.org/officeDocument/2006/relationships/image" Target="../media/image72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4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5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9.emf"/><Relationship Id="rId31" Type="http://schemas.openxmlformats.org/officeDocument/2006/relationships/image" Target="../media/image75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3.emf"/><Relationship Id="rId30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2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9.png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76.emf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91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0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99.e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7.bin"/><Relationship Id="rId38" Type="http://schemas.openxmlformats.org/officeDocument/2006/relationships/image" Target="../media/image101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37" Type="http://schemas.openxmlformats.org/officeDocument/2006/relationships/oleObject" Target="../embeddings/oleObject109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96.emf"/><Relationship Id="rId36" Type="http://schemas.openxmlformats.org/officeDocument/2006/relationships/image" Target="../media/image100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108.bin"/><Relationship Id="rId8" Type="http://schemas.openxmlformats.org/officeDocument/2006/relationships/image" Target="../media/image86.emf"/><Relationship Id="rId3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110.emf"/><Relationship Id="rId34" Type="http://schemas.openxmlformats.org/officeDocument/2006/relationships/oleObject" Target="../embeddings/oleObject125.bin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116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14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5" Type="http://schemas.openxmlformats.org/officeDocument/2006/relationships/image" Target="../media/image146.png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" Type="http://schemas.openxmlformats.org/officeDocument/2006/relationships/image" Target="../media/image102.emf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17.emf"/><Relationship Id="rId8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62.png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4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5.e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26.jpe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9.emf"/><Relationship Id="rId26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12.emf"/><Relationship Id="rId5" Type="http://schemas.openxmlformats.org/officeDocument/2006/relationships/image" Target="../media/image7.png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3.png"/><Relationship Id="rId4" Type="http://schemas.openxmlformats.org/officeDocument/2006/relationships/image" Target="../media/image1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40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4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8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e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2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6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0.emf"/><Relationship Id="rId22" Type="http://schemas.openxmlformats.org/officeDocument/2006/relationships/image" Target="../media/image16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4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emf"/><Relationship Id="rId3" Type="http://schemas.openxmlformats.org/officeDocument/2006/relationships/image" Target="../media/image22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4.png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emf"/><Relationship Id="rId26" Type="http://schemas.openxmlformats.org/officeDocument/2006/relationships/oleObject" Target="../embeddings/oleObject25.bin"/><Relationship Id="rId21" Type="http://schemas.openxmlformats.org/officeDocument/2006/relationships/oleObject" Target="../embeddings/oleObject23.bin"/><Relationship Id="rId34" Type="http://schemas.openxmlformats.org/officeDocument/2006/relationships/oleObject" Target="../embeddings/oleObject28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56.png"/><Relationship Id="rId33" Type="http://schemas.openxmlformats.org/officeDocument/2006/relationships/image" Target="../media/image61.png"/><Relationship Id="rId38" Type="http://schemas.openxmlformats.org/officeDocument/2006/relationships/image" Target="../media/image6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7.emf"/><Relationship Id="rId32" Type="http://schemas.openxmlformats.org/officeDocument/2006/relationships/image" Target="../media/image60.png"/><Relationship Id="rId37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29.bin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2.bin"/><Relationship Id="rId31" Type="http://schemas.openxmlformats.org/officeDocument/2006/relationships/image" Target="../media/image3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image" Target="../media/image28.e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1.emf"/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4.emf"/><Relationship Id="rId26" Type="http://schemas.openxmlformats.org/officeDocument/2006/relationships/image" Target="../media/image65.png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56.png"/><Relationship Id="rId28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051720" y="2564904"/>
            <a:ext cx="5760640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局部线性化与微分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395288" y="2636838"/>
            <a:ext cx="8137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740650" y="2565400"/>
            <a:ext cx="1152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827584" y="2996952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由此可以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得到基本初等函数的微分公式。</a:t>
            </a: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817190" y="38608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032814" y="5354857"/>
          <a:ext cx="263683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3" imgW="1219200" imgH="266700" progId="Equation.DSMT4">
                  <p:embed/>
                </p:oleObj>
              </mc:Choice>
              <mc:Fallback>
                <p:oleObj name="Equation" r:id="rId3" imgW="1219200" imgH="266700" progId="Equation.DSMT4">
                  <p:embed/>
                  <p:pic>
                    <p:nvPicPr>
                      <p:cNvPr id="0" name="图片 35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814" y="5354857"/>
                        <a:ext cx="2636838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/>
        </p:nvGraphicFramePr>
        <p:xfrm>
          <a:off x="2076074" y="4487844"/>
          <a:ext cx="1685131" cy="65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5" imgW="774700" imgH="304800" progId="Equation.DSMT4">
                  <p:embed/>
                </p:oleObj>
              </mc:Choice>
              <mc:Fallback>
                <p:oleObj name="Equation" r:id="rId5" imgW="774700" imgH="304800" progId="Equation.DSMT4">
                  <p:embed/>
                  <p:pic>
                    <p:nvPicPr>
                      <p:cNvPr id="0" name="图片 35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74" y="4487844"/>
                        <a:ext cx="1685131" cy="654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1979712" y="3768784"/>
          <a:ext cx="2233454" cy="65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Equation" r:id="rId7" imgW="1028700" imgH="304800" progId="Equation.DSMT4">
                  <p:embed/>
                </p:oleObj>
              </mc:Choice>
              <mc:Fallback>
                <p:oleObj name="Equation" r:id="rId7" imgW="1028700" imgH="304800" progId="Equation.DSMT4">
                  <p:embed/>
                  <p:pic>
                    <p:nvPicPr>
                      <p:cNvPr id="0" name="图片 35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68784"/>
                        <a:ext cx="2233454" cy="653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/>
        </p:nvGraphicFramePr>
        <p:xfrm>
          <a:off x="5208584" y="3717032"/>
          <a:ext cx="2966878" cy="65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Equation" r:id="rId9" imgW="1371600" imgH="304800" progId="Equation.DSMT4">
                  <p:embed/>
                </p:oleObj>
              </mc:Choice>
              <mc:Fallback>
                <p:oleObj name="Equation" r:id="rId9" imgW="1371600" imgH="304800" progId="Equation.DSMT4">
                  <p:embed/>
                  <p:pic>
                    <p:nvPicPr>
                      <p:cNvPr id="0" name="图片 35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4" y="3717032"/>
                        <a:ext cx="2966878" cy="653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2"/>
          <p:cNvGraphicFramePr>
            <a:graphicFrameLocks noChangeAspect="1"/>
          </p:cNvGraphicFramePr>
          <p:nvPr/>
        </p:nvGraphicFramePr>
        <p:xfrm>
          <a:off x="5173207" y="5369525"/>
          <a:ext cx="3258503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Equation" r:id="rId11" imgW="1511300" imgH="266700" progId="Equation.DSMT4">
                  <p:embed/>
                </p:oleObj>
              </mc:Choice>
              <mc:Fallback>
                <p:oleObj name="Equation" r:id="rId11" imgW="1511300" imgH="266700" progId="Equation.DSMT4">
                  <p:embed/>
                  <p:pic>
                    <p:nvPicPr>
                      <p:cNvPr id="0" name="图片 35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07" y="5369525"/>
                        <a:ext cx="3258503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3"/>
          <p:cNvGraphicFramePr>
            <a:graphicFrameLocks noChangeAspect="1"/>
          </p:cNvGraphicFramePr>
          <p:nvPr/>
        </p:nvGraphicFramePr>
        <p:xfrm>
          <a:off x="5211466" y="4487844"/>
          <a:ext cx="2416810" cy="65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13" imgW="1117600" imgH="304800" progId="Equation.DSMT4">
                  <p:embed/>
                </p:oleObj>
              </mc:Choice>
              <mc:Fallback>
                <p:oleObj name="Equation" r:id="rId13" imgW="1117600" imgH="304800" progId="Equation.DSMT4">
                  <p:embed/>
                  <p:pic>
                    <p:nvPicPr>
                      <p:cNvPr id="0" name="图片 35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466" y="4487844"/>
                        <a:ext cx="2416810" cy="654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55576" y="972106"/>
            <a:ext cx="459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基本初等函数的微分公式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27584" y="1498506"/>
                <a:ext cx="770522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根据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函数微分的表达式</a:t>
                </a:r>
                <a:endParaRPr kumimoji="1"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smtClean="0">
                          <a:solidFill>
                            <a:srgbClr val="000099"/>
                          </a:solidFill>
                          <a:latin typeface="Cambria Math" panose="0204050305040603020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zh-CN" altLang="en-US" sz="2800" i="1" smtClean="0">
                          <a:solidFill>
                            <a:srgbClr val="000099"/>
                          </a:solidFill>
                          <a:latin typeface="Cambria Math" panose="02040503050406030204" charset="0"/>
                        </a:rPr>
                        <m:t> </m:t>
                      </m:r>
                      <m: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 charset="0"/>
                        </a:rPr>
                        <m:t> </m:t>
                      </m:r>
                      <m: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000099"/>
                  </a:solidFill>
                </a:endParaRPr>
              </a:p>
              <a:p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函数的微分等于函数的导数乘以自变量的微分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98506"/>
                <a:ext cx="7705229" cy="1384995"/>
              </a:xfrm>
              <a:prstGeom prst="rect">
                <a:avLst/>
              </a:prstGeom>
              <a:blipFill rotWithShape="1">
                <a:blip r:embed="rId15"/>
                <a:stretch>
                  <a:fillRect l="-2" t="-39" r="4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5577" y="908720"/>
                <a:ext cx="7776864" cy="3481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2(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四则运算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𝑣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处可导，则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)+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𝑣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𝑣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𝑣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𝑣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)≠0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处可微，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书写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方便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d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𝑢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𝒖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𝒗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𝒅𝒖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𝒅𝒗</m:t>
                    </m:r>
                  </m:oMath>
                </a14:m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(2)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𝒖𝒗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𝒗𝒅𝒖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𝒖𝒅𝒗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8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908720"/>
                <a:ext cx="7776864" cy="3481787"/>
              </a:xfrm>
              <a:prstGeom prst="rect">
                <a:avLst/>
              </a:prstGeom>
              <a:blipFill rotWithShape="1">
                <a:blip r:embed="rId2"/>
                <a:stretch>
                  <a:fillRect l="-7" t="-1" r="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87624" y="4365104"/>
                <a:ext cx="3121752" cy="811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0099"/>
                    </a:solidFill>
                  </a:rPr>
                  <a:t>(3)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0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𝒖</m:t>
                        </m:r>
                      </m:num>
                      <m:den>
                        <m:r>
                          <a:rPr lang="zh-CN" altLang="en-US" sz="32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𝒗</m:t>
                        </m:r>
                      </m:den>
                    </m:f>
                    <m:r>
                      <a:rPr lang="zh-CN" altLang="en-US" sz="32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32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m:rPr>
                            <m:nor/>
                          </m:rP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 charset="0"/>
                          </a:rPr>
                          <m:t>​</m:t>
                        </m:r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𝒖</m:t>
                        </m:r>
                        <m:r>
                          <a:rPr lang="zh-CN" altLang="en-US" sz="32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𝒖</m:t>
                        </m:r>
                        <m:r>
                          <m:rPr>
                            <m:nor/>
                          </m:rP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32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32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𝒗</m:t>
                        </m:r>
                      </m:num>
                      <m:den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𝒗</m:t>
                            </m:r>
                          </m:e>
                          <m:sup>
                            <m:r>
                              <a:rPr lang="zh-CN" altLang="en-US" sz="32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32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365104"/>
                <a:ext cx="3121752" cy="811119"/>
              </a:xfrm>
              <a:prstGeom prst="rect">
                <a:avLst/>
              </a:prstGeom>
              <a:blipFill rotWithShape="1">
                <a:blip r:embed="rId3"/>
                <a:stretch>
                  <a:fillRect l="-6" t="-14" r="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793110"/>
                <a:ext cx="8496944" cy="210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3(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复合运算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均可微，则函数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也可微，且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𝑢</m:t>
                          </m:r>
                        </m:e>
                      </m:d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93110"/>
                <a:ext cx="8496944" cy="2100575"/>
              </a:xfrm>
              <a:prstGeom prst="rect">
                <a:avLst/>
              </a:prstGeom>
              <a:blipFill rotWithShape="1">
                <a:blip r:embed="rId2"/>
                <a:stretch>
                  <a:fillRect l="-2" t="-30" r="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3129702"/>
                <a:ext cx="241906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 smtClean="0">
                          <a:latin typeface="Cambria Math" panose="02040503050406030204"/>
                        </a:rPr>
                        <m:t>d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​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𝑢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charset="0"/>
                        </a:rPr>
                        <m:t>​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29702"/>
                <a:ext cx="2419060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2" t="-78" r="16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932040" y="2243132"/>
            <a:ext cx="2407544" cy="584775"/>
            <a:chOff x="6455693" y="2387148"/>
            <a:chExt cx="2407544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8111877" y="2387148"/>
                  <a:ext cx="75136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zh-CN" altLang="en-US" sz="3200">
                            <a:latin typeface="Cambria Math" panose="02040503050406030204" charset="0"/>
                          </a:rPr>
                          <m:t>​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𝑢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877" y="2387148"/>
                  <a:ext cx="751360" cy="58477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标注 5"/>
            <p:cNvSpPr/>
            <p:nvPr/>
          </p:nvSpPr>
          <p:spPr>
            <a:xfrm>
              <a:off x="6455693" y="2387148"/>
              <a:ext cx="1296144" cy="538609"/>
            </a:xfrm>
            <a:prstGeom prst="wedgeRectCallout">
              <a:avLst>
                <a:gd name="adj1" fmla="val 78907"/>
                <a:gd name="adj2" fmla="val 6885"/>
              </a:avLst>
            </a:prstGeom>
            <a:ln w="28575">
              <a:solidFill>
                <a:srgbClr val="C0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" name="矩形标注 6"/>
          <p:cNvSpPr/>
          <p:nvPr/>
        </p:nvSpPr>
        <p:spPr>
          <a:xfrm>
            <a:off x="3995936" y="2243132"/>
            <a:ext cx="1800200" cy="559887"/>
          </a:xfrm>
          <a:prstGeom prst="wedgeRectCallout">
            <a:avLst>
              <a:gd name="adj1" fmla="val 63240"/>
              <a:gd name="adj2" fmla="val 101922"/>
            </a:avLst>
          </a:prstGeom>
          <a:ln w="28575">
            <a:solidFill>
              <a:srgbClr val="7030A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19878" y="3049796"/>
                <a:ext cx="10563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i="1" smtClean="0"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78" y="3049796"/>
                <a:ext cx="105637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0" t="-101" r="45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26869" y="3129702"/>
                <a:ext cx="1824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charset="0"/>
                        </a:rPr>
                        <m:t>​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69" y="3129702"/>
                <a:ext cx="1824281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4" t="-81" r="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83568" y="3717032"/>
            <a:ext cx="8064896" cy="1384995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无论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是自变量，还是中间变量，微分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的形式保持不变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此性质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微分形式</a:t>
            </a:r>
            <a:r>
              <a:rPr lang="zh-CN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的不变性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11560" y="5301208"/>
                <a:ext cx="7920880" cy="58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/>
                      </a:rPr>
                      <m:t> 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320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lang="zh-CN" altLang="en-US" sz="3200">
                            <a:latin typeface="Cambria Math" panose="02040503050406030204"/>
                          </a:rPr>
                          <m:t>2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 sz="3200">
                        <a:latin typeface="Cambria Math" panose="02040503050406030204"/>
                      </a:rPr>
                      <m:t>sin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微分．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01208"/>
                <a:ext cx="7920880" cy="583365"/>
              </a:xfrm>
              <a:prstGeom prst="rect">
                <a:avLst/>
              </a:prstGeom>
              <a:blipFill rotWithShape="1">
                <a:blip r:embed="rId7"/>
                <a:stretch>
                  <a:fillRect l="-1" t="-39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007815"/>
            <a:ext cx="256225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267744" y="819728"/>
          <a:ext cx="2766060" cy="72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" name="Equation" r:id="rId3" imgW="3048000" imgH="800100" progId="Equation.3">
                  <p:embed/>
                </p:oleObj>
              </mc:Choice>
              <mc:Fallback>
                <p:oleObj name="Equation" r:id="rId3" imgW="3048000" imgH="800100" progId="Equation.3">
                  <p:embed/>
                  <p:pic>
                    <p:nvPicPr>
                      <p:cNvPr id="0" name="图片 12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819728"/>
                        <a:ext cx="2766060" cy="72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61818" y="98559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590773" y="1001782"/>
          <a:ext cx="5168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Equation" r:id="rId5" imgW="622300" imgH="546100" progId="Equation.3">
                  <p:embed/>
                </p:oleObj>
              </mc:Choice>
              <mc:Fallback>
                <p:oleObj name="Equation" r:id="rId5" imgW="622300" imgH="546100" progId="Equation.3">
                  <p:embed/>
                  <p:pic>
                    <p:nvPicPr>
                      <p:cNvPr id="0" name="图片 12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773" y="1001782"/>
                        <a:ext cx="51689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41438" y="1727016"/>
            <a:ext cx="914400" cy="5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137435" y="1584062"/>
          <a:ext cx="194183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" name="Equation" r:id="rId7" imgW="2349500" imgH="1282700" progId="Equation.3">
                  <p:embed/>
                </p:oleObj>
              </mc:Choice>
              <mc:Fallback>
                <p:oleObj name="Equation" r:id="rId7" imgW="2349500" imgH="1282700" progId="Equation.3">
                  <p:embed/>
                  <p:pic>
                    <p:nvPicPr>
                      <p:cNvPr id="0" name="图片 12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435" y="1584062"/>
                        <a:ext cx="194183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103608" y="1653912"/>
          <a:ext cx="1620520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" name="Equation" r:id="rId9" imgW="1968500" imgH="774700" progId="Equation.3">
                  <p:embed/>
                </p:oleObj>
              </mc:Choice>
              <mc:Fallback>
                <p:oleObj name="Equation" r:id="rId9" imgW="1968500" imgH="774700" progId="Equation.3">
                  <p:embed/>
                  <p:pic>
                    <p:nvPicPr>
                      <p:cNvPr id="0" name="图片 12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08" y="1653912"/>
                        <a:ext cx="1620520" cy="64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701950" y="2833425"/>
          <a:ext cx="153670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Equation" r:id="rId11" imgW="1866900" imgH="1282700" progId="Equation.3">
                  <p:embed/>
                </p:oleObj>
              </mc:Choice>
              <mc:Fallback>
                <p:oleObj name="Equation" r:id="rId11" imgW="1866900" imgH="1282700" progId="Equation.3">
                  <p:embed/>
                  <p:pic>
                    <p:nvPicPr>
                      <p:cNvPr id="0" name="图片 12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50" y="2833425"/>
                        <a:ext cx="153670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876274" y="2939787"/>
          <a:ext cx="99187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" name="Equation" r:id="rId13" imgW="1206500" imgH="698500" progId="Equation.3">
                  <p:embed/>
                </p:oleObj>
              </mc:Choice>
              <mc:Fallback>
                <p:oleObj name="Equation" r:id="rId13" imgW="1206500" imgH="698500" progId="Equation.3">
                  <p:embed/>
                  <p:pic>
                    <p:nvPicPr>
                      <p:cNvPr id="0" name="图片 12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274" y="2939787"/>
                        <a:ext cx="99187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700888" y="4077072"/>
          <a:ext cx="319913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15" imgW="3873500" imgH="1282700" progId="Equation.3">
                  <p:embed/>
                </p:oleObj>
              </mc:Choice>
              <mc:Fallback>
                <p:oleObj name="Equation" r:id="rId15" imgW="3873500" imgH="1282700" progId="Equation.3">
                  <p:embed/>
                  <p:pic>
                    <p:nvPicPr>
                      <p:cNvPr id="0" name="图片 12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888" y="4077072"/>
                        <a:ext cx="319913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012160" y="4005064"/>
          <a:ext cx="165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17" imgW="2197100" imgH="1511300" progId="Equation.3">
                  <p:embed/>
                </p:oleObj>
              </mc:Choice>
              <mc:Fallback>
                <p:oleObj name="Equation" r:id="rId17" imgW="2197100" imgH="1511300" progId="Equation.3">
                  <p:embed/>
                  <p:pic>
                    <p:nvPicPr>
                      <p:cNvPr id="0" name="图片 12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005064"/>
                        <a:ext cx="1651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271035" y="2869937"/>
          <a:ext cx="54483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19" imgW="660400" imgH="698500" progId="Equation.3">
                  <p:embed/>
                </p:oleObj>
              </mc:Choice>
              <mc:Fallback>
                <p:oleObj name="Equation" r:id="rId19" imgW="660400" imgH="698500" progId="Equation.3">
                  <p:embed/>
                  <p:pic>
                    <p:nvPicPr>
                      <p:cNvPr id="0" name="图片 12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035" y="2869937"/>
                        <a:ext cx="54483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1736" y="937592"/>
            <a:ext cx="15240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923552" y="974295"/>
          <a:ext cx="4160616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" name="Equation" r:id="rId4" imgW="4584700" imgH="546100" progId="Equation.3">
                  <p:embed/>
                </p:oleObj>
              </mc:Choice>
              <mc:Fallback>
                <p:oleObj name="Equation" r:id="rId4" imgW="4584700" imgH="546100" progId="Equation.3">
                  <p:embed/>
                  <p:pic>
                    <p:nvPicPr>
                      <p:cNvPr id="0" name="图片 13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552" y="974295"/>
                        <a:ext cx="4160616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88980" y="91378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616030" y="1013792"/>
          <a:ext cx="476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" name="Equation" r:id="rId6" imgW="622300" imgH="546100" progId="Equation.3">
                  <p:embed/>
                </p:oleObj>
              </mc:Choice>
              <mc:Fallback>
                <p:oleObj name="Equation" r:id="rId6" imgW="622300" imgH="546100" progId="Equation.3">
                  <p:embed/>
                  <p:pic>
                    <p:nvPicPr>
                      <p:cNvPr id="0" name="图片 13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030" y="1013792"/>
                        <a:ext cx="4762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11088" y="1485280"/>
            <a:ext cx="589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利用一阶微分形式不变性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kumimoji="1"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338982" y="2025352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" name="Equation" r:id="rId8" imgW="3822700" imgH="546100" progId="Equation.3">
                  <p:embed/>
                </p:oleObj>
              </mc:Choice>
              <mc:Fallback>
                <p:oleObj name="Equation" r:id="rId8" imgW="3822700" imgH="546100" progId="Equation.3">
                  <p:embed/>
                  <p:pic>
                    <p:nvPicPr>
                      <p:cNvPr id="0" name="图片 13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2" y="2025352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40932" y="2025352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" name="Equation" r:id="rId10" imgW="2286000" imgH="546100" progId="Equation.3">
                  <p:embed/>
                </p:oleObj>
              </mc:Choice>
              <mc:Fallback>
                <p:oleObj name="Equation" r:id="rId10" imgW="2286000" imgH="546100" progId="Equation.3">
                  <p:embed/>
                  <p:pic>
                    <p:nvPicPr>
                      <p:cNvPr id="0" name="图片 13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932" y="2025352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18932" y="2025352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" name="Equation" r:id="rId12" imgW="2540000" imgH="546100" progId="Equation.3">
                  <p:embed/>
                </p:oleObj>
              </mc:Choice>
              <mc:Fallback>
                <p:oleObj name="Equation" r:id="rId12" imgW="2540000" imgH="546100" progId="Equation.3">
                  <p:embed/>
                  <p:pic>
                    <p:nvPicPr>
                      <p:cNvPr id="0" name="图片 13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932" y="2025352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221632" y="2482552"/>
          <a:ext cx="408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" name="Equation" r:id="rId14" imgW="5448300" imgH="1231900" progId="Equation.3">
                  <p:embed/>
                </p:oleObj>
              </mc:Choice>
              <mc:Fallback>
                <p:oleObj name="Equation" r:id="rId14" imgW="5448300" imgH="1231900" progId="Equation.3">
                  <p:embed/>
                  <p:pic>
                    <p:nvPicPr>
                      <p:cNvPr id="0" name="图片 13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632" y="2482552"/>
                        <a:ext cx="408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059832" y="2506365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" name="Equation" r:id="rId16" imgW="3657600" imgH="546100" progId="Equation.3">
                  <p:embed/>
                </p:oleObj>
              </mc:Choice>
              <mc:Fallback>
                <p:oleObj name="Equation" r:id="rId16" imgW="3657600" imgH="546100" progId="Equation.3">
                  <p:embed/>
                  <p:pic>
                    <p:nvPicPr>
                      <p:cNvPr id="0" name="图片 13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06365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3224932" y="2963565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" name="Equation" r:id="rId18" imgW="3238500" imgH="546100" progId="Equation.3">
                  <p:embed/>
                </p:oleObj>
              </mc:Choice>
              <mc:Fallback>
                <p:oleObj name="Equation" r:id="rId18" imgW="3238500" imgH="546100" progId="Equation.3">
                  <p:embed/>
                  <p:pic>
                    <p:nvPicPr>
                      <p:cNvPr id="0" name="图片 13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932" y="2963565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55576" y="3520153"/>
            <a:ext cx="756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在下列括号中填入适当的函数使等式成立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909638" y="4191665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" name="Equation" r:id="rId20" imgW="4584700" imgH="546100" progId="Equation.3">
                  <p:embed/>
                </p:oleObj>
              </mc:Choice>
              <mc:Fallback>
                <p:oleObj name="Equation" r:id="rId20" imgW="4584700" imgH="546100" progId="Equation.3">
                  <p:embed/>
                  <p:pic>
                    <p:nvPicPr>
                      <p:cNvPr id="0" name="图片 13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638" y="4191665"/>
                        <a:ext cx="344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871538" y="4810790"/>
          <a:ext cx="482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" name="Equation" r:id="rId22" imgW="6438900" imgH="546100" progId="Equation.3">
                  <p:embed/>
                </p:oleObj>
              </mc:Choice>
              <mc:Fallback>
                <p:oleObj name="Equation" r:id="rId22" imgW="6438900" imgH="546100" progId="Equation.3">
                  <p:embed/>
                  <p:pic>
                    <p:nvPicPr>
                      <p:cNvPr id="0" name="图片 13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38" y="4810790"/>
                        <a:ext cx="482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3007246" y="4005064"/>
          <a:ext cx="62865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" name="Equation" r:id="rId24" imgW="762000" imgH="749300" progId="Equation.3">
                  <p:embed/>
                </p:oleObj>
              </mc:Choice>
              <mc:Fallback>
                <p:oleObj name="Equation" r:id="rId24" imgW="762000" imgH="749300" progId="Equation.3">
                  <p:embed/>
                  <p:pic>
                    <p:nvPicPr>
                      <p:cNvPr id="0" name="图片 13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246" y="4005064"/>
                        <a:ext cx="628650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116138" y="4750465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Equation" r:id="rId26" imgW="1485900" imgH="673100" progId="Equation.3">
                  <p:embed/>
                </p:oleObj>
              </mc:Choice>
              <mc:Fallback>
                <p:oleObj name="Equation" r:id="rId26" imgW="1485900" imgH="673100" progId="Equation.3">
                  <p:embed/>
                  <p:pic>
                    <p:nvPicPr>
                      <p:cNvPr id="0" name="图片 13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138" y="4750465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811088" y="533466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上述微分的反问题是不定积分要研究的内容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3624138" y="419166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Equation" r:id="rId28" imgW="749300" imgH="419100" progId="Equation.3">
                  <p:embed/>
                </p:oleObj>
              </mc:Choice>
              <mc:Fallback>
                <p:oleObj name="Equation" r:id="rId28" imgW="749300" imgH="419100" progId="Equation.3">
                  <p:embed/>
                  <p:pic>
                    <p:nvPicPr>
                      <p:cNvPr id="0" name="图片 13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38" y="4191665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4335338" y="482666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Equation" r:id="rId30" imgW="749300" imgH="419100" progId="Equation.3">
                  <p:embed/>
                </p:oleObj>
              </mc:Choice>
              <mc:Fallback>
                <p:oleObj name="Equation" r:id="rId30" imgW="749300" imgH="419100" progId="Equation.3">
                  <p:embed/>
                  <p:pic>
                    <p:nvPicPr>
                      <p:cNvPr id="0" name="图片 13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338" y="4826665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6" grpId="0" autoUpdateAnimBg="0"/>
      <p:bldP spid="133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104390" y="908720"/>
          <a:ext cx="371602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Equation" r:id="rId4" imgW="4508500" imgH="596900" progId="Equation.3">
                  <p:embed/>
                </p:oleObj>
              </mc:Choice>
              <mc:Fallback>
                <p:oleObj name="Equation" r:id="rId4" imgW="4508500" imgH="596900" progId="Equation.3">
                  <p:embed/>
                  <p:pic>
                    <p:nvPicPr>
                      <p:cNvPr id="0" name="图片 16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390" y="908720"/>
                        <a:ext cx="371602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Text Box 6"/>
              <p:cNvSpPr txBox="1">
                <a:spLocks noChangeArrowheads="1"/>
              </p:cNvSpPr>
              <p:nvPr/>
            </p:nvSpPr>
            <p:spPr bwMode="auto">
              <a:xfrm>
                <a:off x="1017588" y="1464345"/>
                <a:ext cx="66507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/>
                      </a:rPr>
                      <m:t>|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 ​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|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很小时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得近似等式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4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7588" y="1464345"/>
                <a:ext cx="66507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" t="-7" r="1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376521" y="2132856"/>
          <a:ext cx="397795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7" imgW="4826000" imgH="596900" progId="Equation.3">
                  <p:embed/>
                </p:oleObj>
              </mc:Choice>
              <mc:Fallback>
                <p:oleObj name="Equation" r:id="rId7" imgW="4826000" imgH="596900" progId="Equation.3">
                  <p:embed/>
                  <p:pic>
                    <p:nvPicPr>
                      <p:cNvPr id="0" name="图片 16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521" y="2132856"/>
                        <a:ext cx="397795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364088" y="2132856"/>
          <a:ext cx="183007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Equation" r:id="rId9" imgW="2222500" imgH="596900" progId="Equation.3">
                  <p:embed/>
                </p:oleObj>
              </mc:Choice>
              <mc:Fallback>
                <p:oleObj name="Equation" r:id="rId9" imgW="2222500" imgH="596900" progId="Equation.3">
                  <p:embed/>
                  <p:pic>
                    <p:nvPicPr>
                      <p:cNvPr id="0" name="图片 16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132856"/>
                        <a:ext cx="183007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007235" y="2780928"/>
          <a:ext cx="501523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" name="Equation" r:id="rId11" imgW="6083300" imgH="596900" progId="Equation.3">
                  <p:embed/>
                </p:oleObj>
              </mc:Choice>
              <mc:Fallback>
                <p:oleObj name="Equation" r:id="rId11" imgW="6083300" imgH="596900" progId="Equation.3">
                  <p:embed/>
                  <p:pic>
                    <p:nvPicPr>
                      <p:cNvPr id="0" name="图片 16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235" y="2780928"/>
                        <a:ext cx="501523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097248" y="3498885"/>
          <a:ext cx="234696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" name="Equation" r:id="rId13" imgW="2844800" imgH="609600" progId="Equation.3">
                  <p:embed/>
                </p:oleObj>
              </mc:Choice>
              <mc:Fallback>
                <p:oleObj name="Equation" r:id="rId13" imgW="2844800" imgH="609600" progId="Equation.3">
                  <p:embed/>
                  <p:pic>
                    <p:nvPicPr>
                      <p:cNvPr id="0" name="图片 16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248" y="3498885"/>
                        <a:ext cx="234696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3913188" y="332807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017588" y="4926112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使用原则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723515" y="4925412"/>
          <a:ext cx="378587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15" imgW="4584700" imgH="622300" progId="Equation.3">
                  <p:embed/>
                </p:oleObj>
              </mc:Choice>
              <mc:Fallback>
                <p:oleObj name="Equation" r:id="rId15" imgW="4584700" imgH="622300" progId="Equation.3">
                  <p:embed/>
                  <p:pic>
                    <p:nvPicPr>
                      <p:cNvPr id="0" name="图片 16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515" y="4925412"/>
                        <a:ext cx="3785870" cy="51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693035" y="5588987"/>
          <a:ext cx="264033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17" imgW="3200400" imgH="622300" progId="Equation.3">
                  <p:embed/>
                </p:oleObj>
              </mc:Choice>
              <mc:Fallback>
                <p:oleObj name="Equation" r:id="rId17" imgW="3200400" imgH="622300" progId="Equation.3">
                  <p:embed/>
                  <p:pic>
                    <p:nvPicPr>
                      <p:cNvPr id="0" name="图片 16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35" y="5588987"/>
                        <a:ext cx="2640330" cy="51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032000" y="4185320"/>
          <a:ext cx="4749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19" imgW="5753100" imgH="596900" progId="Equation.3">
                  <p:embed/>
                </p:oleObj>
              </mc:Choice>
              <mc:Fallback>
                <p:oleObj name="Equation" r:id="rId19" imgW="5753100" imgH="596900" progId="Equation.3">
                  <p:embed/>
                  <p:pic>
                    <p:nvPicPr>
                      <p:cNvPr id="0" name="图片 16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185320"/>
                        <a:ext cx="4749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4788024" y="764704"/>
            <a:ext cx="1080120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9" grpId="0" animBg="1"/>
      <p:bldP spid="174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80728"/>
            <a:ext cx="16002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特别当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910680" y="1022226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2" name="Equation" r:id="rId3" imgW="2044700" imgH="622300" progId="Equation.3">
                  <p:embed/>
                </p:oleObj>
              </mc:Choice>
              <mc:Fallback>
                <p:oleObj name="Equation" r:id="rId3" imgW="2044700" imgH="622300" progId="Equation.3">
                  <p:embed/>
                  <p:pic>
                    <p:nvPicPr>
                      <p:cNvPr id="0" name="图片 18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680" y="1022226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34680" y="100317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很小时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905482" y="1556792"/>
          <a:ext cx="339471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3" name="Equation" r:id="rId5" imgW="4114800" imgH="558800" progId="Equation.3">
                  <p:embed/>
                </p:oleObj>
              </mc:Choice>
              <mc:Fallback>
                <p:oleObj name="Equation" r:id="rId5" imgW="4114800" imgH="558800" progId="Equation.3">
                  <p:embed/>
                  <p:pic>
                    <p:nvPicPr>
                      <p:cNvPr id="0" name="图片 18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482" y="1556792"/>
                        <a:ext cx="339471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97830" y="20795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常用近似公式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352294" y="2708920"/>
          <a:ext cx="107569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" name="Equation" r:id="rId7" imgW="1308100" imgH="520700" progId="Equation.3">
                  <p:embed/>
                </p:oleObj>
              </mc:Choice>
              <mc:Fallback>
                <p:oleObj name="Equation" r:id="rId7" imgW="1308100" imgH="520700" progId="Equation.3">
                  <p:embed/>
                  <p:pic>
                    <p:nvPicPr>
                      <p:cNvPr id="0" name="图片 18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294" y="2708920"/>
                        <a:ext cx="107569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139313" y="2582739"/>
          <a:ext cx="216185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" name="Equation" r:id="rId9" imgW="2628900" imgH="673100" progId="Equation.3">
                  <p:embed/>
                </p:oleObj>
              </mc:Choice>
              <mc:Fallback>
                <p:oleObj name="Equation" r:id="rId9" imgW="2628900" imgH="673100" progId="Equation.3">
                  <p:embed/>
                  <p:pic>
                    <p:nvPicPr>
                      <p:cNvPr id="0" name="图片 180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13" y="2582739"/>
                        <a:ext cx="216185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1" name="Group 9"/>
          <p:cNvGrpSpPr/>
          <p:nvPr/>
        </p:nvGrpSpPr>
        <p:grpSpPr bwMode="auto">
          <a:xfrm>
            <a:off x="3206080" y="2060451"/>
            <a:ext cx="1901825" cy="519113"/>
            <a:chOff x="2018" y="969"/>
            <a:chExt cx="1198" cy="327"/>
          </a:xfrm>
        </p:grpSpPr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2400" y="96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很小</a:t>
              </a:r>
              <a:r>
                <a:rPr kumimoji="1"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2018" y="994"/>
            <a:ext cx="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6" name="Equation" r:id="rId11" imgW="825500" imgH="622300" progId="Equation.3">
                    <p:embed/>
                  </p:oleObj>
                </mc:Choice>
                <mc:Fallback>
                  <p:oleObj name="Equation" r:id="rId11" imgW="825500" imgH="622300" progId="Equation.3">
                    <p:embed/>
                    <p:pic>
                      <p:nvPicPr>
                        <p:cNvPr id="0" name="图片 18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994"/>
                          <a:ext cx="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798910" y="5768851"/>
          <a:ext cx="3073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7" name="Equation" r:id="rId13" imgW="368300" imgH="419100" progId="Equation.3">
                  <p:embed/>
                </p:oleObj>
              </mc:Choice>
              <mc:Fallback>
                <p:oleObj name="Equation" r:id="rId13" imgW="368300" imgH="419100" progId="Equation.3">
                  <p:embed/>
                  <p:pic>
                    <p:nvPicPr>
                      <p:cNvPr id="0" name="图片 18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910" y="5768851"/>
                        <a:ext cx="30734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912075" y="5208464"/>
          <a:ext cx="32131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8" name="Equation" r:id="rId15" imgW="393700" imgH="419100" progId="Equation.3">
                  <p:embed/>
                </p:oleObj>
              </mc:Choice>
              <mc:Fallback>
                <p:oleObj name="Equation" r:id="rId15" imgW="393700" imgH="419100" progId="Equation.3">
                  <p:embed/>
                  <p:pic>
                    <p:nvPicPr>
                      <p:cNvPr id="0" name="图片 18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075" y="5208464"/>
                        <a:ext cx="32131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912075" y="5832351"/>
          <a:ext cx="32131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9" name="Equation" r:id="rId17" imgW="393700" imgH="419100" progId="Equation.3">
                  <p:embed/>
                </p:oleObj>
              </mc:Choice>
              <mc:Fallback>
                <p:oleObj name="Equation" r:id="rId17" imgW="393700" imgH="419100" progId="Equation.3">
                  <p:embed/>
                  <p:pic>
                    <p:nvPicPr>
                      <p:cNvPr id="0" name="图片 18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075" y="5832351"/>
                        <a:ext cx="32131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930865" y="5204654"/>
          <a:ext cx="8242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" name="Equation" r:id="rId19" imgW="1003300" imgH="520700" progId="Equation.3">
                  <p:embed/>
                </p:oleObj>
              </mc:Choice>
              <mc:Fallback>
                <p:oleObj name="Equation" r:id="rId19" imgW="1003300" imgH="520700" progId="Equation.3">
                  <p:embed/>
                  <p:pic>
                    <p:nvPicPr>
                      <p:cNvPr id="0" name="图片 18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865" y="5204654"/>
                        <a:ext cx="82423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157570" y="5145439"/>
          <a:ext cx="1760220" cy="44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" name="Equation" r:id="rId21" imgW="2133600" imgH="546100" progId="Equation.3">
                  <p:embed/>
                </p:oleObj>
              </mc:Choice>
              <mc:Fallback>
                <p:oleObj name="Equation" r:id="rId21" imgW="2133600" imgH="546100" progId="Equation.3">
                  <p:embed/>
                  <p:pic>
                    <p:nvPicPr>
                      <p:cNvPr id="0" name="图片 180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570" y="5145439"/>
                        <a:ext cx="1760220" cy="443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546565" y="5059239"/>
          <a:ext cx="13830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2" name="Equation" r:id="rId23" imgW="1676400" imgH="673100" progId="Equation.3">
                  <p:embed/>
                </p:oleObj>
              </mc:Choice>
              <mc:Fallback>
                <p:oleObj name="Equation" r:id="rId23" imgW="1676400" imgH="673100" progId="Equation.3">
                  <p:embed/>
                  <p:pic>
                    <p:nvPicPr>
                      <p:cNvPr id="0" name="图片 18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565" y="5059239"/>
                        <a:ext cx="138303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155665" y="5726464"/>
          <a:ext cx="1802130" cy="44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3" name="Equation" r:id="rId25" imgW="2184400" imgH="546100" progId="Equation.3">
                  <p:embed/>
                </p:oleObj>
              </mc:Choice>
              <mc:Fallback>
                <p:oleObj name="Equation" r:id="rId25" imgW="2184400" imgH="546100" progId="Equation.3">
                  <p:embed/>
                  <p:pic>
                    <p:nvPicPr>
                      <p:cNvPr id="0" name="图片 180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65" y="5726464"/>
                        <a:ext cx="1802130" cy="443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549740" y="5688206"/>
          <a:ext cx="22910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" name="Equation" r:id="rId27" imgW="2781300" imgH="546100" progId="Equation.3">
                  <p:embed/>
                </p:oleObj>
              </mc:Choice>
              <mc:Fallback>
                <p:oleObj name="Equation" r:id="rId27" imgW="2781300" imgH="546100" progId="Equation.3">
                  <p:embed/>
                  <p:pic>
                    <p:nvPicPr>
                      <p:cNvPr id="0" name="图片 18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40" y="5688206"/>
                        <a:ext cx="22910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113755" y="323361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088480" y="32479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2702843" y="3212976"/>
          <a:ext cx="217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5" name="Equation" r:id="rId29" imgW="2895600" imgH="673100" progId="Equation.3">
                  <p:embed/>
                </p:oleObj>
              </mc:Choice>
              <mc:Fallback>
                <p:oleObj name="Equation" r:id="rId29" imgW="2895600" imgH="673100" progId="Equation.3">
                  <p:embed/>
                  <p:pic>
                    <p:nvPicPr>
                      <p:cNvPr id="0" name="图片 18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43" y="3212976"/>
                        <a:ext cx="217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123405" y="38606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2750468" y="3971801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" name="Equation" r:id="rId31" imgW="1765300" imgH="546100" progId="Equation.3">
                  <p:embed/>
                </p:oleObj>
              </mc:Choice>
              <mc:Fallback>
                <p:oleObj name="Equation" r:id="rId31" imgW="1765300" imgH="546100" progId="Equation.3">
                  <p:embed/>
                  <p:pic>
                    <p:nvPicPr>
                      <p:cNvPr id="0" name="图片 18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468" y="3971801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4261768" y="3946004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" name="Equation" r:id="rId33" imgW="1879600" imgH="558800" progId="Equation.3">
                  <p:embed/>
                </p:oleObj>
              </mc:Choice>
              <mc:Fallback>
                <p:oleObj name="Equation" r:id="rId33" imgW="1879600" imgH="558800" progId="Equation.3">
                  <p:embed/>
                  <p:pic>
                    <p:nvPicPr>
                      <p:cNvPr id="0" name="图片 18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768" y="3946004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1896393" y="4581401"/>
          <a:ext cx="2403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8" name="Equation" r:id="rId35" imgW="3213100" imgH="622300" progId="Equation.3">
                  <p:embed/>
                </p:oleObj>
              </mc:Choice>
              <mc:Fallback>
                <p:oleObj name="Equation" r:id="rId35" imgW="3213100" imgH="622300" progId="Equation.3">
                  <p:embed/>
                  <p:pic>
                    <p:nvPicPr>
                      <p:cNvPr id="0" name="图片 18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393" y="4581401"/>
                        <a:ext cx="2403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4490368" y="4509964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9" name="Equation" r:id="rId37" imgW="3200400" imgH="673100" progId="Equation.3">
                  <p:embed/>
                </p:oleObj>
              </mc:Choice>
              <mc:Fallback>
                <p:oleObj name="Equation" r:id="rId37" imgW="3200400" imgH="673100" progId="Equation.3">
                  <p:embed/>
                  <p:pic>
                    <p:nvPicPr>
                      <p:cNvPr id="0" name="图片 18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368" y="4509964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52" grpId="0" build="p" autoUpdateAnimBg="0"/>
      <p:bldP spid="18453" grpId="0" autoUpdateAnimBg="0"/>
      <p:bldP spid="184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670050" y="2780928"/>
          <a:ext cx="154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" name="Equation" r:id="rId3" imgW="2070100" imgH="1130300" progId="Equation.3">
                  <p:embed/>
                </p:oleObj>
              </mc:Choice>
              <mc:Fallback>
                <p:oleObj name="Equation" r:id="rId3" imgW="2070100" imgH="1130300" progId="Equation.3">
                  <p:embed/>
                  <p:pic>
                    <p:nvPicPr>
                      <p:cNvPr id="0" name="图片 18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780928"/>
                        <a:ext cx="154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1041864" y="892176"/>
                <a:ext cx="7922624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3200">
                        <a:latin typeface="Cambria Math" panose="02040503050406030204"/>
                      </a:rPr>
                      <m:t>sin</m:t>
                    </m:r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/>
                          </a:rPr>
                          <m:t>29</m:t>
                        </m:r>
                      </m:e>
                      <m:sup>
                        <m:r>
                          <a:rPr lang="zh-CN" altLang="en-US" sz="3200">
                            <a:latin typeface="Cambria Math" panose="02040503050406030204"/>
                          </a:rPr>
                          <m:t>∘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的近似值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864" y="892176"/>
                <a:ext cx="7922624" cy="573427"/>
              </a:xfrm>
              <a:prstGeom prst="rect">
                <a:avLst/>
              </a:prstGeom>
              <a:blipFill rotWithShape="1">
                <a:blip r:embed="rId5"/>
                <a:stretch>
                  <a:fillRect l="-6" r="2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18530" y="1628800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412330" y="1722462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9" name="Equation" r:id="rId6" imgW="2578100" imgH="546100" progId="Equation.3">
                  <p:embed/>
                </p:oleObj>
              </mc:Choice>
              <mc:Fallback>
                <p:oleObj name="Equation" r:id="rId6" imgW="2578100" imgH="546100" progId="Equation.3">
                  <p:embed/>
                  <p:pic>
                    <p:nvPicPr>
                      <p:cNvPr id="0" name="图片 18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330" y="1722462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839243" y="2238400"/>
            <a:ext cx="903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375818" y="2249512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0" name="Equation" r:id="rId8" imgW="1612900" imgH="698500" progId="Equation.3">
                  <p:embed/>
                </p:oleObj>
              </mc:Choice>
              <mc:Fallback>
                <p:oleObj name="Equation" r:id="rId8" imgW="1612900" imgH="698500" progId="Equation.3">
                  <p:embed/>
                  <p:pic>
                    <p:nvPicPr>
                      <p:cNvPr id="0" name="图片 18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18" y="2249512"/>
                        <a:ext cx="120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656930" y="2111400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1" name="Equation" r:id="rId10" imgW="977900" imgH="1130300" progId="Equation.3">
                  <p:embed/>
                </p:oleObj>
              </mc:Choice>
              <mc:Fallback>
                <p:oleObj name="Equation" r:id="rId10" imgW="977900" imgH="1130300" progId="Equation.3">
                  <p:embed/>
                  <p:pic>
                    <p:nvPicPr>
                      <p:cNvPr id="0" name="图片 18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930" y="2111400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723730" y="2265387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2" name="Equation" r:id="rId12" imgW="1422400" imgH="571500" progId="Equation.3">
                  <p:embed/>
                </p:oleObj>
              </mc:Choice>
              <mc:Fallback>
                <p:oleObj name="Equation" r:id="rId12" imgW="1422400" imgH="571500" progId="Equation.3">
                  <p:embed/>
                  <p:pic>
                    <p:nvPicPr>
                      <p:cNvPr id="0" name="图片 18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730" y="2265387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54113" y="2934916"/>
            <a:ext cx="65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5847680" y="2116162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3" name="Equation" r:id="rId14" imgW="1663700" imgH="1130300" progId="Equation.3">
                  <p:embed/>
                </p:oleObj>
              </mc:Choice>
              <mc:Fallback>
                <p:oleObj name="Equation" r:id="rId14" imgW="1663700" imgH="1130300" progId="Equation.3">
                  <p:embed/>
                  <p:pic>
                    <p:nvPicPr>
                      <p:cNvPr id="0" name="图片 18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80" y="2116162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743200" y="3708028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4" name="Equation" r:id="rId16" imgW="2133600" imgH="1130300" progId="Equation.3">
                  <p:embed/>
                </p:oleObj>
              </mc:Choice>
              <mc:Fallback>
                <p:oleObj name="Equation" r:id="rId16" imgW="2133600" imgH="1130300" progId="Equation.3">
                  <p:embed/>
                  <p:pic>
                    <p:nvPicPr>
                      <p:cNvPr id="0" name="图片 18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08028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4502150" y="3708028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5" name="Equation" r:id="rId18" imgW="1409700" imgH="1130300" progId="Equation.3">
                  <p:embed/>
                </p:oleObj>
              </mc:Choice>
              <mc:Fallback>
                <p:oleObj name="Equation" r:id="rId18" imgW="1409700" imgH="1130300" progId="Equation.3">
                  <p:embed/>
                  <p:pic>
                    <p:nvPicPr>
                      <p:cNvPr id="0" name="图片 18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708028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5632450" y="3695328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20" imgW="1460500" imgH="1130300" progId="Equation.3">
                  <p:embed/>
                </p:oleObj>
              </mc:Choice>
              <mc:Fallback>
                <p:oleObj name="Equation" r:id="rId20" imgW="1460500" imgH="1130300" progId="Equation.3">
                  <p:embed/>
                  <p:pic>
                    <p:nvPicPr>
                      <p:cNvPr id="0" name="图片 18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3695328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819400" y="4681166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Equation" r:id="rId22" imgW="711200" imgH="1130300" progId="Equation.3">
                  <p:embed/>
                </p:oleObj>
              </mc:Choice>
              <mc:Fallback>
                <p:oleObj name="Equation" r:id="rId22" imgW="711200" imgH="1130300" progId="Equation.3">
                  <p:embed/>
                  <p:pic>
                    <p:nvPicPr>
                      <p:cNvPr id="0" name="图片 18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1166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3429000" y="4647828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24" imgW="1003300" imgH="1181100" progId="Equation.3">
                  <p:embed/>
                </p:oleObj>
              </mc:Choice>
              <mc:Fallback>
                <p:oleObj name="Equation" r:id="rId24" imgW="1003300" imgH="1181100" progId="Equation.3">
                  <p:embed/>
                  <p:pic>
                    <p:nvPicPr>
                      <p:cNvPr id="0" name="图片 18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7828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184650" y="4927228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9" name="Equation" r:id="rId26" imgW="2184400" imgH="546100" progId="Equation.3">
                  <p:embed/>
                </p:oleObj>
              </mc:Choice>
              <mc:Fallback>
                <p:oleObj name="Equation" r:id="rId26" imgW="2184400" imgH="546100" progId="Equation.3">
                  <p:embed/>
                  <p:pic>
                    <p:nvPicPr>
                      <p:cNvPr id="0" name="图片 18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927228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800350" y="5725741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0" name="Equation" r:id="rId28" imgW="1511300" imgH="419100" progId="Equation.3">
                  <p:embed/>
                </p:oleObj>
              </mc:Choice>
              <mc:Fallback>
                <p:oleObj name="Equation" r:id="rId28" imgW="1511300" imgH="419100" progId="Equation.3">
                  <p:embed/>
                  <p:pic>
                    <p:nvPicPr>
                      <p:cNvPr id="0" name="图片 18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725741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6750050" y="3695328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1" name="Equation" r:id="rId30" imgW="1587500" imgH="1130300" progId="Equation.3">
                  <p:embed/>
                </p:oleObj>
              </mc:Choice>
              <mc:Fallback>
                <p:oleObj name="Equation" r:id="rId30" imgW="1587500" imgH="1130300" progId="Equation.3">
                  <p:embed/>
                  <p:pic>
                    <p:nvPicPr>
                      <p:cNvPr id="0" name="图片 18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695328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1695450" y="3857253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2" name="Equation" r:id="rId32" imgW="1320800" imgH="571500" progId="Equation.3">
                  <p:embed/>
                </p:oleObj>
              </mc:Choice>
              <mc:Fallback>
                <p:oleObj name="Equation" r:id="rId32" imgW="1320800" imgH="571500" progId="Equation.3">
                  <p:embed/>
                  <p:pic>
                    <p:nvPicPr>
                      <p:cNvPr id="0" name="图片 18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857253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4584700" y="5516191"/>
          <a:ext cx="290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3" name="Equation" r:id="rId34" imgW="3873500" imgH="723900" progId="Equation.3">
                  <p:embed/>
                </p:oleObj>
              </mc:Choice>
              <mc:Fallback>
                <p:oleObj name="Equation" r:id="rId34" imgW="3873500" imgH="723900" progId="Equation.3">
                  <p:embed/>
                  <p:pic>
                    <p:nvPicPr>
                      <p:cNvPr id="0" name="图片 18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516191"/>
                        <a:ext cx="2908300" cy="54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autoUpdateAnimBg="0"/>
      <p:bldP spid="194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Text Box 3"/>
              <p:cNvSpPr txBox="1">
                <a:spLocks noChangeArrowheads="1"/>
              </p:cNvSpPr>
              <p:nvPr/>
            </p:nvSpPr>
            <p:spPr bwMode="auto">
              <a:xfrm>
                <a:off x="827584" y="1098154"/>
                <a:ext cx="6318448" cy="568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>
                            <a:latin typeface="Cambria Math" panose="02040503050406030204"/>
                          </a:rPr>
                          <m:t>5</m:t>
                        </m:r>
                      </m:deg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245</m:t>
                        </m:r>
                      </m:e>
                    </m:ra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的近似值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048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098154"/>
                <a:ext cx="6318448" cy="568169"/>
              </a:xfrm>
              <a:prstGeom prst="rect">
                <a:avLst/>
              </a:prstGeom>
              <a:blipFill rotWithShape="1">
                <a:blip r:embed="rId3"/>
                <a:stretch>
                  <a:fillRect l="-3" t="-42" r="6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83034" y="188711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33135" y="1835785"/>
          <a:ext cx="138303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Equation" r:id="rId4" imgW="1676400" imgH="571500" progId="Equation.3">
                  <p:embed/>
                </p:oleObj>
              </mc:Choice>
              <mc:Fallback>
                <p:oleObj name="Equation" r:id="rId4" imgW="1676400" imgH="571500" progId="Equation.3">
                  <p:embed/>
                  <p:pic>
                    <p:nvPicPr>
                      <p:cNvPr id="0" name="图片 19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135" y="1835785"/>
                        <a:ext cx="1383030" cy="47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731724" y="1981096"/>
          <a:ext cx="92202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Equation" r:id="rId6" imgW="1117600" imgH="546100" progId="Equation.3">
                  <p:embed/>
                </p:oleObj>
              </mc:Choice>
              <mc:Fallback>
                <p:oleObj name="Equation" r:id="rId6" imgW="1117600" imgH="546100" progId="Equation.3">
                  <p:embed/>
                  <p:pic>
                    <p:nvPicPr>
                      <p:cNvPr id="0" name="图片 19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724" y="1981096"/>
                        <a:ext cx="92202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663269" y="1740431"/>
          <a:ext cx="1941830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Equation" r:id="rId8" imgW="2349500" imgH="863600" progId="Equation.3">
                  <p:embed/>
                </p:oleObj>
              </mc:Choice>
              <mc:Fallback>
                <p:oleObj name="Equation" r:id="rId8" imgW="2349500" imgH="863600" progId="Equation.3">
                  <p:embed/>
                  <p:pic>
                    <p:nvPicPr>
                      <p:cNvPr id="0" name="图片 19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269" y="1740431"/>
                        <a:ext cx="1941830" cy="712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663904" y="2662134"/>
          <a:ext cx="220726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10" imgW="2679700" imgH="1130300" progId="Equation.3">
                  <p:embed/>
                </p:oleObj>
              </mc:Choice>
              <mc:Fallback>
                <p:oleObj name="Equation" r:id="rId10" imgW="2679700" imgH="1130300" progId="Equation.3">
                  <p:embed/>
                  <p:pic>
                    <p:nvPicPr>
                      <p:cNvPr id="0" name="图片 19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904" y="2662134"/>
                        <a:ext cx="220726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739469" y="4077231"/>
          <a:ext cx="5448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12" imgW="660400" imgH="520700" progId="Equation.3">
                  <p:embed/>
                </p:oleObj>
              </mc:Choice>
              <mc:Fallback>
                <p:oleObj name="Equation" r:id="rId12" imgW="660400" imgH="520700" progId="Equation.3">
                  <p:embed/>
                  <p:pic>
                    <p:nvPicPr>
                      <p:cNvPr id="0" name="图片 19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469" y="4077231"/>
                        <a:ext cx="54483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210639" y="3813071"/>
          <a:ext cx="191389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14" imgW="2324100" imgH="1130300" progId="Equation.3">
                  <p:embed/>
                </p:oleObj>
              </mc:Choice>
              <mc:Fallback>
                <p:oleObj name="Equation" r:id="rId14" imgW="2324100" imgH="1130300" progId="Equation.3">
                  <p:embed/>
                  <p:pic>
                    <p:nvPicPr>
                      <p:cNvPr id="0" name="图片 19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639" y="3813071"/>
                        <a:ext cx="191389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98829" y="4995441"/>
          <a:ext cx="143891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Equation" r:id="rId16" imgW="1739900" imgH="419100" progId="Equation.3">
                  <p:embed/>
                </p:oleObj>
              </mc:Choice>
              <mc:Fallback>
                <p:oleObj name="Equation" r:id="rId16" imgW="1739900" imgH="419100" progId="Equation.3">
                  <p:embed/>
                  <p:pic>
                    <p:nvPicPr>
                      <p:cNvPr id="0" name="图片 19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29" y="4995441"/>
                        <a:ext cx="143891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374719" y="2877716"/>
          <a:ext cx="27800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Equation" r:id="rId18" imgW="3365500" imgH="673100" progId="Equation.3">
                  <p:embed/>
                </p:oleObj>
              </mc:Choice>
              <mc:Fallback>
                <p:oleObj name="Equation" r:id="rId18" imgW="3365500" imgH="673100" progId="Equation.3">
                  <p:embed/>
                  <p:pic>
                    <p:nvPicPr>
                      <p:cNvPr id="0" name="图片 19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719" y="2877716"/>
                        <a:ext cx="2780030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13188" y="904885"/>
                <a:ext cx="8686814" cy="1988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将麦克风插头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视为圆柱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截面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𝑟</m:t>
                    </m:r>
                    <m:r>
                      <a:rPr lang="zh-CN" altLang="en-US" sz="2800">
                        <a:latin typeface="Cambria Math" panose="02040503050406030204"/>
                      </a:rPr>
                      <m:t>=0.12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cm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𝑙</m:t>
                    </m:r>
                    <m:r>
                      <a:rPr lang="zh-CN" altLang="en-US" sz="2800">
                        <a:latin typeface="Cambria Math" panose="02040503050406030204"/>
                      </a:rPr>
                      <m:t>=4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cm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，为提高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它的导电性能，要在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插头侧面镀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上一层厚为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𝑟</m:t>
                    </m:r>
                    <m:r>
                      <a:rPr lang="zh-CN" altLang="en-US" sz="2800">
                        <a:latin typeface="Cambria Math" panose="02040503050406030204"/>
                      </a:rPr>
                      <m:t>=0.001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cm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的纯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铜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估算一下镀一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插头需要多少克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铜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铜比重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𝜌</m:t>
                    </m:r>
                    <m:r>
                      <a:rPr lang="zh-CN" altLang="en-US" sz="2800">
                        <a:latin typeface="Cambria Math" panose="02040503050406030204"/>
                      </a:rPr>
                      <m:t>=8.9</m:t>
                    </m:r>
                    <m:f>
                      <m:fPr>
                        <m:type m:val="li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/>
                          </a:rPr>
                          <m:t>g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/>
                              </a:rPr>
                              <m:t>cm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8" y="904885"/>
                <a:ext cx="8686814" cy="1988237"/>
              </a:xfrm>
              <a:prstGeom prst="rect">
                <a:avLst/>
              </a:prstGeom>
              <a:blipFill rotWithShape="1">
                <a:blip r:embed="rId2"/>
                <a:stretch>
                  <a:fillRect l="-5" t="-1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14" y="3047473"/>
            <a:ext cx="2915624" cy="2915624"/>
          </a:xfrm>
          <a:prstGeom prst="roundRect">
            <a:avLst>
              <a:gd name="adj" fmla="val 2844"/>
            </a:avLst>
          </a:prstGeom>
          <a:solidFill>
            <a:srgbClr val="FFFFFF">
              <a:shade val="85000"/>
            </a:srgbClr>
          </a:solidFill>
          <a:ln w="76200" cmpd="tri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7544" y="2852936"/>
                <a:ext cx="56886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所需要的铜为</a:t>
                </a:r>
                <a:endParaRPr lang="en-US" altLang="zh-CN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𝛥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𝑉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𝜌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=[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𝜋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𝑟</m:t>
                            </m:r>
                            <m:r>
                              <a:rPr lang="zh-CN" altLang="en-US" sz="3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𝛥</m:t>
                            </m:r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zh-CN" altLang="en-US" sz="32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𝑙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𝜋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𝑟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𝑙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]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𝜌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52936"/>
                <a:ext cx="5688632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3" t="-51" r="9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63225" y="3981937"/>
                <a:ext cx="206706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32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𝑉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zh-CN" altLang="en-US" sz="3200" i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𝑉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5" y="3981937"/>
                <a:ext cx="2067060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14" t="-83" r="20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306178" y="3981937"/>
                <a:ext cx="206706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≈</m:t>
                      </m:r>
                      <m:r>
                        <a:rPr lang="zh-CN" altLang="en-US" sz="3200" b="1" i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𝐝</m:t>
                      </m:r>
                      <m:r>
                        <a:rPr lang="zh-CN" altLang="en-US" sz="3200" b="1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𝑽</m:t>
                      </m:r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200" b="1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𝝆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78" y="3981937"/>
                <a:ext cx="2067060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18" t="-83" r="24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306178" y="4660115"/>
                <a:ext cx="27049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2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𝜋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𝑟𝑙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𝛥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𝑟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𝜌</m:t>
                    </m:r>
                  </m:oMath>
                </a14:m>
                <a:r>
                  <a:rPr lang="en-US" altLang="zh-CN" sz="32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78" y="4660115"/>
                <a:ext cx="2704936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14" t="-83" r="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2585" y="4505285"/>
                <a:ext cx="272527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=0.12</m:t>
                      </m:r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cm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𝑙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=4</m:t>
                      </m:r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cm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=0.001</m:t>
                      </m:r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cm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85" y="4505285"/>
                <a:ext cx="2725279" cy="1569660"/>
              </a:xfrm>
              <a:prstGeom prst="rect">
                <a:avLst/>
              </a:prstGeom>
              <a:blipFill rotWithShape="1">
                <a:blip r:embed="rId8"/>
                <a:stretch>
                  <a:fillRect l="-10" t="-38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296658" y="5351671"/>
                <a:ext cx="2407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=0.02684</m:t>
                      </m:r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𝑔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58" y="5351671"/>
                <a:ext cx="2407197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15" t="-90" r="12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711155" y="4002257"/>
            <a:ext cx="2564701" cy="2093008"/>
            <a:chOff x="957874" y="3923512"/>
            <a:chExt cx="3008907" cy="2093008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957874" y="3923512"/>
              <a:ext cx="300890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966781" y="3923512"/>
              <a:ext cx="0" cy="20930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2424062" y="920447"/>
                <a:ext cx="4560736" cy="1018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)−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62" y="920447"/>
                <a:ext cx="4560736" cy="1018227"/>
              </a:xfrm>
              <a:prstGeom prst="rect">
                <a:avLst/>
              </a:prstGeom>
              <a:blipFill rotWithShape="1">
                <a:blip r:embed="rId4"/>
                <a:stretch>
                  <a:fillRect l="-6" t="-33" r="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04078" y="1875945"/>
                <a:ext cx="78140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 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[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8" y="1875945"/>
                <a:ext cx="7814000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7" t="-21" r="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569590" y="5530115"/>
                <a:ext cx="4141599" cy="94416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≈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0" y="5530115"/>
                <a:ext cx="4141599" cy="944169"/>
              </a:xfrm>
              <a:prstGeom prst="rect">
                <a:avLst/>
              </a:prstGeom>
              <a:blipFill rotWithShape="1">
                <a:blip r:embed="rId6"/>
                <a:stretch>
                  <a:fillRect l="-123" t="-527" r="-104" b="-48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731169" y="2634945"/>
                <a:ext cx="4344887" cy="1370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≈</m:t>
                      </m:r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9" y="2634945"/>
                <a:ext cx="4344887" cy="1370119"/>
              </a:xfrm>
              <a:prstGeom prst="rect">
                <a:avLst/>
              </a:prstGeom>
              <a:blipFill rotWithShape="1">
                <a:blip r:embed="rId7"/>
                <a:stretch>
                  <a:fillRect l="-7" t="-24" r="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667420" y="4304803"/>
            <a:ext cx="1841264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以直代曲</a:t>
            </a:r>
          </a:p>
        </p:txBody>
      </p:sp>
      <p:sp>
        <p:nvSpPr>
          <p:cNvPr id="105" name="矩形 104"/>
          <p:cNvSpPr/>
          <p:nvPr/>
        </p:nvSpPr>
        <p:spPr>
          <a:xfrm>
            <a:off x="569590" y="2665562"/>
            <a:ext cx="6336705" cy="523220"/>
          </a:xfrm>
          <a:prstGeom prst="rect">
            <a:avLst/>
          </a:prstGeom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4211960" y="3448490"/>
                <a:ext cx="1379288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8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448490"/>
                <a:ext cx="1379288" cy="538609"/>
              </a:xfrm>
              <a:prstGeom prst="rect">
                <a:avLst/>
              </a:prstGeom>
              <a:blipFill rotWithShape="1">
                <a:blip r:embed="rId8"/>
                <a:stretch>
                  <a:fillRect t="-82" r="5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648094" y="1169129"/>
            <a:ext cx="2283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导数定义：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828065" y="3987099"/>
            <a:ext cx="2787943" cy="832569"/>
            <a:chOff x="3924458" y="4296916"/>
            <a:chExt cx="2787943" cy="832569"/>
          </a:xfrm>
        </p:grpSpPr>
        <p:sp>
          <p:nvSpPr>
            <p:cNvPr id="109" name="矩形 108"/>
            <p:cNvSpPr/>
            <p:nvPr/>
          </p:nvSpPr>
          <p:spPr>
            <a:xfrm>
              <a:off x="3924458" y="4590876"/>
              <a:ext cx="2787943" cy="538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局部线性化函数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6042499" y="4296916"/>
              <a:ext cx="66201" cy="2939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2" name="Group 2"/>
          <p:cNvGrpSpPr/>
          <p:nvPr/>
        </p:nvGrpSpPr>
        <p:grpSpPr bwMode="auto">
          <a:xfrm>
            <a:off x="4894832" y="2492896"/>
            <a:ext cx="4159250" cy="3917950"/>
            <a:chOff x="3072" y="709"/>
            <a:chExt cx="2620" cy="2468"/>
          </a:xfrm>
        </p:grpSpPr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4389" y="216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Line 3"/>
            <p:cNvSpPr>
              <a:spLocks noChangeShapeType="1"/>
            </p:cNvSpPr>
            <p:nvPr/>
          </p:nvSpPr>
          <p:spPr bwMode="auto">
            <a:xfrm>
              <a:off x="3146" y="2523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Line 4"/>
            <p:cNvSpPr>
              <a:spLocks noChangeShapeType="1"/>
            </p:cNvSpPr>
            <p:nvPr/>
          </p:nvSpPr>
          <p:spPr bwMode="auto">
            <a:xfrm flipV="1">
              <a:off x="3799" y="863"/>
              <a:ext cx="0" cy="2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116" name="对象 115"/>
            <p:cNvGraphicFramePr>
              <a:graphicFrameLocks noChangeAspect="1"/>
            </p:cNvGraphicFramePr>
            <p:nvPr/>
          </p:nvGraphicFramePr>
          <p:xfrm>
            <a:off x="5505" y="2414"/>
            <a:ext cx="18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0" name="Equation" r:id="rId9" imgW="165100" imgH="190500" progId="Equation.DSMT4">
                    <p:embed/>
                  </p:oleObj>
                </mc:Choice>
                <mc:Fallback>
                  <p:oleObj name="Equation" r:id="rId9" imgW="165100" imgH="190500" progId="Equation.DSMT4">
                    <p:embed/>
                    <p:pic>
                      <p:nvPicPr>
                        <p:cNvPr id="0" name="图片 33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" y="2414"/>
                          <a:ext cx="18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/>
          </p:nvGraphicFramePr>
          <p:xfrm>
            <a:off x="3845" y="709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1" name="Equation" r:id="rId11" imgW="190500" imgH="215900" progId="Equation.DSMT4">
                    <p:embed/>
                  </p:oleObj>
                </mc:Choice>
                <mc:Fallback>
                  <p:oleObj name="Equation" r:id="rId11" imgW="190500" imgH="215900" progId="Equation.DSMT4">
                    <p:embed/>
                    <p:pic>
                      <p:nvPicPr>
                        <p:cNvPr id="0" name="图片 33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709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/>
            <p:cNvGraphicFramePr>
              <a:graphicFrameLocks noChangeAspect="1"/>
            </p:cNvGraphicFramePr>
            <p:nvPr/>
          </p:nvGraphicFramePr>
          <p:xfrm>
            <a:off x="3826" y="2523"/>
            <a:ext cx="2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2" name="Equation" r:id="rId13" imgW="203200" imgH="241300" progId="Equation.DSMT4">
                    <p:embed/>
                  </p:oleObj>
                </mc:Choice>
                <mc:Fallback>
                  <p:oleObj name="Equation" r:id="rId13" imgW="203200" imgH="241300" progId="Equation.DSMT4">
                    <p:embed/>
                    <p:pic>
                      <p:nvPicPr>
                        <p:cNvPr id="0" name="图片 330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2523"/>
                          <a:ext cx="2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118"/>
            <p:cNvGraphicFramePr>
              <a:graphicFrameLocks noChangeAspect="1"/>
            </p:cNvGraphicFramePr>
            <p:nvPr/>
          </p:nvGraphicFramePr>
          <p:xfrm>
            <a:off x="4144" y="1888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3" name="Equation" r:id="rId15" imgW="203200" imgH="215900" progId="Equation.DSMT4">
                    <p:embed/>
                  </p:oleObj>
                </mc:Choice>
                <mc:Fallback>
                  <p:oleObj name="Equation" r:id="rId15" imgW="203200" imgH="215900" progId="Equation.DSMT4">
                    <p:embed/>
                    <p:pic>
                      <p:nvPicPr>
                        <p:cNvPr id="0" name="图片 330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1888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Freeform 9"/>
            <p:cNvSpPr/>
            <p:nvPr/>
          </p:nvSpPr>
          <p:spPr bwMode="auto">
            <a:xfrm>
              <a:off x="3072" y="981"/>
              <a:ext cx="2041" cy="1588"/>
            </a:xfrm>
            <a:custGeom>
              <a:avLst/>
              <a:gdLst>
                <a:gd name="T0" fmla="*/ 0 w 720"/>
                <a:gd name="T1" fmla="*/ 624 h 624"/>
                <a:gd name="T2" fmla="*/ 288 w 720"/>
                <a:gd name="T3" fmla="*/ 576 h 624"/>
                <a:gd name="T4" fmla="*/ 528 w 720"/>
                <a:gd name="T5" fmla="*/ 384 h 624"/>
                <a:gd name="T6" fmla="*/ 720 w 72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24">
                  <a:moveTo>
                    <a:pt x="0" y="624"/>
                  </a:moveTo>
                  <a:cubicBezTo>
                    <a:pt x="100" y="620"/>
                    <a:pt x="200" y="616"/>
                    <a:pt x="288" y="576"/>
                  </a:cubicBezTo>
                  <a:cubicBezTo>
                    <a:pt x="376" y="536"/>
                    <a:pt x="456" y="480"/>
                    <a:pt x="528" y="384"/>
                  </a:cubicBezTo>
                  <a:cubicBezTo>
                    <a:pt x="600" y="288"/>
                    <a:pt x="688" y="64"/>
                    <a:pt x="72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121" name="Line 10"/>
            <p:cNvSpPr>
              <a:spLocks noChangeShapeType="1"/>
            </p:cNvSpPr>
            <p:nvPr/>
          </p:nvSpPr>
          <p:spPr bwMode="auto">
            <a:xfrm flipV="1">
              <a:off x="3690" y="1253"/>
              <a:ext cx="1769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graphicFrame>
          <p:nvGraphicFramePr>
            <p:cNvPr id="122" name="对象 121"/>
            <p:cNvGraphicFramePr>
              <a:graphicFrameLocks noChangeAspect="1"/>
            </p:cNvGraphicFramePr>
            <p:nvPr/>
          </p:nvGraphicFramePr>
          <p:xfrm>
            <a:off x="4271" y="2478"/>
            <a:ext cx="24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4" name="Equation" r:id="rId17" imgW="215900" imgH="304800" progId="Equation.DSMT4">
                    <p:embed/>
                  </p:oleObj>
                </mc:Choice>
                <mc:Fallback>
                  <p:oleObj name="Equation" r:id="rId17" imgW="215900" imgH="304800" progId="Equation.DSMT4">
                    <p:embed/>
                    <p:pic>
                      <p:nvPicPr>
                        <p:cNvPr id="0" name="图片 33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2478"/>
                          <a:ext cx="24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对象 122"/>
            <p:cNvGraphicFramePr>
              <a:graphicFrameLocks noChangeAspect="1"/>
            </p:cNvGraphicFramePr>
            <p:nvPr/>
          </p:nvGraphicFramePr>
          <p:xfrm>
            <a:off x="5369" y="1298"/>
            <a:ext cx="20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5" name="Equation" r:id="rId19" imgW="190500" imgH="215900" progId="Equation.DSMT4">
                    <p:embed/>
                  </p:oleObj>
                </mc:Choice>
                <mc:Fallback>
                  <p:oleObj name="Equation" r:id="rId19" imgW="190500" imgH="215900" progId="Equation.DSMT4">
                    <p:embed/>
                    <p:pic>
                      <p:nvPicPr>
                        <p:cNvPr id="0" name="图片 33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298"/>
                          <a:ext cx="20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Oval 13"/>
            <p:cNvSpPr>
              <a:spLocks noChangeArrowheads="1"/>
            </p:cNvSpPr>
            <p:nvPr/>
          </p:nvSpPr>
          <p:spPr bwMode="auto">
            <a:xfrm>
              <a:off x="4371" y="2115"/>
              <a:ext cx="45" cy="45"/>
            </a:xfrm>
            <a:prstGeom prst="ellipse">
              <a:avLst/>
            </a:prstGeom>
            <a:solidFill>
              <a:srgbClr val="FF0000"/>
            </a:solidFill>
            <a:ln w="571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graphicFrame>
          <p:nvGraphicFramePr>
            <p:cNvPr id="125" name="对象 124"/>
            <p:cNvGraphicFramePr>
              <a:graphicFrameLocks noChangeAspect="1"/>
            </p:cNvGraphicFramePr>
            <p:nvPr/>
          </p:nvGraphicFramePr>
          <p:xfrm>
            <a:off x="4529" y="710"/>
            <a:ext cx="85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6" name="Equation" r:id="rId21" imgW="774700" imgH="266700" progId="Equation.DSMT4">
                    <p:embed/>
                  </p:oleObj>
                </mc:Choice>
                <mc:Fallback>
                  <p:oleObj name="Equation" r:id="rId21" imgW="774700" imgH="266700" progId="Equation.DSMT4">
                    <p:embed/>
                    <p:pic>
                      <p:nvPicPr>
                        <p:cNvPr id="0" name="图片 33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710"/>
                          <a:ext cx="85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/>
          <p:cNvGrpSpPr/>
          <p:nvPr/>
        </p:nvGrpSpPr>
        <p:grpSpPr>
          <a:xfrm>
            <a:off x="7294834" y="4293096"/>
            <a:ext cx="319088" cy="1511325"/>
            <a:chOff x="9737005" y="3222724"/>
            <a:chExt cx="319088" cy="1511325"/>
          </a:xfrm>
        </p:grpSpPr>
        <p:sp>
          <p:nvSpPr>
            <p:cNvPr id="127" name="Line 17"/>
            <p:cNvSpPr>
              <a:spLocks noChangeShapeType="1"/>
            </p:cNvSpPr>
            <p:nvPr/>
          </p:nvSpPr>
          <p:spPr bwMode="auto">
            <a:xfrm flipV="1">
              <a:off x="9864114" y="3222724"/>
              <a:ext cx="0" cy="1080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8" name="对象 127"/>
            <p:cNvGraphicFramePr>
              <a:graphicFrameLocks noChangeAspect="1"/>
            </p:cNvGraphicFramePr>
            <p:nvPr/>
          </p:nvGraphicFramePr>
          <p:xfrm>
            <a:off x="9737005" y="4384799"/>
            <a:ext cx="319088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7" name="Equation" r:id="rId23" imgW="165100" imgH="190500" progId="Equation.DSMT4">
                    <p:embed/>
                  </p:oleObj>
                </mc:Choice>
                <mc:Fallback>
                  <p:oleObj name="Equation" r:id="rId23" imgW="165100" imgH="190500" progId="Equation.DSMT4">
                    <p:embed/>
                    <p:pic>
                      <p:nvPicPr>
                        <p:cNvPr id="0" name="图片 3300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7005" y="4384799"/>
                          <a:ext cx="319088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6902579" y="4839543"/>
            <a:ext cx="623569" cy="461665"/>
            <a:chOff x="9344750" y="3769171"/>
            <a:chExt cx="623569" cy="461665"/>
          </a:xfrm>
        </p:grpSpPr>
        <p:cxnSp>
          <p:nvCxnSpPr>
            <p:cNvPr id="130" name="直接箭头连接符 129"/>
            <p:cNvCxnSpPr/>
            <p:nvPr/>
          </p:nvCxnSpPr>
          <p:spPr bwMode="auto">
            <a:xfrm>
              <a:off x="9423306" y="4174157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/>
                <p:cNvSpPr/>
                <p:nvPr/>
              </p:nvSpPr>
              <p:spPr>
                <a:xfrm>
                  <a:off x="9344750" y="3769171"/>
                  <a:ext cx="6235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矩形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750" y="3769171"/>
                  <a:ext cx="623569" cy="461665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/>
          <p:cNvGrpSpPr/>
          <p:nvPr/>
        </p:nvGrpSpPr>
        <p:grpSpPr>
          <a:xfrm>
            <a:off x="6992714" y="4263256"/>
            <a:ext cx="1313769" cy="533103"/>
            <a:chOff x="9434885" y="3192884"/>
            <a:chExt cx="1313769" cy="533103"/>
          </a:xfrm>
        </p:grpSpPr>
        <p:cxnSp>
          <p:nvCxnSpPr>
            <p:cNvPr id="133" name="直接连接符 132"/>
            <p:cNvCxnSpPr>
              <a:stCxn id="124" idx="4"/>
              <a:endCxn id="135" idx="2"/>
            </p:cNvCxnSpPr>
            <p:nvPr/>
          </p:nvCxnSpPr>
          <p:spPr bwMode="auto">
            <a:xfrm flipV="1">
              <a:off x="9434885" y="3716104"/>
              <a:ext cx="967489" cy="98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9864114" y="3200561"/>
              <a:ext cx="43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10056093" y="3192884"/>
                  <a:ext cx="6925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093" y="3192884"/>
                  <a:ext cx="692561" cy="523220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/>
            <p:cNvCxnSpPr/>
            <p:nvPr/>
          </p:nvCxnSpPr>
          <p:spPr bwMode="auto">
            <a:xfrm flipV="1">
              <a:off x="10080114" y="3192884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6209165" y="5805264"/>
            <a:ext cx="2044149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局部线性化</a:t>
            </a:r>
            <a:endParaRPr lang="zh-CN" altLang="en-US" sz="2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/>
              <p:cNvSpPr/>
              <p:nvPr/>
            </p:nvSpPr>
            <p:spPr>
              <a:xfrm>
                <a:off x="8100392" y="2739261"/>
                <a:ext cx="998671" cy="76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𝐿</m:t>
                      </m:r>
                      <m:r>
                        <a:rPr lang="en-US" altLang="zh-CN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39261"/>
                <a:ext cx="998671" cy="761747"/>
              </a:xfrm>
              <a:prstGeom prst="rect">
                <a:avLst/>
              </a:prstGeom>
              <a:blipFill rotWithShape="1">
                <a:blip r:embed="rId27"/>
                <a:stretch>
                  <a:fillRect l="-33" t="-66" r="1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肘形连接符 3"/>
          <p:cNvCxnSpPr/>
          <p:nvPr/>
        </p:nvCxnSpPr>
        <p:spPr>
          <a:xfrm rot="10800000" flipH="1" flipV="1">
            <a:off x="618055" y="2236968"/>
            <a:ext cx="65512" cy="3756923"/>
          </a:xfrm>
          <a:prstGeom prst="bentConnector3">
            <a:avLst>
              <a:gd name="adj1" fmla="val -232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 build="p"/>
      <p:bldP spid="101" grpId="0" animBg="1"/>
      <p:bldP spid="103" grpId="0"/>
      <p:bldP spid="104" grpId="0" animBg="1"/>
      <p:bldP spid="105" grpId="0"/>
      <p:bldP spid="106" grpId="0"/>
      <p:bldP spid="107" grpId="0"/>
      <p:bldP spid="137" grpId="0" animBg="1"/>
      <p:bldP spid="1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43942" y="98072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3369" y="2107683"/>
                <a:ext cx="2625270" cy="561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𝒚</m:t>
                          </m:r>
                          <m:r>
                            <a:rPr lang="zh-CN" altLang="en-US" sz="2800" b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zh-CN" altLang="en-US" sz="2800" b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69" y="2107683"/>
                <a:ext cx="2625270" cy="561885"/>
              </a:xfrm>
              <a:prstGeom prst="rect">
                <a:avLst/>
              </a:prstGeom>
              <a:blipFill rotWithShape="1">
                <a:blip r:embed="rId2"/>
                <a:stretch>
                  <a:fillRect l="-22" t="-21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3568" y="1510153"/>
                <a:ext cx="82809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𝒚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𝑨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𝒐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→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10153"/>
                <a:ext cx="828092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24" r="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109691" y="3861048"/>
            <a:ext cx="4182389" cy="519113"/>
            <a:chOff x="1209704" y="4558110"/>
            <a:chExt cx="4182389" cy="519113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209704" y="4558110"/>
              <a:ext cx="1752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457200" indent="-457200">
                <a:spcBef>
                  <a:spcPct val="50000"/>
                </a:spcBef>
                <a:buClr>
                  <a:srgbClr val="C00000"/>
                </a:buClr>
                <a:buFont typeface="Wingdings" panose="05000000000000000000" pitchFamily="2" charset="2"/>
                <a:buChar char="l"/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 </a:t>
              </a:r>
              <a:r>
                <a:rPr lang="zh-CN" altLang="en-US" dirty="0"/>
                <a:t>可导</a:t>
              </a: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725093" y="4725144"/>
              <a:ext cx="12954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4096693" y="4558110"/>
              <a:ext cx="129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可微</a:t>
              </a: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680008" y="4869160"/>
              <a:ext cx="12954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137543" y="2996952"/>
            <a:ext cx="6746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微分的几何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切线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纵坐标的增量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8976" y="4437112"/>
                <a:ext cx="8030808" cy="581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𝒚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6" y="4437112"/>
                <a:ext cx="8030808" cy="581762"/>
              </a:xfrm>
              <a:prstGeom prst="rect">
                <a:avLst/>
              </a:prstGeom>
              <a:blipFill rotWithShape="1">
                <a:blip r:embed="rId4"/>
                <a:stretch>
                  <a:fillRect l="-4" t="-63" r="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779062" y="5165407"/>
            <a:ext cx="5105571" cy="958468"/>
            <a:chOff x="3264738" y="3006700"/>
            <a:chExt cx="5105571" cy="958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3264738" y="3006700"/>
                  <a:ext cx="2038827" cy="939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738" y="3006700"/>
                  <a:ext cx="2038827" cy="93987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735613" y="3006700"/>
                  <a:ext cx="2634696" cy="9584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𝒅𝒇</m:t>
                                </m:r>
                                <m:r>
                                  <a:rPr lang="zh-CN" alt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.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613" y="3006700"/>
                  <a:ext cx="2634696" cy="95846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5191130" y="3254608"/>
              <a:ext cx="556563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" grpId="0"/>
      <p:bldP spid="4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928861" y="98072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微分运算法则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05544" y="2343418"/>
            <a:ext cx="394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微分形式不变性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978161" y="2904391"/>
          <a:ext cx="3102212" cy="50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3403600" imgH="558800" progId="Equation.3">
                  <p:embed/>
                </p:oleObj>
              </mc:Choice>
              <mc:Fallback>
                <p:oleObj name="Equation" r:id="rId3" imgW="3403600" imgH="558800" progId="Equation.3">
                  <p:embed/>
                  <p:pic>
                    <p:nvPicPr>
                      <p:cNvPr id="0" name="图片 36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61" y="2904391"/>
                        <a:ext cx="3102212" cy="50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681461" y="3484853"/>
                <a:ext cx="4191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1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𝒖</m:t>
                    </m:r>
                    <m:r>
                      <a:rPr kumimoji="1" lang="en-US" altLang="zh-CN" sz="2800" b="1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是自变量或中间变量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2561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461" y="3484853"/>
                <a:ext cx="4191000" cy="519113"/>
              </a:xfrm>
              <a:prstGeom prst="rect">
                <a:avLst/>
              </a:prstGeom>
              <a:blipFill rotWithShape="1">
                <a:blip r:embed="rId5"/>
                <a:stretch>
                  <a:fillRect l="-12" t="-117" r="12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019362" y="4149080"/>
            <a:ext cx="6432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应用的近似计算应用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318592" y="1555869"/>
            <a:ext cx="64615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微分的四则运算法则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401810" y="4851737"/>
            <a:ext cx="6842598" cy="11695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P202-203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1(2)(3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7(1)(2)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6807" y="980728"/>
            <a:ext cx="2391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465080" y="1021368"/>
          <a:ext cx="14528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" name="Equation" r:id="rId3" imgW="1765300" imgH="546100" progId="Equation.3">
                  <p:embed/>
                </p:oleObj>
              </mc:Choice>
              <mc:Fallback>
                <p:oleObj name="Equation" r:id="rId3" imgW="1765300" imgH="546100" progId="Equation.3">
                  <p:embed/>
                  <p:pic>
                    <p:nvPicPr>
                      <p:cNvPr id="0" name="图片 26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080" y="1021368"/>
                        <a:ext cx="14528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787080" y="995016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的图形如下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试在图中标出点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445463" y="1644303"/>
          <a:ext cx="3771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0" name="Equation" r:id="rId5" imgW="457200" imgH="596900" progId="Equation.3">
                  <p:embed/>
                </p:oleObj>
              </mc:Choice>
              <mc:Fallback>
                <p:oleObj name="Equation" r:id="rId5" imgW="457200" imgH="596900" progId="Equation.3">
                  <p:embed/>
                  <p:pic>
                    <p:nvPicPr>
                      <p:cNvPr id="0" name="图片 26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463" y="1644303"/>
                        <a:ext cx="37719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767408" y="160461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处的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604338" y="1722408"/>
          <a:ext cx="114554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" name="Equation" r:id="rId7" imgW="1384300" imgH="546100" progId="Equation.3">
                  <p:embed/>
                </p:oleObj>
              </mc:Choice>
              <mc:Fallback>
                <p:oleObj name="Equation" r:id="rId7" imgW="1384300" imgH="546100" progId="Equation.3">
                  <p:embed/>
                  <p:pic>
                    <p:nvPicPr>
                      <p:cNvPr id="0" name="图片 26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338" y="1722408"/>
                        <a:ext cx="114554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20033" y="1590328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345508" y="1742728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2" name="Equation" r:id="rId9" imgW="1727200" imgH="546100" progId="Equation.3">
                  <p:embed/>
                </p:oleObj>
              </mc:Choice>
              <mc:Fallback>
                <p:oleObj name="Equation" r:id="rId9" imgW="1727200" imgH="546100" progId="Equation.3">
                  <p:embed/>
                  <p:pic>
                    <p:nvPicPr>
                      <p:cNvPr id="0" name="图片 26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508" y="1742728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653608" y="160461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并说明其正负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588768" y="3469928"/>
          <a:ext cx="41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3" name="Equation" r:id="rId11" imgW="558800" imgH="546100" progId="Equation.3">
                  <p:embed/>
                </p:oleObj>
              </mc:Choice>
              <mc:Fallback>
                <p:oleObj name="Equation" r:id="rId11" imgW="558800" imgH="546100" progId="Equation.3">
                  <p:embed/>
                  <p:pic>
                    <p:nvPicPr>
                      <p:cNvPr id="0" name="图片 26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68" y="3469928"/>
                        <a:ext cx="4175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980880" y="3495328"/>
          <a:ext cx="482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" name="公式" r:id="rId13" imgW="317500" imgH="241300" progId="Equation.3">
                  <p:embed/>
                </p:oleObj>
              </mc:Choice>
              <mc:Fallback>
                <p:oleObj name="公式" r:id="rId13" imgW="317500" imgH="241300" progId="Equation.3">
                  <p:embed/>
                  <p:pic>
                    <p:nvPicPr>
                      <p:cNvPr id="0" name="图片 26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880" y="3495328"/>
                        <a:ext cx="482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8" name="Group 14"/>
          <p:cNvGrpSpPr/>
          <p:nvPr/>
        </p:nvGrpSpPr>
        <p:grpSpPr bwMode="auto">
          <a:xfrm>
            <a:off x="2110680" y="2931766"/>
            <a:ext cx="4387850" cy="2620962"/>
            <a:chOff x="1776" y="2040"/>
            <a:chExt cx="3456" cy="2064"/>
          </a:xfrm>
        </p:grpSpPr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280" y="2040"/>
              <a:ext cx="1944" cy="1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3576" y="3048"/>
              <a:ext cx="0" cy="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3216" y="3744"/>
            <a:ext cx="75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5" name="Equation" r:id="rId15" imgW="647700" imgH="304800" progId="Equation.3">
                    <p:embed/>
                  </p:oleObj>
                </mc:Choice>
                <mc:Fallback>
                  <p:oleObj name="Equation" r:id="rId15" imgW="647700" imgH="304800" progId="Equation.3">
                    <p:embed/>
                    <p:pic>
                      <p:nvPicPr>
                        <p:cNvPr id="0" name="图片 26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744"/>
                          <a:ext cx="75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2064" y="3767"/>
              <a:ext cx="3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2064" y="2040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4" name="Freeform 20"/>
            <p:cNvSpPr/>
            <p:nvPr/>
          </p:nvSpPr>
          <p:spPr bwMode="auto">
            <a:xfrm>
              <a:off x="2352" y="2256"/>
              <a:ext cx="1440" cy="1151"/>
            </a:xfrm>
            <a:custGeom>
              <a:avLst/>
              <a:gdLst>
                <a:gd name="T0" fmla="*/ 0 w 960"/>
                <a:gd name="T1" fmla="*/ 0 h 768"/>
                <a:gd name="T2" fmla="*/ 336 w 960"/>
                <a:gd name="T3" fmla="*/ 96 h 768"/>
                <a:gd name="T4" fmla="*/ 768 w 960"/>
                <a:gd name="T5" fmla="*/ 480 h 768"/>
                <a:gd name="T6" fmla="*/ 960 w 960"/>
                <a:gd name="T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768">
                  <a:moveTo>
                    <a:pt x="0" y="0"/>
                  </a:moveTo>
                  <a:cubicBezTo>
                    <a:pt x="104" y="8"/>
                    <a:pt x="208" y="16"/>
                    <a:pt x="336" y="96"/>
                  </a:cubicBezTo>
                  <a:cubicBezTo>
                    <a:pt x="464" y="176"/>
                    <a:pt x="664" y="368"/>
                    <a:pt x="768" y="480"/>
                  </a:cubicBezTo>
                  <a:cubicBezTo>
                    <a:pt x="872" y="592"/>
                    <a:pt x="928" y="720"/>
                    <a:pt x="960" y="76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856" y="2400"/>
              <a:ext cx="0" cy="1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2764" y="3720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6" name="公式" r:id="rId17" imgW="215900" imgH="304800" progId="Equation.3">
                    <p:embed/>
                  </p:oleObj>
                </mc:Choice>
                <mc:Fallback>
                  <p:oleObj name="公式" r:id="rId17" imgW="215900" imgH="304800" progId="Equation.3">
                    <p:embed/>
                    <p:pic>
                      <p:nvPicPr>
                        <p:cNvPr id="0" name="图片 26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3720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23"/>
            <p:cNvGraphicFramePr>
              <a:graphicFrameLocks noChangeAspect="1"/>
            </p:cNvGraphicFramePr>
            <p:nvPr/>
          </p:nvGraphicFramePr>
          <p:xfrm>
            <a:off x="5033" y="3815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7" name="公式" r:id="rId19" imgW="165100" imgH="190500" progId="Equation.3">
                    <p:embed/>
                  </p:oleObj>
                </mc:Choice>
                <mc:Fallback>
                  <p:oleObj name="公式" r:id="rId19" imgW="165100" imgH="190500" progId="Equation.3">
                    <p:embed/>
                    <p:pic>
                      <p:nvPicPr>
                        <p:cNvPr id="0" name="图片 26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3815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8" name="Object 24"/>
            <p:cNvGraphicFramePr>
              <a:graphicFrameLocks noChangeAspect="1"/>
            </p:cNvGraphicFramePr>
            <p:nvPr/>
          </p:nvGraphicFramePr>
          <p:xfrm>
            <a:off x="1776" y="204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8" name="公式" r:id="rId21" imgW="190500" imgH="215900" progId="Equation.3">
                    <p:embed/>
                  </p:oleObj>
                </mc:Choice>
                <mc:Fallback>
                  <p:oleObj name="公式" r:id="rId21" imgW="190500" imgH="215900" progId="Equation.3">
                    <p:embed/>
                    <p:pic>
                      <p:nvPicPr>
                        <p:cNvPr id="0" name="图片 26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4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9" name="Object 25"/>
            <p:cNvGraphicFramePr>
              <a:graphicFrameLocks noChangeAspect="1"/>
            </p:cNvGraphicFramePr>
            <p:nvPr/>
          </p:nvGraphicFramePr>
          <p:xfrm>
            <a:off x="1865" y="371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9" name="公式" r:id="rId23" imgW="165100" imgH="190500" progId="Equation.3">
                    <p:embed/>
                  </p:oleObj>
                </mc:Choice>
                <mc:Fallback>
                  <p:oleObj name="公式" r:id="rId23" imgW="165100" imgH="190500" progId="Equation.3">
                    <p:embed/>
                    <p:pic>
                      <p:nvPicPr>
                        <p:cNvPr id="0" name="图片 26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371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3482280" y="3388966"/>
            <a:ext cx="24685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4396680" y="4243041"/>
            <a:ext cx="1554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5788918" y="3606453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0" name="公式" r:id="rId25" imgW="304800" imgH="266700" progId="Equation.3">
                  <p:embed/>
                </p:oleObj>
              </mc:Choice>
              <mc:Fallback>
                <p:oleObj name="公式" r:id="rId25" imgW="304800" imgH="266700" progId="Equation.3">
                  <p:embed/>
                  <p:pic>
                    <p:nvPicPr>
                      <p:cNvPr id="0" name="图片 26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918" y="3606453"/>
                        <a:ext cx="45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133405" y="3633441"/>
          <a:ext cx="4826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1" name="公式" r:id="rId27" imgW="317500" imgH="241300" progId="Equation.3">
                  <p:embed/>
                </p:oleObj>
              </mc:Choice>
              <mc:Fallback>
                <p:oleObj name="公式" r:id="rId27" imgW="317500" imgH="241300" progId="Equation.3">
                  <p:embed/>
                  <p:pic>
                    <p:nvPicPr>
                      <p:cNvPr id="0" name="图片 26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405" y="3633441"/>
                        <a:ext cx="4826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5768280" y="3388966"/>
            <a:ext cx="0" cy="8540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4395093" y="3388966"/>
            <a:ext cx="0" cy="8540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4426843" y="3876328"/>
            <a:ext cx="10366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4549080" y="3388966"/>
            <a:ext cx="0" cy="4873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5219005" y="3876328"/>
            <a:ext cx="0" cy="3667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59" name="Group 35"/>
          <p:cNvGrpSpPr/>
          <p:nvPr/>
        </p:nvGrpSpPr>
        <p:grpSpPr bwMode="auto">
          <a:xfrm>
            <a:off x="4182368" y="2414241"/>
            <a:ext cx="1951037" cy="1644650"/>
            <a:chOff x="2601" y="1719"/>
            <a:chExt cx="1229" cy="1036"/>
          </a:xfrm>
        </p:grpSpPr>
        <p:graphicFrame>
          <p:nvGraphicFramePr>
            <p:cNvPr id="26660" name="Object 36"/>
            <p:cNvGraphicFramePr>
              <a:graphicFrameLocks noChangeAspect="1"/>
            </p:cNvGraphicFramePr>
            <p:nvPr/>
          </p:nvGraphicFramePr>
          <p:xfrm>
            <a:off x="3440" y="1773"/>
            <a:ext cx="3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2" name="公式" r:id="rId29" imgW="317500" imgH="241300" progId="Equation.3">
                    <p:embed/>
                  </p:oleObj>
                </mc:Choice>
                <mc:Fallback>
                  <p:oleObj name="公式" r:id="rId29" imgW="317500" imgH="241300" progId="Equation.3">
                    <p:embed/>
                    <p:pic>
                      <p:nvPicPr>
                        <p:cNvPr id="0" name="图片 26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773"/>
                          <a:ext cx="30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1" name="Object 37"/>
            <p:cNvGraphicFramePr>
              <a:graphicFrameLocks noChangeAspect="1"/>
            </p:cNvGraphicFramePr>
            <p:nvPr/>
          </p:nvGraphicFramePr>
          <p:xfrm>
            <a:off x="2711" y="1760"/>
            <a:ext cx="7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3" name="Equation" r:id="rId31" imgW="1562100" imgH="546100" progId="Equation.3">
                    <p:embed/>
                  </p:oleObj>
                </mc:Choice>
                <mc:Fallback>
                  <p:oleObj name="Equation" r:id="rId31" imgW="1562100" imgH="546100" progId="Equation.3">
                    <p:embed/>
                    <p:pic>
                      <p:nvPicPr>
                        <p:cNvPr id="0" name="图片 26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1760"/>
                          <a:ext cx="73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2" name="Oval 38"/>
            <p:cNvSpPr>
              <a:spLocks noChangeArrowheads="1"/>
            </p:cNvSpPr>
            <p:nvPr/>
          </p:nvSpPr>
          <p:spPr bwMode="auto">
            <a:xfrm>
              <a:off x="2601" y="1719"/>
              <a:ext cx="1229" cy="345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Freeform 39"/>
            <p:cNvSpPr/>
            <p:nvPr/>
          </p:nvSpPr>
          <p:spPr bwMode="auto">
            <a:xfrm>
              <a:off x="3292" y="2064"/>
              <a:ext cx="229" cy="691"/>
            </a:xfrm>
            <a:custGeom>
              <a:avLst/>
              <a:gdLst>
                <a:gd name="T0" fmla="*/ 0 w 240"/>
                <a:gd name="T1" fmla="*/ 864 h 864"/>
                <a:gd name="T2" fmla="*/ 192 w 240"/>
                <a:gd name="T3" fmla="*/ 720 h 864"/>
                <a:gd name="T4" fmla="*/ 240 w 240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864">
                  <a:moveTo>
                    <a:pt x="0" y="864"/>
                  </a:moveTo>
                  <a:cubicBezTo>
                    <a:pt x="76" y="864"/>
                    <a:pt x="152" y="864"/>
                    <a:pt x="192" y="720"/>
                  </a:cubicBezTo>
                  <a:cubicBezTo>
                    <a:pt x="232" y="576"/>
                    <a:pt x="232" y="120"/>
                    <a:pt x="240" y="0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 animBg="1"/>
      <p:bldP spid="26651" grpId="0" animBg="1"/>
      <p:bldP spid="26654" grpId="0" animBg="1"/>
      <p:bldP spid="26655" grpId="0" animBg="1"/>
      <p:bldP spid="26656" grpId="0" animBg="1"/>
      <p:bldP spid="26657" grpId="0" animBg="1"/>
      <p:bldP spid="266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45878" y="1026514"/>
          <a:ext cx="5378450" cy="6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Equation" r:id="rId3" imgW="5930900" imgH="698500" progId="Equation.3">
                  <p:embed/>
                </p:oleObj>
              </mc:Choice>
              <mc:Fallback>
                <p:oleObj name="Equation" r:id="rId3" imgW="5930900" imgH="698500" progId="Equation.3">
                  <p:embed/>
                  <p:pic>
                    <p:nvPicPr>
                      <p:cNvPr id="0" name="图片 26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878" y="1026514"/>
                        <a:ext cx="5378450" cy="63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800686" y="841475"/>
          <a:ext cx="1567434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Equation" r:id="rId5" imgW="1727200" imgH="1270000" progId="Equation.3">
                  <p:embed/>
                </p:oleObj>
              </mc:Choice>
              <mc:Fallback>
                <p:oleObj name="Equation" r:id="rId5" imgW="1727200" imgH="1270000" progId="Equation.3">
                  <p:embed/>
                  <p:pic>
                    <p:nvPicPr>
                      <p:cNvPr id="0" name="图片 26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86" y="841475"/>
                        <a:ext cx="1567434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936703" y="198884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469089" y="2533940"/>
          <a:ext cx="2827528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Equation" r:id="rId7" imgW="3111500" imgH="546100" progId="Equation.3">
                  <p:embed/>
                </p:oleObj>
              </mc:Choice>
              <mc:Fallback>
                <p:oleObj name="Equation" r:id="rId7" imgW="3111500" imgH="546100" progId="Equation.3">
                  <p:embed/>
                  <p:pic>
                    <p:nvPicPr>
                      <p:cNvPr id="0" name="图片 26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089" y="2533940"/>
                        <a:ext cx="2827528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029286" y="2127540"/>
          <a:ext cx="1567434" cy="126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Equation" r:id="rId9" imgW="1727200" imgH="1384300" progId="Equation.3">
                  <p:embed/>
                </p:oleObj>
              </mc:Choice>
              <mc:Fallback>
                <p:oleObj name="Equation" r:id="rId9" imgW="1727200" imgH="1384300" progId="Equation.3">
                  <p:embed/>
                  <p:pic>
                    <p:nvPicPr>
                      <p:cNvPr id="0" name="图片 26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86" y="2127540"/>
                        <a:ext cx="1567434" cy="1260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932040" y="335699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035363" y="3288201"/>
          <a:ext cx="2032581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Equation" r:id="rId11" imgW="17068800" imgH="9448800" progId="Equation.DSMT4">
                  <p:embed/>
                </p:oleObj>
              </mc:Choice>
              <mc:Fallback>
                <p:oleObj name="Equation" r:id="rId11" imgW="17068800" imgH="9448800" progId="Equation.DSMT4">
                  <p:embed/>
                  <p:pic>
                    <p:nvPicPr>
                      <p:cNvPr id="0" name="图片 26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363" y="3288201"/>
                        <a:ext cx="2032581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115817" y="412335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200272" y="3493820"/>
          <a:ext cx="1075690" cy="52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Equation" r:id="rId13" imgW="1181100" imgH="571500" progId="Equation.3">
                  <p:embed/>
                </p:oleObj>
              </mc:Choice>
              <mc:Fallback>
                <p:oleObj name="Equation" r:id="rId13" imgW="1181100" imgH="571500" progId="Equation.3">
                  <p:embed/>
                  <p:pic>
                    <p:nvPicPr>
                      <p:cNvPr id="0" name="图片 26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272" y="3493820"/>
                        <a:ext cx="1075690" cy="52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197497" y="4747829"/>
          <a:ext cx="5614863" cy="58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4" name="Equation" r:id="rId15" imgW="47244000" imgH="4876800" progId="Equation.DSMT4">
                  <p:embed/>
                </p:oleObj>
              </mc:Choice>
              <mc:Fallback>
                <p:oleObj name="Equation" r:id="rId15" imgW="47244000" imgH="4876800" progId="Equation.DSMT4">
                  <p:embed/>
                  <p:pic>
                    <p:nvPicPr>
                      <p:cNvPr id="0" name="图片 26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497" y="4747829"/>
                        <a:ext cx="5614863" cy="58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724533" y="4487643"/>
          <a:ext cx="2504821" cy="10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5" name="Equation" r:id="rId17" imgW="2755900" imgH="1130300" progId="Equation.3">
                  <p:embed/>
                </p:oleObj>
              </mc:Choice>
              <mc:Fallback>
                <p:oleObj name="Equation" r:id="rId17" imgW="2755900" imgH="1130300" progId="Equation.3">
                  <p:embed/>
                  <p:pic>
                    <p:nvPicPr>
                      <p:cNvPr id="0" name="图片 26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33" y="4487643"/>
                        <a:ext cx="2504821" cy="102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1118627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1179280" y="3542467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1103267" y="4725144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970" y="1052736"/>
            <a:ext cx="16637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051720" y="1124744"/>
          <a:ext cx="13970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4" name="Equation" r:id="rId3" imgW="1689100" imgH="546100" progId="Equation.3">
                  <p:embed/>
                </p:oleObj>
              </mc:Choice>
              <mc:Fallback>
                <p:oleObj name="Equation" r:id="rId3" imgW="1689100" imgH="546100" progId="Equation.3">
                  <p:embed/>
                  <p:pic>
                    <p:nvPicPr>
                      <p:cNvPr id="0" name="图片 28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24744"/>
                        <a:ext cx="13970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404170" y="1063849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由方程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676720" y="1052736"/>
          <a:ext cx="385572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5" name="Equation" r:id="rId5" imgW="4673600" imgH="673100" progId="Equation.3">
                  <p:embed/>
                </p:oleObj>
              </mc:Choice>
              <mc:Fallback>
                <p:oleObj name="Equation" r:id="rId5" imgW="4673600" imgH="673100" progId="Equation.3">
                  <p:embed/>
                  <p:pic>
                    <p:nvPicPr>
                      <p:cNvPr id="0" name="图片 28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20" y="1052736"/>
                        <a:ext cx="385572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131840" y="1662192"/>
          <a:ext cx="1475232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6" name="Equation" r:id="rId7" imgW="1625600" imgH="673100" progId="Equation.3">
                  <p:embed/>
                </p:oleObj>
              </mc:Choice>
              <mc:Fallback>
                <p:oleObj name="Equation" r:id="rId7" imgW="1625600" imgH="673100" progId="Equation.3">
                  <p:embed/>
                  <p:pic>
                    <p:nvPicPr>
                      <p:cNvPr id="0" name="图片 28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662192"/>
                        <a:ext cx="1475232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19398" y="24765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422648" y="24765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方程两边求微分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089648" y="24622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331640" y="3120390"/>
          <a:ext cx="156464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7" name="Equation" r:id="rId9" imgW="1892300" imgH="698500" progId="Equation.3">
                  <p:embed/>
                </p:oleObj>
              </mc:Choice>
              <mc:Fallback>
                <p:oleObj name="Equation" r:id="rId9" imgW="1892300" imgH="698500" progId="Equation.3">
                  <p:embed/>
                  <p:pic>
                    <p:nvPicPr>
                      <p:cNvPr id="0" name="图片 28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20390"/>
                        <a:ext cx="156464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307802" y="390525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765002" y="4038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8" name="Equation" r:id="rId11" imgW="1016000" imgH="419100" progId="Equation.3">
                  <p:embed/>
                </p:oleObj>
              </mc:Choice>
              <mc:Fallback>
                <p:oleObj name="Equation" r:id="rId11" imgW="1016000" imgH="419100" progId="Equation.3">
                  <p:embed/>
                  <p:pic>
                    <p:nvPicPr>
                      <p:cNvPr id="0" name="图片 28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002" y="40386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484140" y="38576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996902" y="40386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9" name="Equation" r:id="rId13" imgW="1206500" imgH="520700" progId="Equation.3">
                  <p:embed/>
                </p:oleObj>
              </mc:Choice>
              <mc:Fallback>
                <p:oleObj name="Equation" r:id="rId13" imgW="1206500" imgH="520700" progId="Equation.3">
                  <p:embed/>
                  <p:pic>
                    <p:nvPicPr>
                      <p:cNvPr id="0" name="图片 28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902" y="40386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822402" y="3905250"/>
            <a:ext cx="1973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由上式得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403552" y="3768725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0" name="Equation" r:id="rId15" imgW="3111500" imgH="1130300" progId="Equation.3">
                  <p:embed/>
                </p:oleObj>
              </mc:Choice>
              <mc:Fallback>
                <p:oleObj name="Equation" r:id="rId15" imgW="3111500" imgH="1130300" progId="Equation.3">
                  <p:embed/>
                  <p:pic>
                    <p:nvPicPr>
                      <p:cNvPr id="0" name="图片 28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552" y="3768725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592460" y="1635349"/>
            <a:ext cx="2331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2826772" y="3120390"/>
          <a:ext cx="131318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1" name="Equation" r:id="rId17" imgW="1587500" imgH="698500" progId="Equation.3">
                  <p:embed/>
                </p:oleObj>
              </mc:Choice>
              <mc:Fallback>
                <p:oleObj name="Equation" r:id="rId17" imgW="1587500" imgH="698500" progId="Equation.3">
                  <p:embed/>
                  <p:pic>
                    <p:nvPicPr>
                      <p:cNvPr id="0" name="图片 28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72" y="3120390"/>
                        <a:ext cx="131318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4148812" y="3232468"/>
          <a:ext cx="21513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2" name="Equation" r:id="rId19" imgW="2603500" imgH="546100" progId="Equation.3">
                  <p:embed/>
                </p:oleObj>
              </mc:Choice>
              <mc:Fallback>
                <p:oleObj name="Equation" r:id="rId19" imgW="2603500" imgH="546100" progId="Equation.3">
                  <p:embed/>
                  <p:pic>
                    <p:nvPicPr>
                      <p:cNvPr id="0" name="图片 28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812" y="3232468"/>
                        <a:ext cx="21513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6384240" y="3227705"/>
          <a:ext cx="178816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3" name="Equation" r:id="rId21" imgW="2171700" imgH="546100" progId="Equation.3">
                  <p:embed/>
                </p:oleObj>
              </mc:Choice>
              <mc:Fallback>
                <p:oleObj name="Equation" r:id="rId21" imgW="2171700" imgH="546100" progId="Equation.3">
                  <p:embed/>
                  <p:pic>
                    <p:nvPicPr>
                      <p:cNvPr id="0" name="图片 28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240" y="3227705"/>
                        <a:ext cx="178816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utoUpdateAnimBg="0"/>
      <p:bldP spid="28681" grpId="0" autoUpdateAnimBg="0"/>
      <p:bldP spid="28682" grpId="0" autoUpdateAnimBg="0"/>
      <p:bldP spid="28684" grpId="0" autoUpdateAnimBg="0"/>
      <p:bldP spid="28686" grpId="0" autoUpdateAnimBg="0"/>
      <p:bldP spid="286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07640" y="1146199"/>
            <a:ext cx="2540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766804" y="924267"/>
          <a:ext cx="310134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3" imgW="3759200" imgH="1130300" progId="Equation.3">
                  <p:embed/>
                </p:oleObj>
              </mc:Choice>
              <mc:Fallback>
                <p:oleObj name="Equation" r:id="rId3" imgW="3759200" imgH="1130300" progId="Equation.3">
                  <p:embed/>
                  <p:pic>
                    <p:nvPicPr>
                      <p:cNvPr id="0" name="图片 379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804" y="924267"/>
                        <a:ext cx="310134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89985" y="108746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444208" y="1165440"/>
          <a:ext cx="647335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5" imgW="711200" imgH="546100" progId="Equation.3">
                  <p:embed/>
                </p:oleObj>
              </mc:Choice>
              <mc:Fallback>
                <p:oleObj name="Equation" r:id="rId5" imgW="711200" imgH="546100" progId="Equation.3">
                  <p:embed/>
                  <p:pic>
                    <p:nvPicPr>
                      <p:cNvPr id="0" name="图片 379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165440"/>
                        <a:ext cx="647335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68295" y="2038466"/>
            <a:ext cx="194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Ex7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744724" y="1989889"/>
          <a:ext cx="1797939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7" imgW="1981200" imgH="673100" progId="Equation.3">
                  <p:embed/>
                </p:oleObj>
              </mc:Choice>
              <mc:Fallback>
                <p:oleObj name="Equation" r:id="rId7" imgW="1981200" imgH="673100" progId="Equation.3">
                  <p:embed/>
                  <p:pic>
                    <p:nvPicPr>
                      <p:cNvPr id="0" name="图片 37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24" y="1989889"/>
                        <a:ext cx="1797939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54979" y="2060840"/>
            <a:ext cx="62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222730" y="2145168"/>
          <a:ext cx="645414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9" imgW="711200" imgH="546100" progId="Equation.3">
                  <p:embed/>
                </p:oleObj>
              </mc:Choice>
              <mc:Fallback>
                <p:oleObj name="Equation" r:id="rId9" imgW="711200" imgH="546100" progId="Equation.3">
                  <p:embed/>
                  <p:pic>
                    <p:nvPicPr>
                      <p:cNvPr id="0" name="图片 37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730" y="2145168"/>
                        <a:ext cx="645414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1955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600200" y="2768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0" name="Equation" r:id="rId3" imgW="812800" imgH="558800" progId="Equation.3">
                  <p:embed/>
                </p:oleObj>
              </mc:Choice>
              <mc:Fallback>
                <p:oleObj name="Equation" r:id="rId3" imgW="812800" imgH="558800" progId="Equation.3">
                  <p:embed/>
                  <p:pic>
                    <p:nvPicPr>
                      <p:cNvPr id="0" name="图片 30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68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09600" y="421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85900" y="4984750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1" name="Equation" r:id="rId5" imgW="1028700" imgH="546100" progId="Equation.3">
                  <p:embed/>
                </p:oleObj>
              </mc:Choice>
              <mc:Fallback>
                <p:oleObj name="Equation" r:id="rId5" imgW="1028700" imgH="546100" progId="Equation.3">
                  <p:embed/>
                  <p:pic>
                    <p:nvPicPr>
                      <p:cNvPr id="0" name="图片 30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984750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362200" y="2524125"/>
          <a:ext cx="2057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2" name="Equation" r:id="rId7" imgW="2743200" imgH="1790700" progId="Equation.3">
                  <p:embed/>
                </p:oleObj>
              </mc:Choice>
              <mc:Fallback>
                <p:oleObj name="Equation" r:id="rId7" imgW="2743200" imgH="1790700" progId="Equation.3">
                  <p:embed/>
                  <p:pic>
                    <p:nvPicPr>
                      <p:cNvPr id="0" name="图片 30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24125"/>
                        <a:ext cx="2057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572000" y="2540000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3" name="Equation" r:id="rId9" imgW="1422400" imgH="1130300" progId="Equation.3">
                  <p:embed/>
                </p:oleObj>
              </mc:Choice>
              <mc:Fallback>
                <p:oleObj name="Equation" r:id="rId9" imgW="1422400" imgH="1130300" progId="Equation.3">
                  <p:embed/>
                  <p:pic>
                    <p:nvPicPr>
                      <p:cNvPr id="0" name="图片 30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40000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5715000" y="25400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4" name="Equation" r:id="rId11" imgW="1206500" imgH="1130300" progId="Equation.3">
                  <p:embed/>
                </p:oleObj>
              </mc:Choice>
              <mc:Fallback>
                <p:oleObj name="Equation" r:id="rId11" imgW="1206500" imgH="1130300" progId="Equation.3">
                  <p:embed/>
                  <p:pic>
                    <p:nvPicPr>
                      <p:cNvPr id="0" name="图片 300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4000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6629400" y="2540000"/>
          <a:ext cx="105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5" name="Equation" r:id="rId13" imgW="1409700" imgH="1168400" progId="Equation.3">
                  <p:embed/>
                </p:oleObj>
              </mc:Choice>
              <mc:Fallback>
                <p:oleObj name="Equation" r:id="rId13" imgW="1409700" imgH="1168400" progId="Equation.3">
                  <p:embed/>
                  <p:pic>
                    <p:nvPicPr>
                      <p:cNvPr id="0" name="图片 300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40000"/>
                        <a:ext cx="1054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2216150" y="4978400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6" name="Equation" r:id="rId15" imgW="1066800" imgH="558800" progId="Equation.3">
                  <p:embed/>
                </p:oleObj>
              </mc:Choice>
              <mc:Fallback>
                <p:oleObj name="Equation" r:id="rId15" imgW="1066800" imgH="558800" progId="Equation.3">
                  <p:embed/>
                  <p:pic>
                    <p:nvPicPr>
                      <p:cNvPr id="0" name="图片 300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978400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086100" y="4743450"/>
          <a:ext cx="4165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" name="Equation" r:id="rId17" imgW="5549900" imgH="1816100" progId="Equation.3">
                  <p:embed/>
                </p:oleObj>
              </mc:Choice>
              <mc:Fallback>
                <p:oleObj name="Equation" r:id="rId17" imgW="5549900" imgH="1816100" progId="Equation.3">
                  <p:embed/>
                  <p:pic>
                    <p:nvPicPr>
                      <p:cNvPr id="0" name="图片 300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743450"/>
                        <a:ext cx="4165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07640" y="1146199"/>
            <a:ext cx="2540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766804" y="924267"/>
          <a:ext cx="310134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8" name="Equation" r:id="rId19" imgW="3759200" imgH="1130300" progId="Equation.3">
                  <p:embed/>
                </p:oleObj>
              </mc:Choice>
              <mc:Fallback>
                <p:oleObj name="Equation" r:id="rId19" imgW="3759200" imgH="1130300" progId="Equation.3">
                  <p:embed/>
                  <p:pic>
                    <p:nvPicPr>
                      <p:cNvPr id="0" name="图片 300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804" y="924267"/>
                        <a:ext cx="310134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989985" y="108746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444208" y="1165440"/>
          <a:ext cx="647335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9" name="Equation" r:id="rId21" imgW="711200" imgH="546100" progId="Equation.3">
                  <p:embed/>
                </p:oleObj>
              </mc:Choice>
              <mc:Fallback>
                <p:oleObj name="Equation" r:id="rId21" imgW="711200" imgH="546100" progId="Equation.3">
                  <p:embed/>
                  <p:pic>
                    <p:nvPicPr>
                      <p:cNvPr id="0" name="图片 300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165440"/>
                        <a:ext cx="647335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  <p:bldP spid="3072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664799" y="1945119"/>
            <a:ext cx="3267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方程两边求微分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97632" y="1101313"/>
            <a:ext cx="194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Ex7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4061" y="1052736"/>
          <a:ext cx="1797939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Equation" r:id="rId3" imgW="1981200" imgH="673100" progId="Equation.3">
                  <p:embed/>
                </p:oleObj>
              </mc:Choice>
              <mc:Fallback>
                <p:oleObj name="Equation" r:id="rId3" imgW="1981200" imgH="673100" progId="Equation.3">
                  <p:embed/>
                  <p:pic>
                    <p:nvPicPr>
                      <p:cNvPr id="0" name="图片 30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061" y="1052736"/>
                        <a:ext cx="1797939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684316" y="1123687"/>
            <a:ext cx="62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252067" y="1208015"/>
          <a:ext cx="645414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5" imgW="711200" imgH="546100" progId="Equation.3">
                  <p:embed/>
                </p:oleObj>
              </mc:Choice>
              <mc:Fallback>
                <p:oleObj name="Equation" r:id="rId5" imgW="711200" imgH="546100" progId="Equation.3">
                  <p:embed/>
                  <p:pic>
                    <p:nvPicPr>
                      <p:cNvPr id="0" name="图片 30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067" y="1208015"/>
                        <a:ext cx="645414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97632" y="1925226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014822" y="2790604"/>
          <a:ext cx="2258949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Equation" r:id="rId7" imgW="2489200" imgH="546100" progId="Equation.3">
                  <p:embed/>
                </p:oleObj>
              </mc:Choice>
              <mc:Fallback>
                <p:oleObj name="Equation" r:id="rId7" imgW="2489200" imgH="546100" progId="Equation.3">
                  <p:embed/>
                  <p:pic>
                    <p:nvPicPr>
                      <p:cNvPr id="0" name="图片 30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822" y="2790604"/>
                        <a:ext cx="2258949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258437" y="3854356"/>
          <a:ext cx="12153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7" name="Equation" r:id="rId9" imgW="1473200" imgH="546100" progId="Equation.3">
                  <p:embed/>
                </p:oleObj>
              </mc:Choice>
              <mc:Fallback>
                <p:oleObj name="Equation" r:id="rId9" imgW="1473200" imgH="546100" progId="Equation.3">
                  <p:embed/>
                  <p:pic>
                    <p:nvPicPr>
                      <p:cNvPr id="0" name="图片 30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437" y="3854356"/>
                        <a:ext cx="121539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374093" y="2696053"/>
          <a:ext cx="3150235" cy="6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11" imgW="3467100" imgH="698500" progId="Equation.3">
                  <p:embed/>
                </p:oleObj>
              </mc:Choice>
              <mc:Fallback>
                <p:oleObj name="Equation" r:id="rId11" imgW="3467100" imgH="698500" progId="Equation.3">
                  <p:embed/>
                  <p:pic>
                    <p:nvPicPr>
                      <p:cNvPr id="0" name="图片 30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093" y="2696053"/>
                        <a:ext cx="3150235" cy="63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3582055" y="3529295"/>
          <a:ext cx="2249170" cy="10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13" imgW="2730500" imgH="1308100" progId="Equation.3">
                  <p:embed/>
                </p:oleObj>
              </mc:Choice>
              <mc:Fallback>
                <p:oleObj name="Equation" r:id="rId13" imgW="2730500" imgH="1308100" progId="Equation.3">
                  <p:embed/>
                  <p:pic>
                    <p:nvPicPr>
                      <p:cNvPr id="0" name="图片 30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55" y="3529295"/>
                        <a:ext cx="2249170" cy="107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9"/>
              <p:cNvSpPr txBox="1">
                <a:spLocks noChangeArrowheads="1"/>
              </p:cNvSpPr>
              <p:nvPr/>
            </p:nvSpPr>
            <p:spPr bwMode="auto">
              <a:xfrm>
                <a:off x="539552" y="918468"/>
                <a:ext cx="8136904" cy="1316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一块正方形金属薄片受温度变化的影响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边长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则其面积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的增量为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18468"/>
                <a:ext cx="8136904" cy="1316194"/>
              </a:xfrm>
              <a:prstGeom prst="rect">
                <a:avLst/>
              </a:prstGeom>
              <a:blipFill rotWithShape="1">
                <a:blip r:embed="rId3"/>
                <a:stretch>
                  <a:fillRect l="-5" t="-20" r="6" b="-7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683568" y="486916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30160" y="3691753"/>
            <a:ext cx="1828800" cy="1169231"/>
            <a:chOff x="2093773" y="3694559"/>
            <a:chExt cx="1828800" cy="1169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093773" y="3909683"/>
                  <a:ext cx="1828800" cy="95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lvl="0"/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a14:m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的</a:t>
                  </a:r>
                  <a:r>
                    <a:rPr kumimoji="0" 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线性主部</a:t>
                  </a:r>
                </a:p>
              </p:txBody>
            </p:sp>
          </mc:Choice>
          <mc:Fallback xmlns="">
            <p:sp>
              <p:nvSpPr>
                <p:cNvPr id="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3773" y="3909683"/>
                  <a:ext cx="1828800" cy="9541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utoShape 36"/>
            <p:cNvSpPr/>
            <p:nvPr/>
          </p:nvSpPr>
          <p:spPr bwMode="auto">
            <a:xfrm rot="5400000">
              <a:off x="3057257" y="3313559"/>
              <a:ext cx="152400" cy="9144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8960" y="3715589"/>
            <a:ext cx="2133600" cy="1106508"/>
            <a:chOff x="3922573" y="3718395"/>
            <a:chExt cx="2133600" cy="1106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22573" y="3870796"/>
                  <a:ext cx="2133600" cy="95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→0</m:t>
                      </m:r>
                    </m:oMath>
                  </a14:m>
                  <a:r>
                    <a:rPr lang="zh-CN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时为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高阶无穷小</a:t>
                  </a:r>
                </a:p>
              </p:txBody>
            </p:sp>
          </mc:Choice>
          <mc:Fallback xmlns="">
            <p:sp>
              <p:nvSpPr>
                <p:cNvPr id="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2573" y="3870796"/>
                  <a:ext cx="2133600" cy="9541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utoShape 37"/>
            <p:cNvSpPr/>
            <p:nvPr/>
          </p:nvSpPr>
          <p:spPr bwMode="auto">
            <a:xfrm rot="5400000">
              <a:off x="4310336" y="3435026"/>
              <a:ext cx="152400" cy="719138"/>
            </a:xfrm>
            <a:prstGeom prst="rightBrace">
              <a:avLst>
                <a:gd name="adj1" fmla="val 3932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5536" y="2427830"/>
                <a:ext cx="3736279" cy="548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 smtClean="0">
                          <a:latin typeface="Cambria Math" panose="02040503050406030204"/>
                        </a:rPr>
                        <m:t>𝐴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𝛥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27830"/>
                <a:ext cx="3736279" cy="548740"/>
              </a:xfrm>
              <a:prstGeom prst="rect">
                <a:avLst/>
              </a:prstGeom>
              <a:blipFill rotWithShape="1">
                <a:blip r:embed="rId6"/>
                <a:stretch>
                  <a:fillRect l="-15" t="-41" r="14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30160" y="3147910"/>
                <a:ext cx="2922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=2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𝛥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0" y="3147910"/>
                <a:ext cx="292201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8" t="-41" r="9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44534" y="4885099"/>
                <a:ext cx="232230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𝐴</m:t>
                      </m:r>
                      <m:r>
                        <a:rPr lang="zh-CN" altLang="en-US" sz="280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≈2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rgbClr val="000099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 charset="0"/>
                        </a:rPr>
                        <m:t> </m:t>
                      </m:r>
                      <m:r>
                        <a:rPr lang="zh-CN" altLang="en-US" sz="2800" i="1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99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34" y="4885099"/>
                <a:ext cx="2322302" cy="538609"/>
              </a:xfrm>
              <a:prstGeom prst="rect">
                <a:avLst/>
              </a:prstGeom>
              <a:blipFill rotWithShape="1">
                <a:blip r:embed="rId8"/>
                <a:stretch>
                  <a:fillRect l="-11" t="-8" r="1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011133" y="2276872"/>
            <a:ext cx="3882869" cy="2589482"/>
            <a:chOff x="7438653" y="2070596"/>
            <a:chExt cx="3882869" cy="2589482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7899028" y="2399478"/>
              <a:ext cx="2260600" cy="2260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对象 14"/>
                <p:cNvGraphicFramePr>
                  <a:graphicFrameLocks noChangeAspect="1"/>
                </p:cNvGraphicFramePr>
                <p:nvPr/>
              </p:nvGraphicFramePr>
              <p:xfrm>
                <a:off x="7438653" y="2585215"/>
                <a:ext cx="387350" cy="285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916" name="Equation" r:id="rId9" imgW="571500" imgH="419100" progId="Equation.DSMT4">
                        <p:embed/>
                      </p:oleObj>
                    </mc:Choice>
                    <mc:Fallback>
                      <p:oleObj name="Equation" r:id="rId9" imgW="571500" imgH="419100" progId="Equation.DSMT4">
                        <p:embed/>
                        <p:pic>
                          <p:nvPicPr>
                            <p:cNvPr id="0" name="图片 3390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lum bright="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8653" y="2585215"/>
                              <a:ext cx="387350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对象 14"/>
                <p:cNvGraphicFramePr>
                  <a:graphicFrameLocks noChangeAspect="1"/>
                </p:cNvGraphicFramePr>
                <p:nvPr/>
              </p:nvGraphicFramePr>
              <p:xfrm>
                <a:off x="7438653" y="2585215"/>
                <a:ext cx="387350" cy="285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912" name="Equation" r:id="rId11" imgW="571500" imgH="419100" progId="Equation.DSMT4">
                        <p:embed/>
                      </p:oleObj>
                    </mc:Choice>
                    <mc:Fallback>
                      <p:oleObj name="Equation" r:id="rId11" imgW="571500" imgH="419100" progId="Equation.DSMT4">
                        <p:embed/>
                        <p:pic>
                          <p:nvPicPr>
                            <p:cNvPr id="0" name="图片 3390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8653" y="2585215"/>
                              <a:ext cx="387350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6" name="Group 12"/>
            <p:cNvGrpSpPr/>
            <p:nvPr/>
          </p:nvGrpSpPr>
          <p:grpSpPr bwMode="auto">
            <a:xfrm>
              <a:off x="7902203" y="2389953"/>
              <a:ext cx="1784350" cy="515937"/>
              <a:chOff x="3792" y="2087"/>
              <a:chExt cx="1248" cy="361"/>
            </a:xfrm>
          </p:grpSpPr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3792" y="2090"/>
                <a:ext cx="1248" cy="33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00CC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3" name="对象 22"/>
                  <p:cNvGraphicFramePr>
                    <a:graphicFrameLocks noChangeAspect="1"/>
                  </p:cNvGraphicFramePr>
                  <p:nvPr/>
                </p:nvGraphicFramePr>
                <p:xfrm>
                  <a:off x="4125" y="2087"/>
                  <a:ext cx="540" cy="36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917" name="Equation" r:id="rId13" imgW="457200" imgH="304800" progId="Equation.DSMT4">
                          <p:embed/>
                        </p:oleObj>
                      </mc:Choice>
                      <mc:Fallback>
                        <p:oleObj name="Equation" r:id="rId13" imgW="457200" imgH="304800" progId="Equation.DSMT4">
                          <p:embed/>
                          <p:pic>
                            <p:nvPicPr>
                              <p:cNvPr id="0" name="图片 33906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lum bright="100000"/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25" y="2087"/>
                                <a:ext cx="540" cy="36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3" name="对象 22"/>
                  <p:cNvGraphicFramePr>
                    <a:graphicFrameLocks noChangeAspect="1"/>
                  </p:cNvGraphicFramePr>
                  <p:nvPr/>
                </p:nvGraphicFramePr>
                <p:xfrm>
                  <a:off x="4125" y="2087"/>
                  <a:ext cx="540" cy="36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913" name="Equation" r:id="rId14" imgW="457200" imgH="304800" progId="Equation.DSMT4">
                          <p:embed/>
                        </p:oleObj>
                      </mc:Choice>
                      <mc:Fallback>
                        <p:oleObj name="Equation" r:id="rId14" imgW="457200" imgH="304800" progId="Equation.DSMT4">
                          <p:embed/>
                          <p:pic>
                            <p:nvPicPr>
                              <p:cNvPr id="0" name="图片 33906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lum bright="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25" y="2087"/>
                                <a:ext cx="540" cy="36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7" name="Group 17"/>
            <p:cNvGrpSpPr/>
            <p:nvPr/>
          </p:nvGrpSpPr>
          <p:grpSpPr bwMode="auto">
            <a:xfrm>
              <a:off x="9680203" y="2875728"/>
              <a:ext cx="842962" cy="1782762"/>
              <a:chOff x="5040" y="2426"/>
              <a:chExt cx="590" cy="1248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5040" y="2426"/>
                <a:ext cx="334" cy="124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rgbClr val="00CC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1" name="对象 20"/>
                  <p:cNvGraphicFramePr>
                    <a:graphicFrameLocks noChangeAspect="1"/>
                  </p:cNvGraphicFramePr>
                  <p:nvPr/>
                </p:nvGraphicFramePr>
                <p:xfrm>
                  <a:off x="5088" y="2810"/>
                  <a:ext cx="542" cy="3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918" name="Equation" r:id="rId16" imgW="457200" imgH="304800" progId="Equation.DSMT4">
                          <p:embed/>
                        </p:oleObj>
                      </mc:Choice>
                      <mc:Fallback>
                        <p:oleObj name="Equation" r:id="rId16" imgW="457200" imgH="304800" progId="Equation.DSMT4">
                          <p:embed/>
                          <p:pic>
                            <p:nvPicPr>
                              <p:cNvPr id="0" name="图片 33907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lum bright="-100000"/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8" y="2810"/>
                                <a:ext cx="542" cy="3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1" name="对象 20"/>
                  <p:cNvGraphicFramePr>
                    <a:graphicFrameLocks noChangeAspect="1"/>
                  </p:cNvGraphicFramePr>
                  <p:nvPr/>
                </p:nvGraphicFramePr>
                <p:xfrm>
                  <a:off x="5088" y="2810"/>
                  <a:ext cx="542" cy="3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914" name="Equation" r:id="rId17" imgW="457200" imgH="304800" progId="Equation.DSMT4">
                          <p:embed/>
                        </p:oleObj>
                      </mc:Choice>
                      <mc:Fallback>
                        <p:oleObj name="Equation" r:id="rId17" imgW="457200" imgH="304800" progId="Equation.DSMT4">
                          <p:embed/>
                          <p:pic>
                            <p:nvPicPr>
                              <p:cNvPr id="0" name="图片 33907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lum bright="-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8" y="2810"/>
                                <a:ext cx="542" cy="3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664437" y="2396303"/>
              <a:ext cx="476250" cy="4794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CC00"/>
              </a:solidFill>
              <a:miter lim="800000"/>
            </a:ln>
            <a:effectLst/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0030976" y="2070596"/>
                  <a:ext cx="129054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320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3200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1">
                                    <a:solidFill>
                                      <a:srgbClr val="000099"/>
                                    </a:solidFill>
                                    <a:latin typeface="Cambria Math" panose="02040503050406030204"/>
                                  </a:rPr>
                                  <m:t>𝛥</m:t>
                                </m:r>
                                <m:r>
                                  <a:rPr lang="zh-CN" altLang="en-US" sz="3200" i="1">
                                    <a:solidFill>
                                      <a:srgbClr val="000099"/>
                                    </a:solidFill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3200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3200" dirty="0">
                    <a:solidFill>
                      <a:srgbClr val="000099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976" y="2070596"/>
                  <a:ext cx="1290546" cy="58477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4932040" y="3082004"/>
            <a:ext cx="2320643" cy="1779587"/>
            <a:chOff x="7359560" y="2875728"/>
            <a:chExt cx="2320643" cy="1779587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7895853" y="2875728"/>
              <a:ext cx="1784350" cy="1779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8107777" y="3445232"/>
                  <a:ext cx="1342419" cy="53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𝐴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777" y="3445232"/>
                  <a:ext cx="1342419" cy="531684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359560" y="3510756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560" y="3510756"/>
                  <a:ext cx="620811" cy="523220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30"/>
          <p:cNvGrpSpPr/>
          <p:nvPr/>
        </p:nvGrpSpPr>
        <p:grpSpPr bwMode="auto">
          <a:xfrm>
            <a:off x="2286902" y="5483899"/>
            <a:ext cx="4724400" cy="557213"/>
            <a:chOff x="1296" y="3582"/>
            <a:chExt cx="2976" cy="351"/>
          </a:xfrm>
        </p:grpSpPr>
        <p:grpSp>
          <p:nvGrpSpPr>
            <p:cNvPr id="29" name="Group 31"/>
            <p:cNvGrpSpPr/>
            <p:nvPr/>
          </p:nvGrpSpPr>
          <p:grpSpPr bwMode="auto">
            <a:xfrm>
              <a:off x="1296" y="3582"/>
              <a:ext cx="672" cy="192"/>
              <a:chOff x="1200" y="3984"/>
              <a:chExt cx="672" cy="192"/>
            </a:xfrm>
          </p:grpSpPr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 flipV="1">
                <a:off x="1488" y="39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488" y="417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2016" y="3603"/>
              <a:ext cx="2256" cy="3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称为函数在     的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微分</a:t>
              </a:r>
            </a:p>
          </p:txBody>
        </p:sp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3264" y="3621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9" name="Equation" r:id="rId22" imgW="457200" imgH="596900" progId="Equation.3">
                    <p:embed/>
                  </p:oleObj>
                </mc:Choice>
                <mc:Fallback>
                  <p:oleObj name="Equation" r:id="rId22" imgW="457200" imgH="596900" progId="Equation.3">
                    <p:embed/>
                    <p:pic>
                      <p:nvPicPr>
                        <p:cNvPr id="0" name="图片 33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621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860714"/>
                <a:ext cx="8280920" cy="40675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的某邻域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𝛿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内有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，若存在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无关的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𝑨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点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可表示为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)−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)=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𝑜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𝛥</m:t>
                        </m:r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→0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（或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可微分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𝜟</m:t>
                    </m:r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0000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点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的微分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𝒅𝒚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60714"/>
                <a:ext cx="8280920" cy="4067524"/>
              </a:xfrm>
              <a:prstGeom prst="rect">
                <a:avLst/>
              </a:prstGeom>
              <a:blipFill rotWithShape="1">
                <a:blip r:embed="rId2"/>
                <a:stretch>
                  <a:fillRect l="-1" t="-7" r="7" b="-73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4928238"/>
                <a:ext cx="8568952" cy="1431610"/>
              </a:xfrm>
              <a:prstGeom prst="rect">
                <a:avLst/>
              </a:prstGeom>
              <a:ln w="19050"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，证明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在任何点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处可微，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)|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28238"/>
                <a:ext cx="8568952" cy="1431610"/>
              </a:xfrm>
              <a:prstGeom prst="rect">
                <a:avLst/>
              </a:prstGeom>
              <a:blipFill rotWithShape="1">
                <a:blip r:embed="rId3"/>
                <a:stretch>
                  <a:fillRect l="-118" t="-666" r="-109" b="-643"/>
                </a:stretch>
              </a:blipFill>
              <a:ln w="19050"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24900" y="836712"/>
                <a:ext cx="7776864" cy="115807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处的微分则写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𝒚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zh-CN" altLang="en-US" sz="2800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en-US" altLang="zh-CN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zh-CN" altLang="en-US" sz="2800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00" y="836712"/>
                <a:ext cx="7776864" cy="1158074"/>
              </a:xfrm>
              <a:prstGeom prst="rect">
                <a:avLst/>
              </a:prstGeom>
              <a:blipFill rotWithShape="1">
                <a:blip r:embed="rId3"/>
                <a:stretch>
                  <a:fillRect l="-4" t="-36" r="5" b="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3448403"/>
                <a:ext cx="8352928" cy="2500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的某邻域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𝑈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义，则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可微的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充要条件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的微分为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0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0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)|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99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48403"/>
                <a:ext cx="8352928" cy="2500877"/>
              </a:xfrm>
              <a:prstGeom prst="rect">
                <a:avLst/>
              </a:prstGeom>
              <a:blipFill rotWithShape="1">
                <a:blip r:embed="rId4"/>
                <a:stretch>
                  <a:fillRect l="-5" t="-14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3304" y="1954814"/>
                <a:ext cx="7363072" cy="738664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d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/>
                      </a:rPr>
                      <m:t>d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1954814"/>
                <a:ext cx="7363072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3" t="-38" r="6" b="6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28800" y="2690336"/>
                <a:ext cx="6174432" cy="738664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𝒚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en-US" altLang="zh-CN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en-US" altLang="zh-CN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en-US" altLang="zh-CN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𝑨</m:t>
                    </m:r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00" y="2690336"/>
                <a:ext cx="6174432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155" t="-1354" r="-149" b="-1289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5648" y="908720"/>
                <a:ext cx="803080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一般地，若函数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在某区间中的任意点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导，则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处的微分为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𝒚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99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99"/>
                        </a:solidFill>
                        <a:latin typeface="Cambria Math" panose="02040503050406030204"/>
                      </a:rPr>
                      <m:t>𝒙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  <a:p>
                <a:pPr>
                  <a:lnSpc>
                    <a:spcPts val="42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由此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8" y="908720"/>
                <a:ext cx="8030808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6" t="-2" r="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011070" y="3155489"/>
            <a:ext cx="5105571" cy="958468"/>
            <a:chOff x="3264738" y="3006700"/>
            <a:chExt cx="5105571" cy="958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264738" y="3006700"/>
                  <a:ext cx="2038827" cy="939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738" y="3006700"/>
                  <a:ext cx="2038827" cy="93987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735613" y="3006700"/>
                  <a:ext cx="2634696" cy="9584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𝒅𝒇</m:t>
                                </m:r>
                                <m:r>
                                  <a:rPr lang="zh-CN" alt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.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613" y="3006700"/>
                  <a:ext cx="2634696" cy="95846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5191130" y="3254608"/>
              <a:ext cx="556563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4509120"/>
                <a:ext cx="8280920" cy="1093441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3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+2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−3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+6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𝑑𝑓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𝑑𝑓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09120"/>
                <a:ext cx="8280920" cy="1093441"/>
              </a:xfrm>
              <a:prstGeom prst="rect">
                <a:avLst/>
              </a:prstGeom>
              <a:blipFill rotWithShape="1">
                <a:blip r:embed="rId5"/>
                <a:stretch>
                  <a:fillRect l="-1" t="-57" r="7" b="-30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11250" y="1700808"/>
          <a:ext cx="236093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" name="Equation" r:id="rId3" imgW="2857500" imgH="596900" progId="Equation.3">
                  <p:embed/>
                </p:oleObj>
              </mc:Choice>
              <mc:Fallback>
                <p:oleObj name="Equation" r:id="rId3" imgW="2857500" imgH="596900" progId="Equation.3">
                  <p:embed/>
                  <p:pic>
                    <p:nvPicPr>
                      <p:cNvPr id="0" name="图片 9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700808"/>
                        <a:ext cx="236093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4"/>
          <p:cNvGrpSpPr/>
          <p:nvPr/>
        </p:nvGrpSpPr>
        <p:grpSpPr bwMode="auto">
          <a:xfrm>
            <a:off x="7062788" y="2825750"/>
            <a:ext cx="1039812" cy="2171700"/>
            <a:chOff x="4695" y="1291"/>
            <a:chExt cx="771" cy="1610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 flipV="1">
              <a:off x="4964" y="1291"/>
              <a:ext cx="0" cy="9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4695" y="2540"/>
            <a:ext cx="7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1" name="Equation" r:id="rId5" imgW="660400" imgH="304800" progId="Equation.3">
                    <p:embed/>
                  </p:oleObj>
                </mc:Choice>
                <mc:Fallback>
                  <p:oleObj name="Equation" r:id="rId5" imgW="660400" imgH="304800" progId="Equation.3">
                    <p:embed/>
                    <p:pic>
                      <p:nvPicPr>
                        <p:cNvPr id="0" name="图片 9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540"/>
                          <a:ext cx="77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 flipV="1">
              <a:off x="4964" y="2270"/>
              <a:ext cx="57" cy="3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Group 8"/>
          <p:cNvGrpSpPr/>
          <p:nvPr/>
        </p:nvGrpSpPr>
        <p:grpSpPr bwMode="auto">
          <a:xfrm>
            <a:off x="5638800" y="2271713"/>
            <a:ext cx="2730500" cy="2114550"/>
            <a:chOff x="3640" y="880"/>
            <a:chExt cx="2024" cy="1568"/>
          </a:xfrm>
        </p:grpSpPr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755" y="221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3755" y="1002"/>
              <a:ext cx="0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5465" y="222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" name="公式" r:id="rId7" imgW="165100" imgH="190500" progId="Equation.3">
                    <p:embed/>
                  </p:oleObj>
                </mc:Choice>
                <mc:Fallback>
                  <p:oleObj name="公式" r:id="rId7" imgW="165100" imgH="190500" progId="Equation.3">
                    <p:embed/>
                    <p:pic>
                      <p:nvPicPr>
                        <p:cNvPr id="0" name="图片 9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222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764" y="977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3" name="公式" r:id="rId9" imgW="190500" imgH="215900" progId="Equation.3">
                    <p:embed/>
                  </p:oleObj>
                </mc:Choice>
                <mc:Fallback>
                  <p:oleObj name="公式" r:id="rId9" imgW="190500" imgH="215900" progId="Equation.3">
                    <p:embed/>
                    <p:pic>
                      <p:nvPicPr>
                        <p:cNvPr id="0" name="图片 9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977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3640" y="221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4" name="公式" r:id="rId11" imgW="165100" imgH="190500" progId="Equation.3">
                    <p:embed/>
                  </p:oleObj>
                </mc:Choice>
                <mc:Fallback>
                  <p:oleObj name="公式" r:id="rId11" imgW="165100" imgH="190500" progId="Equation.3">
                    <p:embed/>
                    <p:pic>
                      <p:nvPicPr>
                        <p:cNvPr id="0" name="图片 9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21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Freeform 14"/>
            <p:cNvSpPr/>
            <p:nvPr/>
          </p:nvSpPr>
          <p:spPr bwMode="auto">
            <a:xfrm>
              <a:off x="4043" y="1002"/>
              <a:ext cx="1094" cy="836"/>
            </a:xfrm>
            <a:custGeom>
              <a:avLst/>
              <a:gdLst>
                <a:gd name="T0" fmla="*/ 0 w 912"/>
                <a:gd name="T1" fmla="*/ 672 h 696"/>
                <a:gd name="T2" fmla="*/ 240 w 912"/>
                <a:gd name="T3" fmla="*/ 672 h 696"/>
                <a:gd name="T4" fmla="*/ 528 w 912"/>
                <a:gd name="T5" fmla="*/ 528 h 696"/>
                <a:gd name="T6" fmla="*/ 768 w 912"/>
                <a:gd name="T7" fmla="*/ 240 h 696"/>
                <a:gd name="T8" fmla="*/ 912 w 912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696">
                  <a:moveTo>
                    <a:pt x="0" y="672"/>
                  </a:moveTo>
                  <a:cubicBezTo>
                    <a:pt x="76" y="684"/>
                    <a:pt x="152" y="696"/>
                    <a:pt x="240" y="672"/>
                  </a:cubicBezTo>
                  <a:cubicBezTo>
                    <a:pt x="328" y="648"/>
                    <a:pt x="440" y="600"/>
                    <a:pt x="528" y="528"/>
                  </a:cubicBezTo>
                  <a:cubicBezTo>
                    <a:pt x="616" y="456"/>
                    <a:pt x="704" y="328"/>
                    <a:pt x="768" y="240"/>
                  </a:cubicBezTo>
                  <a:cubicBezTo>
                    <a:pt x="832" y="152"/>
                    <a:pt x="888" y="40"/>
                    <a:pt x="912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31" name="Object 15"/>
            <p:cNvGraphicFramePr>
              <a:graphicFrameLocks noChangeAspect="1"/>
            </p:cNvGraphicFramePr>
            <p:nvPr/>
          </p:nvGraphicFramePr>
          <p:xfrm>
            <a:off x="4168" y="880"/>
            <a:ext cx="9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5" name="公式" r:id="rId13" imgW="774700" imgH="266700" progId="Equation.3">
                    <p:embed/>
                  </p:oleObj>
                </mc:Choice>
                <mc:Fallback>
                  <p:oleObj name="公式" r:id="rId13" imgW="774700" imgH="266700" progId="Equation.3">
                    <p:embed/>
                    <p:pic>
                      <p:nvPicPr>
                        <p:cNvPr id="0" name="图片 9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880"/>
                          <a:ext cx="9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7424738" y="2825750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958013" y="3368675"/>
            <a:ext cx="10874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7580313" y="3021013"/>
            <a:ext cx="0" cy="347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5" name="Group 19"/>
          <p:cNvGrpSpPr/>
          <p:nvPr/>
        </p:nvGrpSpPr>
        <p:grpSpPr bwMode="auto">
          <a:xfrm>
            <a:off x="6102350" y="3765550"/>
            <a:ext cx="488950" cy="307975"/>
            <a:chOff x="3983" y="1988"/>
            <a:chExt cx="363" cy="228"/>
          </a:xfrm>
        </p:grpSpPr>
        <p:graphicFrame>
          <p:nvGraphicFramePr>
            <p:cNvPr id="9236" name="Object 20"/>
            <p:cNvGraphicFramePr>
              <a:graphicFrameLocks noChangeAspect="1"/>
            </p:cNvGraphicFramePr>
            <p:nvPr/>
          </p:nvGraphicFramePr>
          <p:xfrm>
            <a:off x="4128" y="1988"/>
            <a:ext cx="2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6" name="公式" r:id="rId15" imgW="190500" imgH="190500" progId="Equation.3">
                    <p:embed/>
                  </p:oleObj>
                </mc:Choice>
                <mc:Fallback>
                  <p:oleObj name="公式" r:id="rId15" imgW="190500" imgH="190500" progId="Equation.3">
                    <p:embed/>
                    <p:pic>
                      <p:nvPicPr>
                        <p:cNvPr id="0" name="图片 9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88"/>
                          <a:ext cx="2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Arc 21"/>
            <p:cNvSpPr/>
            <p:nvPr/>
          </p:nvSpPr>
          <p:spPr bwMode="auto">
            <a:xfrm>
              <a:off x="3983" y="2066"/>
              <a:ext cx="166" cy="150"/>
            </a:xfrm>
            <a:custGeom>
              <a:avLst/>
              <a:gdLst>
                <a:gd name="G0" fmla="+- 0 0 0"/>
                <a:gd name="G1" fmla="+- 19160 0 0"/>
                <a:gd name="G2" fmla="+- 21600 0 0"/>
                <a:gd name="T0" fmla="*/ 9973 w 21600"/>
                <a:gd name="T1" fmla="*/ 0 h 19537"/>
                <a:gd name="T2" fmla="*/ 21597 w 21600"/>
                <a:gd name="T3" fmla="*/ 19537 h 19537"/>
                <a:gd name="T4" fmla="*/ 0 w 21600"/>
                <a:gd name="T5" fmla="*/ 19160 h 19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948363" y="2901950"/>
            <a:ext cx="1631950" cy="1166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9" name="Group 23"/>
          <p:cNvGrpSpPr/>
          <p:nvPr/>
        </p:nvGrpSpPr>
        <p:grpSpPr bwMode="auto">
          <a:xfrm>
            <a:off x="6799263" y="3368675"/>
            <a:ext cx="392112" cy="1166813"/>
            <a:chOff x="4701" y="1126"/>
            <a:chExt cx="243" cy="720"/>
          </a:xfrm>
        </p:grpSpPr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4800" y="112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41" name="Object 25"/>
            <p:cNvGraphicFramePr>
              <a:graphicFrameLocks noChangeAspect="1"/>
            </p:cNvGraphicFramePr>
            <p:nvPr/>
          </p:nvGraphicFramePr>
          <p:xfrm>
            <a:off x="4701" y="1529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7" name="公式" r:id="rId17" imgW="241300" imgH="304800" progId="Equation.3">
                    <p:embed/>
                  </p:oleObj>
                </mc:Choice>
                <mc:Fallback>
                  <p:oleObj name="公式" r:id="rId17" imgW="241300" imgH="304800" progId="Equation.3">
                    <p:embed/>
                    <p:pic>
                      <p:nvPicPr>
                        <p:cNvPr id="0" name="图片 9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1529"/>
                          <a:ext cx="24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2" name="Group 26"/>
          <p:cNvGrpSpPr/>
          <p:nvPr/>
        </p:nvGrpSpPr>
        <p:grpSpPr bwMode="auto">
          <a:xfrm>
            <a:off x="7889875" y="2825750"/>
            <a:ext cx="490538" cy="542925"/>
            <a:chOff x="5309" y="1291"/>
            <a:chExt cx="363" cy="403"/>
          </a:xfrm>
        </p:grpSpPr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5309" y="1291"/>
              <a:ext cx="0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44" name="Object 28"/>
            <p:cNvGraphicFramePr>
              <a:graphicFrameLocks noChangeAspect="1"/>
            </p:cNvGraphicFramePr>
            <p:nvPr/>
          </p:nvGraphicFramePr>
          <p:xfrm>
            <a:off x="5332" y="1335"/>
            <a:ext cx="34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8" name="公式" r:id="rId19" imgW="292100" imgH="266700" progId="Equation.3">
                    <p:embed/>
                  </p:oleObj>
                </mc:Choice>
                <mc:Fallback>
                  <p:oleObj name="公式" r:id="rId19" imgW="292100" imgH="266700" progId="Equation.3">
                    <p:embed/>
                    <p:pic>
                      <p:nvPicPr>
                        <p:cNvPr id="0" name="图片 9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" y="1335"/>
                          <a:ext cx="34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5" name="Group 29"/>
          <p:cNvGrpSpPr/>
          <p:nvPr/>
        </p:nvGrpSpPr>
        <p:grpSpPr bwMode="auto">
          <a:xfrm>
            <a:off x="7656513" y="1846263"/>
            <a:ext cx="573087" cy="1374775"/>
            <a:chOff x="4823" y="703"/>
            <a:chExt cx="361" cy="866"/>
          </a:xfrm>
        </p:grpSpPr>
        <p:graphicFrame>
          <p:nvGraphicFramePr>
            <p:cNvPr id="9246" name="Object 30"/>
            <p:cNvGraphicFramePr>
              <a:graphicFrameLocks noChangeAspect="1"/>
            </p:cNvGraphicFramePr>
            <p:nvPr/>
          </p:nvGraphicFramePr>
          <p:xfrm>
            <a:off x="4919" y="703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9" name="Equation" r:id="rId21" imgW="558800" imgH="546100" progId="Equation.3">
                    <p:embed/>
                  </p:oleObj>
                </mc:Choice>
                <mc:Fallback>
                  <p:oleObj name="Equation" r:id="rId21" imgW="558800" imgH="546100" progId="Equation.3">
                    <p:embed/>
                    <p:pic>
                      <p:nvPicPr>
                        <p:cNvPr id="0" name="图片 9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703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Freeform 31"/>
            <p:cNvSpPr/>
            <p:nvPr/>
          </p:nvSpPr>
          <p:spPr bwMode="auto">
            <a:xfrm>
              <a:off x="4823" y="991"/>
              <a:ext cx="193" cy="578"/>
            </a:xfrm>
            <a:custGeom>
              <a:avLst/>
              <a:gdLst>
                <a:gd name="T0" fmla="*/ 240 w 240"/>
                <a:gd name="T1" fmla="*/ 0 h 720"/>
                <a:gd name="T2" fmla="*/ 144 w 240"/>
                <a:gd name="T3" fmla="*/ 384 h 720"/>
                <a:gd name="T4" fmla="*/ 0 w 240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0">
                  <a:moveTo>
                    <a:pt x="240" y="0"/>
                  </a:moveTo>
                  <a:cubicBezTo>
                    <a:pt x="212" y="132"/>
                    <a:pt x="184" y="264"/>
                    <a:pt x="144" y="384"/>
                  </a:cubicBezTo>
                  <a:cubicBezTo>
                    <a:pt x="104" y="504"/>
                    <a:pt x="24" y="664"/>
                    <a:pt x="0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7424738" y="3019425"/>
            <a:ext cx="2936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3512453" y="1764834"/>
          <a:ext cx="18440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" name="Equation" r:id="rId23" imgW="2235200" imgH="520700" progId="Equation.3">
                  <p:embed/>
                </p:oleObj>
              </mc:Choice>
              <mc:Fallback>
                <p:oleObj name="Equation" r:id="rId23" imgW="2235200" imgH="520700" progId="Equation.3">
                  <p:embed/>
                  <p:pic>
                    <p:nvPicPr>
                      <p:cNvPr id="0" name="图片 9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453" y="1764834"/>
                        <a:ext cx="184404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51" name="Text Box 35"/>
              <p:cNvSpPr txBox="1">
                <a:spLocks noChangeArrowheads="1"/>
              </p:cNvSpPr>
              <p:nvPr/>
            </p:nvSpPr>
            <p:spPr bwMode="auto">
              <a:xfrm>
                <a:off x="539750" y="2474913"/>
                <a:ext cx="2362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很小时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925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474913"/>
                <a:ext cx="2362200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61" b="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2686368" y="2516378"/>
          <a:ext cx="1459865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" name="Equation" r:id="rId26" imgW="1612900" imgH="546100" progId="Equation.3">
                  <p:embed/>
                </p:oleObj>
              </mc:Choice>
              <mc:Fallback>
                <p:oleObj name="Equation" r:id="rId26" imgW="1612900" imgH="546100" progId="Equation.3">
                  <p:embed/>
                  <p:pic>
                    <p:nvPicPr>
                      <p:cNvPr id="0" name="图片 9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368" y="2516378"/>
                        <a:ext cx="1459865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88504" y="49355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1742700" y="4996308"/>
          <a:ext cx="2397252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" name="Equation" r:id="rId28" imgW="2641600" imgH="558800" progId="Equation.3">
                  <p:embed/>
                </p:oleObj>
              </mc:Choice>
              <mc:Fallback>
                <p:oleObj name="Equation" r:id="rId28" imgW="2641600" imgH="558800" progId="Equation.3">
                  <p:embed/>
                  <p:pic>
                    <p:nvPicPr>
                      <p:cNvPr id="0" name="图片 9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700" y="4996308"/>
                        <a:ext cx="2397252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692696" y="5830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</a:p>
        </p:txBody>
      </p:sp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1729740" y="5624195"/>
          <a:ext cx="1760220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" name="Equation" r:id="rId30" imgW="2133600" imgH="1231900" progId="Equation.3">
                  <p:embed/>
                </p:oleObj>
              </mc:Choice>
              <mc:Fallback>
                <p:oleObj name="Equation" r:id="rId30" imgW="2133600" imgH="1231900" progId="Equation.3">
                  <p:embed/>
                  <p:pic>
                    <p:nvPicPr>
                      <p:cNvPr id="0" name="图片 9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40" y="5624195"/>
                        <a:ext cx="1760220" cy="10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4267200" y="5764213"/>
            <a:ext cx="30480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导数也叫作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微商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899592" y="980728"/>
            <a:ext cx="6746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微分的几何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切线</a:t>
            </a:r>
            <a:r>
              <a:rPr kumimoji="1"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纵坐标的增量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2" name="Text Box 46"/>
              <p:cNvSpPr txBox="1">
                <a:spLocks noChangeArrowheads="1"/>
              </p:cNvSpPr>
              <p:nvPr/>
            </p:nvSpPr>
            <p:spPr bwMode="auto">
              <a:xfrm>
                <a:off x="667797" y="4325938"/>
                <a:ext cx="35232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自变量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的微分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926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797" y="4325938"/>
                <a:ext cx="3523203" cy="523220"/>
              </a:xfrm>
              <a:prstGeom prst="rect">
                <a:avLst/>
              </a:prstGeom>
              <a:blipFill rotWithShape="1">
                <a:blip r:embed="rId32"/>
                <a:stretch>
                  <a:fillRect l="-12" t="-61" b="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64" name="Text Box 48"/>
              <p:cNvSpPr txBox="1">
                <a:spLocks noChangeArrowheads="1"/>
              </p:cNvSpPr>
              <p:nvPr/>
            </p:nvSpPr>
            <p:spPr bwMode="auto">
              <a:xfrm>
                <a:off x="4225280" y="4311650"/>
                <a:ext cx="19571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>
                        <a:latin typeface="Cambria Math" panose="02040503050406030204" charset="0"/>
                      </a:rPr>
                      <m:t>​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264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5280" y="4311650"/>
                <a:ext cx="1957192" cy="523220"/>
              </a:xfrm>
              <a:prstGeom prst="rect">
                <a:avLst/>
              </a:prstGeom>
              <a:blipFill rotWithShape="1">
                <a:blip r:embed="rId33"/>
                <a:stretch>
                  <a:fillRect l="-32" r="6" b="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66" name="Object 50"/>
          <p:cNvGraphicFramePr>
            <a:graphicFrameLocks noChangeAspect="1"/>
          </p:cNvGraphicFramePr>
          <p:nvPr/>
        </p:nvGraphicFramePr>
        <p:xfrm>
          <a:off x="1187624" y="3764915"/>
          <a:ext cx="132715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" name="Equation" r:id="rId34" imgW="1612900" imgH="520700" progId="Equation.3">
                  <p:embed/>
                </p:oleObj>
              </mc:Choice>
              <mc:Fallback>
                <p:oleObj name="Equation" r:id="rId34" imgW="1612900" imgH="520700" progId="Equation.3">
                  <p:embed/>
                  <p:pic>
                    <p:nvPicPr>
                      <p:cNvPr id="0" name="图片 9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64915"/>
                        <a:ext cx="132715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" name="Object 51"/>
          <p:cNvGraphicFramePr>
            <a:graphicFrameLocks noChangeAspect="1"/>
          </p:cNvGraphicFramePr>
          <p:nvPr/>
        </p:nvGraphicFramePr>
        <p:xfrm>
          <a:off x="2749437" y="3735578"/>
          <a:ext cx="814451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" name="Equation" r:id="rId36" imgW="901700" imgH="546100" progId="Equation.3">
                  <p:embed/>
                </p:oleObj>
              </mc:Choice>
              <mc:Fallback>
                <p:oleObj name="Equation" r:id="rId36" imgW="901700" imgH="546100" progId="Equation.3">
                  <p:embed/>
                  <p:pic>
                    <p:nvPicPr>
                      <p:cNvPr id="0" name="图片 9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437" y="3735578"/>
                        <a:ext cx="814451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2635250" y="3473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7797" y="3097212"/>
                <a:ext cx="1864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kumimoji="1" lang="zh-CN" altLang="en-US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zh-CN" altLang="en-US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7" y="3097212"/>
                <a:ext cx="1864806" cy="523220"/>
              </a:xfrm>
              <a:prstGeom prst="rect">
                <a:avLst/>
              </a:prstGeom>
              <a:blipFill rotWithShape="1">
                <a:blip r:embed="rId38"/>
                <a:stretch>
                  <a:fillRect l="-22" t="-61" r="-2951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3" grpId="0" animBg="1"/>
      <p:bldP spid="9234" grpId="0" animBg="1"/>
      <p:bldP spid="9238" grpId="0" animBg="1"/>
      <p:bldP spid="9248" grpId="0" animBg="1"/>
      <p:bldP spid="9251" grpId="0"/>
      <p:bldP spid="9255" grpId="0" autoUpdateAnimBg="0"/>
      <p:bldP spid="9257" grpId="0" autoUpdateAnimBg="0"/>
      <p:bldP spid="9259" grpId="0" animBg="1" autoUpdateAnimBg="0"/>
      <p:bldP spid="9260" grpId="0" autoUpdateAnimBg="0"/>
      <p:bldP spid="9262" grpId="0" build="p" autoUpdateAnimBg="0" advAuto="0"/>
      <p:bldP spid="9264" grpId="0" autoUpdateAnimBg="0"/>
      <p:bldP spid="9268" grpId="0" build="p" autoUpdateAnimBg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71600" y="1700808"/>
          <a:ext cx="236093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Equation" r:id="rId3" imgW="2857500" imgH="596900" progId="Equation.3">
                  <p:embed/>
                </p:oleObj>
              </mc:Choice>
              <mc:Fallback>
                <p:oleObj name="Equation" r:id="rId3" imgW="2857500" imgH="596900" progId="Equation.3">
                  <p:embed/>
                  <p:pic>
                    <p:nvPicPr>
                      <p:cNvPr id="0" name="图片 35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236093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4"/>
          <p:cNvGrpSpPr/>
          <p:nvPr/>
        </p:nvGrpSpPr>
        <p:grpSpPr bwMode="auto">
          <a:xfrm>
            <a:off x="7062788" y="2825750"/>
            <a:ext cx="1039812" cy="2171700"/>
            <a:chOff x="4695" y="1291"/>
            <a:chExt cx="771" cy="1610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 flipV="1">
              <a:off x="4964" y="1291"/>
              <a:ext cx="0" cy="9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4695" y="2540"/>
            <a:ext cx="7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6" name="Equation" r:id="rId5" imgW="660400" imgH="304800" progId="Equation.3">
                    <p:embed/>
                  </p:oleObj>
                </mc:Choice>
                <mc:Fallback>
                  <p:oleObj name="Equation" r:id="rId5" imgW="660400" imgH="304800" progId="Equation.3">
                    <p:embed/>
                    <p:pic>
                      <p:nvPicPr>
                        <p:cNvPr id="0" name="图片 35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540"/>
                          <a:ext cx="77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 flipV="1">
              <a:off x="4964" y="2270"/>
              <a:ext cx="57" cy="3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Group 8"/>
          <p:cNvGrpSpPr/>
          <p:nvPr/>
        </p:nvGrpSpPr>
        <p:grpSpPr bwMode="auto">
          <a:xfrm>
            <a:off x="5638800" y="2271713"/>
            <a:ext cx="2730500" cy="2114550"/>
            <a:chOff x="3640" y="880"/>
            <a:chExt cx="2024" cy="1568"/>
          </a:xfrm>
        </p:grpSpPr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755" y="221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3755" y="1002"/>
              <a:ext cx="0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5465" y="222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7" name="公式" r:id="rId7" imgW="165100" imgH="190500" progId="Equation.3">
                    <p:embed/>
                  </p:oleObj>
                </mc:Choice>
                <mc:Fallback>
                  <p:oleObj name="公式" r:id="rId7" imgW="165100" imgH="190500" progId="Equation.3">
                    <p:embed/>
                    <p:pic>
                      <p:nvPicPr>
                        <p:cNvPr id="0" name="图片 35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222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764" y="977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8" name="公式" r:id="rId9" imgW="190500" imgH="215900" progId="Equation.3">
                    <p:embed/>
                  </p:oleObj>
                </mc:Choice>
                <mc:Fallback>
                  <p:oleObj name="公式" r:id="rId9" imgW="190500" imgH="215900" progId="Equation.3">
                    <p:embed/>
                    <p:pic>
                      <p:nvPicPr>
                        <p:cNvPr id="0" name="图片 35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977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3640" y="221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9" name="公式" r:id="rId11" imgW="165100" imgH="190500" progId="Equation.3">
                    <p:embed/>
                  </p:oleObj>
                </mc:Choice>
                <mc:Fallback>
                  <p:oleObj name="公式" r:id="rId11" imgW="165100" imgH="190500" progId="Equation.3">
                    <p:embed/>
                    <p:pic>
                      <p:nvPicPr>
                        <p:cNvPr id="0" name="图片 35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21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Freeform 14"/>
            <p:cNvSpPr/>
            <p:nvPr/>
          </p:nvSpPr>
          <p:spPr bwMode="auto">
            <a:xfrm>
              <a:off x="4043" y="1002"/>
              <a:ext cx="1094" cy="836"/>
            </a:xfrm>
            <a:custGeom>
              <a:avLst/>
              <a:gdLst>
                <a:gd name="T0" fmla="*/ 0 w 912"/>
                <a:gd name="T1" fmla="*/ 672 h 696"/>
                <a:gd name="T2" fmla="*/ 240 w 912"/>
                <a:gd name="T3" fmla="*/ 672 h 696"/>
                <a:gd name="T4" fmla="*/ 528 w 912"/>
                <a:gd name="T5" fmla="*/ 528 h 696"/>
                <a:gd name="T6" fmla="*/ 768 w 912"/>
                <a:gd name="T7" fmla="*/ 240 h 696"/>
                <a:gd name="T8" fmla="*/ 912 w 912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696">
                  <a:moveTo>
                    <a:pt x="0" y="672"/>
                  </a:moveTo>
                  <a:cubicBezTo>
                    <a:pt x="76" y="684"/>
                    <a:pt x="152" y="696"/>
                    <a:pt x="240" y="672"/>
                  </a:cubicBezTo>
                  <a:cubicBezTo>
                    <a:pt x="328" y="648"/>
                    <a:pt x="440" y="600"/>
                    <a:pt x="528" y="528"/>
                  </a:cubicBezTo>
                  <a:cubicBezTo>
                    <a:pt x="616" y="456"/>
                    <a:pt x="704" y="328"/>
                    <a:pt x="768" y="240"/>
                  </a:cubicBezTo>
                  <a:cubicBezTo>
                    <a:pt x="832" y="152"/>
                    <a:pt x="888" y="40"/>
                    <a:pt x="912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31" name="Object 15"/>
            <p:cNvGraphicFramePr>
              <a:graphicFrameLocks noChangeAspect="1"/>
            </p:cNvGraphicFramePr>
            <p:nvPr/>
          </p:nvGraphicFramePr>
          <p:xfrm>
            <a:off x="4168" y="880"/>
            <a:ext cx="9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0" name="公式" r:id="rId13" imgW="774700" imgH="266700" progId="Equation.3">
                    <p:embed/>
                  </p:oleObj>
                </mc:Choice>
                <mc:Fallback>
                  <p:oleObj name="公式" r:id="rId13" imgW="774700" imgH="266700" progId="Equation.3">
                    <p:embed/>
                    <p:pic>
                      <p:nvPicPr>
                        <p:cNvPr id="0" name="图片 35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880"/>
                          <a:ext cx="9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7424738" y="2825750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958013" y="3368675"/>
            <a:ext cx="10874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7580313" y="3021013"/>
            <a:ext cx="0" cy="347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5" name="Group 19"/>
          <p:cNvGrpSpPr/>
          <p:nvPr/>
        </p:nvGrpSpPr>
        <p:grpSpPr bwMode="auto">
          <a:xfrm>
            <a:off x="6102350" y="3765550"/>
            <a:ext cx="488950" cy="307975"/>
            <a:chOff x="3983" y="1988"/>
            <a:chExt cx="363" cy="228"/>
          </a:xfrm>
        </p:grpSpPr>
        <p:graphicFrame>
          <p:nvGraphicFramePr>
            <p:cNvPr id="9236" name="Object 20"/>
            <p:cNvGraphicFramePr>
              <a:graphicFrameLocks noChangeAspect="1"/>
            </p:cNvGraphicFramePr>
            <p:nvPr/>
          </p:nvGraphicFramePr>
          <p:xfrm>
            <a:off x="4128" y="1988"/>
            <a:ext cx="2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1" name="公式" r:id="rId15" imgW="190500" imgH="190500" progId="Equation.3">
                    <p:embed/>
                  </p:oleObj>
                </mc:Choice>
                <mc:Fallback>
                  <p:oleObj name="公式" r:id="rId15" imgW="190500" imgH="190500" progId="Equation.3">
                    <p:embed/>
                    <p:pic>
                      <p:nvPicPr>
                        <p:cNvPr id="0" name="图片 35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88"/>
                          <a:ext cx="2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Arc 21"/>
            <p:cNvSpPr/>
            <p:nvPr/>
          </p:nvSpPr>
          <p:spPr bwMode="auto">
            <a:xfrm>
              <a:off x="3983" y="2066"/>
              <a:ext cx="166" cy="150"/>
            </a:xfrm>
            <a:custGeom>
              <a:avLst/>
              <a:gdLst>
                <a:gd name="G0" fmla="+- 0 0 0"/>
                <a:gd name="G1" fmla="+- 19160 0 0"/>
                <a:gd name="G2" fmla="+- 21600 0 0"/>
                <a:gd name="T0" fmla="*/ 9973 w 21600"/>
                <a:gd name="T1" fmla="*/ 0 h 19537"/>
                <a:gd name="T2" fmla="*/ 21597 w 21600"/>
                <a:gd name="T3" fmla="*/ 19537 h 19537"/>
                <a:gd name="T4" fmla="*/ 0 w 21600"/>
                <a:gd name="T5" fmla="*/ 19160 h 19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948363" y="2901950"/>
            <a:ext cx="1631950" cy="1166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9" name="Group 23"/>
          <p:cNvGrpSpPr/>
          <p:nvPr/>
        </p:nvGrpSpPr>
        <p:grpSpPr bwMode="auto">
          <a:xfrm>
            <a:off x="6799263" y="3368675"/>
            <a:ext cx="392112" cy="1166813"/>
            <a:chOff x="4701" y="1126"/>
            <a:chExt cx="243" cy="720"/>
          </a:xfrm>
        </p:grpSpPr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4800" y="112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41" name="Object 25"/>
            <p:cNvGraphicFramePr>
              <a:graphicFrameLocks noChangeAspect="1"/>
            </p:cNvGraphicFramePr>
            <p:nvPr/>
          </p:nvGraphicFramePr>
          <p:xfrm>
            <a:off x="4701" y="1529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2" name="公式" r:id="rId17" imgW="241300" imgH="304800" progId="Equation.3">
                    <p:embed/>
                  </p:oleObj>
                </mc:Choice>
                <mc:Fallback>
                  <p:oleObj name="公式" r:id="rId17" imgW="241300" imgH="304800" progId="Equation.3">
                    <p:embed/>
                    <p:pic>
                      <p:nvPicPr>
                        <p:cNvPr id="0" name="图片 35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1529"/>
                          <a:ext cx="24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2" name="Group 26"/>
          <p:cNvGrpSpPr/>
          <p:nvPr/>
        </p:nvGrpSpPr>
        <p:grpSpPr bwMode="auto">
          <a:xfrm>
            <a:off x="7889875" y="2825750"/>
            <a:ext cx="490538" cy="542925"/>
            <a:chOff x="5309" y="1291"/>
            <a:chExt cx="363" cy="403"/>
          </a:xfrm>
        </p:grpSpPr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5309" y="1291"/>
              <a:ext cx="0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44" name="Object 28"/>
            <p:cNvGraphicFramePr>
              <a:graphicFrameLocks noChangeAspect="1"/>
            </p:cNvGraphicFramePr>
            <p:nvPr/>
          </p:nvGraphicFramePr>
          <p:xfrm>
            <a:off x="5332" y="1335"/>
            <a:ext cx="34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3" name="公式" r:id="rId19" imgW="292100" imgH="266700" progId="Equation.3">
                    <p:embed/>
                  </p:oleObj>
                </mc:Choice>
                <mc:Fallback>
                  <p:oleObj name="公式" r:id="rId19" imgW="292100" imgH="266700" progId="Equation.3">
                    <p:embed/>
                    <p:pic>
                      <p:nvPicPr>
                        <p:cNvPr id="0" name="图片 35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" y="1335"/>
                          <a:ext cx="34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5" name="Group 29"/>
          <p:cNvGrpSpPr/>
          <p:nvPr/>
        </p:nvGrpSpPr>
        <p:grpSpPr bwMode="auto">
          <a:xfrm>
            <a:off x="7656513" y="1846263"/>
            <a:ext cx="573087" cy="1374775"/>
            <a:chOff x="4823" y="703"/>
            <a:chExt cx="361" cy="866"/>
          </a:xfrm>
        </p:grpSpPr>
        <p:graphicFrame>
          <p:nvGraphicFramePr>
            <p:cNvPr id="9246" name="Object 30"/>
            <p:cNvGraphicFramePr>
              <a:graphicFrameLocks noChangeAspect="1"/>
            </p:cNvGraphicFramePr>
            <p:nvPr/>
          </p:nvGraphicFramePr>
          <p:xfrm>
            <a:off x="4919" y="703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4" name="Equation" r:id="rId21" imgW="558800" imgH="546100" progId="Equation.3">
                    <p:embed/>
                  </p:oleObj>
                </mc:Choice>
                <mc:Fallback>
                  <p:oleObj name="Equation" r:id="rId21" imgW="558800" imgH="546100" progId="Equation.3">
                    <p:embed/>
                    <p:pic>
                      <p:nvPicPr>
                        <p:cNvPr id="0" name="图片 35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703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Freeform 31"/>
            <p:cNvSpPr/>
            <p:nvPr/>
          </p:nvSpPr>
          <p:spPr bwMode="auto">
            <a:xfrm>
              <a:off x="4823" y="991"/>
              <a:ext cx="193" cy="578"/>
            </a:xfrm>
            <a:custGeom>
              <a:avLst/>
              <a:gdLst>
                <a:gd name="T0" fmla="*/ 240 w 240"/>
                <a:gd name="T1" fmla="*/ 0 h 720"/>
                <a:gd name="T2" fmla="*/ 144 w 240"/>
                <a:gd name="T3" fmla="*/ 384 h 720"/>
                <a:gd name="T4" fmla="*/ 0 w 240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0">
                  <a:moveTo>
                    <a:pt x="240" y="0"/>
                  </a:moveTo>
                  <a:cubicBezTo>
                    <a:pt x="212" y="132"/>
                    <a:pt x="184" y="264"/>
                    <a:pt x="144" y="384"/>
                  </a:cubicBezTo>
                  <a:cubicBezTo>
                    <a:pt x="104" y="504"/>
                    <a:pt x="24" y="664"/>
                    <a:pt x="0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7424738" y="3019425"/>
            <a:ext cx="2936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899592" y="980728"/>
            <a:ext cx="6746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微分的几何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切线</a:t>
            </a:r>
            <a:r>
              <a:rPr kumimoji="1"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纵坐标的增量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5"/>
              <p:cNvSpPr txBox="1">
                <a:spLocks noChangeArrowheads="1"/>
              </p:cNvSpPr>
              <p:nvPr/>
            </p:nvSpPr>
            <p:spPr bwMode="auto">
              <a:xfrm>
                <a:off x="893509" y="2474913"/>
                <a:ext cx="2362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很小时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4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509" y="2474913"/>
                <a:ext cx="2362200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3" t="-61" r="3" b="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Object 37"/>
          <p:cNvGraphicFramePr>
            <a:graphicFrameLocks noChangeAspect="1"/>
          </p:cNvGraphicFramePr>
          <p:nvPr/>
        </p:nvGraphicFramePr>
        <p:xfrm>
          <a:off x="3106484" y="2538730"/>
          <a:ext cx="13271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5" name="Equation" r:id="rId24" imgW="1612900" imgH="546100" progId="Equation.3">
                  <p:embed/>
                </p:oleObj>
              </mc:Choice>
              <mc:Fallback>
                <p:oleObj name="Equation" r:id="rId24" imgW="1612900" imgH="546100" progId="Equation.3">
                  <p:embed/>
                  <p:pic>
                    <p:nvPicPr>
                      <p:cNvPr id="0" name="图片 35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484" y="2538730"/>
                        <a:ext cx="132715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3509" y="3068960"/>
                <a:ext cx="42624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320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zh-CN" altLang="en-US" sz="3200"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200" dirty="0" smtClean="0">
                  <a:latin typeface="Cambria Math" panose="0204050305040603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/>
                        </a:rPr>
                        <m:t>≈</m:t>
                      </m:r>
                      <m:r>
                        <m:rPr>
                          <m:nor/>
                        </m:rPr>
                        <a:rPr lang="zh-CN" altLang="en-US" sz="3200">
                          <a:latin typeface="Cambria Math" panose="02040503050406030204" charset="0"/>
                        </a:rPr>
                        <m:t>d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𝑦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320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/>
                        </a:rPr>
                        <m:t>)(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9" y="3068960"/>
                <a:ext cx="4262449" cy="1569660"/>
              </a:xfrm>
              <a:prstGeom prst="rect">
                <a:avLst/>
              </a:prstGeom>
              <a:blipFill rotWithShape="1">
                <a:blip r:embed="rId26"/>
                <a:stretch>
                  <a:fillRect l="-2" r="9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Object 28"/>
          <p:cNvGraphicFramePr>
            <a:graphicFrameLocks noChangeAspect="1"/>
          </p:cNvGraphicFramePr>
          <p:nvPr/>
        </p:nvGraphicFramePr>
        <p:xfrm>
          <a:off x="2716217" y="4725144"/>
          <a:ext cx="442499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6" name="Equation" r:id="rId27" imgW="2133600" imgH="304800" progId="Equation.DSMT4">
                  <p:embed/>
                </p:oleObj>
              </mc:Choice>
              <mc:Fallback>
                <p:oleObj name="Equation" r:id="rId27" imgW="2133600" imgH="304800" progId="Equation.DSMT4">
                  <p:embed/>
                  <p:pic>
                    <p:nvPicPr>
                      <p:cNvPr id="0" name="图片 351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7" y="4725144"/>
                        <a:ext cx="442499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539750" y="4726731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以直代曲：</a:t>
            </a: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539750" y="5453806"/>
            <a:ext cx="431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局部线性化：</a:t>
            </a:r>
          </a:p>
        </p:txBody>
      </p:sp>
      <p:graphicFrame>
        <p:nvGraphicFramePr>
          <p:cNvPr id="53" name="Object 31"/>
          <p:cNvGraphicFramePr>
            <a:graphicFrameLocks noChangeAspect="1"/>
          </p:cNvGraphicFramePr>
          <p:nvPr/>
        </p:nvGraphicFramePr>
        <p:xfrm>
          <a:off x="2717726" y="5441106"/>
          <a:ext cx="495061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7" name="Equation" r:id="rId29" imgW="2387600" imgH="304800" progId="Equation.DSMT4">
                  <p:embed/>
                </p:oleObj>
              </mc:Choice>
              <mc:Fallback>
                <p:oleObj name="Equation" r:id="rId29" imgW="2387600" imgH="304800" progId="Equation.DSMT4">
                  <p:embed/>
                  <p:pic>
                    <p:nvPicPr>
                      <p:cNvPr id="0" name="图片 351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726" y="5441106"/>
                        <a:ext cx="495061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 uiExpand="1" build="p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747" y="980728"/>
            <a:ext cx="12954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678632" y="2290639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" name="Equation" r:id="rId3" imgW="2070100" imgH="596900" progId="Equation.3">
                  <p:embed/>
                </p:oleObj>
              </mc:Choice>
              <mc:Fallback>
                <p:oleObj name="Equation" r:id="rId3" imgW="2070100" imgH="596900" progId="Equation.3">
                  <p:embed/>
                  <p:pic>
                    <p:nvPicPr>
                      <p:cNvPr id="0" name="图片 8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632" y="2290639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28032" y="22223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907704" y="1628800"/>
          <a:ext cx="236093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" name="Equation" r:id="rId5" imgW="2857500" imgH="596900" progId="Equation.3">
                  <p:embed/>
                </p:oleObj>
              </mc:Choice>
              <mc:Fallback>
                <p:oleObj name="Equation" r:id="rId5" imgW="2857500" imgH="596900" progId="Equation.3">
                  <p:embed/>
                  <p:pic>
                    <p:nvPicPr>
                      <p:cNvPr id="0" name="图片 8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28800"/>
                        <a:ext cx="236093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40252" y="980728"/>
          <a:ext cx="374396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" name="Equation" r:id="rId7" imgW="4533900" imgH="596900" progId="Equation.3">
                  <p:embed/>
                </p:oleObj>
              </mc:Choice>
              <mc:Fallback>
                <p:oleObj name="Equation" r:id="rId7" imgW="4533900" imgH="596900" progId="Equation.3">
                  <p:embed/>
                  <p:pic>
                    <p:nvPicPr>
                      <p:cNvPr id="0" name="图片 8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52" y="980728"/>
                        <a:ext cx="374396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402532" y="2724026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9" imgW="1638300" imgH="1231900" progId="Equation.3">
                  <p:embed/>
                </p:oleObj>
              </mc:Choice>
              <mc:Fallback>
                <p:oleObj name="Equation" r:id="rId9" imgW="1638300" imgH="1231900" progId="Equation.3">
                  <p:embed/>
                  <p:pic>
                    <p:nvPicPr>
                      <p:cNvPr id="0" name="图片 8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532" y="2724026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710632" y="2725614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Equation" r:id="rId11" imgW="3238500" imgH="1257300" progId="Equation.3">
                  <p:embed/>
                </p:oleObj>
              </mc:Choice>
              <mc:Fallback>
                <p:oleObj name="Equation" r:id="rId11" imgW="3238500" imgH="1257300" progId="Equation.3">
                  <p:embed/>
                  <p:pic>
                    <p:nvPicPr>
                      <p:cNvPr id="0" name="图片 8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632" y="2725614"/>
                        <a:ext cx="242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710632" y="3689226"/>
          <a:ext cx="251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" name="Equation" r:id="rId13" imgW="3352800" imgH="1257300" progId="Equation.3">
                  <p:embed/>
                </p:oleObj>
              </mc:Choice>
              <mc:Fallback>
                <p:oleObj name="Equation" r:id="rId13" imgW="3352800" imgH="1257300" progId="Equation.3">
                  <p:embed/>
                  <p:pic>
                    <p:nvPicPr>
                      <p:cNvPr id="0" name="图片 8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632" y="3689226"/>
                        <a:ext cx="251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6377632" y="3943226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" name="Equation" r:id="rId15" imgW="571500" imgH="406400" progId="Equation.3">
                  <p:embed/>
                </p:oleObj>
              </mc:Choice>
              <mc:Fallback>
                <p:oleObj name="Equation" r:id="rId15" imgW="571500" imgH="406400" progId="Equation.3">
                  <p:embed/>
                  <p:pic>
                    <p:nvPicPr>
                      <p:cNvPr id="0" name="图片 8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632" y="3943226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37232" y="478142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475432" y="4892551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" name="Equation" r:id="rId17" imgW="1511300" imgH="419100" progId="Equation.3">
                  <p:embed/>
                </p:oleObj>
              </mc:Choice>
              <mc:Fallback>
                <p:oleObj name="Equation" r:id="rId17" imgW="1511300" imgH="419100" progId="Equation.3">
                  <p:embed/>
                  <p:pic>
                    <p:nvPicPr>
                      <p:cNvPr id="0" name="图片 8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32" y="4892551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618432" y="475761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151832" y="4844926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Equation" r:id="rId19" imgW="622300" imgH="520700" progId="Equation.3">
                  <p:embed/>
                </p:oleObj>
              </mc:Choice>
              <mc:Fallback>
                <p:oleObj name="Equation" r:id="rId19" imgW="622300" imgH="520700" progId="Equation.3">
                  <p:embed/>
                  <p:pic>
                    <p:nvPicPr>
                      <p:cNvPr id="0" name="图片 8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832" y="4844926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091632" y="4857626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Equation" r:id="rId21" imgW="558800" imgH="546100" progId="Equation.3">
                  <p:embed/>
                </p:oleObj>
              </mc:Choice>
              <mc:Fallback>
                <p:oleObj name="Equation" r:id="rId21" imgW="558800" imgH="546100" progId="Equation.3">
                  <p:embed/>
                  <p:pic>
                    <p:nvPicPr>
                      <p:cNvPr id="0" name="图片 8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632" y="4857626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7070" y="5357689"/>
            <a:ext cx="422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很小时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有近似公式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7800032" y="4781426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Equation" r:id="rId23" imgW="876300" imgH="622300" progId="Equation.3">
                  <p:embed/>
                </p:oleObj>
              </mc:Choice>
              <mc:Fallback>
                <p:oleObj name="Equation" r:id="rId23" imgW="876300" imgH="622300" progId="Equation.3">
                  <p:embed/>
                  <p:pic>
                    <p:nvPicPr>
                      <p:cNvPr id="0" name="图片 8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032" y="4781426"/>
                        <a:ext cx="66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4027920" y="5395568"/>
          <a:ext cx="134112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Equation" r:id="rId25" imgW="1625600" imgH="546100" progId="Equation.3">
                  <p:embed/>
                </p:oleObj>
              </mc:Choice>
              <mc:Fallback>
                <p:oleObj name="Equation" r:id="rId25" imgW="1625600" imgH="546100" progId="Equation.3">
                  <p:embed/>
                  <p:pic>
                    <p:nvPicPr>
                      <p:cNvPr id="0" name="图片 8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920" y="5395568"/>
                        <a:ext cx="134112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09032" y="47465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523432" y="47465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等价无穷小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246832" y="2214439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904682" y="471951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3" grpId="0" autoUpdateAnimBg="0"/>
      <p:bldP spid="8205" grpId="0" autoUpdateAnimBg="0"/>
      <p:bldP spid="8208" grpId="0" build="p" autoUpdateAnimBg="0" advAuto="0"/>
      <p:bldP spid="8211" grpId="0" autoUpdateAnimBg="0"/>
      <p:bldP spid="8212" grpId="0" autoUpdateAnimBg="0"/>
      <p:bldP spid="8213" grpId="0" build="p" autoUpdateAnimBg="0"/>
      <p:bldP spid="821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190c4e7-303d-47c9-81e0-7c6048b473a4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1452</Words>
  <Application>Microsoft Office PowerPoint</Application>
  <PresentationFormat>全屏显示(4:3)</PresentationFormat>
  <Paragraphs>179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Cambria Math</vt:lpstr>
      <vt:lpstr>Wingdings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说明:</vt:lpstr>
      <vt:lpstr>PowerPoint 演示文稿</vt:lpstr>
      <vt:lpstr>PowerPoint 演示文稿</vt:lpstr>
      <vt:lpstr>PowerPoint 演示文稿</vt:lpstr>
      <vt:lpstr>例4  设</vt:lpstr>
      <vt:lpstr>例5. 设</vt:lpstr>
      <vt:lpstr>PowerPoint 演示文稿</vt:lpstr>
      <vt:lpstr>特别当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Ex5：设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34</cp:revision>
  <dcterms:created xsi:type="dcterms:W3CDTF">2014-02-05T03:07:00Z</dcterms:created>
  <dcterms:modified xsi:type="dcterms:W3CDTF">2022-10-07T04:11:52Z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9E88042010D94345B59536A8CEF04F04</vt:lpwstr>
  </property>
  <property fmtid="{D5CDD505-2E9C-101B-9397-08002B2CF9AE}" pid="3" name="KSOProductBuildVer">
    <vt:lpwstr>2052-11.1.0.11744</vt:lpwstr>
  </property>
</Properties>
</file>