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14" r:id="rId2"/>
    <p:sldId id="260" r:id="rId3"/>
    <p:sldId id="289" r:id="rId4"/>
    <p:sldId id="290" r:id="rId5"/>
    <p:sldId id="291" r:id="rId6"/>
    <p:sldId id="292" r:id="rId7"/>
    <p:sldId id="293" r:id="rId8"/>
    <p:sldId id="294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10" r:id="rId20"/>
    <p:sldId id="307" r:id="rId21"/>
    <p:sldId id="308" r:id="rId22"/>
    <p:sldId id="309" r:id="rId23"/>
    <p:sldId id="315" r:id="rId24"/>
    <p:sldId id="316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63" autoAdjust="0"/>
  </p:normalViewPr>
  <p:slideViewPr>
    <p:cSldViewPr>
      <p:cViewPr varScale="1">
        <p:scale>
          <a:sx n="116" d="100"/>
          <a:sy n="116" d="100"/>
        </p:scale>
        <p:origin x="30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2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1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wmf"/><Relationship Id="rId11" Type="http://schemas.openxmlformats.org/officeDocument/2006/relationships/image" Target="../media/image100.emf"/><Relationship Id="rId5" Type="http://schemas.openxmlformats.org/officeDocument/2006/relationships/image" Target="../media/image94.w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10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6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image" Target="../media/image151.w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12" Type="http://schemas.openxmlformats.org/officeDocument/2006/relationships/image" Target="../media/image150.w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wmf"/><Relationship Id="rId11" Type="http://schemas.openxmlformats.org/officeDocument/2006/relationships/image" Target="../media/image149.emf"/><Relationship Id="rId5" Type="http://schemas.openxmlformats.org/officeDocument/2006/relationships/image" Target="../media/image143.wmf"/><Relationship Id="rId10" Type="http://schemas.openxmlformats.org/officeDocument/2006/relationships/image" Target="../media/image148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Relationship Id="rId14" Type="http://schemas.openxmlformats.org/officeDocument/2006/relationships/image" Target="../media/image15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image" Target="../media/image165.emf"/><Relationship Id="rId18" Type="http://schemas.openxmlformats.org/officeDocument/2006/relationships/image" Target="../media/image170.emf"/><Relationship Id="rId3" Type="http://schemas.openxmlformats.org/officeDocument/2006/relationships/image" Target="../media/image155.emf"/><Relationship Id="rId7" Type="http://schemas.openxmlformats.org/officeDocument/2006/relationships/image" Target="../media/image159.emf"/><Relationship Id="rId12" Type="http://schemas.openxmlformats.org/officeDocument/2006/relationships/image" Target="../media/image164.emf"/><Relationship Id="rId17" Type="http://schemas.openxmlformats.org/officeDocument/2006/relationships/image" Target="../media/image169.emf"/><Relationship Id="rId2" Type="http://schemas.openxmlformats.org/officeDocument/2006/relationships/image" Target="../media/image154.emf"/><Relationship Id="rId16" Type="http://schemas.openxmlformats.org/officeDocument/2006/relationships/image" Target="../media/image168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11" Type="http://schemas.openxmlformats.org/officeDocument/2006/relationships/image" Target="../media/image163.emf"/><Relationship Id="rId5" Type="http://schemas.openxmlformats.org/officeDocument/2006/relationships/image" Target="../media/image157.emf"/><Relationship Id="rId15" Type="http://schemas.openxmlformats.org/officeDocument/2006/relationships/image" Target="../media/image167.emf"/><Relationship Id="rId10" Type="http://schemas.openxmlformats.org/officeDocument/2006/relationships/image" Target="../media/image162.emf"/><Relationship Id="rId4" Type="http://schemas.openxmlformats.org/officeDocument/2006/relationships/image" Target="../media/image156.wmf"/><Relationship Id="rId9" Type="http://schemas.openxmlformats.org/officeDocument/2006/relationships/image" Target="../media/image161.emf"/><Relationship Id="rId14" Type="http://schemas.openxmlformats.org/officeDocument/2006/relationships/image" Target="../media/image16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83.emf"/><Relationship Id="rId18" Type="http://schemas.openxmlformats.org/officeDocument/2006/relationships/image" Target="../media/image188.emf"/><Relationship Id="rId3" Type="http://schemas.openxmlformats.org/officeDocument/2006/relationships/image" Target="../media/image173.emf"/><Relationship Id="rId21" Type="http://schemas.openxmlformats.org/officeDocument/2006/relationships/image" Target="../media/image191.emf"/><Relationship Id="rId7" Type="http://schemas.openxmlformats.org/officeDocument/2006/relationships/image" Target="../media/image177.emf"/><Relationship Id="rId12" Type="http://schemas.openxmlformats.org/officeDocument/2006/relationships/image" Target="../media/image182.emf"/><Relationship Id="rId17" Type="http://schemas.openxmlformats.org/officeDocument/2006/relationships/image" Target="../media/image187.emf"/><Relationship Id="rId2" Type="http://schemas.openxmlformats.org/officeDocument/2006/relationships/image" Target="../media/image172.emf"/><Relationship Id="rId16" Type="http://schemas.openxmlformats.org/officeDocument/2006/relationships/image" Target="../media/image186.emf"/><Relationship Id="rId20" Type="http://schemas.openxmlformats.org/officeDocument/2006/relationships/image" Target="../media/image190.emf"/><Relationship Id="rId1" Type="http://schemas.openxmlformats.org/officeDocument/2006/relationships/image" Target="../media/image171.emf"/><Relationship Id="rId6" Type="http://schemas.openxmlformats.org/officeDocument/2006/relationships/image" Target="../media/image176.wmf"/><Relationship Id="rId11" Type="http://schemas.openxmlformats.org/officeDocument/2006/relationships/image" Target="../media/image181.emf"/><Relationship Id="rId24" Type="http://schemas.openxmlformats.org/officeDocument/2006/relationships/image" Target="../media/image194.emf"/><Relationship Id="rId5" Type="http://schemas.openxmlformats.org/officeDocument/2006/relationships/image" Target="../media/image175.wmf"/><Relationship Id="rId15" Type="http://schemas.openxmlformats.org/officeDocument/2006/relationships/image" Target="../media/image185.emf"/><Relationship Id="rId23" Type="http://schemas.openxmlformats.org/officeDocument/2006/relationships/image" Target="../media/image193.emf"/><Relationship Id="rId10" Type="http://schemas.openxmlformats.org/officeDocument/2006/relationships/image" Target="../media/image180.emf"/><Relationship Id="rId19" Type="http://schemas.openxmlformats.org/officeDocument/2006/relationships/image" Target="../media/image189.emf"/><Relationship Id="rId4" Type="http://schemas.openxmlformats.org/officeDocument/2006/relationships/image" Target="../media/image174.emf"/><Relationship Id="rId9" Type="http://schemas.openxmlformats.org/officeDocument/2006/relationships/image" Target="../media/image179.emf"/><Relationship Id="rId14" Type="http://schemas.openxmlformats.org/officeDocument/2006/relationships/image" Target="../media/image184.emf"/><Relationship Id="rId22" Type="http://schemas.openxmlformats.org/officeDocument/2006/relationships/image" Target="../media/image19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7" Type="http://schemas.openxmlformats.org/officeDocument/2006/relationships/image" Target="../media/image201.w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Relationship Id="rId6" Type="http://schemas.openxmlformats.org/officeDocument/2006/relationships/image" Target="../media/image207.emf"/><Relationship Id="rId5" Type="http://schemas.openxmlformats.org/officeDocument/2006/relationships/image" Target="../media/image206.emf"/><Relationship Id="rId10" Type="http://schemas.openxmlformats.org/officeDocument/2006/relationships/image" Target="../media/image211.emf"/><Relationship Id="rId4" Type="http://schemas.openxmlformats.org/officeDocument/2006/relationships/image" Target="../media/image205.emf"/><Relationship Id="rId9" Type="http://schemas.openxmlformats.org/officeDocument/2006/relationships/image" Target="../media/image21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4" Type="http://schemas.openxmlformats.org/officeDocument/2006/relationships/image" Target="../media/image21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13" Type="http://schemas.openxmlformats.org/officeDocument/2006/relationships/image" Target="../media/image228.emf"/><Relationship Id="rId3" Type="http://schemas.openxmlformats.org/officeDocument/2006/relationships/image" Target="../media/image218.emf"/><Relationship Id="rId7" Type="http://schemas.openxmlformats.org/officeDocument/2006/relationships/image" Target="../media/image222.emf"/><Relationship Id="rId12" Type="http://schemas.openxmlformats.org/officeDocument/2006/relationships/image" Target="../media/image227.emf"/><Relationship Id="rId2" Type="http://schemas.openxmlformats.org/officeDocument/2006/relationships/image" Target="../media/image217.emf"/><Relationship Id="rId16" Type="http://schemas.openxmlformats.org/officeDocument/2006/relationships/image" Target="../media/image231.emf"/><Relationship Id="rId1" Type="http://schemas.openxmlformats.org/officeDocument/2006/relationships/image" Target="../media/image216.emf"/><Relationship Id="rId6" Type="http://schemas.openxmlformats.org/officeDocument/2006/relationships/image" Target="../media/image221.emf"/><Relationship Id="rId11" Type="http://schemas.openxmlformats.org/officeDocument/2006/relationships/image" Target="../media/image226.emf"/><Relationship Id="rId5" Type="http://schemas.openxmlformats.org/officeDocument/2006/relationships/image" Target="../media/image220.emf"/><Relationship Id="rId15" Type="http://schemas.openxmlformats.org/officeDocument/2006/relationships/image" Target="../media/image230.emf"/><Relationship Id="rId10" Type="http://schemas.openxmlformats.org/officeDocument/2006/relationships/image" Target="../media/image225.emf"/><Relationship Id="rId4" Type="http://schemas.openxmlformats.org/officeDocument/2006/relationships/image" Target="../media/image219.emf"/><Relationship Id="rId9" Type="http://schemas.openxmlformats.org/officeDocument/2006/relationships/image" Target="../media/image224.emf"/><Relationship Id="rId14" Type="http://schemas.openxmlformats.org/officeDocument/2006/relationships/image" Target="../media/image22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3" Type="http://schemas.openxmlformats.org/officeDocument/2006/relationships/image" Target="../media/image234.emf"/><Relationship Id="rId7" Type="http://schemas.openxmlformats.org/officeDocument/2006/relationships/image" Target="../media/image238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6" Type="http://schemas.openxmlformats.org/officeDocument/2006/relationships/image" Target="../media/image237.emf"/><Relationship Id="rId11" Type="http://schemas.openxmlformats.org/officeDocument/2006/relationships/image" Target="../media/image242.emf"/><Relationship Id="rId5" Type="http://schemas.openxmlformats.org/officeDocument/2006/relationships/image" Target="../media/image236.emf"/><Relationship Id="rId10" Type="http://schemas.openxmlformats.org/officeDocument/2006/relationships/image" Target="../media/image241.emf"/><Relationship Id="rId4" Type="http://schemas.openxmlformats.org/officeDocument/2006/relationships/image" Target="../media/image235.emf"/><Relationship Id="rId9" Type="http://schemas.openxmlformats.org/officeDocument/2006/relationships/image" Target="../media/image24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w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w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emf"/><Relationship Id="rId3" Type="http://schemas.openxmlformats.org/officeDocument/2006/relationships/image" Target="../media/image58.emf"/><Relationship Id="rId7" Type="http://schemas.openxmlformats.org/officeDocument/2006/relationships/image" Target="../media/image62.wmf"/><Relationship Id="rId12" Type="http://schemas.openxmlformats.org/officeDocument/2006/relationships/image" Target="../media/image67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11" Type="http://schemas.openxmlformats.org/officeDocument/2006/relationships/image" Target="../media/image89.emf"/><Relationship Id="rId5" Type="http://schemas.openxmlformats.org/officeDocument/2006/relationships/image" Target="../media/image83.wmf"/><Relationship Id="rId10" Type="http://schemas.openxmlformats.org/officeDocument/2006/relationships/image" Target="../media/image88.e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F6FBF-060A-476F-8288-6BE182AAE52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99428-374B-4891-B2A4-AA2956A2C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8" y="1773238"/>
            <a:ext cx="9044434" cy="237584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233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9" y="2349500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5" y="1866298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6" y="2809592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832731" y="179929"/>
            <a:ext cx="769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第七章 常微分方程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827584" y="147112"/>
                <a:ext cx="5173364" cy="586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一、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800" b="1" i="1">
                                    <a:solidFill>
                                      <a:srgbClr val="FFFF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b="1" i="1">
                                    <a:solidFill>
                                      <a:srgbClr val="FFFF00"/>
                                    </a:solidFill>
                                    <a:effectLst/>
                                    <a:latin typeface="Cambria Math" panose="02040503050406030204"/>
                                  </a:rPr>
                                  <m:t>𝒏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2800" b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sz="2800" b="1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型的微分方程 </a:t>
                </a:r>
              </a:p>
            </p:txBody>
          </p:sp>
        </mc:Choice>
        <mc:Fallback xmlns="">
          <p:sp>
            <p:nvSpPr>
              <p:cNvPr id="6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 bwMode="auto">
              <a:xfrm>
                <a:off x="827584" y="147112"/>
                <a:ext cx="5173364" cy="586827"/>
              </a:xfrm>
              <a:prstGeom prst="rect">
                <a:avLst/>
              </a:prstGeom>
              <a:blipFill rotWithShape="1">
                <a:blip r:embed="rId3"/>
                <a:stretch>
                  <a:fillRect l="-3" t="-73" r="4" b="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827584" y="147112"/>
                <a:ext cx="51733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二、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/>
                              </a:rPr>
                              <m:t>′′</m:t>
                            </m:r>
                          </m:sup>
                        </m:sSup>
                        <m:r>
                          <a:rPr lang="zh-CN" altLang="en-US" sz="2800" b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𝒙</m:t>
                        </m:r>
                        <m:r>
                          <a:rPr lang="en-US" altLang="zh-CN" sz="2800" b="1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𝒚</m:t>
                        </m:r>
                        <m:r>
                          <a:rPr lang="en-US" altLang="zh-CN" sz="2800" b="1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′</m:t>
                        </m:r>
                      </m:e>
                    </m:d>
                  </m:oMath>
                </a14:m>
                <a:r>
                  <a:rPr kumimoji="1" lang="zh-CN" altLang="en-US" sz="2800" b="1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型的微分方程 </a:t>
                </a:r>
              </a:p>
            </p:txBody>
          </p:sp>
        </mc:Choice>
        <mc:Fallback xmlns="">
          <p:sp>
            <p:nvSpPr>
              <p:cNvPr id="6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 bwMode="auto">
              <a:xfrm>
                <a:off x="827584" y="147112"/>
                <a:ext cx="517336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" t="-82" r="4" b="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827584" y="177592"/>
                <a:ext cx="51733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</a:t>
                </a:r>
                <a:r>
                  <a:rPr kumimoji="1" lang="zh-CN" altLang="en-US" sz="2800" b="1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/>
                              </a:rPr>
                              <m:t>′′</m:t>
                            </m:r>
                          </m:sup>
                        </m:sSup>
                        <m:r>
                          <a:rPr lang="zh-CN" altLang="en-US" sz="2800" b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𝒚</m:t>
                        </m:r>
                        <m:r>
                          <a:rPr lang="en-US" altLang="zh-CN" sz="2800" b="1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𝒚</m:t>
                        </m:r>
                        <m:r>
                          <a:rPr lang="en-US" altLang="zh-CN" sz="2800" b="1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/>
                          </a:rPr>
                          <m:t>′</m:t>
                        </m:r>
                      </m:e>
                    </m:d>
                  </m:oMath>
                </a14:m>
                <a:r>
                  <a:rPr kumimoji="1" lang="zh-CN" altLang="en-US" sz="2800" b="1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型的微分方程 </a:t>
                </a:r>
              </a:p>
            </p:txBody>
          </p:sp>
        </mc:Choice>
        <mc:Fallback xmlns="">
          <p:sp>
            <p:nvSpPr>
              <p:cNvPr id="6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 bwMode="auto">
              <a:xfrm>
                <a:off x="827584" y="177592"/>
                <a:ext cx="517336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" t="-82" r="4" b="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9"/>
          <p:cNvSpPr txBox="1">
            <a:spLocks noChangeArrowheads="1"/>
          </p:cNvSpPr>
          <p:nvPr userDrawn="1"/>
        </p:nvSpPr>
        <p:spPr bwMode="auto">
          <a:xfrm>
            <a:off x="827584" y="177592"/>
            <a:ext cx="5173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内容小结与练习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85.e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9.e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9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4.emf"/><Relationship Id="rId22" Type="http://schemas.openxmlformats.org/officeDocument/2006/relationships/image" Target="../media/image8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7.emf"/><Relationship Id="rId26" Type="http://schemas.openxmlformats.org/officeDocument/2006/relationships/image" Target="../media/image101.e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100.e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102.emf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90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5.w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10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11.wmf"/><Relationship Id="rId26" Type="http://schemas.openxmlformats.org/officeDocument/2006/relationships/image" Target="../media/image115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10.wmf"/><Relationship Id="rId20" Type="http://schemas.openxmlformats.org/officeDocument/2006/relationships/image" Target="../media/image112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14.e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16.wmf"/><Relationship Id="rId10" Type="http://schemas.openxmlformats.org/officeDocument/2006/relationships/image" Target="../media/image107.e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9.emf"/><Relationship Id="rId22" Type="http://schemas.openxmlformats.org/officeDocument/2006/relationships/image" Target="../media/image113.emf"/><Relationship Id="rId27" Type="http://schemas.openxmlformats.org/officeDocument/2006/relationships/oleObject" Target="../embeddings/oleObject10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36.e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5.e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46.emf"/><Relationship Id="rId26" Type="http://schemas.openxmlformats.org/officeDocument/2006/relationships/oleObject" Target="../embeddings/oleObject142.bin"/><Relationship Id="rId3" Type="http://schemas.openxmlformats.org/officeDocument/2006/relationships/oleObject" Target="../embeddings/oleObject131.bin"/><Relationship Id="rId21" Type="http://schemas.openxmlformats.org/officeDocument/2006/relationships/image" Target="../media/image147.emf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38.bin"/><Relationship Id="rId25" Type="http://schemas.openxmlformats.org/officeDocument/2006/relationships/image" Target="../media/image149.e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45.emf"/><Relationship Id="rId20" Type="http://schemas.openxmlformats.org/officeDocument/2006/relationships/oleObject" Target="../embeddings/oleObject139.bin"/><Relationship Id="rId29" Type="http://schemas.openxmlformats.org/officeDocument/2006/relationships/image" Target="../media/image15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35.bin"/><Relationship Id="rId24" Type="http://schemas.openxmlformats.org/officeDocument/2006/relationships/oleObject" Target="../embeddings/oleObject141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image" Target="../media/image148.emf"/><Relationship Id="rId28" Type="http://schemas.openxmlformats.org/officeDocument/2006/relationships/oleObject" Target="../embeddings/oleObject143.bin"/><Relationship Id="rId10" Type="http://schemas.openxmlformats.org/officeDocument/2006/relationships/image" Target="../media/image142.emf"/><Relationship Id="rId19" Type="http://schemas.openxmlformats.org/officeDocument/2006/relationships/image" Target="../media/image153.png"/><Relationship Id="rId31" Type="http://schemas.openxmlformats.org/officeDocument/2006/relationships/image" Target="../media/image152.emf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44.wmf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50.wmf"/><Relationship Id="rId30" Type="http://schemas.openxmlformats.org/officeDocument/2006/relationships/oleObject" Target="../embeddings/oleObject144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4.bin"/><Relationship Id="rId39" Type="http://schemas.openxmlformats.org/officeDocument/2006/relationships/image" Target="../media/image168.emf"/><Relationship Id="rId21" Type="http://schemas.openxmlformats.org/officeDocument/2006/relationships/image" Target="../media/image171.png"/><Relationship Id="rId34" Type="http://schemas.openxmlformats.org/officeDocument/2006/relationships/oleObject" Target="../embeddings/oleObject158.bin"/><Relationship Id="rId42" Type="http://schemas.openxmlformats.org/officeDocument/2006/relationships/oleObject" Target="../embeddings/oleObject16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50.bin"/><Relationship Id="rId20" Type="http://schemas.openxmlformats.org/officeDocument/2006/relationships/image" Target="../media/image170.png"/><Relationship Id="rId29" Type="http://schemas.openxmlformats.org/officeDocument/2006/relationships/image" Target="../media/image163.emf"/><Relationship Id="rId41" Type="http://schemas.openxmlformats.org/officeDocument/2006/relationships/image" Target="../media/image16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2.png"/><Relationship Id="rId11" Type="http://schemas.openxmlformats.org/officeDocument/2006/relationships/image" Target="../media/image165.png"/><Relationship Id="rId24" Type="http://schemas.openxmlformats.org/officeDocument/2006/relationships/oleObject" Target="../embeddings/oleObject153.bin"/><Relationship Id="rId32" Type="http://schemas.openxmlformats.org/officeDocument/2006/relationships/oleObject" Target="../embeddings/oleObject157.bin"/><Relationship Id="rId37" Type="http://schemas.openxmlformats.org/officeDocument/2006/relationships/image" Target="../media/image167.emf"/><Relationship Id="rId40" Type="http://schemas.openxmlformats.org/officeDocument/2006/relationships/oleObject" Target="../embeddings/oleObject161.bin"/><Relationship Id="rId5" Type="http://schemas.openxmlformats.org/officeDocument/2006/relationships/image" Target="../media/image153.emf"/><Relationship Id="rId15" Type="http://schemas.openxmlformats.org/officeDocument/2006/relationships/image" Target="../media/image157.emf"/><Relationship Id="rId23" Type="http://schemas.openxmlformats.org/officeDocument/2006/relationships/image" Target="../media/image160.emf"/><Relationship Id="rId28" Type="http://schemas.openxmlformats.org/officeDocument/2006/relationships/oleObject" Target="../embeddings/oleObject155.bin"/><Relationship Id="rId36" Type="http://schemas.openxmlformats.org/officeDocument/2006/relationships/oleObject" Target="../embeddings/oleObject159.bin"/><Relationship Id="rId10" Type="http://schemas.openxmlformats.org/officeDocument/2006/relationships/image" Target="../media/image155.emf"/><Relationship Id="rId19" Type="http://schemas.openxmlformats.org/officeDocument/2006/relationships/image" Target="../media/image159.emf"/><Relationship Id="rId31" Type="http://schemas.openxmlformats.org/officeDocument/2006/relationships/image" Target="../media/image164.emf"/><Relationship Id="rId4" Type="http://schemas.openxmlformats.org/officeDocument/2006/relationships/oleObject" Target="../embeddings/oleObject145.bin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2.bin"/><Relationship Id="rId27" Type="http://schemas.openxmlformats.org/officeDocument/2006/relationships/image" Target="../media/image162.emf"/><Relationship Id="rId30" Type="http://schemas.openxmlformats.org/officeDocument/2006/relationships/oleObject" Target="../embeddings/oleObject156.bin"/><Relationship Id="rId35" Type="http://schemas.openxmlformats.org/officeDocument/2006/relationships/image" Target="../media/image166.emf"/><Relationship Id="rId43" Type="http://schemas.openxmlformats.org/officeDocument/2006/relationships/image" Target="../media/image170.emf"/><Relationship Id="rId8" Type="http://schemas.openxmlformats.org/officeDocument/2006/relationships/image" Target="../media/image154.emf"/><Relationship Id="rId3" Type="http://schemas.openxmlformats.org/officeDocument/2006/relationships/image" Target="../media/image160.png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58.emf"/><Relationship Id="rId25" Type="http://schemas.openxmlformats.org/officeDocument/2006/relationships/image" Target="../media/image161.emf"/><Relationship Id="rId33" Type="http://schemas.openxmlformats.org/officeDocument/2006/relationships/image" Target="../media/image165.emf"/><Relationship Id="rId38" Type="http://schemas.openxmlformats.org/officeDocument/2006/relationships/oleObject" Target="../embeddings/oleObject160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8.wmf"/><Relationship Id="rId26" Type="http://schemas.openxmlformats.org/officeDocument/2006/relationships/oleObject" Target="../embeddings/oleObject174.bin"/><Relationship Id="rId39" Type="http://schemas.openxmlformats.org/officeDocument/2006/relationships/image" Target="../media/image188.emf"/><Relationship Id="rId21" Type="http://schemas.openxmlformats.org/officeDocument/2006/relationships/image" Target="../media/image192.png"/><Relationship Id="rId34" Type="http://schemas.openxmlformats.org/officeDocument/2006/relationships/oleObject" Target="../embeddings/oleObject178.bin"/><Relationship Id="rId42" Type="http://schemas.openxmlformats.org/officeDocument/2006/relationships/oleObject" Target="../embeddings/oleObject182.bin"/><Relationship Id="rId47" Type="http://schemas.openxmlformats.org/officeDocument/2006/relationships/image" Target="../media/image192.emf"/><Relationship Id="rId50" Type="http://schemas.openxmlformats.org/officeDocument/2006/relationships/oleObject" Target="../embeddings/oleObject186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77.emf"/><Relationship Id="rId29" Type="http://schemas.openxmlformats.org/officeDocument/2006/relationships/image" Target="../media/image183.emf"/><Relationship Id="rId11" Type="http://schemas.openxmlformats.org/officeDocument/2006/relationships/oleObject" Target="../embeddings/oleObject167.bin"/><Relationship Id="rId24" Type="http://schemas.openxmlformats.org/officeDocument/2006/relationships/oleObject" Target="../embeddings/oleObject173.bin"/><Relationship Id="rId32" Type="http://schemas.openxmlformats.org/officeDocument/2006/relationships/oleObject" Target="../embeddings/oleObject177.bin"/><Relationship Id="rId37" Type="http://schemas.openxmlformats.org/officeDocument/2006/relationships/image" Target="../media/image187.emf"/><Relationship Id="rId40" Type="http://schemas.openxmlformats.org/officeDocument/2006/relationships/oleObject" Target="../embeddings/oleObject181.bin"/><Relationship Id="rId45" Type="http://schemas.openxmlformats.org/officeDocument/2006/relationships/image" Target="../media/image191.e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image" Target="../media/image180.emf"/><Relationship Id="rId28" Type="http://schemas.openxmlformats.org/officeDocument/2006/relationships/oleObject" Target="../embeddings/oleObject175.bin"/><Relationship Id="rId36" Type="http://schemas.openxmlformats.org/officeDocument/2006/relationships/oleObject" Target="../embeddings/oleObject179.bin"/><Relationship Id="rId49" Type="http://schemas.openxmlformats.org/officeDocument/2006/relationships/image" Target="../media/image193.emf"/><Relationship Id="rId10" Type="http://schemas.openxmlformats.org/officeDocument/2006/relationships/image" Target="../media/image174.emf"/><Relationship Id="rId19" Type="http://schemas.openxmlformats.org/officeDocument/2006/relationships/oleObject" Target="../embeddings/oleObject171.bin"/><Relationship Id="rId31" Type="http://schemas.openxmlformats.org/officeDocument/2006/relationships/image" Target="../media/image184.emf"/><Relationship Id="rId44" Type="http://schemas.openxmlformats.org/officeDocument/2006/relationships/oleObject" Target="../embeddings/oleObject183.bin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6.wmf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182.emf"/><Relationship Id="rId30" Type="http://schemas.openxmlformats.org/officeDocument/2006/relationships/oleObject" Target="../embeddings/oleObject176.bin"/><Relationship Id="rId35" Type="http://schemas.openxmlformats.org/officeDocument/2006/relationships/image" Target="../media/image186.emf"/><Relationship Id="rId43" Type="http://schemas.openxmlformats.org/officeDocument/2006/relationships/image" Target="../media/image190.emf"/><Relationship Id="rId48" Type="http://schemas.openxmlformats.org/officeDocument/2006/relationships/oleObject" Target="../embeddings/oleObject185.bin"/><Relationship Id="rId8" Type="http://schemas.openxmlformats.org/officeDocument/2006/relationships/image" Target="../media/image173.emf"/><Relationship Id="rId51" Type="http://schemas.openxmlformats.org/officeDocument/2006/relationships/image" Target="../media/image194.emf"/><Relationship Id="rId3" Type="http://schemas.openxmlformats.org/officeDocument/2006/relationships/oleObject" Target="../embeddings/oleObject163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70.bin"/><Relationship Id="rId25" Type="http://schemas.openxmlformats.org/officeDocument/2006/relationships/image" Target="../media/image181.emf"/><Relationship Id="rId33" Type="http://schemas.openxmlformats.org/officeDocument/2006/relationships/image" Target="../media/image185.emf"/><Relationship Id="rId38" Type="http://schemas.openxmlformats.org/officeDocument/2006/relationships/oleObject" Target="../embeddings/oleObject180.bin"/><Relationship Id="rId46" Type="http://schemas.openxmlformats.org/officeDocument/2006/relationships/oleObject" Target="../embeddings/oleObject184.bin"/><Relationship Id="rId20" Type="http://schemas.openxmlformats.org/officeDocument/2006/relationships/image" Target="../media/image179.emf"/><Relationship Id="rId41" Type="http://schemas.openxmlformats.org/officeDocument/2006/relationships/image" Target="../media/image18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9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6.e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98.wmf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20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9.e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06.e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8.wmf"/><Relationship Id="rId20" Type="http://schemas.openxmlformats.org/officeDocument/2006/relationships/image" Target="../media/image210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3.e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205.e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202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07.emf"/><Relationship Id="rId22" Type="http://schemas.openxmlformats.org/officeDocument/2006/relationships/image" Target="../media/image21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7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0" Type="http://schemas.openxmlformats.org/officeDocument/2006/relationships/image" Target="../media/image7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3.emf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215.emf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07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223.emf"/><Relationship Id="rId26" Type="http://schemas.openxmlformats.org/officeDocument/2006/relationships/image" Target="../media/image227.emf"/><Relationship Id="rId3" Type="http://schemas.openxmlformats.org/officeDocument/2006/relationships/oleObject" Target="../embeddings/oleObject208.bin"/><Relationship Id="rId21" Type="http://schemas.openxmlformats.org/officeDocument/2006/relationships/oleObject" Target="../embeddings/oleObject217.bin"/><Relationship Id="rId34" Type="http://schemas.openxmlformats.org/officeDocument/2006/relationships/image" Target="../media/image231.emf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20.emf"/><Relationship Id="rId17" Type="http://schemas.openxmlformats.org/officeDocument/2006/relationships/oleObject" Target="../embeddings/oleObject215.bin"/><Relationship Id="rId25" Type="http://schemas.openxmlformats.org/officeDocument/2006/relationships/oleObject" Target="../embeddings/oleObject219.bin"/><Relationship Id="rId33" Type="http://schemas.openxmlformats.org/officeDocument/2006/relationships/oleObject" Target="../embeddings/oleObject2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2.emf"/><Relationship Id="rId20" Type="http://schemas.openxmlformats.org/officeDocument/2006/relationships/image" Target="../media/image224.emf"/><Relationship Id="rId29" Type="http://schemas.openxmlformats.org/officeDocument/2006/relationships/oleObject" Target="../embeddings/oleObject221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7.emf"/><Relationship Id="rId11" Type="http://schemas.openxmlformats.org/officeDocument/2006/relationships/oleObject" Target="../embeddings/oleObject212.bin"/><Relationship Id="rId24" Type="http://schemas.openxmlformats.org/officeDocument/2006/relationships/image" Target="../media/image226.emf"/><Relationship Id="rId32" Type="http://schemas.openxmlformats.org/officeDocument/2006/relationships/image" Target="../media/image230.emf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23" Type="http://schemas.openxmlformats.org/officeDocument/2006/relationships/oleObject" Target="../embeddings/oleObject218.bin"/><Relationship Id="rId28" Type="http://schemas.openxmlformats.org/officeDocument/2006/relationships/image" Target="../media/image228.emf"/><Relationship Id="rId10" Type="http://schemas.openxmlformats.org/officeDocument/2006/relationships/image" Target="../media/image219.emf"/><Relationship Id="rId19" Type="http://schemas.openxmlformats.org/officeDocument/2006/relationships/oleObject" Target="../embeddings/oleObject216.bin"/><Relationship Id="rId31" Type="http://schemas.openxmlformats.org/officeDocument/2006/relationships/oleObject" Target="../embeddings/oleObject222.bin"/><Relationship Id="rId4" Type="http://schemas.openxmlformats.org/officeDocument/2006/relationships/image" Target="../media/image216.e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21.emf"/><Relationship Id="rId22" Type="http://schemas.openxmlformats.org/officeDocument/2006/relationships/image" Target="../media/image225.emf"/><Relationship Id="rId27" Type="http://schemas.openxmlformats.org/officeDocument/2006/relationships/oleObject" Target="../embeddings/oleObject220.bin"/><Relationship Id="rId30" Type="http://schemas.openxmlformats.org/officeDocument/2006/relationships/image" Target="../media/image229.emf"/><Relationship Id="rId8" Type="http://schemas.openxmlformats.org/officeDocument/2006/relationships/image" Target="../media/image21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39.e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36.emf"/><Relationship Id="rId17" Type="http://schemas.openxmlformats.org/officeDocument/2006/relationships/oleObject" Target="../embeddings/oleObject2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8.emf"/><Relationship Id="rId20" Type="http://schemas.openxmlformats.org/officeDocument/2006/relationships/image" Target="../media/image240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3.e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42.e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10" Type="http://schemas.openxmlformats.org/officeDocument/2006/relationships/image" Target="../media/image235.emf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232.e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37.emf"/><Relationship Id="rId22" Type="http://schemas.openxmlformats.org/officeDocument/2006/relationships/image" Target="../media/image24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22.png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emf"/><Relationship Id="rId22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23.png"/><Relationship Id="rId21" Type="http://schemas.openxmlformats.org/officeDocument/2006/relationships/image" Target="../media/image26.e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4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5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8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emf"/><Relationship Id="rId22" Type="http://schemas.openxmlformats.org/officeDocument/2006/relationships/image" Target="../media/image3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3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52.png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0.emf"/><Relationship Id="rId3" Type="http://schemas.openxmlformats.org/officeDocument/2006/relationships/image" Target="../media/image54.png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9.emf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47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8.emf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emf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59.bin"/><Relationship Id="rId3" Type="http://schemas.openxmlformats.org/officeDocument/2006/relationships/oleObject" Target="../embeddings/oleObject48.bin"/><Relationship Id="rId21" Type="http://schemas.openxmlformats.org/officeDocument/2006/relationships/image" Target="../media/image64.wmf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62.wmf"/><Relationship Id="rId25" Type="http://schemas.openxmlformats.org/officeDocument/2006/relationships/image" Target="../media/image66.emf"/><Relationship Id="rId33" Type="http://schemas.openxmlformats.org/officeDocument/2006/relationships/image" Target="../media/image70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29" Type="http://schemas.openxmlformats.org/officeDocument/2006/relationships/image" Target="../media/image6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emf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2.bin"/><Relationship Id="rId5" Type="http://schemas.openxmlformats.org/officeDocument/2006/relationships/oleObject" Target="../embeddings/oleObject49.bin"/><Relationship Id="rId15" Type="http://schemas.openxmlformats.org/officeDocument/2006/relationships/image" Target="../media/image61.e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60.bin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63.wmf"/><Relationship Id="rId31" Type="http://schemas.openxmlformats.org/officeDocument/2006/relationships/image" Target="../media/image69.wmf"/><Relationship Id="rId4" Type="http://schemas.openxmlformats.org/officeDocument/2006/relationships/image" Target="../media/image56.emf"/><Relationship Id="rId9" Type="http://schemas.openxmlformats.org/officeDocument/2006/relationships/image" Target="../media/image63.png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Relationship Id="rId27" Type="http://schemas.openxmlformats.org/officeDocument/2006/relationships/image" Target="../media/image67.emf"/><Relationship Id="rId30" Type="http://schemas.openxmlformats.org/officeDocument/2006/relationships/oleObject" Target="../embeddings/oleObject61.bin"/><Relationship Id="rId8" Type="http://schemas.openxmlformats.org/officeDocument/2006/relationships/image" Target="../media/image5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8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4.emf"/><Relationship Id="rId19" Type="http://schemas.openxmlformats.org/officeDocument/2006/relationships/image" Target="../media/image84.png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2293992" y="2529334"/>
            <a:ext cx="5446360" cy="59486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25400">
                  <a:solidFill>
                    <a:schemeClr val="bg1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可降阶的微分方程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9024" y="113665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684223" y="1052736"/>
          <a:ext cx="2520188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Equation" r:id="rId3" imgW="2781300" imgH="673100" progId="Equation.3">
                  <p:embed/>
                </p:oleObj>
              </mc:Choice>
              <mc:Fallback>
                <p:oleObj name="Equation" r:id="rId3" imgW="2781300" imgH="673100" progId="Equation.3">
                  <p:embed/>
                  <p:pic>
                    <p:nvPicPr>
                      <p:cNvPr id="0" name="图片 12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223" y="1052736"/>
                        <a:ext cx="2520188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21717" y="30559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代入方程得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902917" y="2890838"/>
          <a:ext cx="241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Equation" r:id="rId5" imgW="3213100" imgH="1231900" progId="Equation.3">
                  <p:embed/>
                </p:oleObj>
              </mc:Choice>
              <mc:Fallback>
                <p:oleObj name="Equation" r:id="rId5" imgW="3213100" imgH="1231900" progId="Equation.3">
                  <p:embed/>
                  <p:pic>
                    <p:nvPicPr>
                      <p:cNvPr id="0" name="图片 12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917" y="2890838"/>
                        <a:ext cx="241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5828838" y="2858693"/>
          <a:ext cx="1407458" cy="98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Equation" r:id="rId7" imgW="14325600" imgH="10058400" progId="Equation.DSMT4">
                  <p:embed/>
                </p:oleObj>
              </mc:Choice>
              <mc:Fallback>
                <p:oleObj name="Equation" r:id="rId7" imgW="14325600" imgH="10058400" progId="Equation.DSMT4">
                  <p:embed/>
                  <p:pic>
                    <p:nvPicPr>
                      <p:cNvPr id="0" name="图片 12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8838" y="2858693"/>
                        <a:ext cx="1407458" cy="988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921717" y="39703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两端积分得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919570" y="3909220"/>
          <a:ext cx="3524638" cy="65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Equation" r:id="rId9" imgW="32613600" imgH="6096000" progId="Equation.DSMT4">
                  <p:embed/>
                </p:oleObj>
              </mc:Choice>
              <mc:Fallback>
                <p:oleObj name="Equation" r:id="rId9" imgW="32613600" imgH="6096000" progId="Equation.DSMT4">
                  <p:embed/>
                  <p:pic>
                    <p:nvPicPr>
                      <p:cNvPr id="0" name="图片 12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570" y="3909220"/>
                        <a:ext cx="3524638" cy="65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6333855" y="3988197"/>
          <a:ext cx="1910553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11" imgW="17678400" imgH="5486400" progId="Equation.DSMT4">
                  <p:embed/>
                </p:oleObj>
              </mc:Choice>
              <mc:Fallback>
                <p:oleObj name="Equation" r:id="rId11" imgW="17678400" imgH="5486400" progId="Equation.DSMT4">
                  <p:embed/>
                  <p:pic>
                    <p:nvPicPr>
                      <p:cNvPr id="0" name="图片 12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855" y="3988197"/>
                        <a:ext cx="1910553" cy="59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140917" y="4745038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Equation" r:id="rId13" imgW="3060700" imgH="596900" progId="Equation.3">
                  <p:embed/>
                </p:oleObj>
              </mc:Choice>
              <mc:Fallback>
                <p:oleObj name="Equation" r:id="rId13" imgW="3060700" imgH="596900" progId="Equation.3">
                  <p:embed/>
                  <p:pic>
                    <p:nvPicPr>
                      <p:cNvPr id="0" name="图片 12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917" y="4745038"/>
                        <a:ext cx="229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655517" y="473075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一阶线性齐次方程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921717" y="541813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故所求通解为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3416696" y="5374577"/>
          <a:ext cx="1982343" cy="63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Equation" r:id="rId15" imgW="2184400" imgH="698500" progId="Equation.3">
                  <p:embed/>
                </p:oleObj>
              </mc:Choice>
              <mc:Fallback>
                <p:oleObj name="Equation" r:id="rId15" imgW="2184400" imgH="698500" progId="Equation.3">
                  <p:embed/>
                  <p:pic>
                    <p:nvPicPr>
                      <p:cNvPr id="0" name="图片 12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696" y="5374577"/>
                        <a:ext cx="1982343" cy="630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226516" y="1989138"/>
            <a:ext cx="15452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2276901" y="2043113"/>
          <a:ext cx="164702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Equation" r:id="rId17" imgW="15240000" imgH="4876800" progId="Equation.DSMT4">
                  <p:embed/>
                </p:oleObj>
              </mc:Choice>
              <mc:Fallback>
                <p:oleObj name="Equation" r:id="rId17" imgW="15240000" imgH="4876800" progId="Equation.DSMT4">
                  <p:embed/>
                  <p:pic>
                    <p:nvPicPr>
                      <p:cNvPr id="0" name="图片 12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901" y="2043113"/>
                        <a:ext cx="164702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3980479" y="1856294"/>
          <a:ext cx="1706918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19" imgW="17373600" imgH="10363200" progId="Equation.DSMT4">
                  <p:embed/>
                </p:oleObj>
              </mc:Choice>
              <mc:Fallback>
                <p:oleObj name="Equation" r:id="rId19" imgW="17373600" imgH="10363200" progId="Equation.DSMT4">
                  <p:embed/>
                  <p:pic>
                    <p:nvPicPr>
                      <p:cNvPr id="0" name="图片 12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479" y="1856294"/>
                        <a:ext cx="1706918" cy="101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5722317" y="1901825"/>
          <a:ext cx="123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Equation" r:id="rId21" imgW="1638300" imgH="1231900" progId="Equation.3">
                  <p:embed/>
                </p:oleObj>
              </mc:Choice>
              <mc:Fallback>
                <p:oleObj name="Equation" r:id="rId21" imgW="1638300" imgH="1231900" progId="Equation.3">
                  <p:embed/>
                  <p:pic>
                    <p:nvPicPr>
                      <p:cNvPr id="0" name="图片 12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317" y="1901825"/>
                        <a:ext cx="123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7046292" y="1901825"/>
          <a:ext cx="1054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" name="Equation" r:id="rId23" imgW="1409700" imgH="1231900" progId="Equation.3">
                  <p:embed/>
                </p:oleObj>
              </mc:Choice>
              <mc:Fallback>
                <p:oleObj name="Equation" r:id="rId23" imgW="1409700" imgH="1231900" progId="Equation.3">
                  <p:embed/>
                  <p:pic>
                    <p:nvPicPr>
                      <p:cNvPr id="0" name="图片 12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292" y="1901825"/>
                        <a:ext cx="1054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292080" y="305593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9" grpId="0" autoUpdateAnimBg="0"/>
      <p:bldP spid="13323" grpId="0" autoUpdateAnimBg="0"/>
      <p:bldP spid="13324" grpId="0" autoUpdateAnimBg="0"/>
      <p:bldP spid="13326" grpId="0" autoUpdateAnimBg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724400" y="3159968"/>
            <a:ext cx="2514600" cy="9572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地球质量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物体质量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3264" y="874713"/>
            <a:ext cx="914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39552" y="1407368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由静止开始落向地面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求它落到地面时的速度和所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9552" y="1940768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需时间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不计空气阻力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  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5800" y="255036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如图所示选取坐标系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648200" y="255036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则有定解问题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511300" y="3020268"/>
          <a:ext cx="1231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" name="Equation" r:id="rId3" imgW="1638300" imgH="1409700" progId="Equation.3">
                  <p:embed/>
                </p:oleObj>
              </mc:Choice>
              <mc:Fallback>
                <p:oleObj name="Equation" r:id="rId3" imgW="1638300" imgH="1409700" progId="Equation.3">
                  <p:embed/>
                  <p:pic>
                    <p:nvPicPr>
                      <p:cNvPr id="0" name="图片 1356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020268"/>
                        <a:ext cx="1231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2819400" y="3083768"/>
          <a:ext cx="1257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" name="Equation" r:id="rId5" imgW="1676400" imgH="1270000" progId="Equation.3">
                  <p:embed/>
                </p:oleObj>
              </mc:Choice>
              <mc:Fallback>
                <p:oleObj name="Equation" r:id="rId5" imgW="1676400" imgH="1270000" progId="Equation.3">
                  <p:embed/>
                  <p:pic>
                    <p:nvPicPr>
                      <p:cNvPr id="0" name="图片 1356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83768"/>
                        <a:ext cx="1257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524000" y="4074368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" name="Equation" r:id="rId7" imgW="1828800" imgH="622300" progId="Equation.3">
                  <p:embed/>
                </p:oleObj>
              </mc:Choice>
              <mc:Fallback>
                <p:oleObj name="Equation" r:id="rId7" imgW="1828800" imgH="622300" progId="Equation.3">
                  <p:embed/>
                  <p:pic>
                    <p:nvPicPr>
                      <p:cNvPr id="0" name="图片 1356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74368"/>
                        <a:ext cx="137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048000" y="4061668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" name="Equation" r:id="rId9" imgW="2032000" imgH="622300" progId="Equation.3">
                  <p:embed/>
                </p:oleObj>
              </mc:Choice>
              <mc:Fallback>
                <p:oleObj name="Equation" r:id="rId9" imgW="2032000" imgH="622300" progId="Equation.3">
                  <p:embed/>
                  <p:pic>
                    <p:nvPicPr>
                      <p:cNvPr id="0" name="图片 135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61668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061198" y="4651774"/>
          <a:ext cx="1350562" cy="111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" name="Equation" r:id="rId11" imgW="12496800" imgH="10363200" progId="Equation.DSMT4">
                  <p:embed/>
                </p:oleObj>
              </mc:Choice>
              <mc:Fallback>
                <p:oleObj name="Equation" r:id="rId11" imgW="12496800" imgH="10363200" progId="Equation.DSMT4">
                  <p:embed/>
                  <p:pic>
                    <p:nvPicPr>
                      <p:cNvPr id="0" name="图片 135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198" y="4651774"/>
                        <a:ext cx="1350562" cy="111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345266" y="4685436"/>
          <a:ext cx="1946489" cy="10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" name="Equation" r:id="rId13" imgW="19812000" imgH="10972800" progId="Equation.DSMT4">
                  <p:embed/>
                </p:oleObj>
              </mc:Choice>
              <mc:Fallback>
                <p:oleObj name="Equation" r:id="rId13" imgW="19812000" imgH="10972800" progId="Equation.DSMT4">
                  <p:embed/>
                  <p:pic>
                    <p:nvPicPr>
                      <p:cNvPr id="0" name="图片 1357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266" y="4685436"/>
                        <a:ext cx="1946489" cy="1078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4229100" y="4772868"/>
          <a:ext cx="148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" name="Equation" r:id="rId15" imgW="1981200" imgH="1231900" progId="Equation.3">
                  <p:embed/>
                </p:oleObj>
              </mc:Choice>
              <mc:Fallback>
                <p:oleObj name="Equation" r:id="rId15" imgW="1981200" imgH="1231900" progId="Equation.3">
                  <p:embed/>
                  <p:pic>
                    <p:nvPicPr>
                      <p:cNvPr id="0" name="图片 1357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4772868"/>
                        <a:ext cx="1485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5753100" y="4768105"/>
          <a:ext cx="95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" name="Equation" r:id="rId17" imgW="1270000" imgH="1231900" progId="Equation.3">
                  <p:embed/>
                </p:oleObj>
              </mc:Choice>
              <mc:Fallback>
                <p:oleObj name="Equation" r:id="rId17" imgW="1270000" imgH="1231900" progId="Equation.3">
                  <p:embed/>
                  <p:pic>
                    <p:nvPicPr>
                      <p:cNvPr id="0" name="图片 1357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768105"/>
                        <a:ext cx="952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04800" y="589205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代入方程得</a:t>
            </a: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2286000" y="5776168"/>
          <a:ext cx="2400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2" name="Equation" r:id="rId19" imgW="3200400" imgH="1282700" progId="Equation.3">
                  <p:embed/>
                </p:oleObj>
              </mc:Choice>
              <mc:Fallback>
                <p:oleObj name="Equation" r:id="rId19" imgW="3200400" imgH="1282700" progId="Equation.3">
                  <p:embed/>
                  <p:pic>
                    <p:nvPicPr>
                      <p:cNvPr id="0" name="图片 1357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76168"/>
                        <a:ext cx="2400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800600" y="591745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积分得</a:t>
            </a: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6019800" y="5814268"/>
          <a:ext cx="224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" name="Equation" r:id="rId21" imgW="2997200" imgH="1231900" progId="Equation.3">
                  <p:embed/>
                </p:oleObj>
              </mc:Choice>
              <mc:Fallback>
                <p:oleObj name="Equation" r:id="rId21" imgW="2997200" imgH="1231900" progId="Equation.3">
                  <p:embed/>
                  <p:pic>
                    <p:nvPicPr>
                      <p:cNvPr id="0" name="图片 1357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814268"/>
                        <a:ext cx="224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555750" y="873968"/>
            <a:ext cx="68275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一个离地面很高的物体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受地球引力的作用</a:t>
            </a:r>
          </a:p>
        </p:txBody>
      </p:sp>
      <p:sp>
        <p:nvSpPr>
          <p:cNvPr id="14357" name="AutoShape 21"/>
          <p:cNvSpPr/>
          <p:nvPr/>
        </p:nvSpPr>
        <p:spPr bwMode="auto">
          <a:xfrm>
            <a:off x="1295400" y="331236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358" name="Group 22"/>
          <p:cNvGrpSpPr/>
          <p:nvPr/>
        </p:nvGrpSpPr>
        <p:grpSpPr bwMode="auto">
          <a:xfrm>
            <a:off x="7086600" y="2702768"/>
            <a:ext cx="1619250" cy="2260600"/>
            <a:chOff x="4464" y="1392"/>
            <a:chExt cx="1020" cy="1424"/>
          </a:xfrm>
        </p:grpSpPr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 flipV="1">
              <a:off x="4992" y="1449"/>
              <a:ext cx="0" cy="12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0" name="Arc 24"/>
            <p:cNvSpPr/>
            <p:nvPr/>
          </p:nvSpPr>
          <p:spPr bwMode="auto">
            <a:xfrm>
              <a:off x="4464" y="2226"/>
              <a:ext cx="1020" cy="5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0 w 43200"/>
                <a:gd name="T1" fmla="*/ 22911 h 23118"/>
                <a:gd name="T2" fmla="*/ 43147 w 43200"/>
                <a:gd name="T3" fmla="*/ 23118 h 23118"/>
                <a:gd name="T4" fmla="*/ 21600 w 43200"/>
                <a:gd name="T5" fmla="*/ 21600 h 2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118" fill="none" extrusionOk="0">
                  <a:moveTo>
                    <a:pt x="39" y="22911"/>
                  </a:moveTo>
                  <a:cubicBezTo>
                    <a:pt x="13" y="22474"/>
                    <a:pt x="0" y="2203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06"/>
                    <a:pt x="43182" y="22612"/>
                    <a:pt x="43146" y="23117"/>
                  </a:cubicBezTo>
                </a:path>
                <a:path w="43200" h="23118" stroke="0" extrusionOk="0">
                  <a:moveTo>
                    <a:pt x="39" y="22911"/>
                  </a:moveTo>
                  <a:cubicBezTo>
                    <a:pt x="13" y="22474"/>
                    <a:pt x="0" y="2203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06"/>
                    <a:pt x="43182" y="22612"/>
                    <a:pt x="43146" y="2311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61" name="Object 25"/>
            <p:cNvGraphicFramePr>
              <a:graphicFrameLocks noChangeAspect="1"/>
            </p:cNvGraphicFramePr>
            <p:nvPr/>
          </p:nvGraphicFramePr>
          <p:xfrm>
            <a:off x="5040" y="13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4" name="Equation" r:id="rId23" imgW="317500" imgH="419100" progId="Equation.3">
                    <p:embed/>
                  </p:oleObj>
                </mc:Choice>
                <mc:Fallback>
                  <p:oleObj name="Equation" r:id="rId23" imgW="317500" imgH="419100" progId="Equation.3">
                    <p:embed/>
                    <p:pic>
                      <p:nvPicPr>
                        <p:cNvPr id="0" name="图片 1357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3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26"/>
            <p:cNvGraphicFramePr>
              <a:graphicFrameLocks noChangeAspect="1"/>
            </p:cNvGraphicFramePr>
            <p:nvPr/>
          </p:nvGraphicFramePr>
          <p:xfrm>
            <a:off x="5040" y="266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5" name="Equation" r:id="rId25" imgW="292100" imgH="317500" progId="Equation.3">
                    <p:embed/>
                  </p:oleObj>
                </mc:Choice>
                <mc:Fallback>
                  <p:oleObj name="Equation" r:id="rId25" imgW="292100" imgH="317500" progId="Equation.3">
                    <p:embed/>
                    <p:pic>
                      <p:nvPicPr>
                        <p:cNvPr id="0" name="图片 1357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66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3" name="Object 27"/>
            <p:cNvGraphicFramePr>
              <a:graphicFrameLocks noChangeAspect="1"/>
            </p:cNvGraphicFramePr>
            <p:nvPr/>
          </p:nvGraphicFramePr>
          <p:xfrm>
            <a:off x="4992" y="2015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6" name="Equation" r:id="rId27" imgW="368300" imgH="406400" progId="Equation.3">
                    <p:embed/>
                  </p:oleObj>
                </mc:Choice>
                <mc:Fallback>
                  <p:oleObj name="Equation" r:id="rId27" imgW="368300" imgH="406400" progId="Equation.3">
                    <p:embed/>
                    <p:pic>
                      <p:nvPicPr>
                        <p:cNvPr id="0" name="图片 1357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15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4971" y="1675"/>
              <a:ext cx="37" cy="3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65" name="Object 29"/>
            <p:cNvGraphicFramePr>
              <a:graphicFrameLocks noChangeAspect="1"/>
            </p:cNvGraphicFramePr>
            <p:nvPr/>
          </p:nvGraphicFramePr>
          <p:xfrm>
            <a:off x="5040" y="1616"/>
            <a:ext cx="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7" name="Equation" r:id="rId29" imgW="203200" imgH="444500" progId="Equation.3">
                    <p:embed/>
                  </p:oleObj>
                </mc:Choice>
                <mc:Fallback>
                  <p:oleObj name="Equation" r:id="rId29" imgW="203200" imgH="444500" progId="Equation.3">
                    <p:embed/>
                    <p:pic>
                      <p:nvPicPr>
                        <p:cNvPr id="0" name="图片 1357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16"/>
                          <a:ext cx="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4971" y="2724"/>
              <a:ext cx="37" cy="3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0032" y="489223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42" grpId="0" autoUpdateAnimBg="0"/>
      <p:bldP spid="14343" grpId="0" autoUpdateAnimBg="0"/>
      <p:bldP spid="14352" grpId="0" autoUpdateAnimBg="0"/>
      <p:bldP spid="14354" grpId="0" autoUpdateAnimBg="0"/>
      <p:bldP spid="14357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066800" y="1716360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6" name="Equation" r:id="rId3" imgW="3746500" imgH="1320800" progId="Equation.3">
                  <p:embed/>
                </p:oleObj>
              </mc:Choice>
              <mc:Fallback>
                <p:oleObj name="Equation" r:id="rId3" imgW="3746500" imgH="1320800" progId="Equation.3">
                  <p:embed/>
                  <p:pic>
                    <p:nvPicPr>
                      <p:cNvPr id="0" name="图片 14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16360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762000" y="2922860"/>
          <a:ext cx="152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7" name="Equation" r:id="rId5" imgW="2032000" imgH="1231900" progId="Equation.3">
                  <p:embed/>
                </p:oleObj>
              </mc:Choice>
              <mc:Fallback>
                <p:oleObj name="Equation" r:id="rId5" imgW="2032000" imgH="1231900" progId="Equation.3">
                  <p:embed/>
                  <p:pic>
                    <p:nvPicPr>
                      <p:cNvPr id="0" name="图片 14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2860"/>
                        <a:ext cx="1524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851920" y="1663738"/>
          <a:ext cx="3443784" cy="11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Equation" r:id="rId7" imgW="35052000" imgH="11277600" progId="Equation.DSMT4">
                  <p:embed/>
                </p:oleObj>
              </mc:Choice>
              <mc:Fallback>
                <p:oleObj name="Equation" r:id="rId7" imgW="35052000" imgH="11277600" progId="Equation.DSMT4">
                  <p:embed/>
                  <p:pic>
                    <p:nvPicPr>
                      <p:cNvPr id="0" name="图片 14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663738"/>
                        <a:ext cx="3443784" cy="11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514600" y="3173685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" name="Equation" r:id="rId9" imgW="1435100" imgH="546100" progId="Equation.3">
                  <p:embed/>
                </p:oleObj>
              </mc:Choice>
              <mc:Fallback>
                <p:oleObj name="Equation" r:id="rId9" imgW="1435100" imgH="546100" progId="Equation.3">
                  <p:embed/>
                  <p:pic>
                    <p:nvPicPr>
                      <p:cNvPr id="0" name="图片 14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73685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700463" y="2872060"/>
          <a:ext cx="2819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0" name="Equation" r:id="rId11" imgW="3759200" imgH="1308100" progId="Equation.3">
                  <p:embed/>
                </p:oleObj>
              </mc:Choice>
              <mc:Fallback>
                <p:oleObj name="Equation" r:id="rId11" imgW="3759200" imgH="1308100" progId="Equation.3">
                  <p:embed/>
                  <p:pic>
                    <p:nvPicPr>
                      <p:cNvPr id="0" name="图片 14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2872060"/>
                        <a:ext cx="2819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04800" y="4091260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两端积分得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362200" y="3937272"/>
          <a:ext cx="2006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1" name="Equation" r:id="rId13" imgW="2679700" imgH="1308100" progId="Equation.3">
                  <p:embed/>
                </p:oleObj>
              </mc:Choice>
              <mc:Fallback>
                <p:oleObj name="Equation" r:id="rId13" imgW="2679700" imgH="1308100" progId="Equation.3">
                  <p:embed/>
                  <p:pic>
                    <p:nvPicPr>
                      <p:cNvPr id="0" name="图片 14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37272"/>
                        <a:ext cx="2006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290202" y="4927205"/>
          <a:ext cx="1703024" cy="72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2" name="Equation" r:id="rId15" imgW="14325600" imgH="6096000" progId="Equation.DSMT4">
                  <p:embed/>
                </p:oleObj>
              </mc:Choice>
              <mc:Fallback>
                <p:oleObj name="Equation" r:id="rId15" imgW="14325600" imgH="6096000" progId="Equation.DSMT4">
                  <p:embed/>
                  <p:pic>
                    <p:nvPicPr>
                      <p:cNvPr id="0" name="图片 14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02" y="4927205"/>
                        <a:ext cx="1703024" cy="72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2924973" y="5001023"/>
          <a:ext cx="1647027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3" name="Equation" r:id="rId17" imgW="15240000" imgH="5486400" progId="Equation.DSMT4">
                  <p:embed/>
                </p:oleObj>
              </mc:Choice>
              <mc:Fallback>
                <p:oleObj name="Equation" r:id="rId17" imgW="15240000" imgH="5486400" progId="Equation.DSMT4">
                  <p:embed/>
                  <p:pic>
                    <p:nvPicPr>
                      <p:cNvPr id="0" name="图片 14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973" y="5001023"/>
                        <a:ext cx="1647027" cy="59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551784" y="4991372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因此有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1933575" y="5691460"/>
          <a:ext cx="53816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4" name="Equation" r:id="rId19" imgW="7175500" imgH="1308100" progId="Equation.3">
                  <p:embed/>
                </p:oleObj>
              </mc:Choice>
              <mc:Fallback>
                <p:oleObj name="Equation" r:id="rId19" imgW="7175500" imgH="1308100" progId="Equation.3">
                  <p:embed/>
                  <p:pic>
                    <p:nvPicPr>
                      <p:cNvPr id="0" name="图片 14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691460"/>
                        <a:ext cx="53816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4191000" y="4000772"/>
          <a:ext cx="3390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5" name="Equation" r:id="rId21" imgW="4521200" imgH="1206500" progId="Equation.3">
                  <p:embed/>
                </p:oleObj>
              </mc:Choice>
              <mc:Fallback>
                <p:oleObj name="Equation" r:id="rId21" imgW="4521200" imgH="1206500" progId="Equation.3">
                  <p:embed/>
                  <p:pic>
                    <p:nvPicPr>
                      <p:cNvPr id="0" name="图片 14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00772"/>
                        <a:ext cx="3390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7505700" y="3969022"/>
          <a:ext cx="102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6" name="Equation" r:id="rId23" imgW="1371600" imgH="1181100" progId="Equation.3">
                  <p:embed/>
                </p:oleObj>
              </mc:Choice>
              <mc:Fallback>
                <p:oleObj name="Equation" r:id="rId23" imgW="1371600" imgH="1181100" progId="Equation.3">
                  <p:embed/>
                  <p:pic>
                    <p:nvPicPr>
                      <p:cNvPr id="0" name="图片 14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3969022"/>
                        <a:ext cx="1028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1415113" y="883843"/>
          <a:ext cx="4414033" cy="72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7" name="Equation" r:id="rId25" imgW="40843200" imgH="6705600" progId="Equation.DSMT4">
                  <p:embed/>
                </p:oleObj>
              </mc:Choice>
              <mc:Fallback>
                <p:oleObj name="Equation" r:id="rId25" imgW="40843200" imgH="6705600" progId="Equation.DSMT4">
                  <p:embed/>
                  <p:pic>
                    <p:nvPicPr>
                      <p:cNvPr id="0" name="图片 14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113" y="883843"/>
                        <a:ext cx="4414033" cy="72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5895925" y="763588"/>
          <a:ext cx="22764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8" name="Equation" r:id="rId27" imgW="23164800" imgH="9448800" progId="Equation.DSMT4">
                  <p:embed/>
                </p:oleObj>
              </mc:Choice>
              <mc:Fallback>
                <p:oleObj name="Equation" r:id="rId27" imgW="23164800" imgH="9448800" progId="Equation.DSMT4">
                  <p:embed/>
                  <p:pic>
                    <p:nvPicPr>
                      <p:cNvPr id="0" name="图片 14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25" y="763588"/>
                        <a:ext cx="22764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660232" y="2751311"/>
            <a:ext cx="2031325" cy="461665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注意“－”号</a:t>
            </a:r>
          </a:p>
        </p:txBody>
      </p:sp>
      <p:sp>
        <p:nvSpPr>
          <p:cNvPr id="4" name="矩形 3"/>
          <p:cNvSpPr/>
          <p:nvPr/>
        </p:nvSpPr>
        <p:spPr>
          <a:xfrm>
            <a:off x="639341" y="98072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9341" y="498726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utoUpdateAnimBg="0"/>
      <p:bldP spid="15371" grpId="0" autoUpdateAnimBg="0"/>
      <p:bldP spid="15377" grpId="0" animBg="1" autoUpdateAnimBg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7640" y="3512963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= R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753940" y="3574876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8" name="Equation" r:id="rId3" imgW="1714500" imgH="558800" progId="Equation.3">
                  <p:embed/>
                </p:oleObj>
              </mc:Choice>
              <mc:Fallback>
                <p:oleObj name="Equation" r:id="rId3" imgW="1714500" imgH="558800" progId="Equation.3">
                  <p:embed/>
                  <p:pic>
                    <p:nvPicPr>
                      <p:cNvPr id="0" name="图片 15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940" y="3574876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036640" y="3487563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由原方程可得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322640" y="3295476"/>
          <a:ext cx="1333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9" name="Equation" r:id="rId5" imgW="1778000" imgH="1257300" progId="Equation.3">
                  <p:embed/>
                </p:oleObj>
              </mc:Choice>
              <mc:Fallback>
                <p:oleObj name="Equation" r:id="rId5" imgW="1778000" imgH="1257300" progId="Equation.3">
                  <p:embed/>
                  <p:pic>
                    <p:nvPicPr>
                      <p:cNvPr id="0" name="图片 15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640" y="3295476"/>
                        <a:ext cx="1333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07640" y="4214638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因此落到地面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时的速度和所需时间分别为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527175" y="5733256"/>
          <a:ext cx="61690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name="Equation" r:id="rId7" imgW="8229600" imgH="1308100" progId="Equation.3">
                  <p:embed/>
                </p:oleObj>
              </mc:Choice>
              <mc:Fallback>
                <p:oleObj name="Equation" r:id="rId7" imgW="8229600" imgH="1308100" progId="Equation.3">
                  <p:embed/>
                  <p:pic>
                    <p:nvPicPr>
                      <p:cNvPr id="0" name="图片 15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5733256"/>
                        <a:ext cx="61690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524000" y="4781376"/>
          <a:ext cx="3467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1" name="Equation" r:id="rId9" imgW="4622800" imgH="1206500" progId="Equation.3">
                  <p:embed/>
                </p:oleObj>
              </mc:Choice>
              <mc:Fallback>
                <p:oleObj name="Equation" r:id="rId9" imgW="4622800" imgH="1206500" progId="Equation.3">
                  <p:embed/>
                  <p:pic>
                    <p:nvPicPr>
                      <p:cNvPr id="0" name="图片 15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81376"/>
                        <a:ext cx="3467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914400" y="958676"/>
          <a:ext cx="1295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Equation" r:id="rId11" imgW="1727200" imgH="1409700" progId="Equation.3">
                  <p:embed/>
                </p:oleObj>
              </mc:Choice>
              <mc:Fallback>
                <p:oleObj name="Equation" r:id="rId11" imgW="1727200" imgH="1409700" progId="Equation.3">
                  <p:embed/>
                  <p:pic>
                    <p:nvPicPr>
                      <p:cNvPr id="0" name="图片 15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58676"/>
                        <a:ext cx="1295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273300" y="1034876"/>
          <a:ext cx="1384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3" name="Equation" r:id="rId13" imgW="1841500" imgH="1270000" progId="Equation.3">
                  <p:embed/>
                </p:oleObj>
              </mc:Choice>
              <mc:Fallback>
                <p:oleObj name="Equation" r:id="rId13" imgW="1841500" imgH="1270000" progId="Equation.3">
                  <p:embed/>
                  <p:pic>
                    <p:nvPicPr>
                      <p:cNvPr id="0" name="图片 15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034876"/>
                        <a:ext cx="1384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3949700" y="1047576"/>
          <a:ext cx="2832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4" name="Equation" r:id="rId15" imgW="3771900" imgH="1308100" progId="Equation.3">
                  <p:embed/>
                </p:oleObj>
              </mc:Choice>
              <mc:Fallback>
                <p:oleObj name="Equation" r:id="rId15" imgW="3771900" imgH="1308100" progId="Equation.3">
                  <p:embed/>
                  <p:pic>
                    <p:nvPicPr>
                      <p:cNvPr id="0" name="图片 15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1047576"/>
                        <a:ext cx="2832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942975" y="2190576"/>
          <a:ext cx="53816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5" name="Equation" r:id="rId17" imgW="7175500" imgH="1308100" progId="Equation.3">
                  <p:embed/>
                </p:oleObj>
              </mc:Choice>
              <mc:Fallback>
                <p:oleObj name="Equation" r:id="rId17" imgW="7175500" imgH="1308100" progId="Equation.3">
                  <p:embed/>
                  <p:pic>
                    <p:nvPicPr>
                      <p:cNvPr id="0" name="图片 15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190576"/>
                        <a:ext cx="53816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762000" y="3244676"/>
            <a:ext cx="6324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398" name="Group 14"/>
          <p:cNvGrpSpPr/>
          <p:nvPr/>
        </p:nvGrpSpPr>
        <p:grpSpPr bwMode="auto">
          <a:xfrm>
            <a:off x="7067550" y="958676"/>
            <a:ext cx="1619250" cy="2260600"/>
            <a:chOff x="4464" y="1392"/>
            <a:chExt cx="1020" cy="1424"/>
          </a:xfrm>
        </p:grpSpPr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V="1">
              <a:off x="4992" y="1449"/>
              <a:ext cx="0" cy="12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0" name="Arc 16"/>
            <p:cNvSpPr/>
            <p:nvPr/>
          </p:nvSpPr>
          <p:spPr bwMode="auto">
            <a:xfrm>
              <a:off x="4464" y="2226"/>
              <a:ext cx="1020" cy="5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0 w 43200"/>
                <a:gd name="T1" fmla="*/ 22911 h 23118"/>
                <a:gd name="T2" fmla="*/ 43147 w 43200"/>
                <a:gd name="T3" fmla="*/ 23118 h 23118"/>
                <a:gd name="T4" fmla="*/ 21600 w 43200"/>
                <a:gd name="T5" fmla="*/ 21600 h 2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118" fill="none" extrusionOk="0">
                  <a:moveTo>
                    <a:pt x="39" y="22911"/>
                  </a:moveTo>
                  <a:cubicBezTo>
                    <a:pt x="13" y="22474"/>
                    <a:pt x="0" y="2203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06"/>
                    <a:pt x="43182" y="22612"/>
                    <a:pt x="43146" y="23117"/>
                  </a:cubicBezTo>
                </a:path>
                <a:path w="43200" h="23118" stroke="0" extrusionOk="0">
                  <a:moveTo>
                    <a:pt x="39" y="22911"/>
                  </a:moveTo>
                  <a:cubicBezTo>
                    <a:pt x="13" y="22474"/>
                    <a:pt x="0" y="2203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06"/>
                    <a:pt x="43182" y="22612"/>
                    <a:pt x="43146" y="2311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5040" y="13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6" name="Equation" r:id="rId19" imgW="317500" imgH="419100" progId="Equation.3">
                    <p:embed/>
                  </p:oleObj>
                </mc:Choice>
                <mc:Fallback>
                  <p:oleObj name="Equation" r:id="rId19" imgW="317500" imgH="419100" progId="Equation.3">
                    <p:embed/>
                    <p:pic>
                      <p:nvPicPr>
                        <p:cNvPr id="0" name="图片 155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3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8"/>
            <p:cNvGraphicFramePr>
              <a:graphicFrameLocks noChangeAspect="1"/>
            </p:cNvGraphicFramePr>
            <p:nvPr/>
          </p:nvGraphicFramePr>
          <p:xfrm>
            <a:off x="5040" y="266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7" name="Equation" r:id="rId21" imgW="292100" imgH="317500" progId="Equation.3">
                    <p:embed/>
                  </p:oleObj>
                </mc:Choice>
                <mc:Fallback>
                  <p:oleObj name="Equation" r:id="rId21" imgW="292100" imgH="317500" progId="Equation.3">
                    <p:embed/>
                    <p:pic>
                      <p:nvPicPr>
                        <p:cNvPr id="0" name="图片 15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66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4992" y="2015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8" name="Equation" r:id="rId23" imgW="368300" imgH="406400" progId="Equation.3">
                    <p:embed/>
                  </p:oleObj>
                </mc:Choice>
                <mc:Fallback>
                  <p:oleObj name="Equation" r:id="rId23" imgW="368300" imgH="406400" progId="Equation.3">
                    <p:embed/>
                    <p:pic>
                      <p:nvPicPr>
                        <p:cNvPr id="0" name="图片 155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15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Oval 20"/>
            <p:cNvSpPr>
              <a:spLocks noChangeArrowheads="1"/>
            </p:cNvSpPr>
            <p:nvPr/>
          </p:nvSpPr>
          <p:spPr bwMode="auto">
            <a:xfrm>
              <a:off x="4971" y="1675"/>
              <a:ext cx="37" cy="3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05" name="Object 21"/>
            <p:cNvGraphicFramePr>
              <a:graphicFrameLocks noChangeAspect="1"/>
            </p:cNvGraphicFramePr>
            <p:nvPr/>
          </p:nvGraphicFramePr>
          <p:xfrm>
            <a:off x="5040" y="1616"/>
            <a:ext cx="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9" name="Equation" r:id="rId25" imgW="203200" imgH="444500" progId="Equation.3">
                    <p:embed/>
                  </p:oleObj>
                </mc:Choice>
                <mc:Fallback>
                  <p:oleObj name="Equation" r:id="rId25" imgW="203200" imgH="444500" progId="Equation.3">
                    <p:embed/>
                    <p:pic>
                      <p:nvPicPr>
                        <p:cNvPr id="0" name="图片 155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16"/>
                          <a:ext cx="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Oval 22"/>
            <p:cNvSpPr>
              <a:spLocks noChangeArrowheads="1"/>
            </p:cNvSpPr>
            <p:nvPr/>
          </p:nvSpPr>
          <p:spPr bwMode="auto">
            <a:xfrm>
              <a:off x="4971" y="2724"/>
              <a:ext cx="37" cy="3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8" grpId="0" autoUpdateAnimBg="0"/>
      <p:bldP spid="1639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88032" y="985838"/>
            <a:ext cx="6172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若此例改为如图所示的坐标系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411" name="Group 3"/>
          <p:cNvGrpSpPr/>
          <p:nvPr/>
        </p:nvGrpSpPr>
        <p:grpSpPr bwMode="auto">
          <a:xfrm>
            <a:off x="6935788" y="1762472"/>
            <a:ext cx="1828800" cy="2901950"/>
            <a:chOff x="4369" y="720"/>
            <a:chExt cx="1152" cy="1828"/>
          </a:xfrm>
        </p:grpSpPr>
        <p:grpSp>
          <p:nvGrpSpPr>
            <p:cNvPr id="17412" name="Group 4"/>
            <p:cNvGrpSpPr/>
            <p:nvPr/>
          </p:nvGrpSpPr>
          <p:grpSpPr bwMode="auto">
            <a:xfrm>
              <a:off x="4944" y="1344"/>
              <a:ext cx="336" cy="648"/>
              <a:chOff x="5040" y="1392"/>
              <a:chExt cx="336" cy="648"/>
            </a:xfrm>
          </p:grpSpPr>
          <p:sp>
            <p:nvSpPr>
              <p:cNvPr id="17413" name="Line 5"/>
              <p:cNvSpPr>
                <a:spLocks noChangeShapeType="1"/>
              </p:cNvSpPr>
              <p:nvPr/>
            </p:nvSpPr>
            <p:spPr bwMode="auto">
              <a:xfrm>
                <a:off x="5040" y="20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7414" name="Object 6"/>
              <p:cNvGraphicFramePr>
                <a:graphicFrameLocks noChangeAspect="1"/>
              </p:cNvGraphicFramePr>
              <p:nvPr/>
            </p:nvGraphicFramePr>
            <p:xfrm>
              <a:off x="5136" y="1584"/>
              <a:ext cx="22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08" name="公式" r:id="rId3" imgW="203200" imgH="215900" progId="Equation.3">
                      <p:embed/>
                    </p:oleObj>
                  </mc:Choice>
                  <mc:Fallback>
                    <p:oleObj name="公式" r:id="rId3" imgW="203200" imgH="215900" progId="Equation.3">
                      <p:embed/>
                      <p:pic>
                        <p:nvPicPr>
                          <p:cNvPr id="0" name="图片 165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1584"/>
                            <a:ext cx="22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5040" y="139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16" name="Line 8"/>
              <p:cNvSpPr>
                <a:spLocks noChangeShapeType="1"/>
              </p:cNvSpPr>
              <p:nvPr/>
            </p:nvSpPr>
            <p:spPr bwMode="auto">
              <a:xfrm>
                <a:off x="5232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17" name="Line 9"/>
              <p:cNvSpPr>
                <a:spLocks noChangeShapeType="1"/>
              </p:cNvSpPr>
              <p:nvPr/>
            </p:nvSpPr>
            <p:spPr bwMode="auto">
              <a:xfrm rot="10800000">
                <a:off x="5232" y="139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rot="10800000" flipV="1">
              <a:off x="4943" y="816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19" name="Arc 11"/>
            <p:cNvSpPr/>
            <p:nvPr/>
          </p:nvSpPr>
          <p:spPr bwMode="auto">
            <a:xfrm>
              <a:off x="4369" y="1344"/>
              <a:ext cx="1152" cy="61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0 w 43200"/>
                <a:gd name="T1" fmla="*/ 22911 h 22945"/>
                <a:gd name="T2" fmla="*/ 43158 w 43200"/>
                <a:gd name="T3" fmla="*/ 22945 h 22945"/>
                <a:gd name="T4" fmla="*/ 21600 w 43200"/>
                <a:gd name="T5" fmla="*/ 21600 h 22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945" fill="none" extrusionOk="0">
                  <a:moveTo>
                    <a:pt x="39" y="22911"/>
                  </a:moveTo>
                  <a:cubicBezTo>
                    <a:pt x="13" y="22474"/>
                    <a:pt x="0" y="2203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048"/>
                    <a:pt x="43186" y="22497"/>
                    <a:pt x="43158" y="22945"/>
                  </a:cubicBezTo>
                </a:path>
                <a:path w="43200" h="22945" stroke="0" extrusionOk="0">
                  <a:moveTo>
                    <a:pt x="39" y="22911"/>
                  </a:moveTo>
                  <a:cubicBezTo>
                    <a:pt x="13" y="22474"/>
                    <a:pt x="0" y="2203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048"/>
                    <a:pt x="43186" y="22497"/>
                    <a:pt x="43158" y="2294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4924" y="1968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21" name="Object 13"/>
            <p:cNvGraphicFramePr>
              <a:graphicFrameLocks noChangeAspect="1"/>
            </p:cNvGraphicFramePr>
            <p:nvPr/>
          </p:nvGraphicFramePr>
          <p:xfrm>
            <a:off x="4848" y="2304"/>
            <a:ext cx="20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9" name="公式" r:id="rId5" imgW="190500" imgH="215900" progId="Equation.3">
                    <p:embed/>
                  </p:oleObj>
                </mc:Choice>
                <mc:Fallback>
                  <p:oleObj name="公式" r:id="rId5" imgW="190500" imgH="215900" progId="Equation.3">
                    <p:embed/>
                    <p:pic>
                      <p:nvPicPr>
                        <p:cNvPr id="0" name="图片 16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304"/>
                          <a:ext cx="20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14"/>
            <p:cNvGraphicFramePr>
              <a:graphicFrameLocks noChangeAspect="1"/>
            </p:cNvGraphicFramePr>
            <p:nvPr/>
          </p:nvGraphicFramePr>
          <p:xfrm>
            <a:off x="4752" y="720"/>
            <a:ext cx="18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0" name="公式" r:id="rId7" imgW="165100" imgH="190500" progId="Equation.3">
                    <p:embed/>
                  </p:oleObj>
                </mc:Choice>
                <mc:Fallback>
                  <p:oleObj name="公式" r:id="rId7" imgW="165100" imgH="190500" progId="Equation.3">
                    <p:embed/>
                    <p:pic>
                      <p:nvPicPr>
                        <p:cNvPr id="0" name="图片 16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720"/>
                          <a:ext cx="18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4923" y="793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24" name="Object 16"/>
            <p:cNvGraphicFramePr>
              <a:graphicFrameLocks noChangeAspect="1"/>
            </p:cNvGraphicFramePr>
            <p:nvPr/>
          </p:nvGraphicFramePr>
          <p:xfrm>
            <a:off x="4767" y="1824"/>
            <a:ext cx="13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1" name="公式" r:id="rId9" imgW="114300" imgH="241300" progId="Equation.3">
                    <p:embed/>
                  </p:oleObj>
                </mc:Choice>
                <mc:Fallback>
                  <p:oleObj name="公式" r:id="rId9" imgW="114300" imgH="241300" progId="Equation.3">
                    <p:embed/>
                    <p:pic>
                      <p:nvPicPr>
                        <p:cNvPr id="0" name="图片 16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1824"/>
                          <a:ext cx="13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2173288" y="1533872"/>
          <a:ext cx="1295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name="Equation" r:id="rId11" imgW="1727200" imgH="1409700" progId="Equation.3">
                  <p:embed/>
                </p:oleObj>
              </mc:Choice>
              <mc:Fallback>
                <p:oleObj name="Equation" r:id="rId11" imgW="1727200" imgH="1409700" progId="Equation.3">
                  <p:embed/>
                  <p:pic>
                    <p:nvPicPr>
                      <p:cNvPr id="0" name="图片 16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1533872"/>
                        <a:ext cx="1295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3454400" y="1625947"/>
          <a:ext cx="119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Equation" r:id="rId13" imgW="1587500" imgH="1282700" progId="Equation.3">
                  <p:embed/>
                </p:oleObj>
              </mc:Choice>
              <mc:Fallback>
                <p:oleObj name="Equation" r:id="rId13" imgW="1587500" imgH="1282700" progId="Equation.3">
                  <p:embed/>
                  <p:pic>
                    <p:nvPicPr>
                      <p:cNvPr id="0" name="图片 16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625947"/>
                        <a:ext cx="119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2082800" y="2875309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15" imgW="1993900" imgH="622300" progId="Equation.3">
                  <p:embed/>
                </p:oleObj>
              </mc:Choice>
              <mc:Fallback>
                <p:oleObj name="Equation" r:id="rId15" imgW="1993900" imgH="622300" progId="Equation.3">
                  <p:embed/>
                  <p:pic>
                    <p:nvPicPr>
                      <p:cNvPr id="0" name="图片 16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875309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3683000" y="2875309"/>
          <a:ext cx="142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Equation" r:id="rId17" imgW="1892300" imgH="622300" progId="Equation.3">
                  <p:embed/>
                </p:oleObj>
              </mc:Choice>
              <mc:Fallback>
                <p:oleObj name="Equation" r:id="rId17" imgW="1892300" imgH="622300" progId="Equation.3">
                  <p:embed/>
                  <p:pic>
                    <p:nvPicPr>
                      <p:cNvPr id="0" name="图片 16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875309"/>
                        <a:ext cx="142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1151577" y="3565362"/>
          <a:ext cx="1116167" cy="95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Equation" r:id="rId19" imgW="12496800" imgH="10668000" progId="Equation.DSMT4">
                  <p:embed/>
                </p:oleObj>
              </mc:Choice>
              <mc:Fallback>
                <p:oleObj name="Equation" r:id="rId19" imgW="12496800" imgH="10668000" progId="Equation.DSMT4">
                  <p:embed/>
                  <p:pic>
                    <p:nvPicPr>
                      <p:cNvPr id="0" name="图片 16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577" y="3565362"/>
                        <a:ext cx="1116167" cy="952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2286000" y="369287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解方程可得</a:t>
            </a:r>
          </a:p>
        </p:txBody>
      </p:sp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2451100" y="4353272"/>
          <a:ext cx="311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Equation" r:id="rId21" imgW="4152900" imgH="1231900" progId="Equation.3">
                  <p:embed/>
                </p:oleObj>
              </mc:Choice>
              <mc:Fallback>
                <p:oleObj name="Equation" r:id="rId21" imgW="4152900" imgH="1231900" progId="Equation.3">
                  <p:embed/>
                  <p:pic>
                    <p:nvPicPr>
                      <p:cNvPr id="0" name="图片 16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353272"/>
                        <a:ext cx="311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09600" y="5358159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此时开方根号前应取什么符号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说明道理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400800" y="98091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则定解问题为</a:t>
            </a:r>
          </a:p>
        </p:txBody>
      </p:sp>
      <p:sp>
        <p:nvSpPr>
          <p:cNvPr id="17434" name="AutoShape 26"/>
          <p:cNvSpPr/>
          <p:nvPr/>
        </p:nvSpPr>
        <p:spPr bwMode="auto">
          <a:xfrm>
            <a:off x="1752600" y="1838672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371703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 autoUpdateAnimBg="0"/>
      <p:bldP spid="17432" grpId="0" autoUpdateAnimBg="0"/>
      <p:bldP spid="17433" grpId="0" autoUpdateAnimBg="0"/>
      <p:bldP spid="17434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12304" y="1149350"/>
            <a:ext cx="2895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解初值问题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19472" y="204814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486472" y="892448"/>
          <a:ext cx="4667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6" name="公式" r:id="rId3" imgW="254000" imgH="546100" progId="Equation.3">
                  <p:embed/>
                </p:oleObj>
              </mc:Choice>
              <mc:Fallback>
                <p:oleObj name="公式" r:id="rId3" imgW="254000" imgH="546100" progId="Equation.3">
                  <p:embed/>
                  <p:pic>
                    <p:nvPicPr>
                      <p:cNvPr id="0" name="图片 17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472" y="892448"/>
                        <a:ext cx="46672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803972" y="841648"/>
          <a:ext cx="175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" name="Equation" r:id="rId5" imgW="2336800" imgH="673100" progId="Equation.3">
                  <p:embed/>
                </p:oleObj>
              </mc:Choice>
              <mc:Fallback>
                <p:oleObj name="Equation" r:id="rId5" imgW="2336800" imgH="673100" progId="Equation.3">
                  <p:embed/>
                  <p:pic>
                    <p:nvPicPr>
                      <p:cNvPr id="0" name="图片 17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972" y="841648"/>
                        <a:ext cx="1752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843660" y="1387748"/>
          <a:ext cx="158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" name="Equation" r:id="rId7" imgW="2120900" imgH="762000" progId="Equation.3">
                  <p:embed/>
                </p:oleObj>
              </mc:Choice>
              <mc:Fallback>
                <p:oleObj name="Equation" r:id="rId7" imgW="2120900" imgH="762000" progId="Equation.3">
                  <p:embed/>
                  <p:pic>
                    <p:nvPicPr>
                      <p:cNvPr id="0" name="图片 17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660" y="1387748"/>
                        <a:ext cx="158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772472" y="1387748"/>
          <a:ext cx="1447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" name="Equation" r:id="rId9" imgW="1930400" imgH="762000" progId="Equation.3">
                  <p:embed/>
                </p:oleObj>
              </mc:Choice>
              <mc:Fallback>
                <p:oleObj name="Equation" r:id="rId9" imgW="1930400" imgH="762000" progId="Equation.3">
                  <p:embed/>
                  <p:pic>
                    <p:nvPicPr>
                      <p:cNvPr id="0" name="图片 17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472" y="1387748"/>
                        <a:ext cx="1447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835696" y="2094057"/>
          <a:ext cx="1497297" cy="47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" name="Equation" r:id="rId11" imgW="15240000" imgH="4876800" progId="Equation.DSMT4">
                  <p:embed/>
                </p:oleObj>
              </mc:Choice>
              <mc:Fallback>
                <p:oleObj name="Equation" r:id="rId11" imgW="15240000" imgH="4876800" progId="Equation.DSMT4">
                  <p:embed/>
                  <p:pic>
                    <p:nvPicPr>
                      <p:cNvPr id="0" name="图片 17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094057"/>
                        <a:ext cx="1497297" cy="479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3275856" y="1844824"/>
          <a:ext cx="2126163" cy="104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" name="Equation" r:id="rId13" imgW="21640800" imgH="10668000" progId="Equation.DSMT4">
                  <p:embed/>
                </p:oleObj>
              </mc:Choice>
              <mc:Fallback>
                <p:oleObj name="Equation" r:id="rId13" imgW="21640800" imgH="10668000" progId="Equation.DSMT4">
                  <p:embed/>
                  <p:pic>
                    <p:nvPicPr>
                      <p:cNvPr id="0" name="图片 17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844824"/>
                        <a:ext cx="2126163" cy="1048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436096" y="2117800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代入方程得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2572072" y="2721248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" name="Equation" r:id="rId15" imgW="2705100" imgH="673100" progId="Equation.3">
                  <p:embed/>
                </p:oleObj>
              </mc:Choice>
              <mc:Fallback>
                <p:oleObj name="Equation" r:id="rId15" imgW="2705100" imgH="673100" progId="Equation.3">
                  <p:embed/>
                  <p:pic>
                    <p:nvPicPr>
                      <p:cNvPr id="0" name="图片 17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072" y="2721248"/>
                        <a:ext cx="203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819472" y="338164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积分得</a:t>
            </a: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2559372" y="3368948"/>
          <a:ext cx="2425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" name="Equation" r:id="rId17" imgW="3238500" imgH="774700" progId="Equation.3">
                  <p:embed/>
                </p:oleObj>
              </mc:Choice>
              <mc:Fallback>
                <p:oleObj name="Equation" r:id="rId17" imgW="3238500" imgH="774700" progId="Equation.3">
                  <p:embed/>
                  <p:pic>
                    <p:nvPicPr>
                      <p:cNvPr id="0" name="图片 17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372" y="3368948"/>
                        <a:ext cx="2425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446" name="Text Box 14"/>
              <p:cNvSpPr txBox="1">
                <a:spLocks noChangeArrowheads="1"/>
              </p:cNvSpPr>
              <p:nvPr/>
            </p:nvSpPr>
            <p:spPr bwMode="auto">
              <a:xfrm>
                <a:off x="468635" y="4030935"/>
                <a:ext cx="395934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利用初始条件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=0,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446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635" y="4030935"/>
                <a:ext cx="3959349" cy="523220"/>
              </a:xfrm>
              <a:prstGeom prst="rect">
                <a:avLst/>
              </a:prstGeom>
              <a:blipFill rotWithShape="1">
                <a:blip r:embed="rId19"/>
                <a:stretch>
                  <a:fillRect t="-113" r="3" b="1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5162872" y="4016648"/>
          <a:ext cx="3098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" name="Equation" r:id="rId20" imgW="4127500" imgH="762000" progId="Equation.3">
                  <p:embed/>
                </p:oleObj>
              </mc:Choice>
              <mc:Fallback>
                <p:oleObj name="Equation" r:id="rId20" imgW="4127500" imgH="762000" progId="Equation.3">
                  <p:embed/>
                  <p:pic>
                    <p:nvPicPr>
                      <p:cNvPr id="0" name="图片 17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872" y="4016648"/>
                        <a:ext cx="3098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248472" y="401664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2826072" y="4613548"/>
          <a:ext cx="172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" name="Equation" r:id="rId22" imgW="2298700" imgH="1231900" progId="Equation.3">
                  <p:embed/>
                </p:oleObj>
              </mc:Choice>
              <mc:Fallback>
                <p:oleObj name="Equation" r:id="rId22" imgW="2298700" imgH="1231900" progId="Equation.3">
                  <p:embed/>
                  <p:pic>
                    <p:nvPicPr>
                      <p:cNvPr id="0" name="图片 17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072" y="4613548"/>
                        <a:ext cx="172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14672" y="555017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积分得</a:t>
            </a:r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1835472" y="5553348"/>
          <a:ext cx="226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" name="Equation" r:id="rId24" imgW="3009900" imgH="698500" progId="Equation.3">
                  <p:embed/>
                </p:oleObj>
              </mc:Choice>
              <mc:Fallback>
                <p:oleObj name="Equation" r:id="rId24" imgW="3009900" imgH="698500" progId="Equation.3">
                  <p:embed/>
                  <p:pic>
                    <p:nvPicPr>
                      <p:cNvPr id="0" name="图片 17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472" y="5553348"/>
                        <a:ext cx="2260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5022850" y="5522913"/>
          <a:ext cx="15160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" name="Equation" r:id="rId26" imgW="14020800" imgH="6096000" progId="Equation.DSMT4">
                  <p:embed/>
                </p:oleObj>
              </mc:Choice>
              <mc:Fallback>
                <p:oleObj name="Equation" r:id="rId26" imgW="14020800" imgH="6096000" progId="Equation.DSMT4">
                  <p:embed/>
                  <p:pic>
                    <p:nvPicPr>
                      <p:cNvPr id="0" name="图片 17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5522913"/>
                        <a:ext cx="15160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6443160" y="5589240"/>
          <a:ext cx="1617081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Equation" r:id="rId28" imgW="16459200" imgH="5486400" progId="Equation.DSMT4">
                  <p:embed/>
                </p:oleObj>
              </mc:Choice>
              <mc:Fallback>
                <p:oleObj name="Equation" r:id="rId28" imgW="16459200" imgH="5486400" progId="Equation.DSMT4">
                  <p:embed/>
                  <p:pic>
                    <p:nvPicPr>
                      <p:cNvPr id="0" name="图片 17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160" y="5589240"/>
                        <a:ext cx="1617081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87685" y="615024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故所求特解为</a:t>
            </a:r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3446467" y="6204858"/>
          <a:ext cx="171831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9" name="Equation" r:id="rId30" imgW="2082800" imgH="571500" progId="Equation.3">
                  <p:embed/>
                </p:oleObj>
              </mc:Choice>
              <mc:Fallback>
                <p:oleObj name="Equation" r:id="rId30" imgW="2082800" imgH="571500" progId="Equation.3">
                  <p:embed/>
                  <p:pic>
                    <p:nvPicPr>
                      <p:cNvPr id="0" name="图片 17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7" y="6204858"/>
                        <a:ext cx="1718310" cy="474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8210872" y="401664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sp>
        <p:nvSpPr>
          <p:cNvPr id="4" name="矩形 3"/>
          <p:cNvSpPr/>
          <p:nvPr/>
        </p:nvSpPr>
        <p:spPr>
          <a:xfrm>
            <a:off x="4139952" y="555017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再由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42" grpId="0" autoUpdateAnimBg="0"/>
      <p:bldP spid="18444" grpId="0" autoUpdateAnimBg="0"/>
      <p:bldP spid="18446" grpId="0" autoUpdateAnimBg="0"/>
      <p:bldP spid="18449" grpId="0" autoUpdateAnimBg="0"/>
      <p:bldP spid="18451" grpId="0" autoUpdateAnimBg="0"/>
      <p:bldP spid="18455" grpId="0" autoUpdateAnimBg="0"/>
      <p:bldP spid="18457" grpId="0" autoUpdateAnimBg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/>
          <p:cNvSpPr/>
          <p:nvPr/>
        </p:nvSpPr>
        <p:spPr bwMode="auto">
          <a:xfrm>
            <a:off x="7124700" y="5647010"/>
            <a:ext cx="684213" cy="644525"/>
          </a:xfrm>
          <a:custGeom>
            <a:avLst/>
            <a:gdLst>
              <a:gd name="T0" fmla="*/ 0 w 432"/>
              <a:gd name="T1" fmla="*/ 384 h 384"/>
              <a:gd name="T2" fmla="*/ 432 w 432"/>
              <a:gd name="T3" fmla="*/ 384 h 384"/>
              <a:gd name="T4" fmla="*/ 432 w 432"/>
              <a:gd name="T5" fmla="*/ 0 h 384"/>
              <a:gd name="T6" fmla="*/ 0 w 432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84">
                <a:moveTo>
                  <a:pt x="0" y="384"/>
                </a:moveTo>
                <a:lnTo>
                  <a:pt x="432" y="384"/>
                </a:lnTo>
                <a:lnTo>
                  <a:pt x="432" y="0"/>
                </a:lnTo>
                <a:lnTo>
                  <a:pt x="0" y="384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105400" y="232754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为曲边的曲边梯形面积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76600" y="1810023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上述两直线与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轴围成的三角形面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3264" y="779463"/>
            <a:ext cx="914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3" name="Text Box 7"/>
              <p:cNvSpPr txBox="1">
                <a:spLocks noChangeArrowheads="1"/>
              </p:cNvSpPr>
              <p:nvPr/>
            </p:nvSpPr>
            <p:spPr bwMode="auto">
              <a:xfrm>
                <a:off x="1475656" y="789260"/>
                <a:ext cx="5410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≥0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二阶可导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</a:p>
            </p:txBody>
          </p:sp>
        </mc:Choice>
        <mc:Fallback xmlns="">
          <p:sp>
            <p:nvSpPr>
              <p:cNvPr id="1946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789260"/>
                <a:ext cx="5410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0" t="-113" r="10" b="1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6705600" y="865460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" name="Equation" r:id="rId4" imgW="1930400" imgH="558800" progId="Equation.3">
                  <p:embed/>
                </p:oleObj>
              </mc:Choice>
              <mc:Fallback>
                <p:oleObj name="Equation" r:id="rId4" imgW="1930400" imgH="558800" progId="Equation.3">
                  <p:embed/>
                  <p:pic>
                    <p:nvPicPr>
                      <p:cNvPr id="0" name="图片 18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865460"/>
                        <a:ext cx="144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466" name="Text Box 10"/>
              <p:cNvSpPr txBox="1">
                <a:spLocks noChangeArrowheads="1"/>
              </p:cNvSpPr>
              <p:nvPr/>
            </p:nvSpPr>
            <p:spPr bwMode="auto">
              <a:xfrm>
                <a:off x="1749400" y="1293028"/>
                <a:ext cx="7239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过曲线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上任一点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en-US" altLang="zh-CN" sz="2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作该曲线的</a:t>
                </a:r>
              </a:p>
            </p:txBody>
          </p:sp>
        </mc:Choice>
        <mc:Fallback xmlns="">
          <p:sp>
            <p:nvSpPr>
              <p:cNvPr id="1946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9400" y="1293028"/>
                <a:ext cx="7239000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8" t="-32" r="8" b="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04800" y="181002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切线及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轴的垂线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1524000" y="2465660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" name="Equation" r:id="rId7" imgW="609600" imgH="596900" progId="Equation.3">
                  <p:embed/>
                </p:oleObj>
              </mc:Choice>
              <mc:Fallback>
                <p:oleObj name="Equation" r:id="rId7" imgW="609600" imgH="596900" progId="Equation.3">
                  <p:embed/>
                  <p:pic>
                    <p:nvPicPr>
                      <p:cNvPr id="0" name="图片 18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65660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905000" y="234342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区间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[ 0,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]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上以</a:t>
            </a:r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4459288" y="2351360"/>
          <a:ext cx="7985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" name="公式" r:id="rId9" imgW="419100" imgH="266700" progId="Equation.3">
                  <p:embed/>
                </p:oleObj>
              </mc:Choice>
              <mc:Fallback>
                <p:oleObj name="公式" r:id="rId9" imgW="419100" imgH="266700" progId="Equation.3">
                  <p:embed/>
                  <p:pic>
                    <p:nvPicPr>
                      <p:cNvPr id="0" name="图片 18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2351360"/>
                        <a:ext cx="7985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474" name="Text Box 18"/>
              <p:cNvSpPr txBox="1">
                <a:spLocks noChangeArrowheads="1"/>
              </p:cNvSpPr>
              <p:nvPr/>
            </p:nvSpPr>
            <p:spPr bwMode="auto">
              <a:xfrm>
                <a:off x="609600" y="3608660"/>
                <a:ext cx="48387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𝑦</m:t>
                    </m:r>
                    <m:r>
                      <a:rPr lang="zh-CN" altLang="en-US" sz="2800">
                        <a:latin typeface="Cambria Math" panose="02040503050406030204"/>
                      </a:rPr>
                      <m:t>(0)=1,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pitchFamily="18" charset="0"/>
                      </a:rPr>
                      <m:t> 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)&gt;0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47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608660"/>
                <a:ext cx="4838700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113" b="1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5076056" y="3586798"/>
          <a:ext cx="2174074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" name="Equation" r:id="rId12" imgW="18288000" imgH="4876800" progId="Equation.DSMT4">
                  <p:embed/>
                </p:oleObj>
              </mc:Choice>
              <mc:Fallback>
                <p:oleObj name="Equation" r:id="rId12" imgW="18288000" imgH="4876800" progId="Equation.DSMT4">
                  <p:embed/>
                  <p:pic>
                    <p:nvPicPr>
                      <p:cNvPr id="0" name="图片 18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586798"/>
                        <a:ext cx="2174074" cy="57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83568" y="508518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2371725" y="4891360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" name="Equation" r:id="rId14" imgW="2908300" imgH="1130300" progId="Equation.3">
                  <p:embed/>
                </p:oleObj>
              </mc:Choice>
              <mc:Fallback>
                <p:oleObj name="Equation" r:id="rId14" imgW="2908300" imgH="1130300" progId="Equation.3">
                  <p:embed/>
                  <p:pic>
                    <p:nvPicPr>
                      <p:cNvPr id="0" name="图片 18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891360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4622800" y="4815160"/>
          <a:ext cx="939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" name="Equation" r:id="rId16" imgW="1257300" imgH="1358900" progId="Equation.3">
                  <p:embed/>
                </p:oleObj>
              </mc:Choice>
              <mc:Fallback>
                <p:oleObj name="Equation" r:id="rId16" imgW="1257300" imgH="1358900" progId="Equation.3">
                  <p:embed/>
                  <p:pic>
                    <p:nvPicPr>
                      <p:cNvPr id="0" name="图片 18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4815160"/>
                        <a:ext cx="939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0" name="Group 24"/>
          <p:cNvGrpSpPr/>
          <p:nvPr/>
        </p:nvGrpSpPr>
        <p:grpSpPr bwMode="auto">
          <a:xfrm>
            <a:off x="7470775" y="5820048"/>
            <a:ext cx="338138" cy="420687"/>
            <a:chOff x="3648" y="3491"/>
            <a:chExt cx="213" cy="288"/>
          </a:xfrm>
        </p:grpSpPr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3745" y="3491"/>
              <a:ext cx="11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482" name="Group 26"/>
            <p:cNvGrpSpPr/>
            <p:nvPr/>
          </p:nvGrpSpPr>
          <p:grpSpPr bwMode="auto">
            <a:xfrm>
              <a:off x="3648" y="3539"/>
              <a:ext cx="213" cy="240"/>
              <a:chOff x="3648" y="3552"/>
              <a:chExt cx="227" cy="240"/>
            </a:xfrm>
          </p:grpSpPr>
          <p:sp>
            <p:nvSpPr>
              <p:cNvPr id="19483" name="Line 27"/>
              <p:cNvSpPr>
                <a:spLocks noChangeShapeType="1"/>
              </p:cNvSpPr>
              <p:nvPr/>
            </p:nvSpPr>
            <p:spPr bwMode="auto">
              <a:xfrm>
                <a:off x="3648" y="355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84" name="Line 28"/>
              <p:cNvSpPr>
                <a:spLocks noChangeShapeType="1"/>
              </p:cNvSpPr>
              <p:nvPr/>
            </p:nvSpPr>
            <p:spPr bwMode="auto">
              <a:xfrm>
                <a:off x="3648" y="360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85" name="Line 29"/>
              <p:cNvSpPr>
                <a:spLocks noChangeShapeType="1"/>
              </p:cNvSpPr>
              <p:nvPr/>
            </p:nvSpPr>
            <p:spPr bwMode="auto">
              <a:xfrm>
                <a:off x="3648" y="3648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86" name="Line 30"/>
              <p:cNvSpPr>
                <a:spLocks noChangeShapeType="1"/>
              </p:cNvSpPr>
              <p:nvPr/>
            </p:nvSpPr>
            <p:spPr bwMode="auto">
              <a:xfrm>
                <a:off x="3648" y="369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87" name="Line 31"/>
              <p:cNvSpPr>
                <a:spLocks noChangeShapeType="1"/>
              </p:cNvSpPr>
              <p:nvPr/>
            </p:nvSpPr>
            <p:spPr bwMode="auto">
              <a:xfrm>
                <a:off x="3648" y="374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88" name="Line 32"/>
              <p:cNvSpPr>
                <a:spLocks noChangeShapeType="1"/>
              </p:cNvSpPr>
              <p:nvPr/>
            </p:nvSpPr>
            <p:spPr bwMode="auto">
              <a:xfrm>
                <a:off x="3648" y="379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489" name="Group 33"/>
          <p:cNvGrpSpPr/>
          <p:nvPr/>
        </p:nvGrpSpPr>
        <p:grpSpPr bwMode="auto">
          <a:xfrm>
            <a:off x="6934200" y="4827860"/>
            <a:ext cx="762000" cy="1143000"/>
            <a:chOff x="4368" y="2784"/>
            <a:chExt cx="480" cy="720"/>
          </a:xfrm>
        </p:grpSpPr>
        <p:graphicFrame>
          <p:nvGraphicFramePr>
            <p:cNvPr id="19490" name="Object 34"/>
            <p:cNvGraphicFramePr>
              <a:graphicFrameLocks noChangeAspect="1"/>
            </p:cNvGraphicFramePr>
            <p:nvPr/>
          </p:nvGraphicFramePr>
          <p:xfrm>
            <a:off x="4368" y="2784"/>
            <a:ext cx="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3" name="Equation" r:id="rId18" imgW="508000" imgH="596900" progId="Equation.3">
                    <p:embed/>
                  </p:oleObj>
                </mc:Choice>
                <mc:Fallback>
                  <p:oleObj name="Equation" r:id="rId18" imgW="508000" imgH="596900" progId="Equation.3">
                    <p:embed/>
                    <p:pic>
                      <p:nvPicPr>
                        <p:cNvPr id="0" name="图片 187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784"/>
                          <a:ext cx="2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>
              <a:off x="4512" y="3072"/>
              <a:ext cx="33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93" name="Text Box 37"/>
              <p:cNvSpPr txBox="1">
                <a:spLocks noChangeArrowheads="1"/>
              </p:cNvSpPr>
              <p:nvPr/>
            </p:nvSpPr>
            <p:spPr bwMode="auto">
              <a:xfrm>
                <a:off x="609600" y="4154760"/>
                <a:ext cx="7315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设曲线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在点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处的切线倾角为</a:t>
                </a:r>
                <a:r>
                  <a:rPr kumimoji="1" lang="zh-CN" altLang="en-US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endPara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9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54760"/>
                <a:ext cx="7315200" cy="523220"/>
              </a:xfrm>
              <a:prstGeom prst="rect">
                <a:avLst/>
              </a:prstGeom>
              <a:blipFill rotWithShape="1">
                <a:blip r:embed="rId20"/>
                <a:stretch>
                  <a:fillRect t="-113" b="1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94" name="Text Box 38"/>
              <p:cNvSpPr txBox="1">
                <a:spLocks noChangeArrowheads="1"/>
              </p:cNvSpPr>
              <p:nvPr/>
            </p:nvSpPr>
            <p:spPr bwMode="auto">
              <a:xfrm>
                <a:off x="395536" y="2922860"/>
                <a:ext cx="83674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/>
                      </a:rPr>
                      <m:t>2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≡1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，求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满足的方程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kumimoji="1"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94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922860"/>
                <a:ext cx="8367464" cy="523220"/>
              </a:xfrm>
              <a:prstGeom prst="rect">
                <a:avLst/>
              </a:prstGeom>
              <a:blipFill rotWithShape="1">
                <a:blip r:embed="rId21"/>
                <a:stretch>
                  <a:fillRect l="-7" t="-113" r="8" b="1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95" name="Object 39"/>
          <p:cNvGraphicFramePr>
            <a:graphicFrameLocks noChangeAspect="1"/>
          </p:cNvGraphicFramePr>
          <p:nvPr/>
        </p:nvGraphicFramePr>
        <p:xfrm>
          <a:off x="419100" y="1373460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4" name="Equation" r:id="rId22" imgW="1778000" imgH="546100" progId="Equation.3">
                  <p:embed/>
                </p:oleObj>
              </mc:Choice>
              <mc:Fallback>
                <p:oleObj name="Equation" r:id="rId22" imgW="1778000" imgH="546100" progId="Equation.3">
                  <p:embed/>
                  <p:pic>
                    <p:nvPicPr>
                      <p:cNvPr id="0" name="图片 18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73460"/>
                        <a:ext cx="133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304800" y="234342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积记为</a:t>
            </a:r>
          </a:p>
        </p:txBody>
      </p:sp>
      <p:graphicFrame>
        <p:nvGraphicFramePr>
          <p:cNvPr id="19498" name="Object 42"/>
          <p:cNvGraphicFramePr>
            <a:graphicFrameLocks noChangeAspect="1"/>
          </p:cNvGraphicFramePr>
          <p:nvPr/>
        </p:nvGraphicFramePr>
        <p:xfrm>
          <a:off x="6591300" y="641536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" name="Equation" r:id="rId24" imgW="355600" imgH="317500" progId="Equation.3">
                  <p:embed/>
                </p:oleObj>
              </mc:Choice>
              <mc:Fallback>
                <p:oleObj name="Equation" r:id="rId24" imgW="355600" imgH="317500" progId="Equation.3">
                  <p:embed/>
                  <p:pic>
                    <p:nvPicPr>
                      <p:cNvPr id="0" name="图片 18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641536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9" name="Object 43"/>
          <p:cNvGraphicFramePr>
            <a:graphicFrameLocks noChangeAspect="1"/>
          </p:cNvGraphicFramePr>
          <p:nvPr/>
        </p:nvGraphicFramePr>
        <p:xfrm>
          <a:off x="2362200" y="5881960"/>
          <a:ext cx="2120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" name="Equation" r:id="rId26" imgW="2832100" imgH="1028700" progId="Equation.3">
                  <p:embed/>
                </p:oleObj>
              </mc:Choice>
              <mc:Fallback>
                <p:oleObj name="Equation" r:id="rId26" imgW="2832100" imgH="1028700" progId="Equation.3">
                  <p:embed/>
                  <p:pic>
                    <p:nvPicPr>
                      <p:cNvPr id="0" name="图片 18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881960"/>
                        <a:ext cx="2120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00" name="Group 44"/>
          <p:cNvGrpSpPr/>
          <p:nvPr/>
        </p:nvGrpSpPr>
        <p:grpSpPr bwMode="auto">
          <a:xfrm>
            <a:off x="7664450" y="5251723"/>
            <a:ext cx="425450" cy="1314450"/>
            <a:chOff x="3772" y="3164"/>
            <a:chExt cx="268" cy="828"/>
          </a:xfrm>
        </p:grpSpPr>
        <p:sp>
          <p:nvSpPr>
            <p:cNvPr id="19501" name="Line 45"/>
            <p:cNvSpPr>
              <a:spLocks noChangeShapeType="1"/>
            </p:cNvSpPr>
            <p:nvPr/>
          </p:nvSpPr>
          <p:spPr bwMode="auto">
            <a:xfrm>
              <a:off x="3862" y="3408"/>
              <a:ext cx="0" cy="4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502" name="Object 46"/>
            <p:cNvGraphicFramePr>
              <a:graphicFrameLocks noChangeAspect="1"/>
            </p:cNvGraphicFramePr>
            <p:nvPr/>
          </p:nvGraphicFramePr>
          <p:xfrm>
            <a:off x="3772" y="3164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7" name="Equation" r:id="rId28" imgW="368300" imgH="406400" progId="Equation.3">
                    <p:embed/>
                  </p:oleObj>
                </mc:Choice>
                <mc:Fallback>
                  <p:oleObj name="Equation" r:id="rId28" imgW="368300" imgH="406400" progId="Equation.3">
                    <p:embed/>
                    <p:pic>
                      <p:nvPicPr>
                        <p:cNvPr id="0" name="图片 18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3164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3" name="Object 47"/>
            <p:cNvGraphicFramePr>
              <a:graphicFrameLocks noChangeAspect="1"/>
            </p:cNvGraphicFramePr>
            <p:nvPr/>
          </p:nvGraphicFramePr>
          <p:xfrm>
            <a:off x="3808" y="38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8" name="Equation" r:id="rId30" imgW="304800" imgH="317500" progId="Equation.3">
                    <p:embed/>
                  </p:oleObj>
                </mc:Choice>
                <mc:Fallback>
                  <p:oleObj name="Equation" r:id="rId30" imgW="304800" imgH="317500" progId="Equation.3">
                    <p:embed/>
                    <p:pic>
                      <p:nvPicPr>
                        <p:cNvPr id="0" name="图片 18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38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4" name="Object 48"/>
            <p:cNvGraphicFramePr>
              <a:graphicFrameLocks noChangeAspect="1"/>
            </p:cNvGraphicFramePr>
            <p:nvPr/>
          </p:nvGraphicFramePr>
          <p:xfrm>
            <a:off x="3888" y="350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9" name="Equation" r:id="rId32" imgW="317500" imgH="419100" progId="Equation.3">
                    <p:embed/>
                  </p:oleObj>
                </mc:Choice>
                <mc:Fallback>
                  <p:oleObj name="Equation" r:id="rId32" imgW="317500" imgH="419100" progId="Equation.3">
                    <p:embed/>
                    <p:pic>
                      <p:nvPicPr>
                        <p:cNvPr id="0" name="图片 18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50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05" name="Line 49"/>
          <p:cNvSpPr>
            <a:spLocks noChangeShapeType="1"/>
          </p:cNvSpPr>
          <p:nvPr/>
        </p:nvSpPr>
        <p:spPr bwMode="auto">
          <a:xfrm flipH="1">
            <a:off x="7118350" y="5078685"/>
            <a:ext cx="1303338" cy="1216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9506" name="Group 50"/>
          <p:cNvGrpSpPr/>
          <p:nvPr/>
        </p:nvGrpSpPr>
        <p:grpSpPr bwMode="auto">
          <a:xfrm>
            <a:off x="6781800" y="5437460"/>
            <a:ext cx="609600" cy="762000"/>
            <a:chOff x="4320" y="3168"/>
            <a:chExt cx="384" cy="480"/>
          </a:xfrm>
        </p:grpSpPr>
        <p:graphicFrame>
          <p:nvGraphicFramePr>
            <p:cNvPr id="19507" name="Object 51"/>
            <p:cNvGraphicFramePr>
              <a:graphicFrameLocks noChangeAspect="1"/>
            </p:cNvGraphicFramePr>
            <p:nvPr/>
          </p:nvGraphicFramePr>
          <p:xfrm>
            <a:off x="4320" y="3168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0" name="Equation" r:id="rId34" imgW="444500" imgH="596900" progId="Equation.3">
                    <p:embed/>
                  </p:oleObj>
                </mc:Choice>
                <mc:Fallback>
                  <p:oleObj name="Equation" r:id="rId34" imgW="444500" imgH="596900" progId="Equation.3">
                    <p:embed/>
                    <p:pic>
                      <p:nvPicPr>
                        <p:cNvPr id="0" name="图片 18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168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>
              <a:off x="4464" y="3456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509" name="Group 53"/>
          <p:cNvGrpSpPr/>
          <p:nvPr/>
        </p:nvGrpSpPr>
        <p:grpSpPr bwMode="auto">
          <a:xfrm>
            <a:off x="6858000" y="4815160"/>
            <a:ext cx="1619250" cy="1854200"/>
            <a:chOff x="4320" y="2776"/>
            <a:chExt cx="1020" cy="1168"/>
          </a:xfrm>
        </p:grpSpPr>
        <p:graphicFrame>
          <p:nvGraphicFramePr>
            <p:cNvPr id="19510" name="Object 54"/>
            <p:cNvGraphicFramePr>
              <a:graphicFrameLocks noChangeAspect="1"/>
            </p:cNvGraphicFramePr>
            <p:nvPr/>
          </p:nvGraphicFramePr>
          <p:xfrm>
            <a:off x="4608" y="3332"/>
            <a:ext cx="8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1" name="Equation" r:id="rId36" imgW="203200" imgH="406400" progId="Equation.3">
                    <p:embed/>
                  </p:oleObj>
                </mc:Choice>
                <mc:Fallback>
                  <p:oleObj name="Equation" r:id="rId36" imgW="203200" imgH="406400" progId="Equation.3">
                    <p:embed/>
                    <p:pic>
                      <p:nvPicPr>
                        <p:cNvPr id="0" name="图片 18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332"/>
                          <a:ext cx="8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511" name="Group 55"/>
            <p:cNvGrpSpPr/>
            <p:nvPr/>
          </p:nvGrpSpPr>
          <p:grpSpPr bwMode="auto">
            <a:xfrm>
              <a:off x="4320" y="2776"/>
              <a:ext cx="1020" cy="1168"/>
              <a:chOff x="4320" y="2776"/>
              <a:chExt cx="1020" cy="1168"/>
            </a:xfrm>
          </p:grpSpPr>
          <p:graphicFrame>
            <p:nvGraphicFramePr>
              <p:cNvPr id="19512" name="Object 56"/>
              <p:cNvGraphicFramePr>
                <a:graphicFrameLocks noChangeAspect="1"/>
              </p:cNvGraphicFramePr>
              <p:nvPr/>
            </p:nvGraphicFramePr>
            <p:xfrm>
              <a:off x="4656" y="374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62" name="Equation" r:id="rId38" imgW="292100" imgH="317500" progId="Equation.3">
                      <p:embed/>
                    </p:oleObj>
                  </mc:Choice>
                  <mc:Fallback>
                    <p:oleObj name="Equation" r:id="rId38" imgW="292100" imgH="317500" progId="Equation.3">
                      <p:embed/>
                      <p:pic>
                        <p:nvPicPr>
                          <p:cNvPr id="0" name="图片 187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74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13" name="Object 57"/>
              <p:cNvGraphicFramePr>
                <a:graphicFrameLocks noChangeAspect="1"/>
              </p:cNvGraphicFramePr>
              <p:nvPr/>
            </p:nvGraphicFramePr>
            <p:xfrm>
              <a:off x="4752" y="277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63" name="Equation" r:id="rId40" imgW="317500" imgH="419100" progId="Equation.3">
                      <p:embed/>
                    </p:oleObj>
                  </mc:Choice>
                  <mc:Fallback>
                    <p:oleObj name="Equation" r:id="rId40" imgW="317500" imgH="419100" progId="Equation.3">
                      <p:embed/>
                      <p:pic>
                        <p:nvPicPr>
                          <p:cNvPr id="0" name="图片 187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77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14" name="Object 58"/>
              <p:cNvGraphicFramePr>
                <a:graphicFrameLocks noChangeAspect="1"/>
              </p:cNvGraphicFramePr>
              <p:nvPr/>
            </p:nvGraphicFramePr>
            <p:xfrm>
              <a:off x="5184" y="379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64" name="Equation" r:id="rId42" imgW="304800" imgH="317500" progId="Equation.3">
                      <p:embed/>
                    </p:oleObj>
                  </mc:Choice>
                  <mc:Fallback>
                    <p:oleObj name="Equation" r:id="rId42" imgW="304800" imgH="317500" progId="Equation.3">
                      <p:embed/>
                      <p:pic>
                        <p:nvPicPr>
                          <p:cNvPr id="0" name="图片 187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79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15" name="Line 59"/>
              <p:cNvSpPr>
                <a:spLocks noChangeShapeType="1"/>
              </p:cNvSpPr>
              <p:nvPr/>
            </p:nvSpPr>
            <p:spPr bwMode="auto">
              <a:xfrm>
                <a:off x="4320" y="3709"/>
                <a:ext cx="102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16" name="Line 60"/>
              <p:cNvSpPr>
                <a:spLocks noChangeShapeType="1"/>
              </p:cNvSpPr>
              <p:nvPr/>
            </p:nvSpPr>
            <p:spPr bwMode="auto">
              <a:xfrm>
                <a:off x="4704" y="2784"/>
                <a:ext cx="1" cy="9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17" name="Group 61"/>
              <p:cNvGrpSpPr/>
              <p:nvPr/>
            </p:nvGrpSpPr>
            <p:grpSpPr bwMode="auto">
              <a:xfrm>
                <a:off x="4704" y="2922"/>
                <a:ext cx="485" cy="535"/>
                <a:chOff x="4704" y="2922"/>
                <a:chExt cx="485" cy="535"/>
              </a:xfrm>
            </p:grpSpPr>
            <p:sp>
              <p:nvSpPr>
                <p:cNvPr id="19518" name="Freeform 62"/>
                <p:cNvSpPr/>
                <p:nvPr/>
              </p:nvSpPr>
              <p:spPr bwMode="auto">
                <a:xfrm>
                  <a:off x="4704" y="3340"/>
                  <a:ext cx="160" cy="117"/>
                </a:xfrm>
                <a:custGeom>
                  <a:avLst/>
                  <a:gdLst>
                    <a:gd name="T0" fmla="*/ 6 w 198"/>
                    <a:gd name="T1" fmla="*/ 138 h 144"/>
                    <a:gd name="T2" fmla="*/ 6 w 198"/>
                    <a:gd name="T3" fmla="*/ 138 h 144"/>
                    <a:gd name="T4" fmla="*/ 12 w 198"/>
                    <a:gd name="T5" fmla="*/ 138 h 144"/>
                    <a:gd name="T6" fmla="*/ 12 w 198"/>
                    <a:gd name="T7" fmla="*/ 132 h 144"/>
                    <a:gd name="T8" fmla="*/ 18 w 198"/>
                    <a:gd name="T9" fmla="*/ 132 h 144"/>
                    <a:gd name="T10" fmla="*/ 24 w 198"/>
                    <a:gd name="T11" fmla="*/ 126 h 144"/>
                    <a:gd name="T12" fmla="*/ 24 w 198"/>
                    <a:gd name="T13" fmla="*/ 126 h 144"/>
                    <a:gd name="T14" fmla="*/ 30 w 198"/>
                    <a:gd name="T15" fmla="*/ 126 h 144"/>
                    <a:gd name="T16" fmla="*/ 36 w 198"/>
                    <a:gd name="T17" fmla="*/ 120 h 144"/>
                    <a:gd name="T18" fmla="*/ 36 w 198"/>
                    <a:gd name="T19" fmla="*/ 120 h 144"/>
                    <a:gd name="T20" fmla="*/ 42 w 198"/>
                    <a:gd name="T21" fmla="*/ 114 h 144"/>
                    <a:gd name="T22" fmla="*/ 48 w 198"/>
                    <a:gd name="T23" fmla="*/ 114 h 144"/>
                    <a:gd name="T24" fmla="*/ 48 w 198"/>
                    <a:gd name="T25" fmla="*/ 114 h 144"/>
                    <a:gd name="T26" fmla="*/ 54 w 198"/>
                    <a:gd name="T27" fmla="*/ 108 h 144"/>
                    <a:gd name="T28" fmla="*/ 60 w 198"/>
                    <a:gd name="T29" fmla="*/ 108 h 144"/>
                    <a:gd name="T30" fmla="*/ 60 w 198"/>
                    <a:gd name="T31" fmla="*/ 102 h 144"/>
                    <a:gd name="T32" fmla="*/ 66 w 198"/>
                    <a:gd name="T33" fmla="*/ 102 h 144"/>
                    <a:gd name="T34" fmla="*/ 72 w 198"/>
                    <a:gd name="T35" fmla="*/ 96 h 144"/>
                    <a:gd name="T36" fmla="*/ 72 w 198"/>
                    <a:gd name="T37" fmla="*/ 96 h 144"/>
                    <a:gd name="T38" fmla="*/ 78 w 198"/>
                    <a:gd name="T39" fmla="*/ 90 h 144"/>
                    <a:gd name="T40" fmla="*/ 84 w 198"/>
                    <a:gd name="T41" fmla="*/ 90 h 144"/>
                    <a:gd name="T42" fmla="*/ 84 w 198"/>
                    <a:gd name="T43" fmla="*/ 90 h 144"/>
                    <a:gd name="T44" fmla="*/ 90 w 198"/>
                    <a:gd name="T45" fmla="*/ 84 h 144"/>
                    <a:gd name="T46" fmla="*/ 96 w 198"/>
                    <a:gd name="T47" fmla="*/ 84 h 144"/>
                    <a:gd name="T48" fmla="*/ 96 w 198"/>
                    <a:gd name="T49" fmla="*/ 78 h 144"/>
                    <a:gd name="T50" fmla="*/ 102 w 198"/>
                    <a:gd name="T51" fmla="*/ 78 h 144"/>
                    <a:gd name="T52" fmla="*/ 108 w 198"/>
                    <a:gd name="T53" fmla="*/ 72 h 144"/>
                    <a:gd name="T54" fmla="*/ 108 w 198"/>
                    <a:gd name="T55" fmla="*/ 72 h 144"/>
                    <a:gd name="T56" fmla="*/ 114 w 198"/>
                    <a:gd name="T57" fmla="*/ 66 h 144"/>
                    <a:gd name="T58" fmla="*/ 120 w 198"/>
                    <a:gd name="T59" fmla="*/ 66 h 144"/>
                    <a:gd name="T60" fmla="*/ 120 w 198"/>
                    <a:gd name="T61" fmla="*/ 60 h 144"/>
                    <a:gd name="T62" fmla="*/ 126 w 198"/>
                    <a:gd name="T63" fmla="*/ 60 h 144"/>
                    <a:gd name="T64" fmla="*/ 126 w 198"/>
                    <a:gd name="T65" fmla="*/ 54 h 144"/>
                    <a:gd name="T66" fmla="*/ 132 w 198"/>
                    <a:gd name="T67" fmla="*/ 54 h 144"/>
                    <a:gd name="T68" fmla="*/ 138 w 198"/>
                    <a:gd name="T69" fmla="*/ 48 h 144"/>
                    <a:gd name="T70" fmla="*/ 138 w 198"/>
                    <a:gd name="T71" fmla="*/ 48 h 144"/>
                    <a:gd name="T72" fmla="*/ 144 w 198"/>
                    <a:gd name="T73" fmla="*/ 42 h 144"/>
                    <a:gd name="T74" fmla="*/ 150 w 198"/>
                    <a:gd name="T75" fmla="*/ 42 h 144"/>
                    <a:gd name="T76" fmla="*/ 150 w 198"/>
                    <a:gd name="T77" fmla="*/ 36 h 144"/>
                    <a:gd name="T78" fmla="*/ 156 w 198"/>
                    <a:gd name="T79" fmla="*/ 36 h 144"/>
                    <a:gd name="T80" fmla="*/ 162 w 198"/>
                    <a:gd name="T81" fmla="*/ 30 h 144"/>
                    <a:gd name="T82" fmla="*/ 162 w 198"/>
                    <a:gd name="T83" fmla="*/ 30 h 144"/>
                    <a:gd name="T84" fmla="*/ 168 w 198"/>
                    <a:gd name="T85" fmla="*/ 24 h 144"/>
                    <a:gd name="T86" fmla="*/ 174 w 198"/>
                    <a:gd name="T87" fmla="*/ 24 h 144"/>
                    <a:gd name="T88" fmla="*/ 174 w 198"/>
                    <a:gd name="T89" fmla="*/ 18 h 144"/>
                    <a:gd name="T90" fmla="*/ 180 w 198"/>
                    <a:gd name="T91" fmla="*/ 18 h 144"/>
                    <a:gd name="T92" fmla="*/ 186 w 198"/>
                    <a:gd name="T93" fmla="*/ 12 h 144"/>
                    <a:gd name="T94" fmla="*/ 186 w 198"/>
                    <a:gd name="T95" fmla="*/ 12 h 144"/>
                    <a:gd name="T96" fmla="*/ 192 w 198"/>
                    <a:gd name="T97" fmla="*/ 6 h 144"/>
                    <a:gd name="T98" fmla="*/ 198 w 198"/>
                    <a:gd name="T99" fmla="*/ 6 h 144"/>
                    <a:gd name="T100" fmla="*/ 198 w 198"/>
                    <a:gd name="T101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98" h="144">
                      <a:moveTo>
                        <a:pt x="0" y="144"/>
                      </a:moveTo>
                      <a:lnTo>
                        <a:pt x="0" y="14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6" y="138"/>
                      </a:lnTo>
                      <a:lnTo>
                        <a:pt x="6" y="138"/>
                      </a:lnTo>
                      <a:lnTo>
                        <a:pt x="6" y="138"/>
                      </a:lnTo>
                      <a:lnTo>
                        <a:pt x="6" y="138"/>
                      </a:lnTo>
                      <a:lnTo>
                        <a:pt x="6" y="138"/>
                      </a:lnTo>
                      <a:lnTo>
                        <a:pt x="6" y="138"/>
                      </a:lnTo>
                      <a:lnTo>
                        <a:pt x="6" y="138"/>
                      </a:lnTo>
                      <a:lnTo>
                        <a:pt x="6" y="138"/>
                      </a:lnTo>
                      <a:lnTo>
                        <a:pt x="12" y="138"/>
                      </a:lnTo>
                      <a:lnTo>
                        <a:pt x="12" y="138"/>
                      </a:lnTo>
                      <a:lnTo>
                        <a:pt x="12" y="138"/>
                      </a:lnTo>
                      <a:lnTo>
                        <a:pt x="12" y="132"/>
                      </a:lnTo>
                      <a:lnTo>
                        <a:pt x="12" y="132"/>
                      </a:lnTo>
                      <a:lnTo>
                        <a:pt x="12" y="132"/>
                      </a:lnTo>
                      <a:lnTo>
                        <a:pt x="12" y="132"/>
                      </a:lnTo>
                      <a:lnTo>
                        <a:pt x="12" y="132"/>
                      </a:lnTo>
                      <a:lnTo>
                        <a:pt x="18" y="132"/>
                      </a:lnTo>
                      <a:lnTo>
                        <a:pt x="18" y="132"/>
                      </a:lnTo>
                      <a:lnTo>
                        <a:pt x="18" y="132"/>
                      </a:lnTo>
                      <a:lnTo>
                        <a:pt x="18" y="132"/>
                      </a:lnTo>
                      <a:lnTo>
                        <a:pt x="18" y="132"/>
                      </a:lnTo>
                      <a:lnTo>
                        <a:pt x="18" y="132"/>
                      </a:lnTo>
                      <a:lnTo>
                        <a:pt x="18" y="132"/>
                      </a:lnTo>
                      <a:lnTo>
                        <a:pt x="24" y="132"/>
                      </a:lnTo>
                      <a:lnTo>
                        <a:pt x="24" y="126"/>
                      </a:lnTo>
                      <a:lnTo>
                        <a:pt x="24" y="126"/>
                      </a:lnTo>
                      <a:lnTo>
                        <a:pt x="24" y="126"/>
                      </a:lnTo>
                      <a:lnTo>
                        <a:pt x="24" y="126"/>
                      </a:lnTo>
                      <a:lnTo>
                        <a:pt x="24" y="126"/>
                      </a:lnTo>
                      <a:lnTo>
                        <a:pt x="24" y="126"/>
                      </a:lnTo>
                      <a:lnTo>
                        <a:pt x="24" y="126"/>
                      </a:lnTo>
                      <a:lnTo>
                        <a:pt x="30" y="126"/>
                      </a:lnTo>
                      <a:lnTo>
                        <a:pt x="30" y="126"/>
                      </a:lnTo>
                      <a:lnTo>
                        <a:pt x="30" y="126"/>
                      </a:lnTo>
                      <a:lnTo>
                        <a:pt x="30" y="126"/>
                      </a:lnTo>
                      <a:lnTo>
                        <a:pt x="30" y="126"/>
                      </a:lnTo>
                      <a:lnTo>
                        <a:pt x="30" y="120"/>
                      </a:lnTo>
                      <a:lnTo>
                        <a:pt x="30" y="120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42" y="120"/>
                      </a:lnTo>
                      <a:lnTo>
                        <a:pt x="42" y="120"/>
                      </a:lnTo>
                      <a:lnTo>
                        <a:pt x="42" y="120"/>
                      </a:lnTo>
                      <a:lnTo>
                        <a:pt x="42" y="114"/>
                      </a:lnTo>
                      <a:lnTo>
                        <a:pt x="42" y="114"/>
                      </a:lnTo>
                      <a:lnTo>
                        <a:pt x="42" y="114"/>
                      </a:lnTo>
                      <a:lnTo>
                        <a:pt x="42" y="114"/>
                      </a:lnTo>
                      <a:lnTo>
                        <a:pt x="42" y="114"/>
                      </a:lnTo>
                      <a:lnTo>
                        <a:pt x="48" y="114"/>
                      </a:lnTo>
                      <a:lnTo>
                        <a:pt x="48" y="114"/>
                      </a:lnTo>
                      <a:lnTo>
                        <a:pt x="48" y="114"/>
                      </a:lnTo>
                      <a:lnTo>
                        <a:pt x="48" y="114"/>
                      </a:lnTo>
                      <a:lnTo>
                        <a:pt x="48" y="114"/>
                      </a:lnTo>
                      <a:lnTo>
                        <a:pt x="48" y="114"/>
                      </a:lnTo>
                      <a:lnTo>
                        <a:pt x="48" y="114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0" y="108"/>
                      </a:lnTo>
                      <a:lnTo>
                        <a:pt x="60" y="108"/>
                      </a:lnTo>
                      <a:lnTo>
                        <a:pt x="60" y="102"/>
                      </a:lnTo>
                      <a:lnTo>
                        <a:pt x="60" y="102"/>
                      </a:lnTo>
                      <a:lnTo>
                        <a:pt x="60" y="102"/>
                      </a:lnTo>
                      <a:lnTo>
                        <a:pt x="60" y="102"/>
                      </a:lnTo>
                      <a:lnTo>
                        <a:pt x="60" y="102"/>
                      </a:lnTo>
                      <a:lnTo>
                        <a:pt x="66" y="102"/>
                      </a:lnTo>
                      <a:lnTo>
                        <a:pt x="66" y="102"/>
                      </a:lnTo>
                      <a:lnTo>
                        <a:pt x="66" y="102"/>
                      </a:lnTo>
                      <a:lnTo>
                        <a:pt x="66" y="102"/>
                      </a:lnTo>
                      <a:lnTo>
                        <a:pt x="66" y="102"/>
                      </a:lnTo>
                      <a:lnTo>
                        <a:pt x="66" y="102"/>
                      </a:lnTo>
                      <a:lnTo>
                        <a:pt x="66" y="102"/>
                      </a:lnTo>
                      <a:lnTo>
                        <a:pt x="72" y="96"/>
                      </a:lnTo>
                      <a:lnTo>
                        <a:pt x="72" y="96"/>
                      </a:lnTo>
                      <a:lnTo>
                        <a:pt x="72" y="96"/>
                      </a:lnTo>
                      <a:lnTo>
                        <a:pt x="72" y="96"/>
                      </a:lnTo>
                      <a:lnTo>
                        <a:pt x="72" y="96"/>
                      </a:lnTo>
                      <a:lnTo>
                        <a:pt x="72" y="96"/>
                      </a:lnTo>
                      <a:lnTo>
                        <a:pt x="72" y="96"/>
                      </a:lnTo>
                      <a:lnTo>
                        <a:pt x="72" y="96"/>
                      </a:lnTo>
                      <a:lnTo>
                        <a:pt x="78" y="96"/>
                      </a:lnTo>
                      <a:lnTo>
                        <a:pt x="78" y="96"/>
                      </a:lnTo>
                      <a:lnTo>
                        <a:pt x="78" y="96"/>
                      </a:lnTo>
                      <a:lnTo>
                        <a:pt x="78" y="90"/>
                      </a:lnTo>
                      <a:lnTo>
                        <a:pt x="78" y="90"/>
                      </a:lnTo>
                      <a:lnTo>
                        <a:pt x="78" y="90"/>
                      </a:lnTo>
                      <a:lnTo>
                        <a:pt x="78" y="90"/>
                      </a:lnTo>
                      <a:lnTo>
                        <a:pt x="78" y="90"/>
                      </a:lnTo>
                      <a:lnTo>
                        <a:pt x="84" y="90"/>
                      </a:lnTo>
                      <a:lnTo>
                        <a:pt x="84" y="90"/>
                      </a:lnTo>
                      <a:lnTo>
                        <a:pt x="84" y="90"/>
                      </a:lnTo>
                      <a:lnTo>
                        <a:pt x="84" y="90"/>
                      </a:lnTo>
                      <a:lnTo>
                        <a:pt x="84" y="90"/>
                      </a:lnTo>
                      <a:lnTo>
                        <a:pt x="84" y="90"/>
                      </a:lnTo>
                      <a:lnTo>
                        <a:pt x="84" y="90"/>
                      </a:lnTo>
                      <a:lnTo>
                        <a:pt x="90" y="84"/>
                      </a:lnTo>
                      <a:lnTo>
                        <a:pt x="90" y="84"/>
                      </a:lnTo>
                      <a:lnTo>
                        <a:pt x="90" y="84"/>
                      </a:lnTo>
                      <a:lnTo>
                        <a:pt x="90" y="84"/>
                      </a:lnTo>
                      <a:lnTo>
                        <a:pt x="90" y="84"/>
                      </a:lnTo>
                      <a:lnTo>
                        <a:pt x="90" y="84"/>
                      </a:lnTo>
                      <a:lnTo>
                        <a:pt x="90" y="84"/>
                      </a:lnTo>
                      <a:lnTo>
                        <a:pt x="90" y="84"/>
                      </a:lnTo>
                      <a:lnTo>
                        <a:pt x="96" y="84"/>
                      </a:lnTo>
                      <a:lnTo>
                        <a:pt x="96" y="84"/>
                      </a:lnTo>
                      <a:lnTo>
                        <a:pt x="96" y="84"/>
                      </a:lnTo>
                      <a:lnTo>
                        <a:pt x="96" y="78"/>
                      </a:lnTo>
                      <a:lnTo>
                        <a:pt x="96" y="78"/>
                      </a:lnTo>
                      <a:lnTo>
                        <a:pt x="96" y="78"/>
                      </a:lnTo>
                      <a:lnTo>
                        <a:pt x="96" y="78"/>
                      </a:lnTo>
                      <a:lnTo>
                        <a:pt x="102" y="78"/>
                      </a:lnTo>
                      <a:lnTo>
                        <a:pt x="102" y="78"/>
                      </a:lnTo>
                      <a:lnTo>
                        <a:pt x="102" y="78"/>
                      </a:lnTo>
                      <a:lnTo>
                        <a:pt x="102" y="78"/>
                      </a:lnTo>
                      <a:lnTo>
                        <a:pt x="102" y="78"/>
                      </a:lnTo>
                      <a:lnTo>
                        <a:pt x="102" y="78"/>
                      </a:lnTo>
                      <a:lnTo>
                        <a:pt x="102" y="72"/>
                      </a:lnTo>
                      <a:lnTo>
                        <a:pt x="102" y="72"/>
                      </a:lnTo>
                      <a:lnTo>
                        <a:pt x="108" y="72"/>
                      </a:lnTo>
                      <a:lnTo>
                        <a:pt x="108" y="72"/>
                      </a:lnTo>
                      <a:lnTo>
                        <a:pt x="108" y="72"/>
                      </a:lnTo>
                      <a:lnTo>
                        <a:pt x="108" y="72"/>
                      </a:lnTo>
                      <a:lnTo>
                        <a:pt x="108" y="72"/>
                      </a:lnTo>
                      <a:lnTo>
                        <a:pt x="108" y="72"/>
                      </a:lnTo>
                      <a:lnTo>
                        <a:pt x="108" y="72"/>
                      </a:lnTo>
                      <a:lnTo>
                        <a:pt x="108" y="72"/>
                      </a:lnTo>
                      <a:lnTo>
                        <a:pt x="114" y="72"/>
                      </a:lnTo>
                      <a:lnTo>
                        <a:pt x="114" y="66"/>
                      </a:lnTo>
                      <a:lnTo>
                        <a:pt x="114" y="66"/>
                      </a:lnTo>
                      <a:lnTo>
                        <a:pt x="114" y="66"/>
                      </a:lnTo>
                      <a:lnTo>
                        <a:pt x="114" y="66"/>
                      </a:lnTo>
                      <a:lnTo>
                        <a:pt x="114" y="66"/>
                      </a:lnTo>
                      <a:lnTo>
                        <a:pt x="114" y="66"/>
                      </a:lnTo>
                      <a:lnTo>
                        <a:pt x="120" y="66"/>
                      </a:lnTo>
                      <a:lnTo>
                        <a:pt x="120" y="66"/>
                      </a:lnTo>
                      <a:lnTo>
                        <a:pt x="120" y="66"/>
                      </a:lnTo>
                      <a:lnTo>
                        <a:pt x="120" y="66"/>
                      </a:lnTo>
                      <a:lnTo>
                        <a:pt x="120" y="66"/>
                      </a:lnTo>
                      <a:lnTo>
                        <a:pt x="120" y="60"/>
                      </a:lnTo>
                      <a:lnTo>
                        <a:pt x="120" y="60"/>
                      </a:lnTo>
                      <a:lnTo>
                        <a:pt x="120" y="60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26" y="54"/>
                      </a:lnTo>
                      <a:lnTo>
                        <a:pt x="132" y="54"/>
                      </a:lnTo>
                      <a:lnTo>
                        <a:pt x="132" y="54"/>
                      </a:lnTo>
                      <a:lnTo>
                        <a:pt x="132" y="54"/>
                      </a:lnTo>
                      <a:lnTo>
                        <a:pt x="132" y="54"/>
                      </a:lnTo>
                      <a:lnTo>
                        <a:pt x="132" y="54"/>
                      </a:lnTo>
                      <a:lnTo>
                        <a:pt x="132" y="54"/>
                      </a:lnTo>
                      <a:lnTo>
                        <a:pt x="132" y="54"/>
                      </a:lnTo>
                      <a:lnTo>
                        <a:pt x="138" y="54"/>
                      </a:lnTo>
                      <a:lnTo>
                        <a:pt x="138" y="54"/>
                      </a:lnTo>
                      <a:lnTo>
                        <a:pt x="138" y="48"/>
                      </a:lnTo>
                      <a:lnTo>
                        <a:pt x="138" y="48"/>
                      </a:lnTo>
                      <a:lnTo>
                        <a:pt x="138" y="48"/>
                      </a:lnTo>
                      <a:lnTo>
                        <a:pt x="138" y="48"/>
                      </a:lnTo>
                      <a:lnTo>
                        <a:pt x="138" y="48"/>
                      </a:lnTo>
                      <a:lnTo>
                        <a:pt x="138" y="48"/>
                      </a:lnTo>
                      <a:lnTo>
                        <a:pt x="144" y="48"/>
                      </a:lnTo>
                      <a:lnTo>
                        <a:pt x="144" y="48"/>
                      </a:lnTo>
                      <a:lnTo>
                        <a:pt x="144" y="48"/>
                      </a:lnTo>
                      <a:lnTo>
                        <a:pt x="144" y="48"/>
                      </a:lnTo>
                      <a:lnTo>
                        <a:pt x="144" y="42"/>
                      </a:lnTo>
                      <a:lnTo>
                        <a:pt x="144" y="42"/>
                      </a:lnTo>
                      <a:lnTo>
                        <a:pt x="144" y="42"/>
                      </a:lnTo>
                      <a:lnTo>
                        <a:pt x="144" y="42"/>
                      </a:lnTo>
                      <a:lnTo>
                        <a:pt x="150" y="42"/>
                      </a:lnTo>
                      <a:lnTo>
                        <a:pt x="150" y="42"/>
                      </a:lnTo>
                      <a:lnTo>
                        <a:pt x="150" y="42"/>
                      </a:lnTo>
                      <a:lnTo>
                        <a:pt x="150" y="42"/>
                      </a:lnTo>
                      <a:lnTo>
                        <a:pt x="150" y="42"/>
                      </a:lnTo>
                      <a:lnTo>
                        <a:pt x="150" y="42"/>
                      </a:lnTo>
                      <a:lnTo>
                        <a:pt x="150" y="36"/>
                      </a:lnTo>
                      <a:lnTo>
                        <a:pt x="156" y="36"/>
                      </a:lnTo>
                      <a:lnTo>
                        <a:pt x="156" y="36"/>
                      </a:lnTo>
                      <a:lnTo>
                        <a:pt x="156" y="36"/>
                      </a:lnTo>
                      <a:lnTo>
                        <a:pt x="156" y="36"/>
                      </a:lnTo>
                      <a:lnTo>
                        <a:pt x="156" y="36"/>
                      </a:lnTo>
                      <a:lnTo>
                        <a:pt x="156" y="36"/>
                      </a:lnTo>
                      <a:lnTo>
                        <a:pt x="156" y="36"/>
                      </a:lnTo>
                      <a:lnTo>
                        <a:pt x="156" y="36"/>
                      </a:lnTo>
                      <a:lnTo>
                        <a:pt x="162" y="36"/>
                      </a:lnTo>
                      <a:lnTo>
                        <a:pt x="162" y="30"/>
                      </a:lnTo>
                      <a:lnTo>
                        <a:pt x="162" y="30"/>
                      </a:lnTo>
                      <a:lnTo>
                        <a:pt x="162" y="30"/>
                      </a:lnTo>
                      <a:lnTo>
                        <a:pt x="162" y="30"/>
                      </a:lnTo>
                      <a:lnTo>
                        <a:pt x="162" y="30"/>
                      </a:lnTo>
                      <a:lnTo>
                        <a:pt x="162" y="30"/>
                      </a:lnTo>
                      <a:lnTo>
                        <a:pt x="168" y="30"/>
                      </a:lnTo>
                      <a:lnTo>
                        <a:pt x="168" y="30"/>
                      </a:lnTo>
                      <a:lnTo>
                        <a:pt x="168" y="30"/>
                      </a:lnTo>
                      <a:lnTo>
                        <a:pt x="168" y="24"/>
                      </a:lnTo>
                      <a:lnTo>
                        <a:pt x="168" y="24"/>
                      </a:lnTo>
                      <a:lnTo>
                        <a:pt x="168" y="24"/>
                      </a:lnTo>
                      <a:lnTo>
                        <a:pt x="168" y="24"/>
                      </a:lnTo>
                      <a:lnTo>
                        <a:pt x="168" y="24"/>
                      </a:lnTo>
                      <a:lnTo>
                        <a:pt x="174" y="24"/>
                      </a:lnTo>
                      <a:lnTo>
                        <a:pt x="174" y="24"/>
                      </a:lnTo>
                      <a:lnTo>
                        <a:pt x="174" y="24"/>
                      </a:lnTo>
                      <a:lnTo>
                        <a:pt x="174" y="24"/>
                      </a:lnTo>
                      <a:lnTo>
                        <a:pt x="174" y="24"/>
                      </a:lnTo>
                      <a:lnTo>
                        <a:pt x="174" y="18"/>
                      </a:lnTo>
                      <a:lnTo>
                        <a:pt x="174" y="18"/>
                      </a:lnTo>
                      <a:lnTo>
                        <a:pt x="174" y="18"/>
                      </a:lnTo>
                      <a:lnTo>
                        <a:pt x="180" y="18"/>
                      </a:lnTo>
                      <a:lnTo>
                        <a:pt x="180" y="18"/>
                      </a:lnTo>
                      <a:lnTo>
                        <a:pt x="180" y="18"/>
                      </a:lnTo>
                      <a:lnTo>
                        <a:pt x="180" y="18"/>
                      </a:lnTo>
                      <a:lnTo>
                        <a:pt x="180" y="18"/>
                      </a:lnTo>
                      <a:lnTo>
                        <a:pt x="180" y="18"/>
                      </a:lnTo>
                      <a:lnTo>
                        <a:pt x="180" y="12"/>
                      </a:lnTo>
                      <a:lnTo>
                        <a:pt x="186" y="12"/>
                      </a:lnTo>
                      <a:lnTo>
                        <a:pt x="186" y="12"/>
                      </a:lnTo>
                      <a:lnTo>
                        <a:pt x="186" y="12"/>
                      </a:lnTo>
                      <a:lnTo>
                        <a:pt x="186" y="12"/>
                      </a:lnTo>
                      <a:lnTo>
                        <a:pt x="186" y="12"/>
                      </a:lnTo>
                      <a:lnTo>
                        <a:pt x="186" y="12"/>
                      </a:lnTo>
                      <a:lnTo>
                        <a:pt x="186" y="12"/>
                      </a:lnTo>
                      <a:lnTo>
                        <a:pt x="186" y="12"/>
                      </a:lnTo>
                      <a:lnTo>
                        <a:pt x="192" y="6"/>
                      </a:lnTo>
                      <a:lnTo>
                        <a:pt x="192" y="6"/>
                      </a:lnTo>
                      <a:lnTo>
                        <a:pt x="192" y="6"/>
                      </a:lnTo>
                      <a:lnTo>
                        <a:pt x="192" y="6"/>
                      </a:lnTo>
                      <a:lnTo>
                        <a:pt x="192" y="6"/>
                      </a:lnTo>
                      <a:lnTo>
                        <a:pt x="192" y="6"/>
                      </a:lnTo>
                      <a:lnTo>
                        <a:pt x="192" y="6"/>
                      </a:lnTo>
                      <a:lnTo>
                        <a:pt x="192" y="6"/>
                      </a:lnTo>
                      <a:lnTo>
                        <a:pt x="198" y="6"/>
                      </a:lnTo>
                      <a:lnTo>
                        <a:pt x="198" y="0"/>
                      </a:lnTo>
                      <a:lnTo>
                        <a:pt x="198" y="0"/>
                      </a:lnTo>
                      <a:lnTo>
                        <a:pt x="198" y="0"/>
                      </a:lnTo>
                      <a:lnTo>
                        <a:pt x="198" y="0"/>
                      </a:lnTo>
                      <a:lnTo>
                        <a:pt x="198" y="0"/>
                      </a:lnTo>
                      <a:lnTo>
                        <a:pt x="198" y="0"/>
                      </a:ln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19" name="Freeform 63"/>
                <p:cNvSpPr/>
                <p:nvPr/>
              </p:nvSpPr>
              <p:spPr bwMode="auto">
                <a:xfrm>
                  <a:off x="4864" y="3170"/>
                  <a:ext cx="165" cy="170"/>
                </a:xfrm>
                <a:custGeom>
                  <a:avLst/>
                  <a:gdLst>
                    <a:gd name="T0" fmla="*/ 6 w 204"/>
                    <a:gd name="T1" fmla="*/ 204 h 210"/>
                    <a:gd name="T2" fmla="*/ 12 w 204"/>
                    <a:gd name="T3" fmla="*/ 204 h 210"/>
                    <a:gd name="T4" fmla="*/ 12 w 204"/>
                    <a:gd name="T5" fmla="*/ 198 h 210"/>
                    <a:gd name="T6" fmla="*/ 18 w 204"/>
                    <a:gd name="T7" fmla="*/ 198 h 210"/>
                    <a:gd name="T8" fmla="*/ 24 w 204"/>
                    <a:gd name="T9" fmla="*/ 192 h 210"/>
                    <a:gd name="T10" fmla="*/ 24 w 204"/>
                    <a:gd name="T11" fmla="*/ 192 h 210"/>
                    <a:gd name="T12" fmla="*/ 30 w 204"/>
                    <a:gd name="T13" fmla="*/ 186 h 210"/>
                    <a:gd name="T14" fmla="*/ 36 w 204"/>
                    <a:gd name="T15" fmla="*/ 180 h 210"/>
                    <a:gd name="T16" fmla="*/ 36 w 204"/>
                    <a:gd name="T17" fmla="*/ 180 h 210"/>
                    <a:gd name="T18" fmla="*/ 42 w 204"/>
                    <a:gd name="T19" fmla="*/ 174 h 210"/>
                    <a:gd name="T20" fmla="*/ 42 w 204"/>
                    <a:gd name="T21" fmla="*/ 174 h 210"/>
                    <a:gd name="T22" fmla="*/ 48 w 204"/>
                    <a:gd name="T23" fmla="*/ 168 h 210"/>
                    <a:gd name="T24" fmla="*/ 54 w 204"/>
                    <a:gd name="T25" fmla="*/ 162 h 210"/>
                    <a:gd name="T26" fmla="*/ 54 w 204"/>
                    <a:gd name="T27" fmla="*/ 162 h 210"/>
                    <a:gd name="T28" fmla="*/ 60 w 204"/>
                    <a:gd name="T29" fmla="*/ 156 h 210"/>
                    <a:gd name="T30" fmla="*/ 66 w 204"/>
                    <a:gd name="T31" fmla="*/ 156 h 210"/>
                    <a:gd name="T32" fmla="*/ 66 w 204"/>
                    <a:gd name="T33" fmla="*/ 150 h 210"/>
                    <a:gd name="T34" fmla="*/ 72 w 204"/>
                    <a:gd name="T35" fmla="*/ 144 h 210"/>
                    <a:gd name="T36" fmla="*/ 78 w 204"/>
                    <a:gd name="T37" fmla="*/ 144 h 210"/>
                    <a:gd name="T38" fmla="*/ 78 w 204"/>
                    <a:gd name="T39" fmla="*/ 138 h 210"/>
                    <a:gd name="T40" fmla="*/ 84 w 204"/>
                    <a:gd name="T41" fmla="*/ 132 h 210"/>
                    <a:gd name="T42" fmla="*/ 90 w 204"/>
                    <a:gd name="T43" fmla="*/ 132 h 210"/>
                    <a:gd name="T44" fmla="*/ 90 w 204"/>
                    <a:gd name="T45" fmla="*/ 126 h 210"/>
                    <a:gd name="T46" fmla="*/ 96 w 204"/>
                    <a:gd name="T47" fmla="*/ 120 h 210"/>
                    <a:gd name="T48" fmla="*/ 102 w 204"/>
                    <a:gd name="T49" fmla="*/ 120 h 210"/>
                    <a:gd name="T50" fmla="*/ 102 w 204"/>
                    <a:gd name="T51" fmla="*/ 114 h 210"/>
                    <a:gd name="T52" fmla="*/ 108 w 204"/>
                    <a:gd name="T53" fmla="*/ 108 h 210"/>
                    <a:gd name="T54" fmla="*/ 114 w 204"/>
                    <a:gd name="T55" fmla="*/ 108 h 210"/>
                    <a:gd name="T56" fmla="*/ 114 w 204"/>
                    <a:gd name="T57" fmla="*/ 102 h 210"/>
                    <a:gd name="T58" fmla="*/ 120 w 204"/>
                    <a:gd name="T59" fmla="*/ 96 h 210"/>
                    <a:gd name="T60" fmla="*/ 126 w 204"/>
                    <a:gd name="T61" fmla="*/ 96 h 210"/>
                    <a:gd name="T62" fmla="*/ 126 w 204"/>
                    <a:gd name="T63" fmla="*/ 90 h 210"/>
                    <a:gd name="T64" fmla="*/ 132 w 204"/>
                    <a:gd name="T65" fmla="*/ 84 h 210"/>
                    <a:gd name="T66" fmla="*/ 138 w 204"/>
                    <a:gd name="T67" fmla="*/ 78 h 210"/>
                    <a:gd name="T68" fmla="*/ 138 w 204"/>
                    <a:gd name="T69" fmla="*/ 78 h 210"/>
                    <a:gd name="T70" fmla="*/ 144 w 204"/>
                    <a:gd name="T71" fmla="*/ 72 h 210"/>
                    <a:gd name="T72" fmla="*/ 150 w 204"/>
                    <a:gd name="T73" fmla="*/ 66 h 210"/>
                    <a:gd name="T74" fmla="*/ 150 w 204"/>
                    <a:gd name="T75" fmla="*/ 60 h 210"/>
                    <a:gd name="T76" fmla="*/ 156 w 204"/>
                    <a:gd name="T77" fmla="*/ 60 h 210"/>
                    <a:gd name="T78" fmla="*/ 156 w 204"/>
                    <a:gd name="T79" fmla="*/ 54 h 210"/>
                    <a:gd name="T80" fmla="*/ 162 w 204"/>
                    <a:gd name="T81" fmla="*/ 48 h 210"/>
                    <a:gd name="T82" fmla="*/ 168 w 204"/>
                    <a:gd name="T83" fmla="*/ 42 h 210"/>
                    <a:gd name="T84" fmla="*/ 168 w 204"/>
                    <a:gd name="T85" fmla="*/ 42 h 210"/>
                    <a:gd name="T86" fmla="*/ 174 w 204"/>
                    <a:gd name="T87" fmla="*/ 36 h 210"/>
                    <a:gd name="T88" fmla="*/ 180 w 204"/>
                    <a:gd name="T89" fmla="*/ 30 h 210"/>
                    <a:gd name="T90" fmla="*/ 180 w 204"/>
                    <a:gd name="T91" fmla="*/ 24 h 210"/>
                    <a:gd name="T92" fmla="*/ 186 w 204"/>
                    <a:gd name="T93" fmla="*/ 24 h 210"/>
                    <a:gd name="T94" fmla="*/ 192 w 204"/>
                    <a:gd name="T95" fmla="*/ 18 h 210"/>
                    <a:gd name="T96" fmla="*/ 192 w 204"/>
                    <a:gd name="T97" fmla="*/ 12 h 210"/>
                    <a:gd name="T98" fmla="*/ 198 w 204"/>
                    <a:gd name="T99" fmla="*/ 6 h 210"/>
                    <a:gd name="T100" fmla="*/ 204 w 204"/>
                    <a:gd name="T101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04" h="210">
                      <a:moveTo>
                        <a:pt x="0" y="210"/>
                      </a:moveTo>
                      <a:lnTo>
                        <a:pt x="6" y="210"/>
                      </a:lnTo>
                      <a:lnTo>
                        <a:pt x="6" y="210"/>
                      </a:lnTo>
                      <a:lnTo>
                        <a:pt x="6" y="210"/>
                      </a:lnTo>
                      <a:lnTo>
                        <a:pt x="6" y="204"/>
                      </a:lnTo>
                      <a:lnTo>
                        <a:pt x="6" y="204"/>
                      </a:lnTo>
                      <a:lnTo>
                        <a:pt x="6" y="204"/>
                      </a:lnTo>
                      <a:lnTo>
                        <a:pt x="6" y="204"/>
                      </a:lnTo>
                      <a:lnTo>
                        <a:pt x="6" y="204"/>
                      </a:lnTo>
                      <a:lnTo>
                        <a:pt x="12" y="204"/>
                      </a:lnTo>
                      <a:lnTo>
                        <a:pt x="12" y="204"/>
                      </a:lnTo>
                      <a:lnTo>
                        <a:pt x="12" y="204"/>
                      </a:lnTo>
                      <a:lnTo>
                        <a:pt x="12" y="204"/>
                      </a:lnTo>
                      <a:lnTo>
                        <a:pt x="12" y="198"/>
                      </a:lnTo>
                      <a:lnTo>
                        <a:pt x="12" y="198"/>
                      </a:lnTo>
                      <a:lnTo>
                        <a:pt x="12" y="198"/>
                      </a:lnTo>
                      <a:lnTo>
                        <a:pt x="18" y="198"/>
                      </a:lnTo>
                      <a:lnTo>
                        <a:pt x="18" y="198"/>
                      </a:lnTo>
                      <a:lnTo>
                        <a:pt x="18" y="198"/>
                      </a:lnTo>
                      <a:lnTo>
                        <a:pt x="18" y="198"/>
                      </a:lnTo>
                      <a:lnTo>
                        <a:pt x="18" y="198"/>
                      </a:lnTo>
                      <a:lnTo>
                        <a:pt x="18" y="198"/>
                      </a:lnTo>
                      <a:lnTo>
                        <a:pt x="18" y="192"/>
                      </a:lnTo>
                      <a:lnTo>
                        <a:pt x="18" y="192"/>
                      </a:lnTo>
                      <a:lnTo>
                        <a:pt x="24" y="192"/>
                      </a:lnTo>
                      <a:lnTo>
                        <a:pt x="24" y="192"/>
                      </a:lnTo>
                      <a:lnTo>
                        <a:pt x="24" y="192"/>
                      </a:lnTo>
                      <a:lnTo>
                        <a:pt x="24" y="192"/>
                      </a:lnTo>
                      <a:lnTo>
                        <a:pt x="24" y="192"/>
                      </a:lnTo>
                      <a:lnTo>
                        <a:pt x="24" y="192"/>
                      </a:lnTo>
                      <a:lnTo>
                        <a:pt x="24" y="186"/>
                      </a:lnTo>
                      <a:lnTo>
                        <a:pt x="24" y="186"/>
                      </a:lnTo>
                      <a:lnTo>
                        <a:pt x="30" y="186"/>
                      </a:lnTo>
                      <a:lnTo>
                        <a:pt x="30" y="186"/>
                      </a:lnTo>
                      <a:lnTo>
                        <a:pt x="30" y="186"/>
                      </a:lnTo>
                      <a:lnTo>
                        <a:pt x="30" y="186"/>
                      </a:lnTo>
                      <a:lnTo>
                        <a:pt x="30" y="186"/>
                      </a:lnTo>
                      <a:lnTo>
                        <a:pt x="30" y="186"/>
                      </a:lnTo>
                      <a:lnTo>
                        <a:pt x="30" y="186"/>
                      </a:lnTo>
                      <a:lnTo>
                        <a:pt x="36" y="180"/>
                      </a:lnTo>
                      <a:lnTo>
                        <a:pt x="36" y="180"/>
                      </a:lnTo>
                      <a:lnTo>
                        <a:pt x="36" y="180"/>
                      </a:lnTo>
                      <a:lnTo>
                        <a:pt x="36" y="180"/>
                      </a:lnTo>
                      <a:lnTo>
                        <a:pt x="36" y="180"/>
                      </a:lnTo>
                      <a:lnTo>
                        <a:pt x="36" y="180"/>
                      </a:lnTo>
                      <a:lnTo>
                        <a:pt x="36" y="180"/>
                      </a:lnTo>
                      <a:lnTo>
                        <a:pt x="36" y="180"/>
                      </a:lnTo>
                      <a:lnTo>
                        <a:pt x="42" y="174"/>
                      </a:lnTo>
                      <a:lnTo>
                        <a:pt x="42" y="174"/>
                      </a:lnTo>
                      <a:lnTo>
                        <a:pt x="42" y="174"/>
                      </a:lnTo>
                      <a:lnTo>
                        <a:pt x="42" y="174"/>
                      </a:lnTo>
                      <a:lnTo>
                        <a:pt x="42" y="174"/>
                      </a:lnTo>
                      <a:lnTo>
                        <a:pt x="42" y="174"/>
                      </a:lnTo>
                      <a:lnTo>
                        <a:pt x="42" y="174"/>
                      </a:lnTo>
                      <a:lnTo>
                        <a:pt x="42" y="174"/>
                      </a:lnTo>
                      <a:lnTo>
                        <a:pt x="48" y="168"/>
                      </a:lnTo>
                      <a:lnTo>
                        <a:pt x="48" y="168"/>
                      </a:lnTo>
                      <a:lnTo>
                        <a:pt x="48" y="168"/>
                      </a:lnTo>
                      <a:lnTo>
                        <a:pt x="48" y="168"/>
                      </a:lnTo>
                      <a:lnTo>
                        <a:pt x="48" y="168"/>
                      </a:lnTo>
                      <a:lnTo>
                        <a:pt x="48" y="168"/>
                      </a:lnTo>
                      <a:lnTo>
                        <a:pt x="48" y="168"/>
                      </a:lnTo>
                      <a:lnTo>
                        <a:pt x="54" y="168"/>
                      </a:lnTo>
                      <a:lnTo>
                        <a:pt x="54" y="168"/>
                      </a:lnTo>
                      <a:lnTo>
                        <a:pt x="54" y="162"/>
                      </a:lnTo>
                      <a:lnTo>
                        <a:pt x="54" y="162"/>
                      </a:lnTo>
                      <a:lnTo>
                        <a:pt x="54" y="162"/>
                      </a:lnTo>
                      <a:lnTo>
                        <a:pt x="54" y="162"/>
                      </a:lnTo>
                      <a:lnTo>
                        <a:pt x="54" y="162"/>
                      </a:lnTo>
                      <a:lnTo>
                        <a:pt x="54" y="162"/>
                      </a:lnTo>
                      <a:lnTo>
                        <a:pt x="60" y="162"/>
                      </a:lnTo>
                      <a:lnTo>
                        <a:pt x="60" y="162"/>
                      </a:lnTo>
                      <a:lnTo>
                        <a:pt x="60" y="156"/>
                      </a:lnTo>
                      <a:lnTo>
                        <a:pt x="60" y="156"/>
                      </a:lnTo>
                      <a:lnTo>
                        <a:pt x="60" y="156"/>
                      </a:lnTo>
                      <a:lnTo>
                        <a:pt x="60" y="156"/>
                      </a:lnTo>
                      <a:lnTo>
                        <a:pt x="60" y="156"/>
                      </a:lnTo>
                      <a:lnTo>
                        <a:pt x="60" y="156"/>
                      </a:lnTo>
                      <a:lnTo>
                        <a:pt x="66" y="156"/>
                      </a:lnTo>
                      <a:lnTo>
                        <a:pt x="66" y="156"/>
                      </a:lnTo>
                      <a:lnTo>
                        <a:pt x="66" y="150"/>
                      </a:lnTo>
                      <a:lnTo>
                        <a:pt x="66" y="150"/>
                      </a:lnTo>
                      <a:lnTo>
                        <a:pt x="66" y="150"/>
                      </a:lnTo>
                      <a:lnTo>
                        <a:pt x="66" y="150"/>
                      </a:lnTo>
                      <a:lnTo>
                        <a:pt x="66" y="150"/>
                      </a:lnTo>
                      <a:lnTo>
                        <a:pt x="72" y="150"/>
                      </a:lnTo>
                      <a:lnTo>
                        <a:pt x="72" y="150"/>
                      </a:lnTo>
                      <a:lnTo>
                        <a:pt x="72" y="150"/>
                      </a:lnTo>
                      <a:lnTo>
                        <a:pt x="72" y="144"/>
                      </a:lnTo>
                      <a:lnTo>
                        <a:pt x="72" y="144"/>
                      </a:lnTo>
                      <a:lnTo>
                        <a:pt x="72" y="144"/>
                      </a:lnTo>
                      <a:lnTo>
                        <a:pt x="72" y="144"/>
                      </a:lnTo>
                      <a:lnTo>
                        <a:pt x="72" y="144"/>
                      </a:lnTo>
                      <a:lnTo>
                        <a:pt x="78" y="144"/>
                      </a:lnTo>
                      <a:lnTo>
                        <a:pt x="78" y="144"/>
                      </a:lnTo>
                      <a:lnTo>
                        <a:pt x="78" y="138"/>
                      </a:lnTo>
                      <a:lnTo>
                        <a:pt x="78" y="138"/>
                      </a:lnTo>
                      <a:lnTo>
                        <a:pt x="78" y="138"/>
                      </a:lnTo>
                      <a:lnTo>
                        <a:pt x="78" y="138"/>
                      </a:lnTo>
                      <a:lnTo>
                        <a:pt x="78" y="138"/>
                      </a:lnTo>
                      <a:lnTo>
                        <a:pt x="84" y="138"/>
                      </a:lnTo>
                      <a:lnTo>
                        <a:pt x="84" y="138"/>
                      </a:lnTo>
                      <a:lnTo>
                        <a:pt x="84" y="138"/>
                      </a:lnTo>
                      <a:lnTo>
                        <a:pt x="84" y="132"/>
                      </a:lnTo>
                      <a:lnTo>
                        <a:pt x="84" y="132"/>
                      </a:lnTo>
                      <a:lnTo>
                        <a:pt x="84" y="132"/>
                      </a:lnTo>
                      <a:lnTo>
                        <a:pt x="84" y="132"/>
                      </a:lnTo>
                      <a:lnTo>
                        <a:pt x="84" y="132"/>
                      </a:lnTo>
                      <a:lnTo>
                        <a:pt x="90" y="132"/>
                      </a:lnTo>
                      <a:lnTo>
                        <a:pt x="90" y="132"/>
                      </a:lnTo>
                      <a:lnTo>
                        <a:pt x="90" y="132"/>
                      </a:lnTo>
                      <a:lnTo>
                        <a:pt x="90" y="126"/>
                      </a:lnTo>
                      <a:lnTo>
                        <a:pt x="90" y="126"/>
                      </a:lnTo>
                      <a:lnTo>
                        <a:pt x="90" y="126"/>
                      </a:lnTo>
                      <a:lnTo>
                        <a:pt x="90" y="126"/>
                      </a:lnTo>
                      <a:lnTo>
                        <a:pt x="90" y="126"/>
                      </a:lnTo>
                      <a:lnTo>
                        <a:pt x="96" y="126"/>
                      </a:lnTo>
                      <a:lnTo>
                        <a:pt x="96" y="126"/>
                      </a:lnTo>
                      <a:lnTo>
                        <a:pt x="96" y="120"/>
                      </a:lnTo>
                      <a:lnTo>
                        <a:pt x="96" y="120"/>
                      </a:lnTo>
                      <a:lnTo>
                        <a:pt x="96" y="120"/>
                      </a:lnTo>
                      <a:lnTo>
                        <a:pt x="96" y="120"/>
                      </a:lnTo>
                      <a:lnTo>
                        <a:pt x="96" y="120"/>
                      </a:lnTo>
                      <a:lnTo>
                        <a:pt x="102" y="120"/>
                      </a:lnTo>
                      <a:lnTo>
                        <a:pt x="102" y="120"/>
                      </a:lnTo>
                      <a:lnTo>
                        <a:pt x="102" y="120"/>
                      </a:lnTo>
                      <a:lnTo>
                        <a:pt x="102" y="114"/>
                      </a:lnTo>
                      <a:lnTo>
                        <a:pt x="102" y="114"/>
                      </a:lnTo>
                      <a:lnTo>
                        <a:pt x="102" y="114"/>
                      </a:lnTo>
                      <a:lnTo>
                        <a:pt x="102" y="114"/>
                      </a:lnTo>
                      <a:lnTo>
                        <a:pt x="102" y="114"/>
                      </a:lnTo>
                      <a:lnTo>
                        <a:pt x="108" y="114"/>
                      </a:lnTo>
                      <a:lnTo>
                        <a:pt x="108" y="114"/>
                      </a:lnTo>
                      <a:lnTo>
                        <a:pt x="108" y="108"/>
                      </a:lnTo>
                      <a:lnTo>
                        <a:pt x="108" y="108"/>
                      </a:lnTo>
                      <a:lnTo>
                        <a:pt x="108" y="108"/>
                      </a:lnTo>
                      <a:lnTo>
                        <a:pt x="108" y="108"/>
                      </a:lnTo>
                      <a:lnTo>
                        <a:pt x="108" y="108"/>
                      </a:lnTo>
                      <a:lnTo>
                        <a:pt x="108" y="108"/>
                      </a:lnTo>
                      <a:lnTo>
                        <a:pt x="114" y="108"/>
                      </a:lnTo>
                      <a:lnTo>
                        <a:pt x="114" y="102"/>
                      </a:lnTo>
                      <a:lnTo>
                        <a:pt x="114" y="102"/>
                      </a:lnTo>
                      <a:lnTo>
                        <a:pt x="114" y="102"/>
                      </a:lnTo>
                      <a:lnTo>
                        <a:pt x="114" y="102"/>
                      </a:lnTo>
                      <a:lnTo>
                        <a:pt x="114" y="102"/>
                      </a:lnTo>
                      <a:lnTo>
                        <a:pt x="114" y="102"/>
                      </a:lnTo>
                      <a:lnTo>
                        <a:pt x="120" y="102"/>
                      </a:lnTo>
                      <a:lnTo>
                        <a:pt x="120" y="102"/>
                      </a:lnTo>
                      <a:lnTo>
                        <a:pt x="120" y="96"/>
                      </a:lnTo>
                      <a:lnTo>
                        <a:pt x="120" y="96"/>
                      </a:lnTo>
                      <a:lnTo>
                        <a:pt x="120" y="96"/>
                      </a:lnTo>
                      <a:lnTo>
                        <a:pt x="120" y="96"/>
                      </a:lnTo>
                      <a:lnTo>
                        <a:pt x="120" y="96"/>
                      </a:lnTo>
                      <a:lnTo>
                        <a:pt x="120" y="96"/>
                      </a:lnTo>
                      <a:lnTo>
                        <a:pt x="126" y="96"/>
                      </a:lnTo>
                      <a:lnTo>
                        <a:pt x="126" y="90"/>
                      </a:lnTo>
                      <a:lnTo>
                        <a:pt x="126" y="90"/>
                      </a:lnTo>
                      <a:lnTo>
                        <a:pt x="126" y="90"/>
                      </a:lnTo>
                      <a:lnTo>
                        <a:pt x="126" y="90"/>
                      </a:lnTo>
                      <a:lnTo>
                        <a:pt x="126" y="90"/>
                      </a:lnTo>
                      <a:lnTo>
                        <a:pt x="126" y="90"/>
                      </a:lnTo>
                      <a:lnTo>
                        <a:pt x="126" y="90"/>
                      </a:lnTo>
                      <a:lnTo>
                        <a:pt x="132" y="84"/>
                      </a:lnTo>
                      <a:lnTo>
                        <a:pt x="132" y="84"/>
                      </a:lnTo>
                      <a:lnTo>
                        <a:pt x="132" y="84"/>
                      </a:lnTo>
                      <a:lnTo>
                        <a:pt x="132" y="84"/>
                      </a:lnTo>
                      <a:lnTo>
                        <a:pt x="132" y="84"/>
                      </a:lnTo>
                      <a:lnTo>
                        <a:pt x="132" y="84"/>
                      </a:lnTo>
                      <a:lnTo>
                        <a:pt x="132" y="84"/>
                      </a:lnTo>
                      <a:lnTo>
                        <a:pt x="138" y="78"/>
                      </a:lnTo>
                      <a:lnTo>
                        <a:pt x="138" y="78"/>
                      </a:lnTo>
                      <a:lnTo>
                        <a:pt x="138" y="78"/>
                      </a:lnTo>
                      <a:lnTo>
                        <a:pt x="138" y="78"/>
                      </a:lnTo>
                      <a:lnTo>
                        <a:pt x="138" y="78"/>
                      </a:lnTo>
                      <a:lnTo>
                        <a:pt x="138" y="78"/>
                      </a:lnTo>
                      <a:lnTo>
                        <a:pt x="138" y="78"/>
                      </a:lnTo>
                      <a:lnTo>
                        <a:pt x="138" y="72"/>
                      </a:lnTo>
                      <a:lnTo>
                        <a:pt x="144" y="72"/>
                      </a:lnTo>
                      <a:lnTo>
                        <a:pt x="144" y="72"/>
                      </a:lnTo>
                      <a:lnTo>
                        <a:pt x="144" y="72"/>
                      </a:lnTo>
                      <a:lnTo>
                        <a:pt x="144" y="72"/>
                      </a:lnTo>
                      <a:lnTo>
                        <a:pt x="144" y="72"/>
                      </a:lnTo>
                      <a:lnTo>
                        <a:pt x="144" y="66"/>
                      </a:lnTo>
                      <a:lnTo>
                        <a:pt x="144" y="66"/>
                      </a:lnTo>
                      <a:lnTo>
                        <a:pt x="150" y="66"/>
                      </a:lnTo>
                      <a:lnTo>
                        <a:pt x="150" y="66"/>
                      </a:lnTo>
                      <a:lnTo>
                        <a:pt x="150" y="66"/>
                      </a:lnTo>
                      <a:lnTo>
                        <a:pt x="150" y="66"/>
                      </a:lnTo>
                      <a:lnTo>
                        <a:pt x="150" y="66"/>
                      </a:lnTo>
                      <a:lnTo>
                        <a:pt x="150" y="60"/>
                      </a:lnTo>
                      <a:lnTo>
                        <a:pt x="150" y="60"/>
                      </a:lnTo>
                      <a:lnTo>
                        <a:pt x="150" y="60"/>
                      </a:lnTo>
                      <a:lnTo>
                        <a:pt x="156" y="60"/>
                      </a:lnTo>
                      <a:lnTo>
                        <a:pt x="156" y="60"/>
                      </a:lnTo>
                      <a:lnTo>
                        <a:pt x="156" y="60"/>
                      </a:lnTo>
                      <a:lnTo>
                        <a:pt x="156" y="60"/>
                      </a:lnTo>
                      <a:lnTo>
                        <a:pt x="156" y="54"/>
                      </a:lnTo>
                      <a:lnTo>
                        <a:pt x="156" y="54"/>
                      </a:lnTo>
                      <a:lnTo>
                        <a:pt x="156" y="54"/>
                      </a:lnTo>
                      <a:lnTo>
                        <a:pt x="156" y="54"/>
                      </a:lnTo>
                      <a:lnTo>
                        <a:pt x="162" y="54"/>
                      </a:lnTo>
                      <a:lnTo>
                        <a:pt x="162" y="54"/>
                      </a:lnTo>
                      <a:lnTo>
                        <a:pt x="162" y="54"/>
                      </a:lnTo>
                      <a:lnTo>
                        <a:pt x="162" y="48"/>
                      </a:lnTo>
                      <a:lnTo>
                        <a:pt x="162" y="48"/>
                      </a:lnTo>
                      <a:lnTo>
                        <a:pt x="162" y="48"/>
                      </a:lnTo>
                      <a:lnTo>
                        <a:pt x="162" y="48"/>
                      </a:lnTo>
                      <a:lnTo>
                        <a:pt x="168" y="48"/>
                      </a:lnTo>
                      <a:lnTo>
                        <a:pt x="168" y="48"/>
                      </a:lnTo>
                      <a:lnTo>
                        <a:pt x="168" y="42"/>
                      </a:lnTo>
                      <a:lnTo>
                        <a:pt x="168" y="42"/>
                      </a:lnTo>
                      <a:lnTo>
                        <a:pt x="168" y="42"/>
                      </a:lnTo>
                      <a:lnTo>
                        <a:pt x="168" y="42"/>
                      </a:lnTo>
                      <a:lnTo>
                        <a:pt x="168" y="42"/>
                      </a:lnTo>
                      <a:lnTo>
                        <a:pt x="168" y="42"/>
                      </a:lnTo>
                      <a:lnTo>
                        <a:pt x="174" y="42"/>
                      </a:lnTo>
                      <a:lnTo>
                        <a:pt x="174" y="36"/>
                      </a:lnTo>
                      <a:lnTo>
                        <a:pt x="174" y="36"/>
                      </a:lnTo>
                      <a:lnTo>
                        <a:pt x="174" y="36"/>
                      </a:lnTo>
                      <a:lnTo>
                        <a:pt x="174" y="36"/>
                      </a:lnTo>
                      <a:lnTo>
                        <a:pt x="174" y="36"/>
                      </a:lnTo>
                      <a:lnTo>
                        <a:pt x="174" y="36"/>
                      </a:lnTo>
                      <a:lnTo>
                        <a:pt x="174" y="30"/>
                      </a:lnTo>
                      <a:lnTo>
                        <a:pt x="180" y="30"/>
                      </a:lnTo>
                      <a:lnTo>
                        <a:pt x="180" y="30"/>
                      </a:lnTo>
                      <a:lnTo>
                        <a:pt x="180" y="30"/>
                      </a:lnTo>
                      <a:lnTo>
                        <a:pt x="180" y="30"/>
                      </a:lnTo>
                      <a:lnTo>
                        <a:pt x="180" y="30"/>
                      </a:lnTo>
                      <a:lnTo>
                        <a:pt x="180" y="24"/>
                      </a:lnTo>
                      <a:lnTo>
                        <a:pt x="180" y="24"/>
                      </a:lnTo>
                      <a:lnTo>
                        <a:pt x="186" y="24"/>
                      </a:lnTo>
                      <a:lnTo>
                        <a:pt x="186" y="24"/>
                      </a:lnTo>
                      <a:lnTo>
                        <a:pt x="186" y="24"/>
                      </a:lnTo>
                      <a:lnTo>
                        <a:pt x="186" y="24"/>
                      </a:lnTo>
                      <a:lnTo>
                        <a:pt x="186" y="24"/>
                      </a:lnTo>
                      <a:lnTo>
                        <a:pt x="186" y="18"/>
                      </a:lnTo>
                      <a:lnTo>
                        <a:pt x="186" y="18"/>
                      </a:lnTo>
                      <a:lnTo>
                        <a:pt x="186" y="18"/>
                      </a:lnTo>
                      <a:lnTo>
                        <a:pt x="192" y="18"/>
                      </a:lnTo>
                      <a:lnTo>
                        <a:pt x="192" y="18"/>
                      </a:lnTo>
                      <a:lnTo>
                        <a:pt x="192" y="18"/>
                      </a:lnTo>
                      <a:lnTo>
                        <a:pt x="192" y="12"/>
                      </a:lnTo>
                      <a:lnTo>
                        <a:pt x="192" y="12"/>
                      </a:lnTo>
                      <a:lnTo>
                        <a:pt x="192" y="12"/>
                      </a:lnTo>
                      <a:lnTo>
                        <a:pt x="192" y="12"/>
                      </a:lnTo>
                      <a:lnTo>
                        <a:pt x="198" y="12"/>
                      </a:lnTo>
                      <a:lnTo>
                        <a:pt x="198" y="12"/>
                      </a:lnTo>
                      <a:lnTo>
                        <a:pt x="198" y="6"/>
                      </a:lnTo>
                      <a:lnTo>
                        <a:pt x="198" y="6"/>
                      </a:lnTo>
                      <a:lnTo>
                        <a:pt x="198" y="6"/>
                      </a:lnTo>
                      <a:lnTo>
                        <a:pt x="198" y="6"/>
                      </a:lnTo>
                      <a:lnTo>
                        <a:pt x="198" y="6"/>
                      </a:lnTo>
                      <a:lnTo>
                        <a:pt x="198" y="6"/>
                      </a:lnTo>
                      <a:lnTo>
                        <a:pt x="204" y="0"/>
                      </a:lnTo>
                      <a:lnTo>
                        <a:pt x="204" y="0"/>
                      </a:lnTo>
                      <a:lnTo>
                        <a:pt x="204" y="0"/>
                      </a:lnTo>
                    </a:path>
                  </a:pathLst>
                </a:custGeom>
                <a:noFill/>
                <a:ln w="19050" cmpd="sng">
                  <a:solidFill>
                    <a:schemeClr val="accent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20" name="Freeform 64"/>
                <p:cNvSpPr/>
                <p:nvPr/>
              </p:nvSpPr>
              <p:spPr bwMode="auto">
                <a:xfrm>
                  <a:off x="5029" y="2922"/>
                  <a:ext cx="160" cy="248"/>
                </a:xfrm>
                <a:custGeom>
                  <a:avLst/>
                  <a:gdLst>
                    <a:gd name="T0" fmla="*/ 0 w 198"/>
                    <a:gd name="T1" fmla="*/ 300 h 306"/>
                    <a:gd name="T2" fmla="*/ 6 w 198"/>
                    <a:gd name="T3" fmla="*/ 300 h 306"/>
                    <a:gd name="T4" fmla="*/ 12 w 198"/>
                    <a:gd name="T5" fmla="*/ 294 h 306"/>
                    <a:gd name="T6" fmla="*/ 12 w 198"/>
                    <a:gd name="T7" fmla="*/ 288 h 306"/>
                    <a:gd name="T8" fmla="*/ 18 w 198"/>
                    <a:gd name="T9" fmla="*/ 282 h 306"/>
                    <a:gd name="T10" fmla="*/ 24 w 198"/>
                    <a:gd name="T11" fmla="*/ 276 h 306"/>
                    <a:gd name="T12" fmla="*/ 24 w 198"/>
                    <a:gd name="T13" fmla="*/ 270 h 306"/>
                    <a:gd name="T14" fmla="*/ 30 w 198"/>
                    <a:gd name="T15" fmla="*/ 270 h 306"/>
                    <a:gd name="T16" fmla="*/ 36 w 198"/>
                    <a:gd name="T17" fmla="*/ 264 h 306"/>
                    <a:gd name="T18" fmla="*/ 36 w 198"/>
                    <a:gd name="T19" fmla="*/ 258 h 306"/>
                    <a:gd name="T20" fmla="*/ 42 w 198"/>
                    <a:gd name="T21" fmla="*/ 252 h 306"/>
                    <a:gd name="T22" fmla="*/ 48 w 198"/>
                    <a:gd name="T23" fmla="*/ 246 h 306"/>
                    <a:gd name="T24" fmla="*/ 48 w 198"/>
                    <a:gd name="T25" fmla="*/ 240 h 306"/>
                    <a:gd name="T26" fmla="*/ 54 w 198"/>
                    <a:gd name="T27" fmla="*/ 234 h 306"/>
                    <a:gd name="T28" fmla="*/ 60 w 198"/>
                    <a:gd name="T29" fmla="*/ 228 h 306"/>
                    <a:gd name="T30" fmla="*/ 60 w 198"/>
                    <a:gd name="T31" fmla="*/ 222 h 306"/>
                    <a:gd name="T32" fmla="*/ 66 w 198"/>
                    <a:gd name="T33" fmla="*/ 216 h 306"/>
                    <a:gd name="T34" fmla="*/ 66 w 198"/>
                    <a:gd name="T35" fmla="*/ 216 h 306"/>
                    <a:gd name="T36" fmla="*/ 72 w 198"/>
                    <a:gd name="T37" fmla="*/ 210 h 306"/>
                    <a:gd name="T38" fmla="*/ 78 w 198"/>
                    <a:gd name="T39" fmla="*/ 204 h 306"/>
                    <a:gd name="T40" fmla="*/ 78 w 198"/>
                    <a:gd name="T41" fmla="*/ 198 h 306"/>
                    <a:gd name="T42" fmla="*/ 84 w 198"/>
                    <a:gd name="T43" fmla="*/ 192 h 306"/>
                    <a:gd name="T44" fmla="*/ 90 w 198"/>
                    <a:gd name="T45" fmla="*/ 186 h 306"/>
                    <a:gd name="T46" fmla="*/ 90 w 198"/>
                    <a:gd name="T47" fmla="*/ 180 h 306"/>
                    <a:gd name="T48" fmla="*/ 96 w 198"/>
                    <a:gd name="T49" fmla="*/ 174 h 306"/>
                    <a:gd name="T50" fmla="*/ 102 w 198"/>
                    <a:gd name="T51" fmla="*/ 168 h 306"/>
                    <a:gd name="T52" fmla="*/ 102 w 198"/>
                    <a:gd name="T53" fmla="*/ 162 h 306"/>
                    <a:gd name="T54" fmla="*/ 108 w 198"/>
                    <a:gd name="T55" fmla="*/ 156 h 306"/>
                    <a:gd name="T56" fmla="*/ 114 w 198"/>
                    <a:gd name="T57" fmla="*/ 150 h 306"/>
                    <a:gd name="T58" fmla="*/ 114 w 198"/>
                    <a:gd name="T59" fmla="*/ 144 h 306"/>
                    <a:gd name="T60" fmla="*/ 120 w 198"/>
                    <a:gd name="T61" fmla="*/ 138 h 306"/>
                    <a:gd name="T62" fmla="*/ 126 w 198"/>
                    <a:gd name="T63" fmla="*/ 132 h 306"/>
                    <a:gd name="T64" fmla="*/ 126 w 198"/>
                    <a:gd name="T65" fmla="*/ 126 h 306"/>
                    <a:gd name="T66" fmla="*/ 132 w 198"/>
                    <a:gd name="T67" fmla="*/ 120 h 306"/>
                    <a:gd name="T68" fmla="*/ 138 w 198"/>
                    <a:gd name="T69" fmla="*/ 114 h 306"/>
                    <a:gd name="T70" fmla="*/ 138 w 198"/>
                    <a:gd name="T71" fmla="*/ 102 h 306"/>
                    <a:gd name="T72" fmla="*/ 144 w 198"/>
                    <a:gd name="T73" fmla="*/ 96 h 306"/>
                    <a:gd name="T74" fmla="*/ 150 w 198"/>
                    <a:gd name="T75" fmla="*/ 90 h 306"/>
                    <a:gd name="T76" fmla="*/ 150 w 198"/>
                    <a:gd name="T77" fmla="*/ 84 h 306"/>
                    <a:gd name="T78" fmla="*/ 156 w 198"/>
                    <a:gd name="T79" fmla="*/ 78 h 306"/>
                    <a:gd name="T80" fmla="*/ 162 w 198"/>
                    <a:gd name="T81" fmla="*/ 72 h 306"/>
                    <a:gd name="T82" fmla="*/ 162 w 198"/>
                    <a:gd name="T83" fmla="*/ 66 h 306"/>
                    <a:gd name="T84" fmla="*/ 168 w 198"/>
                    <a:gd name="T85" fmla="*/ 60 h 306"/>
                    <a:gd name="T86" fmla="*/ 168 w 198"/>
                    <a:gd name="T87" fmla="*/ 54 h 306"/>
                    <a:gd name="T88" fmla="*/ 174 w 198"/>
                    <a:gd name="T89" fmla="*/ 42 h 306"/>
                    <a:gd name="T90" fmla="*/ 180 w 198"/>
                    <a:gd name="T91" fmla="*/ 36 h 306"/>
                    <a:gd name="T92" fmla="*/ 180 w 198"/>
                    <a:gd name="T93" fmla="*/ 30 h 306"/>
                    <a:gd name="T94" fmla="*/ 186 w 198"/>
                    <a:gd name="T95" fmla="*/ 24 h 306"/>
                    <a:gd name="T96" fmla="*/ 192 w 198"/>
                    <a:gd name="T97" fmla="*/ 18 h 306"/>
                    <a:gd name="T98" fmla="*/ 192 w 198"/>
                    <a:gd name="T99" fmla="*/ 12 h 306"/>
                    <a:gd name="T100" fmla="*/ 198 w 198"/>
                    <a:gd name="T101" fmla="*/ 0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98" h="306">
                      <a:moveTo>
                        <a:pt x="0" y="306"/>
                      </a:moveTo>
                      <a:lnTo>
                        <a:pt x="0" y="306"/>
                      </a:lnTo>
                      <a:lnTo>
                        <a:pt x="0" y="306"/>
                      </a:lnTo>
                      <a:lnTo>
                        <a:pt x="0" y="306"/>
                      </a:lnTo>
                      <a:lnTo>
                        <a:pt x="0" y="300"/>
                      </a:lnTo>
                      <a:lnTo>
                        <a:pt x="0" y="300"/>
                      </a:lnTo>
                      <a:lnTo>
                        <a:pt x="6" y="300"/>
                      </a:lnTo>
                      <a:lnTo>
                        <a:pt x="6" y="300"/>
                      </a:lnTo>
                      <a:lnTo>
                        <a:pt x="6" y="300"/>
                      </a:lnTo>
                      <a:lnTo>
                        <a:pt x="6" y="300"/>
                      </a:lnTo>
                      <a:lnTo>
                        <a:pt x="6" y="294"/>
                      </a:lnTo>
                      <a:lnTo>
                        <a:pt x="6" y="294"/>
                      </a:lnTo>
                      <a:lnTo>
                        <a:pt x="6" y="294"/>
                      </a:lnTo>
                      <a:lnTo>
                        <a:pt x="12" y="294"/>
                      </a:lnTo>
                      <a:lnTo>
                        <a:pt x="12" y="294"/>
                      </a:lnTo>
                      <a:lnTo>
                        <a:pt x="12" y="294"/>
                      </a:lnTo>
                      <a:lnTo>
                        <a:pt x="12" y="288"/>
                      </a:lnTo>
                      <a:lnTo>
                        <a:pt x="12" y="288"/>
                      </a:lnTo>
                      <a:lnTo>
                        <a:pt x="12" y="288"/>
                      </a:lnTo>
                      <a:lnTo>
                        <a:pt x="12" y="288"/>
                      </a:lnTo>
                      <a:lnTo>
                        <a:pt x="12" y="288"/>
                      </a:lnTo>
                      <a:lnTo>
                        <a:pt x="18" y="288"/>
                      </a:lnTo>
                      <a:lnTo>
                        <a:pt x="18" y="282"/>
                      </a:lnTo>
                      <a:lnTo>
                        <a:pt x="18" y="282"/>
                      </a:lnTo>
                      <a:lnTo>
                        <a:pt x="18" y="282"/>
                      </a:lnTo>
                      <a:lnTo>
                        <a:pt x="18" y="282"/>
                      </a:lnTo>
                      <a:lnTo>
                        <a:pt x="18" y="282"/>
                      </a:lnTo>
                      <a:lnTo>
                        <a:pt x="18" y="282"/>
                      </a:lnTo>
                      <a:lnTo>
                        <a:pt x="18" y="276"/>
                      </a:lnTo>
                      <a:lnTo>
                        <a:pt x="24" y="276"/>
                      </a:lnTo>
                      <a:lnTo>
                        <a:pt x="24" y="276"/>
                      </a:lnTo>
                      <a:lnTo>
                        <a:pt x="24" y="276"/>
                      </a:lnTo>
                      <a:lnTo>
                        <a:pt x="24" y="276"/>
                      </a:lnTo>
                      <a:lnTo>
                        <a:pt x="24" y="276"/>
                      </a:lnTo>
                      <a:lnTo>
                        <a:pt x="24" y="270"/>
                      </a:lnTo>
                      <a:lnTo>
                        <a:pt x="24" y="270"/>
                      </a:lnTo>
                      <a:lnTo>
                        <a:pt x="30" y="270"/>
                      </a:lnTo>
                      <a:lnTo>
                        <a:pt x="30" y="270"/>
                      </a:lnTo>
                      <a:lnTo>
                        <a:pt x="30" y="270"/>
                      </a:lnTo>
                      <a:lnTo>
                        <a:pt x="30" y="270"/>
                      </a:lnTo>
                      <a:lnTo>
                        <a:pt x="30" y="264"/>
                      </a:lnTo>
                      <a:lnTo>
                        <a:pt x="30" y="264"/>
                      </a:lnTo>
                      <a:lnTo>
                        <a:pt x="30" y="264"/>
                      </a:lnTo>
                      <a:lnTo>
                        <a:pt x="30" y="264"/>
                      </a:lnTo>
                      <a:lnTo>
                        <a:pt x="36" y="264"/>
                      </a:lnTo>
                      <a:lnTo>
                        <a:pt x="36" y="264"/>
                      </a:lnTo>
                      <a:lnTo>
                        <a:pt x="36" y="258"/>
                      </a:lnTo>
                      <a:lnTo>
                        <a:pt x="36" y="258"/>
                      </a:lnTo>
                      <a:lnTo>
                        <a:pt x="36" y="258"/>
                      </a:lnTo>
                      <a:lnTo>
                        <a:pt x="36" y="258"/>
                      </a:lnTo>
                      <a:lnTo>
                        <a:pt x="36" y="258"/>
                      </a:lnTo>
                      <a:lnTo>
                        <a:pt x="36" y="252"/>
                      </a:lnTo>
                      <a:lnTo>
                        <a:pt x="42" y="252"/>
                      </a:lnTo>
                      <a:lnTo>
                        <a:pt x="42" y="252"/>
                      </a:lnTo>
                      <a:lnTo>
                        <a:pt x="42" y="252"/>
                      </a:lnTo>
                      <a:lnTo>
                        <a:pt x="42" y="252"/>
                      </a:lnTo>
                      <a:lnTo>
                        <a:pt x="42" y="252"/>
                      </a:lnTo>
                      <a:lnTo>
                        <a:pt x="42" y="246"/>
                      </a:lnTo>
                      <a:lnTo>
                        <a:pt x="42" y="246"/>
                      </a:lnTo>
                      <a:lnTo>
                        <a:pt x="48" y="246"/>
                      </a:lnTo>
                      <a:lnTo>
                        <a:pt x="48" y="246"/>
                      </a:lnTo>
                      <a:lnTo>
                        <a:pt x="48" y="246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4" y="240"/>
                      </a:lnTo>
                      <a:lnTo>
                        <a:pt x="54" y="234"/>
                      </a:lnTo>
                      <a:lnTo>
                        <a:pt x="54" y="234"/>
                      </a:lnTo>
                      <a:lnTo>
                        <a:pt x="54" y="234"/>
                      </a:lnTo>
                      <a:lnTo>
                        <a:pt x="54" y="234"/>
                      </a:lnTo>
                      <a:lnTo>
                        <a:pt x="54" y="234"/>
                      </a:lnTo>
                      <a:lnTo>
                        <a:pt x="54" y="228"/>
                      </a:lnTo>
                      <a:lnTo>
                        <a:pt x="60" y="228"/>
                      </a:lnTo>
                      <a:lnTo>
                        <a:pt x="60" y="228"/>
                      </a:lnTo>
                      <a:lnTo>
                        <a:pt x="60" y="228"/>
                      </a:lnTo>
                      <a:lnTo>
                        <a:pt x="60" y="228"/>
                      </a:lnTo>
                      <a:lnTo>
                        <a:pt x="60" y="228"/>
                      </a:lnTo>
                      <a:lnTo>
                        <a:pt x="60" y="222"/>
                      </a:lnTo>
                      <a:lnTo>
                        <a:pt x="60" y="222"/>
                      </a:lnTo>
                      <a:lnTo>
                        <a:pt x="60" y="222"/>
                      </a:lnTo>
                      <a:lnTo>
                        <a:pt x="66" y="222"/>
                      </a:lnTo>
                      <a:lnTo>
                        <a:pt x="66" y="222"/>
                      </a:lnTo>
                      <a:lnTo>
                        <a:pt x="66" y="216"/>
                      </a:lnTo>
                      <a:lnTo>
                        <a:pt x="66" y="216"/>
                      </a:lnTo>
                      <a:lnTo>
                        <a:pt x="66" y="216"/>
                      </a:lnTo>
                      <a:lnTo>
                        <a:pt x="66" y="216"/>
                      </a:lnTo>
                      <a:lnTo>
                        <a:pt x="66" y="216"/>
                      </a:lnTo>
                      <a:lnTo>
                        <a:pt x="66" y="216"/>
                      </a:lnTo>
                      <a:lnTo>
                        <a:pt x="72" y="210"/>
                      </a:lnTo>
                      <a:lnTo>
                        <a:pt x="72" y="210"/>
                      </a:lnTo>
                      <a:lnTo>
                        <a:pt x="72" y="210"/>
                      </a:lnTo>
                      <a:lnTo>
                        <a:pt x="72" y="210"/>
                      </a:lnTo>
                      <a:lnTo>
                        <a:pt x="72" y="210"/>
                      </a:lnTo>
                      <a:lnTo>
                        <a:pt x="72" y="204"/>
                      </a:lnTo>
                      <a:lnTo>
                        <a:pt x="72" y="204"/>
                      </a:lnTo>
                      <a:lnTo>
                        <a:pt x="78" y="204"/>
                      </a:lnTo>
                      <a:lnTo>
                        <a:pt x="78" y="204"/>
                      </a:lnTo>
                      <a:lnTo>
                        <a:pt x="78" y="204"/>
                      </a:lnTo>
                      <a:lnTo>
                        <a:pt x="78" y="198"/>
                      </a:lnTo>
                      <a:lnTo>
                        <a:pt x="78" y="198"/>
                      </a:lnTo>
                      <a:lnTo>
                        <a:pt x="78" y="198"/>
                      </a:lnTo>
                      <a:lnTo>
                        <a:pt x="78" y="198"/>
                      </a:lnTo>
                      <a:lnTo>
                        <a:pt x="78" y="198"/>
                      </a:lnTo>
                      <a:lnTo>
                        <a:pt x="84" y="192"/>
                      </a:lnTo>
                      <a:lnTo>
                        <a:pt x="84" y="192"/>
                      </a:lnTo>
                      <a:lnTo>
                        <a:pt x="84" y="192"/>
                      </a:lnTo>
                      <a:lnTo>
                        <a:pt x="84" y="192"/>
                      </a:lnTo>
                      <a:lnTo>
                        <a:pt x="84" y="192"/>
                      </a:lnTo>
                      <a:lnTo>
                        <a:pt x="84" y="192"/>
                      </a:lnTo>
                      <a:lnTo>
                        <a:pt x="84" y="186"/>
                      </a:lnTo>
                      <a:lnTo>
                        <a:pt x="84" y="186"/>
                      </a:lnTo>
                      <a:lnTo>
                        <a:pt x="90" y="186"/>
                      </a:lnTo>
                      <a:lnTo>
                        <a:pt x="90" y="186"/>
                      </a:lnTo>
                      <a:lnTo>
                        <a:pt x="90" y="186"/>
                      </a:lnTo>
                      <a:lnTo>
                        <a:pt x="90" y="180"/>
                      </a:lnTo>
                      <a:lnTo>
                        <a:pt x="90" y="180"/>
                      </a:lnTo>
                      <a:lnTo>
                        <a:pt x="90" y="180"/>
                      </a:lnTo>
                      <a:lnTo>
                        <a:pt x="90" y="180"/>
                      </a:lnTo>
                      <a:lnTo>
                        <a:pt x="96" y="180"/>
                      </a:lnTo>
                      <a:lnTo>
                        <a:pt x="96" y="174"/>
                      </a:lnTo>
                      <a:lnTo>
                        <a:pt x="96" y="174"/>
                      </a:lnTo>
                      <a:lnTo>
                        <a:pt x="96" y="174"/>
                      </a:lnTo>
                      <a:lnTo>
                        <a:pt x="96" y="174"/>
                      </a:lnTo>
                      <a:lnTo>
                        <a:pt x="96" y="174"/>
                      </a:lnTo>
                      <a:lnTo>
                        <a:pt x="96" y="168"/>
                      </a:lnTo>
                      <a:lnTo>
                        <a:pt x="96" y="168"/>
                      </a:lnTo>
                      <a:lnTo>
                        <a:pt x="102" y="168"/>
                      </a:lnTo>
                      <a:lnTo>
                        <a:pt x="102" y="168"/>
                      </a:lnTo>
                      <a:lnTo>
                        <a:pt x="102" y="168"/>
                      </a:lnTo>
                      <a:lnTo>
                        <a:pt x="102" y="162"/>
                      </a:lnTo>
                      <a:lnTo>
                        <a:pt x="102" y="162"/>
                      </a:lnTo>
                      <a:lnTo>
                        <a:pt x="102" y="162"/>
                      </a:lnTo>
                      <a:lnTo>
                        <a:pt x="102" y="162"/>
                      </a:lnTo>
                      <a:lnTo>
                        <a:pt x="102" y="162"/>
                      </a:lnTo>
                      <a:lnTo>
                        <a:pt x="108" y="156"/>
                      </a:lnTo>
                      <a:lnTo>
                        <a:pt x="108" y="156"/>
                      </a:lnTo>
                      <a:lnTo>
                        <a:pt x="108" y="156"/>
                      </a:lnTo>
                      <a:lnTo>
                        <a:pt x="108" y="156"/>
                      </a:lnTo>
                      <a:lnTo>
                        <a:pt x="108" y="156"/>
                      </a:lnTo>
                      <a:lnTo>
                        <a:pt x="108" y="150"/>
                      </a:lnTo>
                      <a:lnTo>
                        <a:pt x="108" y="150"/>
                      </a:lnTo>
                      <a:lnTo>
                        <a:pt x="114" y="150"/>
                      </a:lnTo>
                      <a:lnTo>
                        <a:pt x="114" y="150"/>
                      </a:lnTo>
                      <a:lnTo>
                        <a:pt x="114" y="150"/>
                      </a:lnTo>
                      <a:lnTo>
                        <a:pt x="114" y="144"/>
                      </a:lnTo>
                      <a:lnTo>
                        <a:pt x="114" y="144"/>
                      </a:lnTo>
                      <a:lnTo>
                        <a:pt x="114" y="144"/>
                      </a:lnTo>
                      <a:lnTo>
                        <a:pt x="114" y="144"/>
                      </a:lnTo>
                      <a:lnTo>
                        <a:pt x="114" y="144"/>
                      </a:lnTo>
                      <a:lnTo>
                        <a:pt x="120" y="138"/>
                      </a:lnTo>
                      <a:lnTo>
                        <a:pt x="120" y="138"/>
                      </a:lnTo>
                      <a:lnTo>
                        <a:pt x="120" y="138"/>
                      </a:lnTo>
                      <a:lnTo>
                        <a:pt x="120" y="138"/>
                      </a:lnTo>
                      <a:lnTo>
                        <a:pt x="120" y="138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32"/>
                      </a:lnTo>
                      <a:lnTo>
                        <a:pt x="126" y="132"/>
                      </a:lnTo>
                      <a:lnTo>
                        <a:pt x="126" y="126"/>
                      </a:lnTo>
                      <a:lnTo>
                        <a:pt x="126" y="126"/>
                      </a:lnTo>
                      <a:lnTo>
                        <a:pt x="126" y="126"/>
                      </a:lnTo>
                      <a:lnTo>
                        <a:pt x="126" y="126"/>
                      </a:lnTo>
                      <a:lnTo>
                        <a:pt x="126" y="126"/>
                      </a:lnTo>
                      <a:lnTo>
                        <a:pt x="126" y="120"/>
                      </a:lnTo>
                      <a:lnTo>
                        <a:pt x="132" y="120"/>
                      </a:lnTo>
                      <a:lnTo>
                        <a:pt x="132" y="120"/>
                      </a:lnTo>
                      <a:lnTo>
                        <a:pt x="132" y="120"/>
                      </a:lnTo>
                      <a:lnTo>
                        <a:pt x="132" y="120"/>
                      </a:lnTo>
                      <a:lnTo>
                        <a:pt x="132" y="114"/>
                      </a:lnTo>
                      <a:lnTo>
                        <a:pt x="132" y="114"/>
                      </a:lnTo>
                      <a:lnTo>
                        <a:pt x="132" y="114"/>
                      </a:lnTo>
                      <a:lnTo>
                        <a:pt x="132" y="114"/>
                      </a:lnTo>
                      <a:lnTo>
                        <a:pt x="138" y="114"/>
                      </a:lnTo>
                      <a:lnTo>
                        <a:pt x="138" y="108"/>
                      </a:lnTo>
                      <a:lnTo>
                        <a:pt x="138" y="108"/>
                      </a:lnTo>
                      <a:lnTo>
                        <a:pt x="138" y="108"/>
                      </a:lnTo>
                      <a:lnTo>
                        <a:pt x="138" y="108"/>
                      </a:lnTo>
                      <a:lnTo>
                        <a:pt x="138" y="102"/>
                      </a:lnTo>
                      <a:lnTo>
                        <a:pt x="138" y="102"/>
                      </a:lnTo>
                      <a:lnTo>
                        <a:pt x="144" y="102"/>
                      </a:lnTo>
                      <a:lnTo>
                        <a:pt x="144" y="102"/>
                      </a:lnTo>
                      <a:lnTo>
                        <a:pt x="144" y="102"/>
                      </a:lnTo>
                      <a:lnTo>
                        <a:pt x="144" y="96"/>
                      </a:lnTo>
                      <a:lnTo>
                        <a:pt x="144" y="96"/>
                      </a:lnTo>
                      <a:lnTo>
                        <a:pt x="144" y="96"/>
                      </a:lnTo>
                      <a:lnTo>
                        <a:pt x="144" y="96"/>
                      </a:lnTo>
                      <a:lnTo>
                        <a:pt x="144" y="96"/>
                      </a:lnTo>
                      <a:lnTo>
                        <a:pt x="150" y="90"/>
                      </a:lnTo>
                      <a:lnTo>
                        <a:pt x="150" y="90"/>
                      </a:lnTo>
                      <a:lnTo>
                        <a:pt x="150" y="90"/>
                      </a:lnTo>
                      <a:lnTo>
                        <a:pt x="150" y="90"/>
                      </a:lnTo>
                      <a:lnTo>
                        <a:pt x="150" y="84"/>
                      </a:lnTo>
                      <a:lnTo>
                        <a:pt x="150" y="84"/>
                      </a:lnTo>
                      <a:lnTo>
                        <a:pt x="150" y="84"/>
                      </a:lnTo>
                      <a:lnTo>
                        <a:pt x="150" y="84"/>
                      </a:lnTo>
                      <a:lnTo>
                        <a:pt x="156" y="84"/>
                      </a:lnTo>
                      <a:lnTo>
                        <a:pt x="156" y="78"/>
                      </a:lnTo>
                      <a:lnTo>
                        <a:pt x="156" y="78"/>
                      </a:lnTo>
                      <a:lnTo>
                        <a:pt x="156" y="78"/>
                      </a:lnTo>
                      <a:lnTo>
                        <a:pt x="156" y="78"/>
                      </a:lnTo>
                      <a:lnTo>
                        <a:pt x="156" y="72"/>
                      </a:lnTo>
                      <a:lnTo>
                        <a:pt x="156" y="72"/>
                      </a:lnTo>
                      <a:lnTo>
                        <a:pt x="162" y="72"/>
                      </a:lnTo>
                      <a:lnTo>
                        <a:pt x="162" y="72"/>
                      </a:lnTo>
                      <a:lnTo>
                        <a:pt x="162" y="72"/>
                      </a:lnTo>
                      <a:lnTo>
                        <a:pt x="162" y="66"/>
                      </a:lnTo>
                      <a:lnTo>
                        <a:pt x="162" y="66"/>
                      </a:lnTo>
                      <a:lnTo>
                        <a:pt x="162" y="66"/>
                      </a:lnTo>
                      <a:lnTo>
                        <a:pt x="162" y="66"/>
                      </a:lnTo>
                      <a:lnTo>
                        <a:pt x="162" y="60"/>
                      </a:lnTo>
                      <a:lnTo>
                        <a:pt x="168" y="60"/>
                      </a:lnTo>
                      <a:lnTo>
                        <a:pt x="168" y="60"/>
                      </a:lnTo>
                      <a:lnTo>
                        <a:pt x="168" y="60"/>
                      </a:lnTo>
                      <a:lnTo>
                        <a:pt x="168" y="60"/>
                      </a:lnTo>
                      <a:lnTo>
                        <a:pt x="168" y="54"/>
                      </a:lnTo>
                      <a:lnTo>
                        <a:pt x="168" y="54"/>
                      </a:lnTo>
                      <a:lnTo>
                        <a:pt x="168" y="54"/>
                      </a:lnTo>
                      <a:lnTo>
                        <a:pt x="168" y="54"/>
                      </a:lnTo>
                      <a:lnTo>
                        <a:pt x="174" y="48"/>
                      </a:lnTo>
                      <a:lnTo>
                        <a:pt x="174" y="48"/>
                      </a:lnTo>
                      <a:lnTo>
                        <a:pt x="174" y="48"/>
                      </a:lnTo>
                      <a:lnTo>
                        <a:pt x="174" y="48"/>
                      </a:lnTo>
                      <a:lnTo>
                        <a:pt x="174" y="42"/>
                      </a:lnTo>
                      <a:lnTo>
                        <a:pt x="174" y="42"/>
                      </a:lnTo>
                      <a:lnTo>
                        <a:pt x="174" y="42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80" y="36"/>
                      </a:lnTo>
                      <a:lnTo>
                        <a:pt x="180" y="36"/>
                      </a:lnTo>
                      <a:lnTo>
                        <a:pt x="180" y="36"/>
                      </a:lnTo>
                      <a:lnTo>
                        <a:pt x="180" y="36"/>
                      </a:lnTo>
                      <a:lnTo>
                        <a:pt x="180" y="30"/>
                      </a:lnTo>
                      <a:lnTo>
                        <a:pt x="180" y="30"/>
                      </a:lnTo>
                      <a:lnTo>
                        <a:pt x="186" y="30"/>
                      </a:lnTo>
                      <a:lnTo>
                        <a:pt x="186" y="30"/>
                      </a:lnTo>
                      <a:lnTo>
                        <a:pt x="186" y="24"/>
                      </a:lnTo>
                      <a:lnTo>
                        <a:pt x="186" y="24"/>
                      </a:lnTo>
                      <a:lnTo>
                        <a:pt x="186" y="24"/>
                      </a:lnTo>
                      <a:lnTo>
                        <a:pt x="186" y="24"/>
                      </a:lnTo>
                      <a:lnTo>
                        <a:pt x="186" y="18"/>
                      </a:lnTo>
                      <a:lnTo>
                        <a:pt x="192" y="18"/>
                      </a:lnTo>
                      <a:lnTo>
                        <a:pt x="192" y="18"/>
                      </a:lnTo>
                      <a:lnTo>
                        <a:pt x="192" y="18"/>
                      </a:lnTo>
                      <a:lnTo>
                        <a:pt x="192" y="18"/>
                      </a:lnTo>
                      <a:lnTo>
                        <a:pt x="192" y="12"/>
                      </a:lnTo>
                      <a:lnTo>
                        <a:pt x="192" y="12"/>
                      </a:lnTo>
                      <a:lnTo>
                        <a:pt x="192" y="12"/>
                      </a:lnTo>
                      <a:lnTo>
                        <a:pt x="192" y="12"/>
                      </a:lnTo>
                      <a:lnTo>
                        <a:pt x="198" y="6"/>
                      </a:lnTo>
                      <a:lnTo>
                        <a:pt x="198" y="6"/>
                      </a:lnTo>
                      <a:lnTo>
                        <a:pt x="198" y="6"/>
                      </a:lnTo>
                      <a:lnTo>
                        <a:pt x="198" y="6"/>
                      </a:lnTo>
                      <a:lnTo>
                        <a:pt x="198" y="0"/>
                      </a:lnTo>
                      <a:lnTo>
                        <a:pt x="198" y="0"/>
                      </a:ln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9521" name="Freeform 65"/>
          <p:cNvSpPr/>
          <p:nvPr/>
        </p:nvSpPr>
        <p:spPr bwMode="auto">
          <a:xfrm>
            <a:off x="6858000" y="6199460"/>
            <a:ext cx="381000" cy="304800"/>
          </a:xfrm>
          <a:custGeom>
            <a:avLst/>
            <a:gdLst>
              <a:gd name="T0" fmla="*/ 240 w 240"/>
              <a:gd name="T1" fmla="*/ 0 h 192"/>
              <a:gd name="T2" fmla="*/ 192 w 240"/>
              <a:gd name="T3" fmla="*/ 144 h 192"/>
              <a:gd name="T4" fmla="*/ 0 w 24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192">
                <a:moveTo>
                  <a:pt x="240" y="0"/>
                </a:moveTo>
                <a:cubicBezTo>
                  <a:pt x="236" y="56"/>
                  <a:pt x="232" y="112"/>
                  <a:pt x="192" y="144"/>
                </a:cubicBezTo>
                <a:cubicBezTo>
                  <a:pt x="152" y="176"/>
                  <a:pt x="76" y="184"/>
                  <a:pt x="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4" grpId="0" autoUpdateAnimBg="0"/>
      <p:bldP spid="19477" grpId="0" autoUpdateAnimBg="0"/>
      <p:bldP spid="19493" grpId="0" autoUpdateAnimBg="0"/>
      <p:bldP spid="195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81200" y="5674568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再利用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 = 1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09600" y="1066056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84313" y="1153368"/>
          <a:ext cx="201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9" name="Equation" r:id="rId3" imgW="2692400" imgH="596900" progId="Equation.3">
                  <p:embed/>
                </p:oleObj>
              </mc:Choice>
              <mc:Fallback>
                <p:oleObj name="Equation" r:id="rId3" imgW="2692400" imgH="596900" progId="Equation.3">
                  <p:embed/>
                  <p:pic>
                    <p:nvPicPr>
                      <p:cNvPr id="0" name="图片 19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1153368"/>
                        <a:ext cx="201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429000" y="1051768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989388" y="873968"/>
          <a:ext cx="2603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0" name="Equation" r:id="rId5" imgW="3467100" imgH="1358900" progId="Equation.3">
                  <p:embed/>
                </p:oleObj>
              </mc:Choice>
              <mc:Fallback>
                <p:oleObj name="Equation" r:id="rId5" imgW="3467100" imgH="1358900" progId="Equation.3">
                  <p:embed/>
                  <p:pic>
                    <p:nvPicPr>
                      <p:cNvPr id="0" name="图片 19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873968"/>
                        <a:ext cx="2603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87896" y="1894731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两边对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求导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454400" y="1889968"/>
          <a:ext cx="172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1" name="Equation" r:id="rId7" imgW="2298700" imgH="673100" progId="Equation.3">
                  <p:embed/>
                </p:oleObj>
              </mc:Choice>
              <mc:Fallback>
                <p:oleObj name="Equation" r:id="rId7" imgW="2298700" imgH="673100" progId="Equation.3">
                  <p:embed/>
                  <p:pic>
                    <p:nvPicPr>
                      <p:cNvPr id="0" name="图片 19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889968"/>
                        <a:ext cx="1727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87896" y="2474168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定解条件为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352800" y="2626568"/>
          <a:ext cx="257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2" name="Equation" r:id="rId9" imgW="3441700" imgH="558800" progId="Equation.3">
                  <p:embed/>
                </p:oleObj>
              </mc:Choice>
              <mc:Fallback>
                <p:oleObj name="Equation" r:id="rId9" imgW="3441700" imgH="558800" progId="Equation.3">
                  <p:embed/>
                  <p:pic>
                    <p:nvPicPr>
                      <p:cNvPr id="0" name="图片 19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26568"/>
                        <a:ext cx="257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124773" y="3284538"/>
          <a:ext cx="164702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3" name="Equation" r:id="rId11" imgW="15240000" imgH="4876800" progId="Equation.DSMT4">
                  <p:embed/>
                </p:oleObj>
              </mc:Choice>
              <mc:Fallback>
                <p:oleObj name="Equation" r:id="rId11" imgW="15240000" imgH="4876800" progId="Equation.DSMT4">
                  <p:embed/>
                  <p:pic>
                    <p:nvPicPr>
                      <p:cNvPr id="0" name="图片 19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73" y="3284538"/>
                        <a:ext cx="164702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648200" y="323616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方程化为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725789" y="3135150"/>
          <a:ext cx="1960098" cy="95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4" name="Equation" r:id="rId13" imgW="21945600" imgH="10668000" progId="Equation.DSMT4">
                  <p:embed/>
                </p:oleObj>
              </mc:Choice>
              <mc:Fallback>
                <p:oleObj name="Equation" r:id="rId13" imgW="21945600" imgH="10668000" progId="Equation.DSMT4">
                  <p:embed/>
                  <p:pic>
                    <p:nvPicPr>
                      <p:cNvPr id="0" name="图片 198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89" y="3135150"/>
                        <a:ext cx="1960098" cy="952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4902200" y="3985468"/>
          <a:ext cx="127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" name="Equation" r:id="rId15" imgW="1689100" imgH="1231900" progId="Equation.3">
                  <p:embed/>
                </p:oleObj>
              </mc:Choice>
              <mc:Fallback>
                <p:oleObj name="Equation" r:id="rId15" imgW="1689100" imgH="1231900" progId="Equation.3">
                  <p:embed/>
                  <p:pic>
                    <p:nvPicPr>
                      <p:cNvPr id="0" name="图片 19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3985468"/>
                        <a:ext cx="1270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431286" y="4959311"/>
          <a:ext cx="2101608" cy="652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6" name="Equation" r:id="rId17" imgW="17678400" imgH="5486400" progId="Equation.DSMT4">
                  <p:embed/>
                </p:oleObj>
              </mc:Choice>
              <mc:Fallback>
                <p:oleObj name="Equation" r:id="rId17" imgW="17678400" imgH="5486400" progId="Equation.DSMT4">
                  <p:embed/>
                  <p:pic>
                    <p:nvPicPr>
                      <p:cNvPr id="0" name="图片 198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86" y="4959311"/>
                        <a:ext cx="2101608" cy="652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514600" y="5003056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利用定解条件得</a:t>
            </a:r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5181600" y="506496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7" name="Equation" r:id="rId19" imgW="1409700" imgH="596900" progId="Equation.3">
                  <p:embed/>
                </p:oleObj>
              </mc:Choice>
              <mc:Fallback>
                <p:oleObj name="Equation" r:id="rId19" imgW="1409700" imgH="596900" progId="Equation.3">
                  <p:embed/>
                  <p:pic>
                    <p:nvPicPr>
                      <p:cNvPr id="0" name="图片 198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64968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499" name="Text Box 19"/>
              <p:cNvSpPr txBox="1">
                <a:spLocks noChangeArrowheads="1"/>
              </p:cNvSpPr>
              <p:nvPr/>
            </p:nvSpPr>
            <p:spPr bwMode="auto">
              <a:xfrm>
                <a:off x="6300192" y="4988768"/>
                <a:ext cx="245586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再解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𝑦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</a:t>
                </a:r>
              </a:p>
            </p:txBody>
          </p:sp>
        </mc:Choice>
        <mc:Fallback xmlns="">
          <p:sp>
            <p:nvSpPr>
              <p:cNvPr id="20499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4988768"/>
                <a:ext cx="2455863" cy="523220"/>
              </a:xfrm>
              <a:prstGeom prst="rect">
                <a:avLst/>
              </a:prstGeom>
              <a:blipFill rotWithShape="1">
                <a:blip r:embed="rId21"/>
                <a:stretch>
                  <a:fillRect l="-15" t="-40" r="2" b="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457200" y="5674568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8" name="Equation" r:id="rId22" imgW="2032000" imgH="711200" progId="Equation.3">
                  <p:embed/>
                </p:oleObj>
              </mc:Choice>
              <mc:Fallback>
                <p:oleObj name="Equation" r:id="rId22" imgW="2032000" imgH="711200" progId="Equation.3">
                  <p:embed/>
                  <p:pic>
                    <p:nvPicPr>
                      <p:cNvPr id="0" name="图片 19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74568"/>
                        <a:ext cx="152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4953000" y="5750768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9" name="Equation" r:id="rId24" imgW="1371600" imgH="596900" progId="Equation.3">
                  <p:embed/>
                </p:oleObj>
              </mc:Choice>
              <mc:Fallback>
                <p:oleObj name="Equation" r:id="rId24" imgW="1371600" imgH="596900" progId="Equation.3">
                  <p:embed/>
                  <p:pic>
                    <p:nvPicPr>
                      <p:cNvPr id="0" name="图片 199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50768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943600" y="5598368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故所求方程为</a:t>
            </a:r>
          </a:p>
        </p:txBody>
      </p:sp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3382010" y="6093296"/>
          <a:ext cx="103378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0" name="Equation" r:id="rId26" imgW="1257300" imgH="698500" progId="Equation.3">
                  <p:embed/>
                </p:oleObj>
              </mc:Choice>
              <mc:Fallback>
                <p:oleObj name="Equation" r:id="rId26" imgW="1257300" imgH="698500" progId="Equation.3">
                  <p:embed/>
                  <p:pic>
                    <p:nvPicPr>
                      <p:cNvPr id="0" name="图片 19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010" y="6093296"/>
                        <a:ext cx="103378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1930400" y="3985468"/>
          <a:ext cx="171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1" name="Equation" r:id="rId28" imgW="2286000" imgH="1231900" progId="Equation.3">
                  <p:embed/>
                </p:oleObj>
              </mc:Choice>
              <mc:Fallback>
                <p:oleObj name="Equation" r:id="rId28" imgW="2286000" imgH="1231900" progId="Equation.3">
                  <p:embed/>
                  <p:pic>
                    <p:nvPicPr>
                      <p:cNvPr id="0" name="图片 199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985468"/>
                        <a:ext cx="1714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AutoShape 25"/>
          <p:cNvSpPr>
            <a:spLocks noChangeArrowheads="1"/>
          </p:cNvSpPr>
          <p:nvPr/>
        </p:nvSpPr>
        <p:spPr bwMode="auto">
          <a:xfrm>
            <a:off x="3759200" y="4352181"/>
            <a:ext cx="990600" cy="179387"/>
          </a:xfrm>
          <a:prstGeom prst="rightArrow">
            <a:avLst>
              <a:gd name="adj1" fmla="val 50000"/>
              <a:gd name="adj2" fmla="val 138053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5981700" y="2594818"/>
          <a:ext cx="2206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2" name="公式" r:id="rId30" imgW="114300" imgH="215900" progId="Equation.3">
                  <p:embed/>
                </p:oleObj>
              </mc:Choice>
              <mc:Fallback>
                <p:oleObj name="公式" r:id="rId30" imgW="114300" imgH="215900" progId="Equation.3">
                  <p:embed/>
                  <p:pic>
                    <p:nvPicPr>
                      <p:cNvPr id="0" name="图片 199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2594818"/>
                        <a:ext cx="2206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5" name="Group 105"/>
          <p:cNvGrpSpPr/>
          <p:nvPr/>
        </p:nvGrpSpPr>
        <p:grpSpPr bwMode="auto">
          <a:xfrm>
            <a:off x="6718300" y="2420193"/>
            <a:ext cx="1885950" cy="1854200"/>
            <a:chOff x="4152" y="2852"/>
            <a:chExt cx="1188" cy="1168"/>
          </a:xfrm>
        </p:grpSpPr>
        <p:sp>
          <p:nvSpPr>
            <p:cNvPr id="20549" name="Freeform 69"/>
            <p:cNvSpPr/>
            <p:nvPr/>
          </p:nvSpPr>
          <p:spPr bwMode="auto">
            <a:xfrm>
              <a:off x="4488" y="3376"/>
              <a:ext cx="431" cy="406"/>
            </a:xfrm>
            <a:custGeom>
              <a:avLst/>
              <a:gdLst>
                <a:gd name="T0" fmla="*/ 0 w 432"/>
                <a:gd name="T1" fmla="*/ 384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384">
                  <a:moveTo>
                    <a:pt x="0" y="384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00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550" name="Group 70"/>
            <p:cNvGrpSpPr/>
            <p:nvPr/>
          </p:nvGrpSpPr>
          <p:grpSpPr bwMode="auto">
            <a:xfrm>
              <a:off x="4706" y="3485"/>
              <a:ext cx="213" cy="265"/>
              <a:chOff x="3648" y="3491"/>
              <a:chExt cx="213" cy="288"/>
            </a:xfrm>
          </p:grpSpPr>
          <p:sp>
            <p:nvSpPr>
              <p:cNvPr id="20551" name="Line 71"/>
              <p:cNvSpPr>
                <a:spLocks noChangeShapeType="1"/>
              </p:cNvSpPr>
              <p:nvPr/>
            </p:nvSpPr>
            <p:spPr bwMode="auto">
              <a:xfrm>
                <a:off x="3745" y="3491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552" name="Group 72"/>
              <p:cNvGrpSpPr/>
              <p:nvPr/>
            </p:nvGrpSpPr>
            <p:grpSpPr bwMode="auto">
              <a:xfrm>
                <a:off x="3648" y="3539"/>
                <a:ext cx="213" cy="240"/>
                <a:chOff x="3648" y="3552"/>
                <a:chExt cx="227" cy="240"/>
              </a:xfrm>
            </p:grpSpPr>
            <p:sp>
              <p:nvSpPr>
                <p:cNvPr id="20553" name="Line 73"/>
                <p:cNvSpPr>
                  <a:spLocks noChangeShapeType="1"/>
                </p:cNvSpPr>
                <p:nvPr/>
              </p:nvSpPr>
              <p:spPr bwMode="auto">
                <a:xfrm>
                  <a:off x="3648" y="355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54" name="Line 74"/>
                <p:cNvSpPr>
                  <a:spLocks noChangeShapeType="1"/>
                </p:cNvSpPr>
                <p:nvPr/>
              </p:nvSpPr>
              <p:spPr bwMode="auto">
                <a:xfrm>
                  <a:off x="3648" y="3600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55" name="Line 75"/>
                <p:cNvSpPr>
                  <a:spLocks noChangeShapeType="1"/>
                </p:cNvSpPr>
                <p:nvPr/>
              </p:nvSpPr>
              <p:spPr bwMode="auto">
                <a:xfrm>
                  <a:off x="3648" y="3648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56" name="Line 76"/>
                <p:cNvSpPr>
                  <a:spLocks noChangeShapeType="1"/>
                </p:cNvSpPr>
                <p:nvPr/>
              </p:nvSpPr>
              <p:spPr bwMode="auto">
                <a:xfrm>
                  <a:off x="3648" y="369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57" name="Line 77"/>
                <p:cNvSpPr>
                  <a:spLocks noChangeShapeType="1"/>
                </p:cNvSpPr>
                <p:nvPr/>
              </p:nvSpPr>
              <p:spPr bwMode="auto">
                <a:xfrm>
                  <a:off x="3648" y="3744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58" name="Line 78"/>
                <p:cNvSpPr>
                  <a:spLocks noChangeShapeType="1"/>
                </p:cNvSpPr>
                <p:nvPr/>
              </p:nvSpPr>
              <p:spPr bwMode="auto">
                <a:xfrm>
                  <a:off x="3648" y="379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559" name="Group 79"/>
            <p:cNvGrpSpPr/>
            <p:nvPr/>
          </p:nvGrpSpPr>
          <p:grpSpPr bwMode="auto">
            <a:xfrm>
              <a:off x="4368" y="2860"/>
              <a:ext cx="480" cy="720"/>
              <a:chOff x="4368" y="2784"/>
              <a:chExt cx="480" cy="720"/>
            </a:xfrm>
          </p:grpSpPr>
          <p:graphicFrame>
            <p:nvGraphicFramePr>
              <p:cNvPr id="20560" name="Object 80"/>
              <p:cNvGraphicFramePr>
                <a:graphicFrameLocks noChangeAspect="1"/>
              </p:cNvGraphicFramePr>
              <p:nvPr/>
            </p:nvGraphicFramePr>
            <p:xfrm>
              <a:off x="4368" y="2784"/>
              <a:ext cx="24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03" name="Equation" r:id="rId32" imgW="508000" imgH="596900" progId="Equation.3">
                      <p:embed/>
                    </p:oleObj>
                  </mc:Choice>
                  <mc:Fallback>
                    <p:oleObj name="Equation" r:id="rId32" imgW="508000" imgH="596900" progId="Equation.3">
                      <p:embed/>
                      <p:pic>
                        <p:nvPicPr>
                          <p:cNvPr id="0" name="图片 199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784"/>
                            <a:ext cx="24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61" name="Line 81"/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336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0562" name="Object 82"/>
            <p:cNvGraphicFramePr>
              <a:graphicFrameLocks noChangeAspect="1"/>
            </p:cNvGraphicFramePr>
            <p:nvPr/>
          </p:nvGraphicFramePr>
          <p:xfrm>
            <a:off x="4152" y="3860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4" name="Equation" r:id="rId34" imgW="355600" imgH="317500" progId="Equation.3">
                    <p:embed/>
                  </p:oleObj>
                </mc:Choice>
                <mc:Fallback>
                  <p:oleObj name="Equation" r:id="rId34" imgW="355600" imgH="317500" progId="Equation.3">
                    <p:embed/>
                    <p:pic>
                      <p:nvPicPr>
                        <p:cNvPr id="0" name="图片 199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" y="3860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63" name="Group 83"/>
            <p:cNvGrpSpPr/>
            <p:nvPr/>
          </p:nvGrpSpPr>
          <p:grpSpPr bwMode="auto">
            <a:xfrm>
              <a:off x="4828" y="3127"/>
              <a:ext cx="268" cy="828"/>
              <a:chOff x="3772" y="3164"/>
              <a:chExt cx="268" cy="828"/>
            </a:xfrm>
          </p:grpSpPr>
          <p:sp>
            <p:nvSpPr>
              <p:cNvPr id="20564" name="Line 84"/>
              <p:cNvSpPr>
                <a:spLocks noChangeShapeType="1"/>
              </p:cNvSpPr>
              <p:nvPr/>
            </p:nvSpPr>
            <p:spPr bwMode="auto">
              <a:xfrm>
                <a:off x="3862" y="3408"/>
                <a:ext cx="0" cy="4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0565" name="Object 85"/>
              <p:cNvGraphicFramePr>
                <a:graphicFrameLocks noChangeAspect="1"/>
              </p:cNvGraphicFramePr>
              <p:nvPr/>
            </p:nvGraphicFramePr>
            <p:xfrm>
              <a:off x="3772" y="3164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05" name="Equation" r:id="rId36" imgW="368300" imgH="406400" progId="Equation.3">
                      <p:embed/>
                    </p:oleObj>
                  </mc:Choice>
                  <mc:Fallback>
                    <p:oleObj name="Equation" r:id="rId36" imgW="368300" imgH="406400" progId="Equation.3">
                      <p:embed/>
                      <p:pic>
                        <p:nvPicPr>
                          <p:cNvPr id="0" name="图片 199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2" y="3164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6" name="Object 86"/>
              <p:cNvGraphicFramePr>
                <a:graphicFrameLocks noChangeAspect="1"/>
              </p:cNvGraphicFramePr>
              <p:nvPr/>
            </p:nvGraphicFramePr>
            <p:xfrm>
              <a:off x="3808" y="384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06" name="Equation" r:id="rId38" imgW="304800" imgH="317500" progId="Equation.3">
                      <p:embed/>
                    </p:oleObj>
                  </mc:Choice>
                  <mc:Fallback>
                    <p:oleObj name="Equation" r:id="rId38" imgW="304800" imgH="317500" progId="Equation.3">
                      <p:embed/>
                      <p:pic>
                        <p:nvPicPr>
                          <p:cNvPr id="0" name="图片 199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384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7" name="Object 87"/>
              <p:cNvGraphicFramePr>
                <a:graphicFrameLocks noChangeAspect="1"/>
              </p:cNvGraphicFramePr>
              <p:nvPr/>
            </p:nvGraphicFramePr>
            <p:xfrm>
              <a:off x="3888" y="350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07" name="Equation" r:id="rId40" imgW="317500" imgH="419100" progId="Equation.3">
                      <p:embed/>
                    </p:oleObj>
                  </mc:Choice>
                  <mc:Fallback>
                    <p:oleObj name="Equation" r:id="rId40" imgW="317500" imgH="419100" progId="Equation.3">
                      <p:embed/>
                      <p:pic>
                        <p:nvPicPr>
                          <p:cNvPr id="0" name="图片 199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350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68" name="Line 88"/>
            <p:cNvSpPr>
              <a:spLocks noChangeShapeType="1"/>
            </p:cNvSpPr>
            <p:nvPr/>
          </p:nvSpPr>
          <p:spPr bwMode="auto">
            <a:xfrm flipH="1">
              <a:off x="4484" y="3018"/>
              <a:ext cx="821" cy="7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569" name="Group 89"/>
            <p:cNvGrpSpPr/>
            <p:nvPr/>
          </p:nvGrpSpPr>
          <p:grpSpPr bwMode="auto">
            <a:xfrm>
              <a:off x="4272" y="3244"/>
              <a:ext cx="384" cy="480"/>
              <a:chOff x="4320" y="3168"/>
              <a:chExt cx="384" cy="480"/>
            </a:xfrm>
          </p:grpSpPr>
          <p:graphicFrame>
            <p:nvGraphicFramePr>
              <p:cNvPr id="20570" name="Object 90"/>
              <p:cNvGraphicFramePr>
                <a:graphicFrameLocks noChangeAspect="1"/>
              </p:cNvGraphicFramePr>
              <p:nvPr/>
            </p:nvGraphicFramePr>
            <p:xfrm>
              <a:off x="4320" y="3168"/>
              <a:ext cx="208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08" name="Equation" r:id="rId42" imgW="444500" imgH="596900" progId="Equation.3">
                      <p:embed/>
                    </p:oleObj>
                  </mc:Choice>
                  <mc:Fallback>
                    <p:oleObj name="Equation" r:id="rId42" imgW="444500" imgH="596900" progId="Equation.3">
                      <p:embed/>
                      <p:pic>
                        <p:nvPicPr>
                          <p:cNvPr id="0" name="图片 199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168"/>
                            <a:ext cx="208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71" name="Line 91"/>
              <p:cNvSpPr>
                <a:spLocks noChangeShapeType="1"/>
              </p:cNvSpPr>
              <p:nvPr/>
            </p:nvSpPr>
            <p:spPr bwMode="auto">
              <a:xfrm>
                <a:off x="4464" y="3456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72" name="Group 92"/>
            <p:cNvGrpSpPr/>
            <p:nvPr/>
          </p:nvGrpSpPr>
          <p:grpSpPr bwMode="auto">
            <a:xfrm>
              <a:off x="4320" y="2852"/>
              <a:ext cx="1020" cy="1168"/>
              <a:chOff x="4320" y="2776"/>
              <a:chExt cx="1020" cy="1168"/>
            </a:xfrm>
          </p:grpSpPr>
          <p:graphicFrame>
            <p:nvGraphicFramePr>
              <p:cNvPr id="20573" name="Object 93"/>
              <p:cNvGraphicFramePr>
                <a:graphicFrameLocks noChangeAspect="1"/>
              </p:cNvGraphicFramePr>
              <p:nvPr/>
            </p:nvGraphicFramePr>
            <p:xfrm>
              <a:off x="4608" y="3332"/>
              <a:ext cx="8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09" name="Equation" r:id="rId44" imgW="203200" imgH="406400" progId="Equation.3">
                      <p:embed/>
                    </p:oleObj>
                  </mc:Choice>
                  <mc:Fallback>
                    <p:oleObj name="Equation" r:id="rId44" imgW="203200" imgH="406400" progId="Equation.3">
                      <p:embed/>
                      <p:pic>
                        <p:nvPicPr>
                          <p:cNvPr id="0" name="图片 199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332"/>
                            <a:ext cx="8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574" name="Group 94"/>
              <p:cNvGrpSpPr/>
              <p:nvPr/>
            </p:nvGrpSpPr>
            <p:grpSpPr bwMode="auto">
              <a:xfrm>
                <a:off x="4320" y="2776"/>
                <a:ext cx="1020" cy="1168"/>
                <a:chOff x="4320" y="2776"/>
                <a:chExt cx="1020" cy="1168"/>
              </a:xfrm>
            </p:grpSpPr>
            <p:graphicFrame>
              <p:nvGraphicFramePr>
                <p:cNvPr id="20575" name="Object 95"/>
                <p:cNvGraphicFramePr>
                  <a:graphicFrameLocks noChangeAspect="1"/>
                </p:cNvGraphicFramePr>
                <p:nvPr/>
              </p:nvGraphicFramePr>
              <p:xfrm>
                <a:off x="4656" y="3744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010" name="Equation" r:id="rId46" imgW="292100" imgH="317500" progId="Equation.3">
                        <p:embed/>
                      </p:oleObj>
                    </mc:Choice>
                    <mc:Fallback>
                      <p:oleObj name="Equation" r:id="rId46" imgW="292100" imgH="317500" progId="Equation.3">
                        <p:embed/>
                        <p:pic>
                          <p:nvPicPr>
                            <p:cNvPr id="0" name="图片 199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3744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76" name="Object 96"/>
                <p:cNvGraphicFramePr>
                  <a:graphicFrameLocks noChangeAspect="1"/>
                </p:cNvGraphicFramePr>
                <p:nvPr/>
              </p:nvGraphicFramePr>
              <p:xfrm>
                <a:off x="4752" y="2776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011" name="Equation" r:id="rId48" imgW="317500" imgH="419100" progId="Equation.3">
                        <p:embed/>
                      </p:oleObj>
                    </mc:Choice>
                    <mc:Fallback>
                      <p:oleObj name="Equation" r:id="rId48" imgW="317500" imgH="419100" progId="Equation.3">
                        <p:embed/>
                        <p:pic>
                          <p:nvPicPr>
                            <p:cNvPr id="0" name="图片 199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2776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77" name="Object 97"/>
                <p:cNvGraphicFramePr>
                  <a:graphicFrameLocks noChangeAspect="1"/>
                </p:cNvGraphicFramePr>
                <p:nvPr/>
              </p:nvGraphicFramePr>
              <p:xfrm>
                <a:off x="5184" y="3792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012" name="Equation" r:id="rId50" imgW="304800" imgH="317500" progId="Equation.3">
                        <p:embed/>
                      </p:oleObj>
                    </mc:Choice>
                    <mc:Fallback>
                      <p:oleObj name="Equation" r:id="rId50" imgW="304800" imgH="317500" progId="Equation.3">
                        <p:embed/>
                        <p:pic>
                          <p:nvPicPr>
                            <p:cNvPr id="0" name="图片 199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4" y="3792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578" name="Line 98"/>
                <p:cNvSpPr>
                  <a:spLocks noChangeShapeType="1"/>
                </p:cNvSpPr>
                <p:nvPr/>
              </p:nvSpPr>
              <p:spPr bwMode="auto">
                <a:xfrm>
                  <a:off x="4320" y="3709"/>
                  <a:ext cx="1020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79" name="Line 99"/>
                <p:cNvSpPr>
                  <a:spLocks noChangeShapeType="1"/>
                </p:cNvSpPr>
                <p:nvPr/>
              </p:nvSpPr>
              <p:spPr bwMode="auto">
                <a:xfrm>
                  <a:off x="4704" y="2784"/>
                  <a:ext cx="1" cy="9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580" name="Group 100"/>
                <p:cNvGrpSpPr/>
                <p:nvPr/>
              </p:nvGrpSpPr>
              <p:grpSpPr bwMode="auto">
                <a:xfrm>
                  <a:off x="4704" y="2922"/>
                  <a:ext cx="485" cy="535"/>
                  <a:chOff x="4704" y="2922"/>
                  <a:chExt cx="485" cy="535"/>
                </a:xfrm>
              </p:grpSpPr>
              <p:sp>
                <p:nvSpPr>
                  <p:cNvPr id="20581" name="Freeform 101"/>
                  <p:cNvSpPr/>
                  <p:nvPr/>
                </p:nvSpPr>
                <p:spPr bwMode="auto">
                  <a:xfrm>
                    <a:off x="4704" y="3340"/>
                    <a:ext cx="160" cy="117"/>
                  </a:xfrm>
                  <a:custGeom>
                    <a:avLst/>
                    <a:gdLst>
                      <a:gd name="T0" fmla="*/ 6 w 198"/>
                      <a:gd name="T1" fmla="*/ 138 h 144"/>
                      <a:gd name="T2" fmla="*/ 6 w 198"/>
                      <a:gd name="T3" fmla="*/ 138 h 144"/>
                      <a:gd name="T4" fmla="*/ 12 w 198"/>
                      <a:gd name="T5" fmla="*/ 138 h 144"/>
                      <a:gd name="T6" fmla="*/ 12 w 198"/>
                      <a:gd name="T7" fmla="*/ 132 h 144"/>
                      <a:gd name="T8" fmla="*/ 18 w 198"/>
                      <a:gd name="T9" fmla="*/ 132 h 144"/>
                      <a:gd name="T10" fmla="*/ 24 w 198"/>
                      <a:gd name="T11" fmla="*/ 126 h 144"/>
                      <a:gd name="T12" fmla="*/ 24 w 198"/>
                      <a:gd name="T13" fmla="*/ 126 h 144"/>
                      <a:gd name="T14" fmla="*/ 30 w 198"/>
                      <a:gd name="T15" fmla="*/ 126 h 144"/>
                      <a:gd name="T16" fmla="*/ 36 w 198"/>
                      <a:gd name="T17" fmla="*/ 120 h 144"/>
                      <a:gd name="T18" fmla="*/ 36 w 198"/>
                      <a:gd name="T19" fmla="*/ 120 h 144"/>
                      <a:gd name="T20" fmla="*/ 42 w 198"/>
                      <a:gd name="T21" fmla="*/ 114 h 144"/>
                      <a:gd name="T22" fmla="*/ 48 w 198"/>
                      <a:gd name="T23" fmla="*/ 114 h 144"/>
                      <a:gd name="T24" fmla="*/ 48 w 198"/>
                      <a:gd name="T25" fmla="*/ 114 h 144"/>
                      <a:gd name="T26" fmla="*/ 54 w 198"/>
                      <a:gd name="T27" fmla="*/ 108 h 144"/>
                      <a:gd name="T28" fmla="*/ 60 w 198"/>
                      <a:gd name="T29" fmla="*/ 108 h 144"/>
                      <a:gd name="T30" fmla="*/ 60 w 198"/>
                      <a:gd name="T31" fmla="*/ 102 h 144"/>
                      <a:gd name="T32" fmla="*/ 66 w 198"/>
                      <a:gd name="T33" fmla="*/ 102 h 144"/>
                      <a:gd name="T34" fmla="*/ 72 w 198"/>
                      <a:gd name="T35" fmla="*/ 96 h 144"/>
                      <a:gd name="T36" fmla="*/ 72 w 198"/>
                      <a:gd name="T37" fmla="*/ 96 h 144"/>
                      <a:gd name="T38" fmla="*/ 78 w 198"/>
                      <a:gd name="T39" fmla="*/ 90 h 144"/>
                      <a:gd name="T40" fmla="*/ 84 w 198"/>
                      <a:gd name="T41" fmla="*/ 90 h 144"/>
                      <a:gd name="T42" fmla="*/ 84 w 198"/>
                      <a:gd name="T43" fmla="*/ 90 h 144"/>
                      <a:gd name="T44" fmla="*/ 90 w 198"/>
                      <a:gd name="T45" fmla="*/ 84 h 144"/>
                      <a:gd name="T46" fmla="*/ 96 w 198"/>
                      <a:gd name="T47" fmla="*/ 84 h 144"/>
                      <a:gd name="T48" fmla="*/ 96 w 198"/>
                      <a:gd name="T49" fmla="*/ 78 h 144"/>
                      <a:gd name="T50" fmla="*/ 102 w 198"/>
                      <a:gd name="T51" fmla="*/ 78 h 144"/>
                      <a:gd name="T52" fmla="*/ 108 w 198"/>
                      <a:gd name="T53" fmla="*/ 72 h 144"/>
                      <a:gd name="T54" fmla="*/ 108 w 198"/>
                      <a:gd name="T55" fmla="*/ 72 h 144"/>
                      <a:gd name="T56" fmla="*/ 114 w 198"/>
                      <a:gd name="T57" fmla="*/ 66 h 144"/>
                      <a:gd name="T58" fmla="*/ 120 w 198"/>
                      <a:gd name="T59" fmla="*/ 66 h 144"/>
                      <a:gd name="T60" fmla="*/ 120 w 198"/>
                      <a:gd name="T61" fmla="*/ 60 h 144"/>
                      <a:gd name="T62" fmla="*/ 126 w 198"/>
                      <a:gd name="T63" fmla="*/ 60 h 144"/>
                      <a:gd name="T64" fmla="*/ 126 w 198"/>
                      <a:gd name="T65" fmla="*/ 54 h 144"/>
                      <a:gd name="T66" fmla="*/ 132 w 198"/>
                      <a:gd name="T67" fmla="*/ 54 h 144"/>
                      <a:gd name="T68" fmla="*/ 138 w 198"/>
                      <a:gd name="T69" fmla="*/ 48 h 144"/>
                      <a:gd name="T70" fmla="*/ 138 w 198"/>
                      <a:gd name="T71" fmla="*/ 48 h 144"/>
                      <a:gd name="T72" fmla="*/ 144 w 198"/>
                      <a:gd name="T73" fmla="*/ 42 h 144"/>
                      <a:gd name="T74" fmla="*/ 150 w 198"/>
                      <a:gd name="T75" fmla="*/ 42 h 144"/>
                      <a:gd name="T76" fmla="*/ 150 w 198"/>
                      <a:gd name="T77" fmla="*/ 36 h 144"/>
                      <a:gd name="T78" fmla="*/ 156 w 198"/>
                      <a:gd name="T79" fmla="*/ 36 h 144"/>
                      <a:gd name="T80" fmla="*/ 162 w 198"/>
                      <a:gd name="T81" fmla="*/ 30 h 144"/>
                      <a:gd name="T82" fmla="*/ 162 w 198"/>
                      <a:gd name="T83" fmla="*/ 30 h 144"/>
                      <a:gd name="T84" fmla="*/ 168 w 198"/>
                      <a:gd name="T85" fmla="*/ 24 h 144"/>
                      <a:gd name="T86" fmla="*/ 174 w 198"/>
                      <a:gd name="T87" fmla="*/ 24 h 144"/>
                      <a:gd name="T88" fmla="*/ 174 w 198"/>
                      <a:gd name="T89" fmla="*/ 18 h 144"/>
                      <a:gd name="T90" fmla="*/ 180 w 198"/>
                      <a:gd name="T91" fmla="*/ 18 h 144"/>
                      <a:gd name="T92" fmla="*/ 186 w 198"/>
                      <a:gd name="T93" fmla="*/ 12 h 144"/>
                      <a:gd name="T94" fmla="*/ 186 w 198"/>
                      <a:gd name="T95" fmla="*/ 12 h 144"/>
                      <a:gd name="T96" fmla="*/ 192 w 198"/>
                      <a:gd name="T97" fmla="*/ 6 h 144"/>
                      <a:gd name="T98" fmla="*/ 198 w 198"/>
                      <a:gd name="T99" fmla="*/ 6 h 144"/>
                      <a:gd name="T100" fmla="*/ 198 w 198"/>
                      <a:gd name="T101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98" h="144">
                        <a:moveTo>
                          <a:pt x="0" y="144"/>
                        </a:moveTo>
                        <a:lnTo>
                          <a:pt x="0" y="144"/>
                        </a:lnTo>
                        <a:lnTo>
                          <a:pt x="0" y="138"/>
                        </a:lnTo>
                        <a:lnTo>
                          <a:pt x="0" y="138"/>
                        </a:lnTo>
                        <a:lnTo>
                          <a:pt x="6" y="138"/>
                        </a:lnTo>
                        <a:lnTo>
                          <a:pt x="6" y="138"/>
                        </a:lnTo>
                        <a:lnTo>
                          <a:pt x="6" y="138"/>
                        </a:lnTo>
                        <a:lnTo>
                          <a:pt x="6" y="138"/>
                        </a:lnTo>
                        <a:lnTo>
                          <a:pt x="6" y="138"/>
                        </a:lnTo>
                        <a:lnTo>
                          <a:pt x="6" y="138"/>
                        </a:lnTo>
                        <a:lnTo>
                          <a:pt x="6" y="138"/>
                        </a:lnTo>
                        <a:lnTo>
                          <a:pt x="6" y="138"/>
                        </a:lnTo>
                        <a:lnTo>
                          <a:pt x="12" y="138"/>
                        </a:lnTo>
                        <a:lnTo>
                          <a:pt x="12" y="138"/>
                        </a:lnTo>
                        <a:lnTo>
                          <a:pt x="12" y="138"/>
                        </a:lnTo>
                        <a:lnTo>
                          <a:pt x="12" y="132"/>
                        </a:lnTo>
                        <a:lnTo>
                          <a:pt x="12" y="132"/>
                        </a:lnTo>
                        <a:lnTo>
                          <a:pt x="12" y="132"/>
                        </a:lnTo>
                        <a:lnTo>
                          <a:pt x="12" y="132"/>
                        </a:lnTo>
                        <a:lnTo>
                          <a:pt x="12" y="132"/>
                        </a:lnTo>
                        <a:lnTo>
                          <a:pt x="18" y="132"/>
                        </a:lnTo>
                        <a:lnTo>
                          <a:pt x="18" y="132"/>
                        </a:lnTo>
                        <a:lnTo>
                          <a:pt x="18" y="132"/>
                        </a:lnTo>
                        <a:lnTo>
                          <a:pt x="18" y="132"/>
                        </a:lnTo>
                        <a:lnTo>
                          <a:pt x="18" y="132"/>
                        </a:lnTo>
                        <a:lnTo>
                          <a:pt x="18" y="132"/>
                        </a:lnTo>
                        <a:lnTo>
                          <a:pt x="18" y="132"/>
                        </a:lnTo>
                        <a:lnTo>
                          <a:pt x="24" y="132"/>
                        </a:lnTo>
                        <a:lnTo>
                          <a:pt x="24" y="126"/>
                        </a:lnTo>
                        <a:lnTo>
                          <a:pt x="24" y="126"/>
                        </a:lnTo>
                        <a:lnTo>
                          <a:pt x="24" y="126"/>
                        </a:lnTo>
                        <a:lnTo>
                          <a:pt x="24" y="126"/>
                        </a:lnTo>
                        <a:lnTo>
                          <a:pt x="24" y="126"/>
                        </a:lnTo>
                        <a:lnTo>
                          <a:pt x="24" y="126"/>
                        </a:lnTo>
                        <a:lnTo>
                          <a:pt x="24" y="126"/>
                        </a:lnTo>
                        <a:lnTo>
                          <a:pt x="30" y="126"/>
                        </a:lnTo>
                        <a:lnTo>
                          <a:pt x="30" y="126"/>
                        </a:lnTo>
                        <a:lnTo>
                          <a:pt x="30" y="126"/>
                        </a:lnTo>
                        <a:lnTo>
                          <a:pt x="30" y="126"/>
                        </a:lnTo>
                        <a:lnTo>
                          <a:pt x="30" y="126"/>
                        </a:lnTo>
                        <a:lnTo>
                          <a:pt x="30" y="120"/>
                        </a:lnTo>
                        <a:lnTo>
                          <a:pt x="30" y="120"/>
                        </a:lnTo>
                        <a:lnTo>
                          <a:pt x="36" y="120"/>
                        </a:lnTo>
                        <a:lnTo>
                          <a:pt x="36" y="120"/>
                        </a:lnTo>
                        <a:lnTo>
                          <a:pt x="36" y="120"/>
                        </a:lnTo>
                        <a:lnTo>
                          <a:pt x="36" y="120"/>
                        </a:lnTo>
                        <a:lnTo>
                          <a:pt x="36" y="120"/>
                        </a:lnTo>
                        <a:lnTo>
                          <a:pt x="36" y="120"/>
                        </a:lnTo>
                        <a:lnTo>
                          <a:pt x="36" y="120"/>
                        </a:lnTo>
                        <a:lnTo>
                          <a:pt x="36" y="120"/>
                        </a:lnTo>
                        <a:lnTo>
                          <a:pt x="42" y="120"/>
                        </a:lnTo>
                        <a:lnTo>
                          <a:pt x="42" y="120"/>
                        </a:lnTo>
                        <a:lnTo>
                          <a:pt x="42" y="120"/>
                        </a:lnTo>
                        <a:lnTo>
                          <a:pt x="42" y="114"/>
                        </a:lnTo>
                        <a:lnTo>
                          <a:pt x="42" y="114"/>
                        </a:lnTo>
                        <a:lnTo>
                          <a:pt x="42" y="114"/>
                        </a:lnTo>
                        <a:lnTo>
                          <a:pt x="42" y="114"/>
                        </a:lnTo>
                        <a:lnTo>
                          <a:pt x="42" y="114"/>
                        </a:lnTo>
                        <a:lnTo>
                          <a:pt x="48" y="114"/>
                        </a:lnTo>
                        <a:lnTo>
                          <a:pt x="48" y="114"/>
                        </a:lnTo>
                        <a:lnTo>
                          <a:pt x="48" y="114"/>
                        </a:lnTo>
                        <a:lnTo>
                          <a:pt x="48" y="114"/>
                        </a:lnTo>
                        <a:lnTo>
                          <a:pt x="48" y="114"/>
                        </a:lnTo>
                        <a:lnTo>
                          <a:pt x="48" y="114"/>
                        </a:lnTo>
                        <a:lnTo>
                          <a:pt x="48" y="114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lnTo>
                          <a:pt x="60" y="108"/>
                        </a:lnTo>
                        <a:lnTo>
                          <a:pt x="60" y="108"/>
                        </a:lnTo>
                        <a:lnTo>
                          <a:pt x="60" y="108"/>
                        </a:lnTo>
                        <a:lnTo>
                          <a:pt x="60" y="102"/>
                        </a:lnTo>
                        <a:lnTo>
                          <a:pt x="60" y="102"/>
                        </a:lnTo>
                        <a:lnTo>
                          <a:pt x="60" y="102"/>
                        </a:lnTo>
                        <a:lnTo>
                          <a:pt x="60" y="102"/>
                        </a:lnTo>
                        <a:lnTo>
                          <a:pt x="60" y="102"/>
                        </a:lnTo>
                        <a:lnTo>
                          <a:pt x="66" y="102"/>
                        </a:lnTo>
                        <a:lnTo>
                          <a:pt x="66" y="102"/>
                        </a:lnTo>
                        <a:lnTo>
                          <a:pt x="66" y="102"/>
                        </a:lnTo>
                        <a:lnTo>
                          <a:pt x="66" y="102"/>
                        </a:lnTo>
                        <a:lnTo>
                          <a:pt x="66" y="102"/>
                        </a:lnTo>
                        <a:lnTo>
                          <a:pt x="66" y="102"/>
                        </a:lnTo>
                        <a:lnTo>
                          <a:pt x="66" y="102"/>
                        </a:lnTo>
                        <a:lnTo>
                          <a:pt x="72" y="96"/>
                        </a:lnTo>
                        <a:lnTo>
                          <a:pt x="72" y="96"/>
                        </a:lnTo>
                        <a:lnTo>
                          <a:pt x="72" y="96"/>
                        </a:lnTo>
                        <a:lnTo>
                          <a:pt x="72" y="96"/>
                        </a:lnTo>
                        <a:lnTo>
                          <a:pt x="72" y="96"/>
                        </a:lnTo>
                        <a:lnTo>
                          <a:pt x="72" y="96"/>
                        </a:lnTo>
                        <a:lnTo>
                          <a:pt x="72" y="96"/>
                        </a:lnTo>
                        <a:lnTo>
                          <a:pt x="72" y="96"/>
                        </a:lnTo>
                        <a:lnTo>
                          <a:pt x="78" y="96"/>
                        </a:lnTo>
                        <a:lnTo>
                          <a:pt x="78" y="96"/>
                        </a:lnTo>
                        <a:lnTo>
                          <a:pt x="78" y="96"/>
                        </a:lnTo>
                        <a:lnTo>
                          <a:pt x="78" y="90"/>
                        </a:lnTo>
                        <a:lnTo>
                          <a:pt x="78" y="90"/>
                        </a:lnTo>
                        <a:lnTo>
                          <a:pt x="78" y="90"/>
                        </a:lnTo>
                        <a:lnTo>
                          <a:pt x="78" y="90"/>
                        </a:lnTo>
                        <a:lnTo>
                          <a:pt x="78" y="90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90" y="84"/>
                        </a:lnTo>
                        <a:lnTo>
                          <a:pt x="90" y="84"/>
                        </a:lnTo>
                        <a:lnTo>
                          <a:pt x="90" y="84"/>
                        </a:lnTo>
                        <a:lnTo>
                          <a:pt x="90" y="84"/>
                        </a:lnTo>
                        <a:lnTo>
                          <a:pt x="90" y="84"/>
                        </a:lnTo>
                        <a:lnTo>
                          <a:pt x="90" y="84"/>
                        </a:lnTo>
                        <a:lnTo>
                          <a:pt x="90" y="84"/>
                        </a:lnTo>
                        <a:lnTo>
                          <a:pt x="90" y="84"/>
                        </a:lnTo>
                        <a:lnTo>
                          <a:pt x="96" y="84"/>
                        </a:lnTo>
                        <a:lnTo>
                          <a:pt x="96" y="84"/>
                        </a:lnTo>
                        <a:lnTo>
                          <a:pt x="96" y="84"/>
                        </a:lnTo>
                        <a:lnTo>
                          <a:pt x="96" y="78"/>
                        </a:lnTo>
                        <a:lnTo>
                          <a:pt x="96" y="78"/>
                        </a:lnTo>
                        <a:lnTo>
                          <a:pt x="96" y="78"/>
                        </a:lnTo>
                        <a:lnTo>
                          <a:pt x="96" y="78"/>
                        </a:lnTo>
                        <a:lnTo>
                          <a:pt x="102" y="78"/>
                        </a:lnTo>
                        <a:lnTo>
                          <a:pt x="102" y="78"/>
                        </a:lnTo>
                        <a:lnTo>
                          <a:pt x="102" y="78"/>
                        </a:lnTo>
                        <a:lnTo>
                          <a:pt x="102" y="78"/>
                        </a:lnTo>
                        <a:lnTo>
                          <a:pt x="102" y="78"/>
                        </a:lnTo>
                        <a:lnTo>
                          <a:pt x="102" y="78"/>
                        </a:lnTo>
                        <a:lnTo>
                          <a:pt x="102" y="72"/>
                        </a:lnTo>
                        <a:lnTo>
                          <a:pt x="102" y="72"/>
                        </a:lnTo>
                        <a:lnTo>
                          <a:pt x="108" y="72"/>
                        </a:lnTo>
                        <a:lnTo>
                          <a:pt x="108" y="72"/>
                        </a:lnTo>
                        <a:lnTo>
                          <a:pt x="108" y="72"/>
                        </a:lnTo>
                        <a:lnTo>
                          <a:pt x="108" y="72"/>
                        </a:lnTo>
                        <a:lnTo>
                          <a:pt x="108" y="72"/>
                        </a:lnTo>
                        <a:lnTo>
                          <a:pt x="108" y="72"/>
                        </a:lnTo>
                        <a:lnTo>
                          <a:pt x="108" y="72"/>
                        </a:lnTo>
                        <a:lnTo>
                          <a:pt x="108" y="72"/>
                        </a:lnTo>
                        <a:lnTo>
                          <a:pt x="114" y="72"/>
                        </a:lnTo>
                        <a:lnTo>
                          <a:pt x="114" y="66"/>
                        </a:lnTo>
                        <a:lnTo>
                          <a:pt x="114" y="66"/>
                        </a:lnTo>
                        <a:lnTo>
                          <a:pt x="114" y="66"/>
                        </a:lnTo>
                        <a:lnTo>
                          <a:pt x="114" y="66"/>
                        </a:lnTo>
                        <a:lnTo>
                          <a:pt x="114" y="66"/>
                        </a:lnTo>
                        <a:lnTo>
                          <a:pt x="114" y="66"/>
                        </a:lnTo>
                        <a:lnTo>
                          <a:pt x="120" y="66"/>
                        </a:lnTo>
                        <a:lnTo>
                          <a:pt x="120" y="66"/>
                        </a:lnTo>
                        <a:lnTo>
                          <a:pt x="120" y="66"/>
                        </a:lnTo>
                        <a:lnTo>
                          <a:pt x="120" y="66"/>
                        </a:lnTo>
                        <a:lnTo>
                          <a:pt x="120" y="66"/>
                        </a:lnTo>
                        <a:lnTo>
                          <a:pt x="120" y="60"/>
                        </a:lnTo>
                        <a:lnTo>
                          <a:pt x="120" y="60"/>
                        </a:lnTo>
                        <a:lnTo>
                          <a:pt x="120" y="60"/>
                        </a:lnTo>
                        <a:lnTo>
                          <a:pt x="126" y="60"/>
                        </a:lnTo>
                        <a:lnTo>
                          <a:pt x="126" y="60"/>
                        </a:lnTo>
                        <a:lnTo>
                          <a:pt x="126" y="60"/>
                        </a:lnTo>
                        <a:lnTo>
                          <a:pt x="126" y="60"/>
                        </a:lnTo>
                        <a:lnTo>
                          <a:pt x="126" y="60"/>
                        </a:lnTo>
                        <a:lnTo>
                          <a:pt x="126" y="60"/>
                        </a:lnTo>
                        <a:lnTo>
                          <a:pt x="126" y="60"/>
                        </a:lnTo>
                        <a:lnTo>
                          <a:pt x="126" y="54"/>
                        </a:lnTo>
                        <a:lnTo>
                          <a:pt x="132" y="54"/>
                        </a:lnTo>
                        <a:lnTo>
                          <a:pt x="132" y="54"/>
                        </a:lnTo>
                        <a:lnTo>
                          <a:pt x="132" y="54"/>
                        </a:lnTo>
                        <a:lnTo>
                          <a:pt x="132" y="54"/>
                        </a:lnTo>
                        <a:lnTo>
                          <a:pt x="132" y="54"/>
                        </a:lnTo>
                        <a:lnTo>
                          <a:pt x="132" y="54"/>
                        </a:lnTo>
                        <a:lnTo>
                          <a:pt x="132" y="54"/>
                        </a:lnTo>
                        <a:lnTo>
                          <a:pt x="138" y="54"/>
                        </a:lnTo>
                        <a:lnTo>
                          <a:pt x="138" y="54"/>
                        </a:lnTo>
                        <a:lnTo>
                          <a:pt x="138" y="48"/>
                        </a:lnTo>
                        <a:lnTo>
                          <a:pt x="138" y="48"/>
                        </a:lnTo>
                        <a:lnTo>
                          <a:pt x="138" y="48"/>
                        </a:lnTo>
                        <a:lnTo>
                          <a:pt x="138" y="48"/>
                        </a:lnTo>
                        <a:lnTo>
                          <a:pt x="138" y="48"/>
                        </a:lnTo>
                        <a:lnTo>
                          <a:pt x="138" y="48"/>
                        </a:lnTo>
                        <a:lnTo>
                          <a:pt x="144" y="48"/>
                        </a:lnTo>
                        <a:lnTo>
                          <a:pt x="144" y="48"/>
                        </a:lnTo>
                        <a:lnTo>
                          <a:pt x="144" y="48"/>
                        </a:lnTo>
                        <a:lnTo>
                          <a:pt x="144" y="48"/>
                        </a:lnTo>
                        <a:lnTo>
                          <a:pt x="144" y="42"/>
                        </a:lnTo>
                        <a:lnTo>
                          <a:pt x="144" y="42"/>
                        </a:lnTo>
                        <a:lnTo>
                          <a:pt x="144" y="42"/>
                        </a:lnTo>
                        <a:lnTo>
                          <a:pt x="144" y="42"/>
                        </a:lnTo>
                        <a:lnTo>
                          <a:pt x="150" y="42"/>
                        </a:lnTo>
                        <a:lnTo>
                          <a:pt x="150" y="42"/>
                        </a:lnTo>
                        <a:lnTo>
                          <a:pt x="150" y="42"/>
                        </a:lnTo>
                        <a:lnTo>
                          <a:pt x="150" y="42"/>
                        </a:lnTo>
                        <a:lnTo>
                          <a:pt x="150" y="42"/>
                        </a:lnTo>
                        <a:lnTo>
                          <a:pt x="150" y="42"/>
                        </a:lnTo>
                        <a:lnTo>
                          <a:pt x="150" y="36"/>
                        </a:lnTo>
                        <a:lnTo>
                          <a:pt x="156" y="36"/>
                        </a:lnTo>
                        <a:lnTo>
                          <a:pt x="156" y="36"/>
                        </a:lnTo>
                        <a:lnTo>
                          <a:pt x="156" y="36"/>
                        </a:lnTo>
                        <a:lnTo>
                          <a:pt x="156" y="36"/>
                        </a:lnTo>
                        <a:lnTo>
                          <a:pt x="156" y="36"/>
                        </a:lnTo>
                        <a:lnTo>
                          <a:pt x="156" y="36"/>
                        </a:lnTo>
                        <a:lnTo>
                          <a:pt x="156" y="36"/>
                        </a:lnTo>
                        <a:lnTo>
                          <a:pt x="156" y="36"/>
                        </a:lnTo>
                        <a:lnTo>
                          <a:pt x="162" y="36"/>
                        </a:lnTo>
                        <a:lnTo>
                          <a:pt x="162" y="30"/>
                        </a:lnTo>
                        <a:lnTo>
                          <a:pt x="162" y="30"/>
                        </a:lnTo>
                        <a:lnTo>
                          <a:pt x="162" y="30"/>
                        </a:lnTo>
                        <a:lnTo>
                          <a:pt x="162" y="30"/>
                        </a:lnTo>
                        <a:lnTo>
                          <a:pt x="162" y="30"/>
                        </a:lnTo>
                        <a:lnTo>
                          <a:pt x="162" y="30"/>
                        </a:lnTo>
                        <a:lnTo>
                          <a:pt x="168" y="30"/>
                        </a:lnTo>
                        <a:lnTo>
                          <a:pt x="168" y="30"/>
                        </a:lnTo>
                        <a:lnTo>
                          <a:pt x="168" y="30"/>
                        </a:lnTo>
                        <a:lnTo>
                          <a:pt x="168" y="24"/>
                        </a:lnTo>
                        <a:lnTo>
                          <a:pt x="168" y="24"/>
                        </a:lnTo>
                        <a:lnTo>
                          <a:pt x="168" y="24"/>
                        </a:lnTo>
                        <a:lnTo>
                          <a:pt x="168" y="24"/>
                        </a:lnTo>
                        <a:lnTo>
                          <a:pt x="168" y="24"/>
                        </a:lnTo>
                        <a:lnTo>
                          <a:pt x="174" y="24"/>
                        </a:lnTo>
                        <a:lnTo>
                          <a:pt x="174" y="24"/>
                        </a:lnTo>
                        <a:lnTo>
                          <a:pt x="174" y="24"/>
                        </a:lnTo>
                        <a:lnTo>
                          <a:pt x="174" y="24"/>
                        </a:lnTo>
                        <a:lnTo>
                          <a:pt x="174" y="24"/>
                        </a:lnTo>
                        <a:lnTo>
                          <a:pt x="174" y="18"/>
                        </a:lnTo>
                        <a:lnTo>
                          <a:pt x="174" y="18"/>
                        </a:lnTo>
                        <a:lnTo>
                          <a:pt x="174" y="18"/>
                        </a:lnTo>
                        <a:lnTo>
                          <a:pt x="180" y="18"/>
                        </a:lnTo>
                        <a:lnTo>
                          <a:pt x="180" y="18"/>
                        </a:lnTo>
                        <a:lnTo>
                          <a:pt x="180" y="18"/>
                        </a:lnTo>
                        <a:lnTo>
                          <a:pt x="180" y="18"/>
                        </a:lnTo>
                        <a:lnTo>
                          <a:pt x="180" y="18"/>
                        </a:lnTo>
                        <a:lnTo>
                          <a:pt x="180" y="18"/>
                        </a:lnTo>
                        <a:lnTo>
                          <a:pt x="180" y="12"/>
                        </a:lnTo>
                        <a:lnTo>
                          <a:pt x="186" y="12"/>
                        </a:lnTo>
                        <a:lnTo>
                          <a:pt x="186" y="12"/>
                        </a:lnTo>
                        <a:lnTo>
                          <a:pt x="186" y="12"/>
                        </a:lnTo>
                        <a:lnTo>
                          <a:pt x="186" y="12"/>
                        </a:lnTo>
                        <a:lnTo>
                          <a:pt x="186" y="12"/>
                        </a:lnTo>
                        <a:lnTo>
                          <a:pt x="186" y="12"/>
                        </a:lnTo>
                        <a:lnTo>
                          <a:pt x="186" y="12"/>
                        </a:lnTo>
                        <a:lnTo>
                          <a:pt x="186" y="12"/>
                        </a:lnTo>
                        <a:lnTo>
                          <a:pt x="192" y="6"/>
                        </a:lnTo>
                        <a:lnTo>
                          <a:pt x="192" y="6"/>
                        </a:lnTo>
                        <a:lnTo>
                          <a:pt x="192" y="6"/>
                        </a:lnTo>
                        <a:lnTo>
                          <a:pt x="192" y="6"/>
                        </a:lnTo>
                        <a:lnTo>
                          <a:pt x="192" y="6"/>
                        </a:lnTo>
                        <a:lnTo>
                          <a:pt x="192" y="6"/>
                        </a:lnTo>
                        <a:lnTo>
                          <a:pt x="192" y="6"/>
                        </a:lnTo>
                        <a:lnTo>
                          <a:pt x="192" y="6"/>
                        </a:lnTo>
                        <a:lnTo>
                          <a:pt x="198" y="6"/>
                        </a:lnTo>
                        <a:lnTo>
                          <a:pt x="198" y="0"/>
                        </a:lnTo>
                        <a:lnTo>
                          <a:pt x="198" y="0"/>
                        </a:lnTo>
                        <a:lnTo>
                          <a:pt x="198" y="0"/>
                        </a:lnTo>
                        <a:lnTo>
                          <a:pt x="198" y="0"/>
                        </a:lnTo>
                        <a:lnTo>
                          <a:pt x="198" y="0"/>
                        </a:lnTo>
                        <a:lnTo>
                          <a:pt x="198" y="0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82" name="Freeform 102"/>
                  <p:cNvSpPr/>
                  <p:nvPr/>
                </p:nvSpPr>
                <p:spPr bwMode="auto">
                  <a:xfrm>
                    <a:off x="4864" y="3170"/>
                    <a:ext cx="165" cy="170"/>
                  </a:xfrm>
                  <a:custGeom>
                    <a:avLst/>
                    <a:gdLst>
                      <a:gd name="T0" fmla="*/ 6 w 204"/>
                      <a:gd name="T1" fmla="*/ 204 h 210"/>
                      <a:gd name="T2" fmla="*/ 12 w 204"/>
                      <a:gd name="T3" fmla="*/ 204 h 210"/>
                      <a:gd name="T4" fmla="*/ 12 w 204"/>
                      <a:gd name="T5" fmla="*/ 198 h 210"/>
                      <a:gd name="T6" fmla="*/ 18 w 204"/>
                      <a:gd name="T7" fmla="*/ 198 h 210"/>
                      <a:gd name="T8" fmla="*/ 24 w 204"/>
                      <a:gd name="T9" fmla="*/ 192 h 210"/>
                      <a:gd name="T10" fmla="*/ 24 w 204"/>
                      <a:gd name="T11" fmla="*/ 192 h 210"/>
                      <a:gd name="T12" fmla="*/ 30 w 204"/>
                      <a:gd name="T13" fmla="*/ 186 h 210"/>
                      <a:gd name="T14" fmla="*/ 36 w 204"/>
                      <a:gd name="T15" fmla="*/ 180 h 210"/>
                      <a:gd name="T16" fmla="*/ 36 w 204"/>
                      <a:gd name="T17" fmla="*/ 180 h 210"/>
                      <a:gd name="T18" fmla="*/ 42 w 204"/>
                      <a:gd name="T19" fmla="*/ 174 h 210"/>
                      <a:gd name="T20" fmla="*/ 42 w 204"/>
                      <a:gd name="T21" fmla="*/ 174 h 210"/>
                      <a:gd name="T22" fmla="*/ 48 w 204"/>
                      <a:gd name="T23" fmla="*/ 168 h 210"/>
                      <a:gd name="T24" fmla="*/ 54 w 204"/>
                      <a:gd name="T25" fmla="*/ 162 h 210"/>
                      <a:gd name="T26" fmla="*/ 54 w 204"/>
                      <a:gd name="T27" fmla="*/ 162 h 210"/>
                      <a:gd name="T28" fmla="*/ 60 w 204"/>
                      <a:gd name="T29" fmla="*/ 156 h 210"/>
                      <a:gd name="T30" fmla="*/ 66 w 204"/>
                      <a:gd name="T31" fmla="*/ 156 h 210"/>
                      <a:gd name="T32" fmla="*/ 66 w 204"/>
                      <a:gd name="T33" fmla="*/ 150 h 210"/>
                      <a:gd name="T34" fmla="*/ 72 w 204"/>
                      <a:gd name="T35" fmla="*/ 144 h 210"/>
                      <a:gd name="T36" fmla="*/ 78 w 204"/>
                      <a:gd name="T37" fmla="*/ 144 h 210"/>
                      <a:gd name="T38" fmla="*/ 78 w 204"/>
                      <a:gd name="T39" fmla="*/ 138 h 210"/>
                      <a:gd name="T40" fmla="*/ 84 w 204"/>
                      <a:gd name="T41" fmla="*/ 132 h 210"/>
                      <a:gd name="T42" fmla="*/ 90 w 204"/>
                      <a:gd name="T43" fmla="*/ 132 h 210"/>
                      <a:gd name="T44" fmla="*/ 90 w 204"/>
                      <a:gd name="T45" fmla="*/ 126 h 210"/>
                      <a:gd name="T46" fmla="*/ 96 w 204"/>
                      <a:gd name="T47" fmla="*/ 120 h 210"/>
                      <a:gd name="T48" fmla="*/ 102 w 204"/>
                      <a:gd name="T49" fmla="*/ 120 h 210"/>
                      <a:gd name="T50" fmla="*/ 102 w 204"/>
                      <a:gd name="T51" fmla="*/ 114 h 210"/>
                      <a:gd name="T52" fmla="*/ 108 w 204"/>
                      <a:gd name="T53" fmla="*/ 108 h 210"/>
                      <a:gd name="T54" fmla="*/ 114 w 204"/>
                      <a:gd name="T55" fmla="*/ 108 h 210"/>
                      <a:gd name="T56" fmla="*/ 114 w 204"/>
                      <a:gd name="T57" fmla="*/ 102 h 210"/>
                      <a:gd name="T58" fmla="*/ 120 w 204"/>
                      <a:gd name="T59" fmla="*/ 96 h 210"/>
                      <a:gd name="T60" fmla="*/ 126 w 204"/>
                      <a:gd name="T61" fmla="*/ 96 h 210"/>
                      <a:gd name="T62" fmla="*/ 126 w 204"/>
                      <a:gd name="T63" fmla="*/ 90 h 210"/>
                      <a:gd name="T64" fmla="*/ 132 w 204"/>
                      <a:gd name="T65" fmla="*/ 84 h 210"/>
                      <a:gd name="T66" fmla="*/ 138 w 204"/>
                      <a:gd name="T67" fmla="*/ 78 h 210"/>
                      <a:gd name="T68" fmla="*/ 138 w 204"/>
                      <a:gd name="T69" fmla="*/ 78 h 210"/>
                      <a:gd name="T70" fmla="*/ 144 w 204"/>
                      <a:gd name="T71" fmla="*/ 72 h 210"/>
                      <a:gd name="T72" fmla="*/ 150 w 204"/>
                      <a:gd name="T73" fmla="*/ 66 h 210"/>
                      <a:gd name="T74" fmla="*/ 150 w 204"/>
                      <a:gd name="T75" fmla="*/ 60 h 210"/>
                      <a:gd name="T76" fmla="*/ 156 w 204"/>
                      <a:gd name="T77" fmla="*/ 60 h 210"/>
                      <a:gd name="T78" fmla="*/ 156 w 204"/>
                      <a:gd name="T79" fmla="*/ 54 h 210"/>
                      <a:gd name="T80" fmla="*/ 162 w 204"/>
                      <a:gd name="T81" fmla="*/ 48 h 210"/>
                      <a:gd name="T82" fmla="*/ 168 w 204"/>
                      <a:gd name="T83" fmla="*/ 42 h 210"/>
                      <a:gd name="T84" fmla="*/ 168 w 204"/>
                      <a:gd name="T85" fmla="*/ 42 h 210"/>
                      <a:gd name="T86" fmla="*/ 174 w 204"/>
                      <a:gd name="T87" fmla="*/ 36 h 210"/>
                      <a:gd name="T88" fmla="*/ 180 w 204"/>
                      <a:gd name="T89" fmla="*/ 30 h 210"/>
                      <a:gd name="T90" fmla="*/ 180 w 204"/>
                      <a:gd name="T91" fmla="*/ 24 h 210"/>
                      <a:gd name="T92" fmla="*/ 186 w 204"/>
                      <a:gd name="T93" fmla="*/ 24 h 210"/>
                      <a:gd name="T94" fmla="*/ 192 w 204"/>
                      <a:gd name="T95" fmla="*/ 18 h 210"/>
                      <a:gd name="T96" fmla="*/ 192 w 204"/>
                      <a:gd name="T97" fmla="*/ 12 h 210"/>
                      <a:gd name="T98" fmla="*/ 198 w 204"/>
                      <a:gd name="T99" fmla="*/ 6 h 210"/>
                      <a:gd name="T100" fmla="*/ 204 w 204"/>
                      <a:gd name="T101" fmla="*/ 0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204" h="210">
                        <a:moveTo>
                          <a:pt x="0" y="210"/>
                        </a:moveTo>
                        <a:lnTo>
                          <a:pt x="6" y="210"/>
                        </a:lnTo>
                        <a:lnTo>
                          <a:pt x="6" y="210"/>
                        </a:lnTo>
                        <a:lnTo>
                          <a:pt x="6" y="210"/>
                        </a:lnTo>
                        <a:lnTo>
                          <a:pt x="6" y="204"/>
                        </a:lnTo>
                        <a:lnTo>
                          <a:pt x="6" y="204"/>
                        </a:lnTo>
                        <a:lnTo>
                          <a:pt x="6" y="204"/>
                        </a:lnTo>
                        <a:lnTo>
                          <a:pt x="6" y="204"/>
                        </a:lnTo>
                        <a:lnTo>
                          <a:pt x="6" y="204"/>
                        </a:lnTo>
                        <a:lnTo>
                          <a:pt x="12" y="204"/>
                        </a:lnTo>
                        <a:lnTo>
                          <a:pt x="12" y="204"/>
                        </a:lnTo>
                        <a:lnTo>
                          <a:pt x="12" y="204"/>
                        </a:lnTo>
                        <a:lnTo>
                          <a:pt x="12" y="204"/>
                        </a:lnTo>
                        <a:lnTo>
                          <a:pt x="12" y="198"/>
                        </a:lnTo>
                        <a:lnTo>
                          <a:pt x="12" y="198"/>
                        </a:lnTo>
                        <a:lnTo>
                          <a:pt x="12" y="198"/>
                        </a:lnTo>
                        <a:lnTo>
                          <a:pt x="18" y="198"/>
                        </a:lnTo>
                        <a:lnTo>
                          <a:pt x="18" y="198"/>
                        </a:lnTo>
                        <a:lnTo>
                          <a:pt x="18" y="198"/>
                        </a:lnTo>
                        <a:lnTo>
                          <a:pt x="18" y="198"/>
                        </a:lnTo>
                        <a:lnTo>
                          <a:pt x="18" y="198"/>
                        </a:lnTo>
                        <a:lnTo>
                          <a:pt x="18" y="198"/>
                        </a:lnTo>
                        <a:lnTo>
                          <a:pt x="18" y="192"/>
                        </a:lnTo>
                        <a:lnTo>
                          <a:pt x="18" y="192"/>
                        </a:lnTo>
                        <a:lnTo>
                          <a:pt x="24" y="192"/>
                        </a:lnTo>
                        <a:lnTo>
                          <a:pt x="24" y="192"/>
                        </a:lnTo>
                        <a:lnTo>
                          <a:pt x="24" y="192"/>
                        </a:lnTo>
                        <a:lnTo>
                          <a:pt x="24" y="192"/>
                        </a:lnTo>
                        <a:lnTo>
                          <a:pt x="24" y="192"/>
                        </a:lnTo>
                        <a:lnTo>
                          <a:pt x="24" y="192"/>
                        </a:lnTo>
                        <a:lnTo>
                          <a:pt x="24" y="186"/>
                        </a:lnTo>
                        <a:lnTo>
                          <a:pt x="24" y="186"/>
                        </a:lnTo>
                        <a:lnTo>
                          <a:pt x="30" y="186"/>
                        </a:lnTo>
                        <a:lnTo>
                          <a:pt x="30" y="186"/>
                        </a:lnTo>
                        <a:lnTo>
                          <a:pt x="30" y="186"/>
                        </a:lnTo>
                        <a:lnTo>
                          <a:pt x="30" y="186"/>
                        </a:lnTo>
                        <a:lnTo>
                          <a:pt x="30" y="186"/>
                        </a:lnTo>
                        <a:lnTo>
                          <a:pt x="30" y="186"/>
                        </a:lnTo>
                        <a:lnTo>
                          <a:pt x="30" y="186"/>
                        </a:lnTo>
                        <a:lnTo>
                          <a:pt x="36" y="180"/>
                        </a:lnTo>
                        <a:lnTo>
                          <a:pt x="36" y="180"/>
                        </a:lnTo>
                        <a:lnTo>
                          <a:pt x="36" y="180"/>
                        </a:lnTo>
                        <a:lnTo>
                          <a:pt x="36" y="180"/>
                        </a:lnTo>
                        <a:lnTo>
                          <a:pt x="36" y="180"/>
                        </a:lnTo>
                        <a:lnTo>
                          <a:pt x="36" y="180"/>
                        </a:lnTo>
                        <a:lnTo>
                          <a:pt x="36" y="180"/>
                        </a:lnTo>
                        <a:lnTo>
                          <a:pt x="36" y="180"/>
                        </a:lnTo>
                        <a:lnTo>
                          <a:pt x="42" y="174"/>
                        </a:lnTo>
                        <a:lnTo>
                          <a:pt x="42" y="174"/>
                        </a:lnTo>
                        <a:lnTo>
                          <a:pt x="42" y="174"/>
                        </a:lnTo>
                        <a:lnTo>
                          <a:pt x="42" y="174"/>
                        </a:lnTo>
                        <a:lnTo>
                          <a:pt x="42" y="174"/>
                        </a:lnTo>
                        <a:lnTo>
                          <a:pt x="42" y="174"/>
                        </a:lnTo>
                        <a:lnTo>
                          <a:pt x="42" y="174"/>
                        </a:lnTo>
                        <a:lnTo>
                          <a:pt x="42" y="174"/>
                        </a:lnTo>
                        <a:lnTo>
                          <a:pt x="48" y="168"/>
                        </a:lnTo>
                        <a:lnTo>
                          <a:pt x="48" y="168"/>
                        </a:lnTo>
                        <a:lnTo>
                          <a:pt x="48" y="168"/>
                        </a:lnTo>
                        <a:lnTo>
                          <a:pt x="48" y="168"/>
                        </a:lnTo>
                        <a:lnTo>
                          <a:pt x="48" y="168"/>
                        </a:lnTo>
                        <a:lnTo>
                          <a:pt x="48" y="168"/>
                        </a:lnTo>
                        <a:lnTo>
                          <a:pt x="48" y="168"/>
                        </a:lnTo>
                        <a:lnTo>
                          <a:pt x="54" y="168"/>
                        </a:lnTo>
                        <a:lnTo>
                          <a:pt x="54" y="168"/>
                        </a:lnTo>
                        <a:lnTo>
                          <a:pt x="54" y="162"/>
                        </a:lnTo>
                        <a:lnTo>
                          <a:pt x="54" y="162"/>
                        </a:lnTo>
                        <a:lnTo>
                          <a:pt x="54" y="162"/>
                        </a:lnTo>
                        <a:lnTo>
                          <a:pt x="54" y="162"/>
                        </a:lnTo>
                        <a:lnTo>
                          <a:pt x="54" y="162"/>
                        </a:lnTo>
                        <a:lnTo>
                          <a:pt x="54" y="162"/>
                        </a:lnTo>
                        <a:lnTo>
                          <a:pt x="60" y="162"/>
                        </a:lnTo>
                        <a:lnTo>
                          <a:pt x="60" y="162"/>
                        </a:lnTo>
                        <a:lnTo>
                          <a:pt x="60" y="156"/>
                        </a:lnTo>
                        <a:lnTo>
                          <a:pt x="60" y="156"/>
                        </a:lnTo>
                        <a:lnTo>
                          <a:pt x="60" y="156"/>
                        </a:lnTo>
                        <a:lnTo>
                          <a:pt x="60" y="156"/>
                        </a:lnTo>
                        <a:lnTo>
                          <a:pt x="60" y="156"/>
                        </a:lnTo>
                        <a:lnTo>
                          <a:pt x="60" y="156"/>
                        </a:lnTo>
                        <a:lnTo>
                          <a:pt x="66" y="156"/>
                        </a:lnTo>
                        <a:lnTo>
                          <a:pt x="66" y="156"/>
                        </a:lnTo>
                        <a:lnTo>
                          <a:pt x="66" y="150"/>
                        </a:lnTo>
                        <a:lnTo>
                          <a:pt x="66" y="150"/>
                        </a:lnTo>
                        <a:lnTo>
                          <a:pt x="66" y="150"/>
                        </a:lnTo>
                        <a:lnTo>
                          <a:pt x="66" y="150"/>
                        </a:lnTo>
                        <a:lnTo>
                          <a:pt x="66" y="150"/>
                        </a:lnTo>
                        <a:lnTo>
                          <a:pt x="72" y="150"/>
                        </a:lnTo>
                        <a:lnTo>
                          <a:pt x="72" y="150"/>
                        </a:lnTo>
                        <a:lnTo>
                          <a:pt x="72" y="150"/>
                        </a:lnTo>
                        <a:lnTo>
                          <a:pt x="72" y="144"/>
                        </a:lnTo>
                        <a:lnTo>
                          <a:pt x="72" y="144"/>
                        </a:lnTo>
                        <a:lnTo>
                          <a:pt x="72" y="144"/>
                        </a:lnTo>
                        <a:lnTo>
                          <a:pt x="72" y="144"/>
                        </a:lnTo>
                        <a:lnTo>
                          <a:pt x="72" y="144"/>
                        </a:lnTo>
                        <a:lnTo>
                          <a:pt x="78" y="144"/>
                        </a:lnTo>
                        <a:lnTo>
                          <a:pt x="78" y="144"/>
                        </a:lnTo>
                        <a:lnTo>
                          <a:pt x="78" y="138"/>
                        </a:lnTo>
                        <a:lnTo>
                          <a:pt x="78" y="138"/>
                        </a:lnTo>
                        <a:lnTo>
                          <a:pt x="78" y="138"/>
                        </a:lnTo>
                        <a:lnTo>
                          <a:pt x="78" y="138"/>
                        </a:lnTo>
                        <a:lnTo>
                          <a:pt x="78" y="138"/>
                        </a:lnTo>
                        <a:lnTo>
                          <a:pt x="84" y="138"/>
                        </a:lnTo>
                        <a:lnTo>
                          <a:pt x="84" y="138"/>
                        </a:lnTo>
                        <a:lnTo>
                          <a:pt x="84" y="138"/>
                        </a:lnTo>
                        <a:lnTo>
                          <a:pt x="84" y="132"/>
                        </a:lnTo>
                        <a:lnTo>
                          <a:pt x="84" y="132"/>
                        </a:lnTo>
                        <a:lnTo>
                          <a:pt x="84" y="132"/>
                        </a:lnTo>
                        <a:lnTo>
                          <a:pt x="84" y="132"/>
                        </a:lnTo>
                        <a:lnTo>
                          <a:pt x="84" y="132"/>
                        </a:lnTo>
                        <a:lnTo>
                          <a:pt x="90" y="132"/>
                        </a:lnTo>
                        <a:lnTo>
                          <a:pt x="90" y="132"/>
                        </a:lnTo>
                        <a:lnTo>
                          <a:pt x="90" y="132"/>
                        </a:lnTo>
                        <a:lnTo>
                          <a:pt x="90" y="126"/>
                        </a:lnTo>
                        <a:lnTo>
                          <a:pt x="90" y="126"/>
                        </a:lnTo>
                        <a:lnTo>
                          <a:pt x="90" y="126"/>
                        </a:lnTo>
                        <a:lnTo>
                          <a:pt x="90" y="126"/>
                        </a:lnTo>
                        <a:lnTo>
                          <a:pt x="90" y="126"/>
                        </a:lnTo>
                        <a:lnTo>
                          <a:pt x="96" y="126"/>
                        </a:lnTo>
                        <a:lnTo>
                          <a:pt x="96" y="126"/>
                        </a:lnTo>
                        <a:lnTo>
                          <a:pt x="96" y="120"/>
                        </a:lnTo>
                        <a:lnTo>
                          <a:pt x="96" y="120"/>
                        </a:lnTo>
                        <a:lnTo>
                          <a:pt x="96" y="120"/>
                        </a:lnTo>
                        <a:lnTo>
                          <a:pt x="96" y="120"/>
                        </a:lnTo>
                        <a:lnTo>
                          <a:pt x="96" y="120"/>
                        </a:lnTo>
                        <a:lnTo>
                          <a:pt x="102" y="120"/>
                        </a:lnTo>
                        <a:lnTo>
                          <a:pt x="102" y="120"/>
                        </a:lnTo>
                        <a:lnTo>
                          <a:pt x="102" y="120"/>
                        </a:lnTo>
                        <a:lnTo>
                          <a:pt x="102" y="114"/>
                        </a:lnTo>
                        <a:lnTo>
                          <a:pt x="102" y="114"/>
                        </a:lnTo>
                        <a:lnTo>
                          <a:pt x="102" y="114"/>
                        </a:lnTo>
                        <a:lnTo>
                          <a:pt x="102" y="114"/>
                        </a:lnTo>
                        <a:lnTo>
                          <a:pt x="102" y="114"/>
                        </a:lnTo>
                        <a:lnTo>
                          <a:pt x="108" y="114"/>
                        </a:lnTo>
                        <a:lnTo>
                          <a:pt x="108" y="114"/>
                        </a:lnTo>
                        <a:lnTo>
                          <a:pt x="108" y="108"/>
                        </a:lnTo>
                        <a:lnTo>
                          <a:pt x="108" y="108"/>
                        </a:lnTo>
                        <a:lnTo>
                          <a:pt x="108" y="108"/>
                        </a:lnTo>
                        <a:lnTo>
                          <a:pt x="108" y="108"/>
                        </a:lnTo>
                        <a:lnTo>
                          <a:pt x="108" y="108"/>
                        </a:lnTo>
                        <a:lnTo>
                          <a:pt x="108" y="108"/>
                        </a:lnTo>
                        <a:lnTo>
                          <a:pt x="114" y="108"/>
                        </a:lnTo>
                        <a:lnTo>
                          <a:pt x="114" y="102"/>
                        </a:lnTo>
                        <a:lnTo>
                          <a:pt x="114" y="102"/>
                        </a:lnTo>
                        <a:lnTo>
                          <a:pt x="114" y="102"/>
                        </a:lnTo>
                        <a:lnTo>
                          <a:pt x="114" y="102"/>
                        </a:lnTo>
                        <a:lnTo>
                          <a:pt x="114" y="102"/>
                        </a:lnTo>
                        <a:lnTo>
                          <a:pt x="114" y="102"/>
                        </a:lnTo>
                        <a:lnTo>
                          <a:pt x="120" y="102"/>
                        </a:lnTo>
                        <a:lnTo>
                          <a:pt x="120" y="102"/>
                        </a:lnTo>
                        <a:lnTo>
                          <a:pt x="120" y="96"/>
                        </a:lnTo>
                        <a:lnTo>
                          <a:pt x="120" y="96"/>
                        </a:lnTo>
                        <a:lnTo>
                          <a:pt x="120" y="96"/>
                        </a:lnTo>
                        <a:lnTo>
                          <a:pt x="120" y="96"/>
                        </a:lnTo>
                        <a:lnTo>
                          <a:pt x="120" y="96"/>
                        </a:lnTo>
                        <a:lnTo>
                          <a:pt x="120" y="96"/>
                        </a:lnTo>
                        <a:lnTo>
                          <a:pt x="126" y="96"/>
                        </a:lnTo>
                        <a:lnTo>
                          <a:pt x="126" y="90"/>
                        </a:lnTo>
                        <a:lnTo>
                          <a:pt x="126" y="90"/>
                        </a:lnTo>
                        <a:lnTo>
                          <a:pt x="126" y="90"/>
                        </a:lnTo>
                        <a:lnTo>
                          <a:pt x="126" y="90"/>
                        </a:lnTo>
                        <a:lnTo>
                          <a:pt x="126" y="90"/>
                        </a:lnTo>
                        <a:lnTo>
                          <a:pt x="126" y="90"/>
                        </a:lnTo>
                        <a:lnTo>
                          <a:pt x="126" y="90"/>
                        </a:lnTo>
                        <a:lnTo>
                          <a:pt x="132" y="84"/>
                        </a:lnTo>
                        <a:lnTo>
                          <a:pt x="132" y="84"/>
                        </a:lnTo>
                        <a:lnTo>
                          <a:pt x="132" y="84"/>
                        </a:lnTo>
                        <a:lnTo>
                          <a:pt x="132" y="84"/>
                        </a:lnTo>
                        <a:lnTo>
                          <a:pt x="132" y="84"/>
                        </a:lnTo>
                        <a:lnTo>
                          <a:pt x="132" y="84"/>
                        </a:lnTo>
                        <a:lnTo>
                          <a:pt x="132" y="84"/>
                        </a:lnTo>
                        <a:lnTo>
                          <a:pt x="138" y="78"/>
                        </a:lnTo>
                        <a:lnTo>
                          <a:pt x="138" y="78"/>
                        </a:lnTo>
                        <a:lnTo>
                          <a:pt x="138" y="78"/>
                        </a:lnTo>
                        <a:lnTo>
                          <a:pt x="138" y="78"/>
                        </a:lnTo>
                        <a:lnTo>
                          <a:pt x="138" y="78"/>
                        </a:lnTo>
                        <a:lnTo>
                          <a:pt x="138" y="78"/>
                        </a:lnTo>
                        <a:lnTo>
                          <a:pt x="138" y="78"/>
                        </a:lnTo>
                        <a:lnTo>
                          <a:pt x="138" y="72"/>
                        </a:lnTo>
                        <a:lnTo>
                          <a:pt x="144" y="72"/>
                        </a:lnTo>
                        <a:lnTo>
                          <a:pt x="144" y="72"/>
                        </a:lnTo>
                        <a:lnTo>
                          <a:pt x="144" y="72"/>
                        </a:lnTo>
                        <a:lnTo>
                          <a:pt x="144" y="72"/>
                        </a:lnTo>
                        <a:lnTo>
                          <a:pt x="144" y="72"/>
                        </a:lnTo>
                        <a:lnTo>
                          <a:pt x="144" y="66"/>
                        </a:lnTo>
                        <a:lnTo>
                          <a:pt x="144" y="66"/>
                        </a:lnTo>
                        <a:lnTo>
                          <a:pt x="150" y="66"/>
                        </a:lnTo>
                        <a:lnTo>
                          <a:pt x="150" y="66"/>
                        </a:lnTo>
                        <a:lnTo>
                          <a:pt x="150" y="66"/>
                        </a:lnTo>
                        <a:lnTo>
                          <a:pt x="150" y="66"/>
                        </a:lnTo>
                        <a:lnTo>
                          <a:pt x="150" y="66"/>
                        </a:lnTo>
                        <a:lnTo>
                          <a:pt x="150" y="60"/>
                        </a:lnTo>
                        <a:lnTo>
                          <a:pt x="150" y="60"/>
                        </a:lnTo>
                        <a:lnTo>
                          <a:pt x="150" y="60"/>
                        </a:lnTo>
                        <a:lnTo>
                          <a:pt x="156" y="60"/>
                        </a:lnTo>
                        <a:lnTo>
                          <a:pt x="156" y="60"/>
                        </a:lnTo>
                        <a:lnTo>
                          <a:pt x="156" y="60"/>
                        </a:lnTo>
                        <a:lnTo>
                          <a:pt x="156" y="60"/>
                        </a:lnTo>
                        <a:lnTo>
                          <a:pt x="156" y="54"/>
                        </a:lnTo>
                        <a:lnTo>
                          <a:pt x="156" y="54"/>
                        </a:lnTo>
                        <a:lnTo>
                          <a:pt x="156" y="54"/>
                        </a:lnTo>
                        <a:lnTo>
                          <a:pt x="156" y="54"/>
                        </a:lnTo>
                        <a:lnTo>
                          <a:pt x="162" y="54"/>
                        </a:lnTo>
                        <a:lnTo>
                          <a:pt x="162" y="54"/>
                        </a:lnTo>
                        <a:lnTo>
                          <a:pt x="162" y="54"/>
                        </a:lnTo>
                        <a:lnTo>
                          <a:pt x="162" y="48"/>
                        </a:lnTo>
                        <a:lnTo>
                          <a:pt x="162" y="48"/>
                        </a:lnTo>
                        <a:lnTo>
                          <a:pt x="162" y="48"/>
                        </a:lnTo>
                        <a:lnTo>
                          <a:pt x="162" y="48"/>
                        </a:lnTo>
                        <a:lnTo>
                          <a:pt x="168" y="48"/>
                        </a:lnTo>
                        <a:lnTo>
                          <a:pt x="168" y="48"/>
                        </a:lnTo>
                        <a:lnTo>
                          <a:pt x="168" y="42"/>
                        </a:lnTo>
                        <a:lnTo>
                          <a:pt x="168" y="42"/>
                        </a:lnTo>
                        <a:lnTo>
                          <a:pt x="168" y="42"/>
                        </a:lnTo>
                        <a:lnTo>
                          <a:pt x="168" y="42"/>
                        </a:lnTo>
                        <a:lnTo>
                          <a:pt x="168" y="42"/>
                        </a:lnTo>
                        <a:lnTo>
                          <a:pt x="168" y="42"/>
                        </a:lnTo>
                        <a:lnTo>
                          <a:pt x="174" y="42"/>
                        </a:lnTo>
                        <a:lnTo>
                          <a:pt x="174" y="36"/>
                        </a:lnTo>
                        <a:lnTo>
                          <a:pt x="174" y="36"/>
                        </a:lnTo>
                        <a:lnTo>
                          <a:pt x="174" y="36"/>
                        </a:lnTo>
                        <a:lnTo>
                          <a:pt x="174" y="36"/>
                        </a:lnTo>
                        <a:lnTo>
                          <a:pt x="174" y="36"/>
                        </a:lnTo>
                        <a:lnTo>
                          <a:pt x="174" y="36"/>
                        </a:lnTo>
                        <a:lnTo>
                          <a:pt x="174" y="30"/>
                        </a:lnTo>
                        <a:lnTo>
                          <a:pt x="180" y="30"/>
                        </a:lnTo>
                        <a:lnTo>
                          <a:pt x="180" y="30"/>
                        </a:lnTo>
                        <a:lnTo>
                          <a:pt x="180" y="30"/>
                        </a:lnTo>
                        <a:lnTo>
                          <a:pt x="180" y="30"/>
                        </a:lnTo>
                        <a:lnTo>
                          <a:pt x="180" y="30"/>
                        </a:lnTo>
                        <a:lnTo>
                          <a:pt x="180" y="24"/>
                        </a:lnTo>
                        <a:lnTo>
                          <a:pt x="180" y="24"/>
                        </a:lnTo>
                        <a:lnTo>
                          <a:pt x="186" y="24"/>
                        </a:lnTo>
                        <a:lnTo>
                          <a:pt x="186" y="24"/>
                        </a:lnTo>
                        <a:lnTo>
                          <a:pt x="186" y="24"/>
                        </a:lnTo>
                        <a:lnTo>
                          <a:pt x="186" y="24"/>
                        </a:lnTo>
                        <a:lnTo>
                          <a:pt x="186" y="24"/>
                        </a:lnTo>
                        <a:lnTo>
                          <a:pt x="186" y="18"/>
                        </a:lnTo>
                        <a:lnTo>
                          <a:pt x="186" y="18"/>
                        </a:lnTo>
                        <a:lnTo>
                          <a:pt x="186" y="18"/>
                        </a:lnTo>
                        <a:lnTo>
                          <a:pt x="192" y="18"/>
                        </a:lnTo>
                        <a:lnTo>
                          <a:pt x="192" y="18"/>
                        </a:lnTo>
                        <a:lnTo>
                          <a:pt x="192" y="18"/>
                        </a:lnTo>
                        <a:lnTo>
                          <a:pt x="192" y="12"/>
                        </a:lnTo>
                        <a:lnTo>
                          <a:pt x="192" y="12"/>
                        </a:lnTo>
                        <a:lnTo>
                          <a:pt x="192" y="12"/>
                        </a:lnTo>
                        <a:lnTo>
                          <a:pt x="192" y="12"/>
                        </a:lnTo>
                        <a:lnTo>
                          <a:pt x="198" y="12"/>
                        </a:lnTo>
                        <a:lnTo>
                          <a:pt x="198" y="12"/>
                        </a:lnTo>
                        <a:lnTo>
                          <a:pt x="198" y="6"/>
                        </a:lnTo>
                        <a:lnTo>
                          <a:pt x="198" y="6"/>
                        </a:lnTo>
                        <a:lnTo>
                          <a:pt x="198" y="6"/>
                        </a:lnTo>
                        <a:lnTo>
                          <a:pt x="198" y="6"/>
                        </a:lnTo>
                        <a:lnTo>
                          <a:pt x="198" y="6"/>
                        </a:lnTo>
                        <a:lnTo>
                          <a:pt x="198" y="6"/>
                        </a:lnTo>
                        <a:lnTo>
                          <a:pt x="204" y="0"/>
                        </a:lnTo>
                        <a:lnTo>
                          <a:pt x="204" y="0"/>
                        </a:lnTo>
                        <a:lnTo>
                          <a:pt x="204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83" name="Freeform 103"/>
                  <p:cNvSpPr/>
                  <p:nvPr/>
                </p:nvSpPr>
                <p:spPr bwMode="auto">
                  <a:xfrm>
                    <a:off x="5029" y="2922"/>
                    <a:ext cx="160" cy="248"/>
                  </a:xfrm>
                  <a:custGeom>
                    <a:avLst/>
                    <a:gdLst>
                      <a:gd name="T0" fmla="*/ 0 w 198"/>
                      <a:gd name="T1" fmla="*/ 300 h 306"/>
                      <a:gd name="T2" fmla="*/ 6 w 198"/>
                      <a:gd name="T3" fmla="*/ 300 h 306"/>
                      <a:gd name="T4" fmla="*/ 12 w 198"/>
                      <a:gd name="T5" fmla="*/ 294 h 306"/>
                      <a:gd name="T6" fmla="*/ 12 w 198"/>
                      <a:gd name="T7" fmla="*/ 288 h 306"/>
                      <a:gd name="T8" fmla="*/ 18 w 198"/>
                      <a:gd name="T9" fmla="*/ 282 h 306"/>
                      <a:gd name="T10" fmla="*/ 24 w 198"/>
                      <a:gd name="T11" fmla="*/ 276 h 306"/>
                      <a:gd name="T12" fmla="*/ 24 w 198"/>
                      <a:gd name="T13" fmla="*/ 270 h 306"/>
                      <a:gd name="T14" fmla="*/ 30 w 198"/>
                      <a:gd name="T15" fmla="*/ 270 h 306"/>
                      <a:gd name="T16" fmla="*/ 36 w 198"/>
                      <a:gd name="T17" fmla="*/ 264 h 306"/>
                      <a:gd name="T18" fmla="*/ 36 w 198"/>
                      <a:gd name="T19" fmla="*/ 258 h 306"/>
                      <a:gd name="T20" fmla="*/ 42 w 198"/>
                      <a:gd name="T21" fmla="*/ 252 h 306"/>
                      <a:gd name="T22" fmla="*/ 48 w 198"/>
                      <a:gd name="T23" fmla="*/ 246 h 306"/>
                      <a:gd name="T24" fmla="*/ 48 w 198"/>
                      <a:gd name="T25" fmla="*/ 240 h 306"/>
                      <a:gd name="T26" fmla="*/ 54 w 198"/>
                      <a:gd name="T27" fmla="*/ 234 h 306"/>
                      <a:gd name="T28" fmla="*/ 60 w 198"/>
                      <a:gd name="T29" fmla="*/ 228 h 306"/>
                      <a:gd name="T30" fmla="*/ 60 w 198"/>
                      <a:gd name="T31" fmla="*/ 222 h 306"/>
                      <a:gd name="T32" fmla="*/ 66 w 198"/>
                      <a:gd name="T33" fmla="*/ 216 h 306"/>
                      <a:gd name="T34" fmla="*/ 66 w 198"/>
                      <a:gd name="T35" fmla="*/ 216 h 306"/>
                      <a:gd name="T36" fmla="*/ 72 w 198"/>
                      <a:gd name="T37" fmla="*/ 210 h 306"/>
                      <a:gd name="T38" fmla="*/ 78 w 198"/>
                      <a:gd name="T39" fmla="*/ 204 h 306"/>
                      <a:gd name="T40" fmla="*/ 78 w 198"/>
                      <a:gd name="T41" fmla="*/ 198 h 306"/>
                      <a:gd name="T42" fmla="*/ 84 w 198"/>
                      <a:gd name="T43" fmla="*/ 192 h 306"/>
                      <a:gd name="T44" fmla="*/ 90 w 198"/>
                      <a:gd name="T45" fmla="*/ 186 h 306"/>
                      <a:gd name="T46" fmla="*/ 90 w 198"/>
                      <a:gd name="T47" fmla="*/ 180 h 306"/>
                      <a:gd name="T48" fmla="*/ 96 w 198"/>
                      <a:gd name="T49" fmla="*/ 174 h 306"/>
                      <a:gd name="T50" fmla="*/ 102 w 198"/>
                      <a:gd name="T51" fmla="*/ 168 h 306"/>
                      <a:gd name="T52" fmla="*/ 102 w 198"/>
                      <a:gd name="T53" fmla="*/ 162 h 306"/>
                      <a:gd name="T54" fmla="*/ 108 w 198"/>
                      <a:gd name="T55" fmla="*/ 156 h 306"/>
                      <a:gd name="T56" fmla="*/ 114 w 198"/>
                      <a:gd name="T57" fmla="*/ 150 h 306"/>
                      <a:gd name="T58" fmla="*/ 114 w 198"/>
                      <a:gd name="T59" fmla="*/ 144 h 306"/>
                      <a:gd name="T60" fmla="*/ 120 w 198"/>
                      <a:gd name="T61" fmla="*/ 138 h 306"/>
                      <a:gd name="T62" fmla="*/ 126 w 198"/>
                      <a:gd name="T63" fmla="*/ 132 h 306"/>
                      <a:gd name="T64" fmla="*/ 126 w 198"/>
                      <a:gd name="T65" fmla="*/ 126 h 306"/>
                      <a:gd name="T66" fmla="*/ 132 w 198"/>
                      <a:gd name="T67" fmla="*/ 120 h 306"/>
                      <a:gd name="T68" fmla="*/ 138 w 198"/>
                      <a:gd name="T69" fmla="*/ 114 h 306"/>
                      <a:gd name="T70" fmla="*/ 138 w 198"/>
                      <a:gd name="T71" fmla="*/ 102 h 306"/>
                      <a:gd name="T72" fmla="*/ 144 w 198"/>
                      <a:gd name="T73" fmla="*/ 96 h 306"/>
                      <a:gd name="T74" fmla="*/ 150 w 198"/>
                      <a:gd name="T75" fmla="*/ 90 h 306"/>
                      <a:gd name="T76" fmla="*/ 150 w 198"/>
                      <a:gd name="T77" fmla="*/ 84 h 306"/>
                      <a:gd name="T78" fmla="*/ 156 w 198"/>
                      <a:gd name="T79" fmla="*/ 78 h 306"/>
                      <a:gd name="T80" fmla="*/ 162 w 198"/>
                      <a:gd name="T81" fmla="*/ 72 h 306"/>
                      <a:gd name="T82" fmla="*/ 162 w 198"/>
                      <a:gd name="T83" fmla="*/ 66 h 306"/>
                      <a:gd name="T84" fmla="*/ 168 w 198"/>
                      <a:gd name="T85" fmla="*/ 60 h 306"/>
                      <a:gd name="T86" fmla="*/ 168 w 198"/>
                      <a:gd name="T87" fmla="*/ 54 h 306"/>
                      <a:gd name="T88" fmla="*/ 174 w 198"/>
                      <a:gd name="T89" fmla="*/ 42 h 306"/>
                      <a:gd name="T90" fmla="*/ 180 w 198"/>
                      <a:gd name="T91" fmla="*/ 36 h 306"/>
                      <a:gd name="T92" fmla="*/ 180 w 198"/>
                      <a:gd name="T93" fmla="*/ 30 h 306"/>
                      <a:gd name="T94" fmla="*/ 186 w 198"/>
                      <a:gd name="T95" fmla="*/ 24 h 306"/>
                      <a:gd name="T96" fmla="*/ 192 w 198"/>
                      <a:gd name="T97" fmla="*/ 18 h 306"/>
                      <a:gd name="T98" fmla="*/ 192 w 198"/>
                      <a:gd name="T99" fmla="*/ 12 h 306"/>
                      <a:gd name="T100" fmla="*/ 198 w 198"/>
                      <a:gd name="T101" fmla="*/ 0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98" h="306">
                        <a:moveTo>
                          <a:pt x="0" y="306"/>
                        </a:moveTo>
                        <a:lnTo>
                          <a:pt x="0" y="306"/>
                        </a:lnTo>
                        <a:lnTo>
                          <a:pt x="0" y="306"/>
                        </a:lnTo>
                        <a:lnTo>
                          <a:pt x="0" y="306"/>
                        </a:lnTo>
                        <a:lnTo>
                          <a:pt x="0" y="300"/>
                        </a:lnTo>
                        <a:lnTo>
                          <a:pt x="0" y="300"/>
                        </a:lnTo>
                        <a:lnTo>
                          <a:pt x="6" y="300"/>
                        </a:lnTo>
                        <a:lnTo>
                          <a:pt x="6" y="300"/>
                        </a:lnTo>
                        <a:lnTo>
                          <a:pt x="6" y="300"/>
                        </a:lnTo>
                        <a:lnTo>
                          <a:pt x="6" y="300"/>
                        </a:lnTo>
                        <a:lnTo>
                          <a:pt x="6" y="294"/>
                        </a:lnTo>
                        <a:lnTo>
                          <a:pt x="6" y="294"/>
                        </a:lnTo>
                        <a:lnTo>
                          <a:pt x="6" y="294"/>
                        </a:lnTo>
                        <a:lnTo>
                          <a:pt x="12" y="294"/>
                        </a:lnTo>
                        <a:lnTo>
                          <a:pt x="12" y="294"/>
                        </a:lnTo>
                        <a:lnTo>
                          <a:pt x="12" y="294"/>
                        </a:lnTo>
                        <a:lnTo>
                          <a:pt x="12" y="288"/>
                        </a:lnTo>
                        <a:lnTo>
                          <a:pt x="12" y="288"/>
                        </a:lnTo>
                        <a:lnTo>
                          <a:pt x="12" y="288"/>
                        </a:lnTo>
                        <a:lnTo>
                          <a:pt x="12" y="288"/>
                        </a:lnTo>
                        <a:lnTo>
                          <a:pt x="12" y="288"/>
                        </a:lnTo>
                        <a:lnTo>
                          <a:pt x="18" y="288"/>
                        </a:lnTo>
                        <a:lnTo>
                          <a:pt x="18" y="282"/>
                        </a:lnTo>
                        <a:lnTo>
                          <a:pt x="18" y="282"/>
                        </a:lnTo>
                        <a:lnTo>
                          <a:pt x="18" y="282"/>
                        </a:lnTo>
                        <a:lnTo>
                          <a:pt x="18" y="282"/>
                        </a:lnTo>
                        <a:lnTo>
                          <a:pt x="18" y="282"/>
                        </a:lnTo>
                        <a:lnTo>
                          <a:pt x="18" y="282"/>
                        </a:lnTo>
                        <a:lnTo>
                          <a:pt x="18" y="276"/>
                        </a:lnTo>
                        <a:lnTo>
                          <a:pt x="24" y="276"/>
                        </a:lnTo>
                        <a:lnTo>
                          <a:pt x="24" y="276"/>
                        </a:lnTo>
                        <a:lnTo>
                          <a:pt x="24" y="276"/>
                        </a:lnTo>
                        <a:lnTo>
                          <a:pt x="24" y="276"/>
                        </a:lnTo>
                        <a:lnTo>
                          <a:pt x="24" y="276"/>
                        </a:lnTo>
                        <a:lnTo>
                          <a:pt x="24" y="270"/>
                        </a:lnTo>
                        <a:lnTo>
                          <a:pt x="24" y="270"/>
                        </a:lnTo>
                        <a:lnTo>
                          <a:pt x="30" y="270"/>
                        </a:lnTo>
                        <a:lnTo>
                          <a:pt x="30" y="270"/>
                        </a:lnTo>
                        <a:lnTo>
                          <a:pt x="30" y="270"/>
                        </a:lnTo>
                        <a:lnTo>
                          <a:pt x="30" y="270"/>
                        </a:lnTo>
                        <a:lnTo>
                          <a:pt x="30" y="264"/>
                        </a:lnTo>
                        <a:lnTo>
                          <a:pt x="30" y="264"/>
                        </a:lnTo>
                        <a:lnTo>
                          <a:pt x="30" y="264"/>
                        </a:lnTo>
                        <a:lnTo>
                          <a:pt x="30" y="264"/>
                        </a:lnTo>
                        <a:lnTo>
                          <a:pt x="36" y="264"/>
                        </a:lnTo>
                        <a:lnTo>
                          <a:pt x="36" y="264"/>
                        </a:lnTo>
                        <a:lnTo>
                          <a:pt x="36" y="258"/>
                        </a:lnTo>
                        <a:lnTo>
                          <a:pt x="36" y="258"/>
                        </a:lnTo>
                        <a:lnTo>
                          <a:pt x="36" y="258"/>
                        </a:lnTo>
                        <a:lnTo>
                          <a:pt x="36" y="258"/>
                        </a:lnTo>
                        <a:lnTo>
                          <a:pt x="36" y="258"/>
                        </a:lnTo>
                        <a:lnTo>
                          <a:pt x="36" y="252"/>
                        </a:lnTo>
                        <a:lnTo>
                          <a:pt x="42" y="252"/>
                        </a:lnTo>
                        <a:lnTo>
                          <a:pt x="42" y="252"/>
                        </a:lnTo>
                        <a:lnTo>
                          <a:pt x="42" y="252"/>
                        </a:lnTo>
                        <a:lnTo>
                          <a:pt x="42" y="252"/>
                        </a:lnTo>
                        <a:lnTo>
                          <a:pt x="42" y="252"/>
                        </a:lnTo>
                        <a:lnTo>
                          <a:pt x="42" y="246"/>
                        </a:lnTo>
                        <a:lnTo>
                          <a:pt x="42" y="246"/>
                        </a:lnTo>
                        <a:lnTo>
                          <a:pt x="48" y="246"/>
                        </a:lnTo>
                        <a:lnTo>
                          <a:pt x="48" y="246"/>
                        </a:lnTo>
                        <a:lnTo>
                          <a:pt x="48" y="246"/>
                        </a:lnTo>
                        <a:lnTo>
                          <a:pt x="48" y="240"/>
                        </a:lnTo>
                        <a:lnTo>
                          <a:pt x="48" y="240"/>
                        </a:lnTo>
                        <a:lnTo>
                          <a:pt x="48" y="240"/>
                        </a:lnTo>
                        <a:lnTo>
                          <a:pt x="48" y="240"/>
                        </a:lnTo>
                        <a:lnTo>
                          <a:pt x="48" y="240"/>
                        </a:lnTo>
                        <a:lnTo>
                          <a:pt x="54" y="240"/>
                        </a:lnTo>
                        <a:lnTo>
                          <a:pt x="54" y="234"/>
                        </a:lnTo>
                        <a:lnTo>
                          <a:pt x="54" y="234"/>
                        </a:lnTo>
                        <a:lnTo>
                          <a:pt x="54" y="234"/>
                        </a:lnTo>
                        <a:lnTo>
                          <a:pt x="54" y="234"/>
                        </a:lnTo>
                        <a:lnTo>
                          <a:pt x="54" y="234"/>
                        </a:lnTo>
                        <a:lnTo>
                          <a:pt x="54" y="228"/>
                        </a:lnTo>
                        <a:lnTo>
                          <a:pt x="60" y="228"/>
                        </a:lnTo>
                        <a:lnTo>
                          <a:pt x="60" y="228"/>
                        </a:lnTo>
                        <a:lnTo>
                          <a:pt x="60" y="228"/>
                        </a:lnTo>
                        <a:lnTo>
                          <a:pt x="60" y="228"/>
                        </a:lnTo>
                        <a:lnTo>
                          <a:pt x="60" y="228"/>
                        </a:lnTo>
                        <a:lnTo>
                          <a:pt x="60" y="222"/>
                        </a:lnTo>
                        <a:lnTo>
                          <a:pt x="60" y="222"/>
                        </a:lnTo>
                        <a:lnTo>
                          <a:pt x="60" y="222"/>
                        </a:lnTo>
                        <a:lnTo>
                          <a:pt x="66" y="222"/>
                        </a:lnTo>
                        <a:lnTo>
                          <a:pt x="66" y="222"/>
                        </a:lnTo>
                        <a:lnTo>
                          <a:pt x="66" y="216"/>
                        </a:lnTo>
                        <a:lnTo>
                          <a:pt x="66" y="216"/>
                        </a:lnTo>
                        <a:lnTo>
                          <a:pt x="66" y="216"/>
                        </a:lnTo>
                        <a:lnTo>
                          <a:pt x="66" y="216"/>
                        </a:lnTo>
                        <a:lnTo>
                          <a:pt x="66" y="216"/>
                        </a:lnTo>
                        <a:lnTo>
                          <a:pt x="66" y="216"/>
                        </a:lnTo>
                        <a:lnTo>
                          <a:pt x="72" y="210"/>
                        </a:lnTo>
                        <a:lnTo>
                          <a:pt x="72" y="210"/>
                        </a:lnTo>
                        <a:lnTo>
                          <a:pt x="72" y="210"/>
                        </a:lnTo>
                        <a:lnTo>
                          <a:pt x="72" y="210"/>
                        </a:lnTo>
                        <a:lnTo>
                          <a:pt x="72" y="210"/>
                        </a:lnTo>
                        <a:lnTo>
                          <a:pt x="72" y="204"/>
                        </a:lnTo>
                        <a:lnTo>
                          <a:pt x="72" y="204"/>
                        </a:lnTo>
                        <a:lnTo>
                          <a:pt x="78" y="204"/>
                        </a:lnTo>
                        <a:lnTo>
                          <a:pt x="78" y="204"/>
                        </a:lnTo>
                        <a:lnTo>
                          <a:pt x="78" y="204"/>
                        </a:lnTo>
                        <a:lnTo>
                          <a:pt x="78" y="198"/>
                        </a:lnTo>
                        <a:lnTo>
                          <a:pt x="78" y="198"/>
                        </a:lnTo>
                        <a:lnTo>
                          <a:pt x="78" y="198"/>
                        </a:lnTo>
                        <a:lnTo>
                          <a:pt x="78" y="198"/>
                        </a:lnTo>
                        <a:lnTo>
                          <a:pt x="78" y="198"/>
                        </a:lnTo>
                        <a:lnTo>
                          <a:pt x="84" y="192"/>
                        </a:lnTo>
                        <a:lnTo>
                          <a:pt x="84" y="192"/>
                        </a:lnTo>
                        <a:lnTo>
                          <a:pt x="84" y="192"/>
                        </a:lnTo>
                        <a:lnTo>
                          <a:pt x="84" y="192"/>
                        </a:lnTo>
                        <a:lnTo>
                          <a:pt x="84" y="192"/>
                        </a:lnTo>
                        <a:lnTo>
                          <a:pt x="84" y="192"/>
                        </a:lnTo>
                        <a:lnTo>
                          <a:pt x="84" y="186"/>
                        </a:lnTo>
                        <a:lnTo>
                          <a:pt x="84" y="186"/>
                        </a:lnTo>
                        <a:lnTo>
                          <a:pt x="90" y="186"/>
                        </a:lnTo>
                        <a:lnTo>
                          <a:pt x="90" y="186"/>
                        </a:lnTo>
                        <a:lnTo>
                          <a:pt x="90" y="186"/>
                        </a:lnTo>
                        <a:lnTo>
                          <a:pt x="90" y="180"/>
                        </a:lnTo>
                        <a:lnTo>
                          <a:pt x="90" y="180"/>
                        </a:lnTo>
                        <a:lnTo>
                          <a:pt x="90" y="180"/>
                        </a:lnTo>
                        <a:lnTo>
                          <a:pt x="90" y="180"/>
                        </a:lnTo>
                        <a:lnTo>
                          <a:pt x="96" y="180"/>
                        </a:lnTo>
                        <a:lnTo>
                          <a:pt x="96" y="174"/>
                        </a:lnTo>
                        <a:lnTo>
                          <a:pt x="96" y="174"/>
                        </a:lnTo>
                        <a:lnTo>
                          <a:pt x="96" y="174"/>
                        </a:lnTo>
                        <a:lnTo>
                          <a:pt x="96" y="174"/>
                        </a:lnTo>
                        <a:lnTo>
                          <a:pt x="96" y="174"/>
                        </a:lnTo>
                        <a:lnTo>
                          <a:pt x="96" y="168"/>
                        </a:lnTo>
                        <a:lnTo>
                          <a:pt x="96" y="168"/>
                        </a:lnTo>
                        <a:lnTo>
                          <a:pt x="102" y="168"/>
                        </a:lnTo>
                        <a:lnTo>
                          <a:pt x="102" y="168"/>
                        </a:lnTo>
                        <a:lnTo>
                          <a:pt x="102" y="168"/>
                        </a:lnTo>
                        <a:lnTo>
                          <a:pt x="102" y="162"/>
                        </a:lnTo>
                        <a:lnTo>
                          <a:pt x="102" y="162"/>
                        </a:lnTo>
                        <a:lnTo>
                          <a:pt x="102" y="162"/>
                        </a:lnTo>
                        <a:lnTo>
                          <a:pt x="102" y="162"/>
                        </a:lnTo>
                        <a:lnTo>
                          <a:pt x="102" y="162"/>
                        </a:lnTo>
                        <a:lnTo>
                          <a:pt x="108" y="156"/>
                        </a:lnTo>
                        <a:lnTo>
                          <a:pt x="108" y="156"/>
                        </a:lnTo>
                        <a:lnTo>
                          <a:pt x="108" y="156"/>
                        </a:lnTo>
                        <a:lnTo>
                          <a:pt x="108" y="156"/>
                        </a:lnTo>
                        <a:lnTo>
                          <a:pt x="108" y="156"/>
                        </a:lnTo>
                        <a:lnTo>
                          <a:pt x="108" y="150"/>
                        </a:lnTo>
                        <a:lnTo>
                          <a:pt x="108" y="150"/>
                        </a:lnTo>
                        <a:lnTo>
                          <a:pt x="114" y="150"/>
                        </a:lnTo>
                        <a:lnTo>
                          <a:pt x="114" y="150"/>
                        </a:lnTo>
                        <a:lnTo>
                          <a:pt x="114" y="150"/>
                        </a:lnTo>
                        <a:lnTo>
                          <a:pt x="114" y="144"/>
                        </a:lnTo>
                        <a:lnTo>
                          <a:pt x="114" y="144"/>
                        </a:lnTo>
                        <a:lnTo>
                          <a:pt x="114" y="144"/>
                        </a:lnTo>
                        <a:lnTo>
                          <a:pt x="114" y="144"/>
                        </a:lnTo>
                        <a:lnTo>
                          <a:pt x="114" y="144"/>
                        </a:lnTo>
                        <a:lnTo>
                          <a:pt x="120" y="138"/>
                        </a:lnTo>
                        <a:lnTo>
                          <a:pt x="120" y="138"/>
                        </a:lnTo>
                        <a:lnTo>
                          <a:pt x="120" y="138"/>
                        </a:lnTo>
                        <a:lnTo>
                          <a:pt x="120" y="138"/>
                        </a:lnTo>
                        <a:lnTo>
                          <a:pt x="120" y="138"/>
                        </a:lnTo>
                        <a:lnTo>
                          <a:pt x="120" y="132"/>
                        </a:lnTo>
                        <a:lnTo>
                          <a:pt x="120" y="132"/>
                        </a:lnTo>
                        <a:lnTo>
                          <a:pt x="126" y="132"/>
                        </a:lnTo>
                        <a:lnTo>
                          <a:pt x="126" y="132"/>
                        </a:lnTo>
                        <a:lnTo>
                          <a:pt x="126" y="126"/>
                        </a:lnTo>
                        <a:lnTo>
                          <a:pt x="126" y="126"/>
                        </a:lnTo>
                        <a:lnTo>
                          <a:pt x="126" y="126"/>
                        </a:lnTo>
                        <a:lnTo>
                          <a:pt x="126" y="126"/>
                        </a:lnTo>
                        <a:lnTo>
                          <a:pt x="126" y="126"/>
                        </a:lnTo>
                        <a:lnTo>
                          <a:pt x="126" y="120"/>
                        </a:lnTo>
                        <a:lnTo>
                          <a:pt x="132" y="120"/>
                        </a:lnTo>
                        <a:lnTo>
                          <a:pt x="132" y="120"/>
                        </a:lnTo>
                        <a:lnTo>
                          <a:pt x="132" y="120"/>
                        </a:lnTo>
                        <a:lnTo>
                          <a:pt x="132" y="120"/>
                        </a:lnTo>
                        <a:lnTo>
                          <a:pt x="132" y="114"/>
                        </a:lnTo>
                        <a:lnTo>
                          <a:pt x="132" y="114"/>
                        </a:lnTo>
                        <a:lnTo>
                          <a:pt x="132" y="114"/>
                        </a:lnTo>
                        <a:lnTo>
                          <a:pt x="132" y="114"/>
                        </a:lnTo>
                        <a:lnTo>
                          <a:pt x="138" y="114"/>
                        </a:lnTo>
                        <a:lnTo>
                          <a:pt x="138" y="108"/>
                        </a:lnTo>
                        <a:lnTo>
                          <a:pt x="138" y="108"/>
                        </a:lnTo>
                        <a:lnTo>
                          <a:pt x="138" y="108"/>
                        </a:lnTo>
                        <a:lnTo>
                          <a:pt x="138" y="108"/>
                        </a:lnTo>
                        <a:lnTo>
                          <a:pt x="138" y="102"/>
                        </a:lnTo>
                        <a:lnTo>
                          <a:pt x="138" y="102"/>
                        </a:lnTo>
                        <a:lnTo>
                          <a:pt x="144" y="102"/>
                        </a:lnTo>
                        <a:lnTo>
                          <a:pt x="144" y="102"/>
                        </a:lnTo>
                        <a:lnTo>
                          <a:pt x="144" y="102"/>
                        </a:lnTo>
                        <a:lnTo>
                          <a:pt x="144" y="96"/>
                        </a:lnTo>
                        <a:lnTo>
                          <a:pt x="144" y="96"/>
                        </a:lnTo>
                        <a:lnTo>
                          <a:pt x="144" y="96"/>
                        </a:lnTo>
                        <a:lnTo>
                          <a:pt x="144" y="96"/>
                        </a:lnTo>
                        <a:lnTo>
                          <a:pt x="144" y="96"/>
                        </a:lnTo>
                        <a:lnTo>
                          <a:pt x="150" y="90"/>
                        </a:lnTo>
                        <a:lnTo>
                          <a:pt x="150" y="90"/>
                        </a:lnTo>
                        <a:lnTo>
                          <a:pt x="150" y="90"/>
                        </a:lnTo>
                        <a:lnTo>
                          <a:pt x="150" y="90"/>
                        </a:lnTo>
                        <a:lnTo>
                          <a:pt x="150" y="84"/>
                        </a:lnTo>
                        <a:lnTo>
                          <a:pt x="150" y="84"/>
                        </a:lnTo>
                        <a:lnTo>
                          <a:pt x="150" y="84"/>
                        </a:lnTo>
                        <a:lnTo>
                          <a:pt x="150" y="84"/>
                        </a:lnTo>
                        <a:lnTo>
                          <a:pt x="156" y="84"/>
                        </a:lnTo>
                        <a:lnTo>
                          <a:pt x="156" y="78"/>
                        </a:lnTo>
                        <a:lnTo>
                          <a:pt x="156" y="78"/>
                        </a:lnTo>
                        <a:lnTo>
                          <a:pt x="156" y="78"/>
                        </a:lnTo>
                        <a:lnTo>
                          <a:pt x="156" y="78"/>
                        </a:lnTo>
                        <a:lnTo>
                          <a:pt x="156" y="72"/>
                        </a:lnTo>
                        <a:lnTo>
                          <a:pt x="156" y="72"/>
                        </a:lnTo>
                        <a:lnTo>
                          <a:pt x="162" y="72"/>
                        </a:lnTo>
                        <a:lnTo>
                          <a:pt x="162" y="72"/>
                        </a:lnTo>
                        <a:lnTo>
                          <a:pt x="162" y="72"/>
                        </a:lnTo>
                        <a:lnTo>
                          <a:pt x="162" y="66"/>
                        </a:lnTo>
                        <a:lnTo>
                          <a:pt x="162" y="66"/>
                        </a:lnTo>
                        <a:lnTo>
                          <a:pt x="162" y="66"/>
                        </a:lnTo>
                        <a:lnTo>
                          <a:pt x="162" y="66"/>
                        </a:lnTo>
                        <a:lnTo>
                          <a:pt x="162" y="60"/>
                        </a:lnTo>
                        <a:lnTo>
                          <a:pt x="168" y="60"/>
                        </a:lnTo>
                        <a:lnTo>
                          <a:pt x="168" y="60"/>
                        </a:lnTo>
                        <a:lnTo>
                          <a:pt x="168" y="60"/>
                        </a:lnTo>
                        <a:lnTo>
                          <a:pt x="168" y="60"/>
                        </a:lnTo>
                        <a:lnTo>
                          <a:pt x="168" y="54"/>
                        </a:lnTo>
                        <a:lnTo>
                          <a:pt x="168" y="54"/>
                        </a:lnTo>
                        <a:lnTo>
                          <a:pt x="168" y="54"/>
                        </a:lnTo>
                        <a:lnTo>
                          <a:pt x="168" y="54"/>
                        </a:lnTo>
                        <a:lnTo>
                          <a:pt x="174" y="48"/>
                        </a:lnTo>
                        <a:lnTo>
                          <a:pt x="174" y="48"/>
                        </a:lnTo>
                        <a:lnTo>
                          <a:pt x="174" y="48"/>
                        </a:lnTo>
                        <a:lnTo>
                          <a:pt x="174" y="48"/>
                        </a:lnTo>
                        <a:lnTo>
                          <a:pt x="174" y="42"/>
                        </a:lnTo>
                        <a:lnTo>
                          <a:pt x="174" y="42"/>
                        </a:lnTo>
                        <a:lnTo>
                          <a:pt x="174" y="42"/>
                        </a:lnTo>
                        <a:lnTo>
                          <a:pt x="180" y="42"/>
                        </a:lnTo>
                        <a:lnTo>
                          <a:pt x="180" y="42"/>
                        </a:lnTo>
                        <a:lnTo>
                          <a:pt x="180" y="36"/>
                        </a:lnTo>
                        <a:lnTo>
                          <a:pt x="180" y="36"/>
                        </a:lnTo>
                        <a:lnTo>
                          <a:pt x="180" y="36"/>
                        </a:lnTo>
                        <a:lnTo>
                          <a:pt x="180" y="36"/>
                        </a:lnTo>
                        <a:lnTo>
                          <a:pt x="180" y="30"/>
                        </a:lnTo>
                        <a:lnTo>
                          <a:pt x="180" y="30"/>
                        </a:lnTo>
                        <a:lnTo>
                          <a:pt x="186" y="30"/>
                        </a:lnTo>
                        <a:lnTo>
                          <a:pt x="186" y="30"/>
                        </a:lnTo>
                        <a:lnTo>
                          <a:pt x="186" y="24"/>
                        </a:lnTo>
                        <a:lnTo>
                          <a:pt x="186" y="24"/>
                        </a:lnTo>
                        <a:lnTo>
                          <a:pt x="186" y="24"/>
                        </a:lnTo>
                        <a:lnTo>
                          <a:pt x="186" y="24"/>
                        </a:lnTo>
                        <a:lnTo>
                          <a:pt x="186" y="18"/>
                        </a:lnTo>
                        <a:lnTo>
                          <a:pt x="192" y="18"/>
                        </a:lnTo>
                        <a:lnTo>
                          <a:pt x="192" y="18"/>
                        </a:lnTo>
                        <a:lnTo>
                          <a:pt x="192" y="18"/>
                        </a:lnTo>
                        <a:lnTo>
                          <a:pt x="192" y="18"/>
                        </a:lnTo>
                        <a:lnTo>
                          <a:pt x="192" y="12"/>
                        </a:lnTo>
                        <a:lnTo>
                          <a:pt x="192" y="12"/>
                        </a:lnTo>
                        <a:lnTo>
                          <a:pt x="192" y="12"/>
                        </a:lnTo>
                        <a:lnTo>
                          <a:pt x="192" y="12"/>
                        </a:lnTo>
                        <a:lnTo>
                          <a:pt x="198" y="6"/>
                        </a:lnTo>
                        <a:lnTo>
                          <a:pt x="198" y="6"/>
                        </a:lnTo>
                        <a:lnTo>
                          <a:pt x="198" y="6"/>
                        </a:lnTo>
                        <a:lnTo>
                          <a:pt x="198" y="6"/>
                        </a:lnTo>
                        <a:lnTo>
                          <a:pt x="198" y="0"/>
                        </a:lnTo>
                        <a:lnTo>
                          <a:pt x="198" y="0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20584" name="Freeform 104"/>
            <p:cNvSpPr/>
            <p:nvPr/>
          </p:nvSpPr>
          <p:spPr bwMode="auto">
            <a:xfrm>
              <a:off x="4320" y="3724"/>
              <a:ext cx="240" cy="192"/>
            </a:xfrm>
            <a:custGeom>
              <a:avLst/>
              <a:gdLst>
                <a:gd name="T0" fmla="*/ 240 w 240"/>
                <a:gd name="T1" fmla="*/ 0 h 192"/>
                <a:gd name="T2" fmla="*/ 192 w 240"/>
                <a:gd name="T3" fmla="*/ 144 h 192"/>
                <a:gd name="T4" fmla="*/ 0 w 24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92">
                  <a:moveTo>
                    <a:pt x="240" y="0"/>
                  </a:moveTo>
                  <a:cubicBezTo>
                    <a:pt x="236" y="56"/>
                    <a:pt x="232" y="112"/>
                    <a:pt x="192" y="144"/>
                  </a:cubicBezTo>
                  <a:cubicBezTo>
                    <a:pt x="152" y="176"/>
                    <a:pt x="76" y="184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75461" y="328127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5" grpId="0" autoUpdateAnimBg="0"/>
      <p:bldP spid="20487" grpId="0" autoUpdateAnimBg="0"/>
      <p:bldP spid="20489" grpId="0" autoUpdateAnimBg="0"/>
      <p:bldP spid="20492" grpId="0" autoUpdateAnimBg="0"/>
      <p:bldP spid="20496" grpId="0" autoUpdateAnimBg="0"/>
      <p:bldP spid="20499" grpId="0" autoUpdateAnimBg="0"/>
      <p:bldP spid="20502" grpId="0" autoUpdateAnimBg="0"/>
      <p:bldP spid="20505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124744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可降阶微分方程的解法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419600" y="1124744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降阶法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478598" y="1751807"/>
          <a:ext cx="25006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8" name="Equation" r:id="rId3" imgW="3035300" imgH="673100" progId="Equation.3">
                  <p:embed/>
                </p:oleObj>
              </mc:Choice>
              <mc:Fallback>
                <p:oleObj name="Equation" r:id="rId3" imgW="3035300" imgH="673100" progId="Equation.3">
                  <p:embed/>
                  <p:pic>
                    <p:nvPicPr>
                      <p:cNvPr id="0" name="图片 20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598" y="1751807"/>
                        <a:ext cx="250063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044700" y="2331244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逐次积分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413510" y="3172301"/>
          <a:ext cx="278003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9" name="Equation" r:id="rId5" imgW="3365500" imgH="558800" progId="Equation.3">
                  <p:embed/>
                </p:oleObj>
              </mc:Choice>
              <mc:Fallback>
                <p:oleObj name="Equation" r:id="rId5" imgW="3365500" imgH="558800" progId="Equation.3">
                  <p:embed/>
                  <p:pic>
                    <p:nvPicPr>
                      <p:cNvPr id="0" name="图片 20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510" y="3172301"/>
                        <a:ext cx="278003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044700" y="372665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2552700" y="3764756"/>
          <a:ext cx="154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Equation" r:id="rId7" imgW="2070100" imgH="558800" progId="Equation.3">
                  <p:embed/>
                </p:oleObj>
              </mc:Choice>
              <mc:Fallback>
                <p:oleObj name="Equation" r:id="rId7" imgW="2070100" imgH="558800" progId="Equation.3">
                  <p:embed/>
                  <p:pic>
                    <p:nvPicPr>
                      <p:cNvPr id="0" name="图片 20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764756"/>
                        <a:ext cx="154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4113215" y="3429000"/>
          <a:ext cx="1844671" cy="111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1" name="Equation" r:id="rId9" imgW="17068800" imgH="10363200" progId="Equation.DSMT4">
                  <p:embed/>
                </p:oleObj>
              </mc:Choice>
              <mc:Fallback>
                <p:oleObj name="Equation" r:id="rId9" imgW="17068800" imgH="10363200" progId="Equation.DSMT4">
                  <p:embed/>
                  <p:pic>
                    <p:nvPicPr>
                      <p:cNvPr id="0" name="图片 20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5" y="3429000"/>
                        <a:ext cx="1844671" cy="111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1382713" y="4607525"/>
          <a:ext cx="279400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Equation" r:id="rId11" imgW="3390900" imgH="558800" progId="Equation.3">
                  <p:embed/>
                </p:oleObj>
              </mc:Choice>
              <mc:Fallback>
                <p:oleObj name="Equation" r:id="rId11" imgW="3390900" imgH="558800" progId="Equation.3">
                  <p:embed/>
                  <p:pic>
                    <p:nvPicPr>
                      <p:cNvPr id="0" name="图片 20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607525"/>
                        <a:ext cx="279400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968500" y="516188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2474913" y="5236493"/>
          <a:ext cx="157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Equation" r:id="rId13" imgW="2095500" imgH="558800" progId="Equation.3">
                  <p:embed/>
                </p:oleObj>
              </mc:Choice>
              <mc:Fallback>
                <p:oleObj name="Equation" r:id="rId13" imgW="2095500" imgH="558800" progId="Equation.3">
                  <p:embed/>
                  <p:pic>
                    <p:nvPicPr>
                      <p:cNvPr id="0" name="图片 20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5236493"/>
                        <a:ext cx="157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4017172" y="4926411"/>
          <a:ext cx="2239956" cy="111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Equation" r:id="rId15" imgW="20726400" imgH="10363200" progId="Equation.DSMT4">
                  <p:embed/>
                </p:oleObj>
              </mc:Choice>
              <mc:Fallback>
                <p:oleObj name="Equation" r:id="rId15" imgW="20726400" imgH="10363200" progId="Equation.DSMT4">
                  <p:embed/>
                  <p:pic>
                    <p:nvPicPr>
                      <p:cNvPr id="0" name="图片 20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172" y="4926411"/>
                        <a:ext cx="2239956" cy="111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10" grpId="0" autoUpdateAnimBg="0"/>
      <p:bldP spid="21512" grpId="0" autoUpdateAnimBg="0"/>
      <p:bldP spid="215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88378" y="1459151"/>
          <a:ext cx="2773045" cy="58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Equation" r:id="rId3" imgW="1422400" imgH="292100" progId="Equation.DSMT4">
                  <p:embed/>
                </p:oleObj>
              </mc:Choice>
              <mc:Fallback>
                <p:oleObj name="Equation" r:id="rId3" imgW="1422400" imgH="292100" progId="Equation.DSMT4">
                  <p:embed/>
                  <p:pic>
                    <p:nvPicPr>
                      <p:cNvPr id="0" name="图片 247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78" y="1459151"/>
                        <a:ext cx="2773045" cy="58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48054" y="1460262"/>
          <a:ext cx="3286443" cy="564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Equation" r:id="rId5" imgW="1765300" imgH="292100" progId="Equation.DSMT4">
                  <p:embed/>
                </p:oleObj>
              </mc:Choice>
              <mc:Fallback>
                <p:oleObj name="Equation" r:id="rId5" imgW="1765300" imgH="292100" progId="Equation.DSMT4">
                  <p:embed/>
                  <p:pic>
                    <p:nvPicPr>
                      <p:cNvPr id="0" name="图片 24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054" y="1460262"/>
                        <a:ext cx="3286443" cy="564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1835150" y="2205038"/>
            <a:ext cx="0" cy="6477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035175" y="2192338"/>
          <a:ext cx="20478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Equation" r:id="rId7" imgW="18592800" imgH="5486400" progId="Equation.DSMT4">
                  <p:embed/>
                </p:oleObj>
              </mc:Choice>
              <mc:Fallback>
                <p:oleObj name="Equation" r:id="rId7" imgW="18592800" imgH="5486400" progId="Equation.DSMT4">
                  <p:embed/>
                  <p:pic>
                    <p:nvPicPr>
                      <p:cNvPr id="0" name="图片 24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192338"/>
                        <a:ext cx="20478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258888" y="2997200"/>
          <a:ext cx="18716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name="Equation" r:id="rId9" imgW="1041400" imgH="254000" progId="Equation.DSMT4">
                  <p:embed/>
                </p:oleObj>
              </mc:Choice>
              <mc:Fallback>
                <p:oleObj name="Equation" r:id="rId9" imgW="1041400" imgH="254000" progId="Equation.DSMT4">
                  <p:embed/>
                  <p:pic>
                    <p:nvPicPr>
                      <p:cNvPr id="0" name="图片 24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97200"/>
                        <a:ext cx="18716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835150" y="3575050"/>
            <a:ext cx="0" cy="6477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979613" y="364648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解出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43213" y="3713163"/>
          <a:ext cx="7921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4" name="Equation" r:id="rId11" imgW="406400" imgH="254000" progId="Equation.DSMT4">
                  <p:embed/>
                </p:oleObj>
              </mc:Choice>
              <mc:Fallback>
                <p:oleObj name="Equation" r:id="rId11" imgW="406400" imgH="254000" progId="Equation.DSMT4">
                  <p:embed/>
                  <p:pic>
                    <p:nvPicPr>
                      <p:cNvPr id="0" name="图片 24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13163"/>
                        <a:ext cx="7921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1258888" y="4365625"/>
          <a:ext cx="19589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Equation" r:id="rId13" imgW="1041400" imgH="292100" progId="Equation.DSMT4">
                  <p:embed/>
                </p:oleObj>
              </mc:Choice>
              <mc:Fallback>
                <p:oleObj name="Equation" r:id="rId13" imgW="1041400" imgH="292100" progId="Equation.DSMT4">
                  <p:embed/>
                  <p:pic>
                    <p:nvPicPr>
                      <p:cNvPr id="0" name="图片 24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65625"/>
                        <a:ext cx="19589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580063" y="2133600"/>
            <a:ext cx="0" cy="6477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5707063" y="2143125"/>
          <a:ext cx="21224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6" name="Equation" r:id="rId15" imgW="18592800" imgH="5486400" progId="Equation.DSMT4">
                  <p:embed/>
                </p:oleObj>
              </mc:Choice>
              <mc:Fallback>
                <p:oleObj name="Equation" r:id="rId15" imgW="18592800" imgH="5486400" progId="Equation.DSMT4">
                  <p:embed/>
                  <p:pic>
                    <p:nvPicPr>
                      <p:cNvPr id="0" name="图片 24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2143125"/>
                        <a:ext cx="21224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5076825" y="2930525"/>
          <a:ext cx="18716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7" name="Equation" r:id="rId17" imgW="1041400" imgH="254000" progId="Equation.DSMT4">
                  <p:embed/>
                </p:oleObj>
              </mc:Choice>
              <mc:Fallback>
                <p:oleObj name="Equation" r:id="rId17" imgW="1041400" imgH="254000" progId="Equation.DSMT4">
                  <p:embed/>
                  <p:pic>
                    <p:nvPicPr>
                      <p:cNvPr id="0" name="图片 24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930525"/>
                        <a:ext cx="18716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5580063" y="3578225"/>
            <a:ext cx="0" cy="6477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724525" y="3649663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解出</a:t>
            </a:r>
          </a:p>
        </p:txBody>
      </p:sp>
      <p:graphicFrame>
        <p:nvGraphicFramePr>
          <p:cNvPr id="16" name="Object 19"/>
          <p:cNvGraphicFramePr>
            <a:graphicFrameLocks noChangeAspect="1"/>
          </p:cNvGraphicFramePr>
          <p:nvPr/>
        </p:nvGraphicFramePr>
        <p:xfrm>
          <a:off x="6588125" y="3716338"/>
          <a:ext cx="7921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8" name="Equation" r:id="rId19" imgW="406400" imgH="254000" progId="Equation.DSMT4">
                  <p:embed/>
                </p:oleObj>
              </mc:Choice>
              <mc:Fallback>
                <p:oleObj name="Equation" r:id="rId19" imgW="406400" imgH="254000" progId="Equation.DSMT4">
                  <p:embed/>
                  <p:pic>
                    <p:nvPicPr>
                      <p:cNvPr id="0" name="图片 24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716338"/>
                        <a:ext cx="7921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/>
        </p:nvGraphicFramePr>
        <p:xfrm>
          <a:off x="5219700" y="4370388"/>
          <a:ext cx="19589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9" name="Equation" r:id="rId21" imgW="1041400" imgH="292100" progId="Equation.DSMT4">
                  <p:embed/>
                </p:oleObj>
              </mc:Choice>
              <mc:Fallback>
                <p:oleObj name="Equation" r:id="rId21" imgW="1041400" imgH="292100" progId="Equation.DSMT4">
                  <p:embed/>
                  <p:pic>
                    <p:nvPicPr>
                      <p:cNvPr id="0" name="图片 247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370388"/>
                        <a:ext cx="19589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116013" y="2925763"/>
            <a:ext cx="2160587" cy="6477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4932363" y="2854325"/>
            <a:ext cx="2160587" cy="6477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11" grpId="0" animBg="1"/>
      <p:bldP spid="14" grpId="0" animBg="1"/>
      <p:bldP spid="15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625577" y="3361035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" imgW="2501900" imgH="558800" progId="Equation.3">
                  <p:embed/>
                </p:oleObj>
              </mc:Choice>
              <mc:Fallback>
                <p:oleObj name="Equation" r:id="rId3" imgW="2501900" imgH="558800" progId="Equation.3">
                  <p:embed/>
                  <p:pic>
                    <p:nvPicPr>
                      <p:cNvPr id="0" name="图片 2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77" y="3361035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2122685" y="1392535"/>
            <a:ext cx="6481763" cy="84137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可降阶高阶微分方程 </a:t>
            </a:r>
          </a:p>
        </p:txBody>
      </p:sp>
      <p:sp>
        <p:nvSpPr>
          <p:cNvPr id="5" name="AutoShape 1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93739" y="2378373"/>
            <a:ext cx="55626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                   型的微分方程 </a:t>
            </a:r>
          </a:p>
        </p:txBody>
      </p:sp>
      <p:sp>
        <p:nvSpPr>
          <p:cNvPr id="6" name="AutoShape 14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93739" y="3170535"/>
            <a:ext cx="54864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                     型的微分方程 </a:t>
            </a:r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2625577" y="2454573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7" imgW="2286000" imgH="673100" progId="Equation.3">
                  <p:embed/>
                </p:oleObj>
              </mc:Choice>
              <mc:Fallback>
                <p:oleObj name="Equation" r:id="rId7" imgW="2286000" imgH="673100" progId="Equation.3">
                  <p:embed/>
                  <p:pic>
                    <p:nvPicPr>
                      <p:cNvPr id="0" name="图片 2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77" y="2454573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2625577" y="4219873"/>
          <a:ext cx="2184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9" imgW="1117600" imgH="266700" progId="Equation.3">
                  <p:embed/>
                </p:oleObj>
              </mc:Choice>
              <mc:Fallback>
                <p:oleObj name="Equation" r:id="rId9" imgW="1117600" imgH="266700" progId="Equation.3">
                  <p:embed/>
                  <p:pic>
                    <p:nvPicPr>
                      <p:cNvPr id="0" name="图片 2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77" y="4219873"/>
                        <a:ext cx="21844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93739" y="4107160"/>
            <a:ext cx="58674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                       型的微分方程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790700" y="1090836"/>
          <a:ext cx="156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name="Equation" r:id="rId3" imgW="2082800" imgH="558800" progId="Equation.3">
                  <p:embed/>
                </p:oleObj>
              </mc:Choice>
              <mc:Fallback>
                <p:oleObj name="Equation" r:id="rId3" imgW="2082800" imgH="558800" progId="Equation.3">
                  <p:embed/>
                  <p:pic>
                    <p:nvPicPr>
                      <p:cNvPr id="0" name="图片 21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090836"/>
                        <a:ext cx="156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352800" y="1052736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如何代换求解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14400" y="1676624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955800" y="1714724"/>
          <a:ext cx="139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name="Equation" r:id="rId5" imgW="1866900" imgH="558800" progId="Equation.3">
                  <p:embed/>
                </p:oleObj>
              </mc:Choice>
              <mc:Fallback>
                <p:oleObj name="Equation" r:id="rId5" imgW="1866900" imgH="558800" progId="Equation.3">
                  <p:embed/>
                  <p:pic>
                    <p:nvPicPr>
                      <p:cNvPr id="0" name="图片 21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714724"/>
                        <a:ext cx="1397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505200" y="1676624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4114800" y="1700436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Equation" r:id="rId7" imgW="1879600" imgH="558800" progId="Equation.3">
                  <p:embed/>
                </p:oleObj>
              </mc:Choice>
              <mc:Fallback>
                <p:oleObj name="Equation" r:id="rId7" imgW="1879600" imgH="558800" progId="Equation.3">
                  <p:embed/>
                  <p:pic>
                    <p:nvPicPr>
                      <p:cNvPr id="0" name="图片 21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00436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447800" y="2271936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一般说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用前者方便些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524500" y="166233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均可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447800" y="2819624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有时用后者方便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191000" y="280533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5137785" y="2714372"/>
          <a:ext cx="1802130" cy="64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Equation" r:id="rId9" imgW="2184400" imgH="774700" progId="Equation.3">
                  <p:embed/>
                </p:oleObj>
              </mc:Choice>
              <mc:Fallback>
                <p:oleObj name="Equation" r:id="rId9" imgW="2184400" imgH="774700" progId="Equation.3">
                  <p:embed/>
                  <p:pic>
                    <p:nvPicPr>
                      <p:cNvPr id="0" name="图片 21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785" y="2714372"/>
                        <a:ext cx="1802130" cy="642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81000" y="3730625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解二阶可降阶微分方程初值问题需注意哪些问题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762000" y="4264025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(1) 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一般情况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边解边定常数计算简便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447800" y="4797425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遇到开平方时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要根据题意确定正负号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/>
      <p:bldP spid="22536" grpId="0" autoUpdateAnimBg="0"/>
      <p:bldP spid="22538" grpId="0" autoUpdateAnimBg="0"/>
      <p:bldP spid="22539" grpId="0" autoUpdateAnimBg="0"/>
      <p:bldP spid="22540" grpId="0" autoUpdateAnimBg="0"/>
      <p:bldP spid="22541" grpId="0" autoUpdateAnimBg="0"/>
      <p:bldP spid="22543" grpId="0" autoUpdateAnimBg="0"/>
      <p:bldP spid="22544" grpId="0" autoUpdateAnimBg="0"/>
      <p:bldP spid="2254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/>
          <p:nvPr/>
        </p:nvGrpSpPr>
        <p:grpSpPr bwMode="auto">
          <a:xfrm>
            <a:off x="6705600" y="3403426"/>
            <a:ext cx="2008188" cy="2135188"/>
            <a:chOff x="4224" y="1844"/>
            <a:chExt cx="1265" cy="1345"/>
          </a:xfrm>
        </p:grpSpPr>
        <p:sp>
          <p:nvSpPr>
            <p:cNvPr id="24579" name="Line 3"/>
            <p:cNvSpPr>
              <a:spLocks noChangeShapeType="1"/>
            </p:cNvSpPr>
            <p:nvPr/>
          </p:nvSpPr>
          <p:spPr bwMode="auto">
            <a:xfrm flipV="1">
              <a:off x="5088" y="1844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4224" y="2996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5136" y="302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4" name="Equation" r:id="rId3" imgW="292100" imgH="317500" progId="Equation.3">
                    <p:embed/>
                  </p:oleObj>
                </mc:Choice>
                <mc:Fallback>
                  <p:oleObj name="Equation" r:id="rId3" imgW="292100" imgH="317500" progId="Equation.3">
                    <p:embed/>
                    <p:pic>
                      <p:nvPicPr>
                        <p:cNvPr id="0" name="图片 228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02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5176" y="186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5" name="Equation" r:id="rId5" imgW="317500" imgH="419100" progId="Equation.3">
                    <p:embed/>
                  </p:oleObj>
                </mc:Choice>
                <mc:Fallback>
                  <p:oleObj name="Equation" r:id="rId5" imgW="317500" imgH="419100" progId="Equation.3">
                    <p:embed/>
                    <p:pic>
                      <p:nvPicPr>
                        <p:cNvPr id="0" name="图片 228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6" y="186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7"/>
            <p:cNvGraphicFramePr>
              <a:graphicFrameLocks noChangeAspect="1"/>
            </p:cNvGraphicFramePr>
            <p:nvPr/>
          </p:nvGraphicFramePr>
          <p:xfrm>
            <a:off x="5345" y="303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6" name="Equation" r:id="rId7" imgW="304800" imgH="317500" progId="Equation.3">
                    <p:embed/>
                  </p:oleObj>
                </mc:Choice>
                <mc:Fallback>
                  <p:oleObj name="Equation" r:id="rId7" imgW="304800" imgH="317500" progId="Equation.3">
                    <p:embed/>
                    <p:pic>
                      <p:nvPicPr>
                        <p:cNvPr id="0" name="图片 228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5" y="303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4" name="Group 8"/>
          <p:cNvGrpSpPr/>
          <p:nvPr/>
        </p:nvGrpSpPr>
        <p:grpSpPr bwMode="auto">
          <a:xfrm>
            <a:off x="8062913" y="4376564"/>
            <a:ext cx="698500" cy="366712"/>
            <a:chOff x="5079" y="2457"/>
            <a:chExt cx="440" cy="231"/>
          </a:xfrm>
        </p:grpSpPr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5079" y="2507"/>
              <a:ext cx="34" cy="3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5136" y="2457"/>
            <a:ext cx="38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7" name="Equation" r:id="rId9" imgW="901700" imgH="546100" progId="Equation.3">
                    <p:embed/>
                  </p:oleObj>
                </mc:Choice>
                <mc:Fallback>
                  <p:oleObj name="Equation" r:id="rId9" imgW="901700" imgH="546100" progId="Equation.3">
                    <p:embed/>
                    <p:pic>
                      <p:nvPicPr>
                        <p:cNvPr id="0" name="图片 228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457"/>
                          <a:ext cx="38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7" name="Group 11"/>
          <p:cNvGrpSpPr/>
          <p:nvPr/>
        </p:nvGrpSpPr>
        <p:grpSpPr bwMode="auto">
          <a:xfrm>
            <a:off x="8056563" y="3752676"/>
            <a:ext cx="401637" cy="717550"/>
            <a:chOff x="5075" y="2064"/>
            <a:chExt cx="253" cy="452"/>
          </a:xfrm>
        </p:grpSpPr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5088" y="2228"/>
              <a:ext cx="0" cy="2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589" name="Group 13"/>
            <p:cNvGrpSpPr/>
            <p:nvPr/>
          </p:nvGrpSpPr>
          <p:grpSpPr bwMode="auto">
            <a:xfrm>
              <a:off x="5075" y="2064"/>
              <a:ext cx="253" cy="192"/>
              <a:chOff x="5075" y="2064"/>
              <a:chExt cx="253" cy="192"/>
            </a:xfrm>
          </p:grpSpPr>
          <p:sp>
            <p:nvSpPr>
              <p:cNvPr id="24590" name="Oval 14"/>
              <p:cNvSpPr>
                <a:spLocks noChangeArrowheads="1"/>
              </p:cNvSpPr>
              <p:nvPr/>
            </p:nvSpPr>
            <p:spPr bwMode="auto">
              <a:xfrm>
                <a:off x="5075" y="2180"/>
                <a:ext cx="34" cy="3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4591" name="Object 15"/>
              <p:cNvGraphicFramePr>
                <a:graphicFrameLocks noChangeAspect="1"/>
              </p:cNvGraphicFramePr>
              <p:nvPr/>
            </p:nvGraphicFramePr>
            <p:xfrm>
              <a:off x="5152" y="2064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88" name="Equation" r:id="rId11" imgW="368300" imgH="406400" progId="Equation.3">
                      <p:embed/>
                    </p:oleObj>
                  </mc:Choice>
                  <mc:Fallback>
                    <p:oleObj name="Equation" r:id="rId11" imgW="368300" imgH="406400" progId="Equation.3">
                      <p:embed/>
                      <p:pic>
                        <p:nvPicPr>
                          <p:cNvPr id="0" name="图片 228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2" y="2064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7772400" y="1390476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速度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79400" y="1938164"/>
            <a:ext cx="3794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大小为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方向指向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</a:p>
        </p:txBody>
      </p:sp>
      <p:grpSp>
        <p:nvGrpSpPr>
          <p:cNvPr id="24594" name="Group 18"/>
          <p:cNvGrpSpPr/>
          <p:nvPr/>
        </p:nvGrpSpPr>
        <p:grpSpPr bwMode="auto">
          <a:xfrm>
            <a:off x="6464300" y="3936826"/>
            <a:ext cx="1536700" cy="1697038"/>
            <a:chOff x="4072" y="2180"/>
            <a:chExt cx="968" cy="1069"/>
          </a:xfrm>
        </p:grpSpPr>
        <p:grpSp>
          <p:nvGrpSpPr>
            <p:cNvPr id="24595" name="Group 19"/>
            <p:cNvGrpSpPr/>
            <p:nvPr/>
          </p:nvGrpSpPr>
          <p:grpSpPr bwMode="auto">
            <a:xfrm>
              <a:off x="4072" y="2180"/>
              <a:ext cx="897" cy="1069"/>
              <a:chOff x="4072" y="2180"/>
              <a:chExt cx="897" cy="1069"/>
            </a:xfrm>
          </p:grpSpPr>
          <p:graphicFrame>
            <p:nvGraphicFramePr>
              <p:cNvPr id="24596" name="Object 20"/>
              <p:cNvGraphicFramePr>
                <a:graphicFrameLocks noChangeAspect="1"/>
              </p:cNvGraphicFramePr>
              <p:nvPr/>
            </p:nvGraphicFramePr>
            <p:xfrm>
              <a:off x="4354" y="3003"/>
              <a:ext cx="49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89" name="公式" r:id="rId13" imgW="546100" imgH="266700" progId="Equation.3">
                      <p:embed/>
                    </p:oleObj>
                  </mc:Choice>
                  <mc:Fallback>
                    <p:oleObj name="公式" r:id="rId13" imgW="546100" imgH="266700" progId="Equation.3">
                      <p:embed/>
                      <p:pic>
                        <p:nvPicPr>
                          <p:cNvPr id="0" name="图片 228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4" y="3003"/>
                            <a:ext cx="494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7" name="Freeform 21"/>
              <p:cNvSpPr/>
              <p:nvPr/>
            </p:nvSpPr>
            <p:spPr bwMode="auto">
              <a:xfrm>
                <a:off x="4585" y="2180"/>
                <a:ext cx="384" cy="816"/>
              </a:xfrm>
              <a:custGeom>
                <a:avLst/>
                <a:gdLst>
                  <a:gd name="T0" fmla="*/ 0 w 384"/>
                  <a:gd name="T1" fmla="*/ 816 h 816"/>
                  <a:gd name="T2" fmla="*/ 192 w 384"/>
                  <a:gd name="T3" fmla="*/ 624 h 816"/>
                  <a:gd name="T4" fmla="*/ 288 w 384"/>
                  <a:gd name="T5" fmla="*/ 432 h 816"/>
                  <a:gd name="T6" fmla="*/ 336 w 384"/>
                  <a:gd name="T7" fmla="*/ 240 h 816"/>
                  <a:gd name="T8" fmla="*/ 384 w 384"/>
                  <a:gd name="T9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4" h="816">
                    <a:moveTo>
                      <a:pt x="0" y="816"/>
                    </a:moveTo>
                    <a:cubicBezTo>
                      <a:pt x="72" y="752"/>
                      <a:pt x="144" y="688"/>
                      <a:pt x="192" y="624"/>
                    </a:cubicBezTo>
                    <a:cubicBezTo>
                      <a:pt x="240" y="560"/>
                      <a:pt x="264" y="496"/>
                      <a:pt x="288" y="432"/>
                    </a:cubicBezTo>
                    <a:cubicBezTo>
                      <a:pt x="312" y="368"/>
                      <a:pt x="320" y="312"/>
                      <a:pt x="336" y="240"/>
                    </a:cubicBezTo>
                    <a:cubicBezTo>
                      <a:pt x="352" y="168"/>
                      <a:pt x="376" y="40"/>
                      <a:pt x="384" y="0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4598" name="Object 22"/>
              <p:cNvGraphicFramePr>
                <a:graphicFrameLocks noChangeAspect="1"/>
              </p:cNvGraphicFramePr>
              <p:nvPr/>
            </p:nvGraphicFramePr>
            <p:xfrm>
              <a:off x="4072" y="2624"/>
              <a:ext cx="68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90" name="Equation" r:id="rId15" imgW="1435100" imgH="546100" progId="Equation.3">
                      <p:embed/>
                    </p:oleObj>
                  </mc:Choice>
                  <mc:Fallback>
                    <p:oleObj name="Equation" r:id="rId15" imgW="1435100" imgH="546100" progId="Equation.3">
                      <p:embed/>
                      <p:pic>
                        <p:nvPicPr>
                          <p:cNvPr id="0" name="图片 228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2624"/>
                            <a:ext cx="68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9" name="Oval 23"/>
              <p:cNvSpPr>
                <a:spLocks noChangeArrowheads="1"/>
              </p:cNvSpPr>
              <p:nvPr/>
            </p:nvSpPr>
            <p:spPr bwMode="auto">
              <a:xfrm>
                <a:off x="4585" y="2978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600" name="Oval 24"/>
            <p:cNvSpPr>
              <a:spLocks noChangeArrowheads="1"/>
            </p:cNvSpPr>
            <p:nvPr/>
          </p:nvSpPr>
          <p:spPr bwMode="auto">
            <a:xfrm>
              <a:off x="4776" y="276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 rot="300000" flipV="1">
              <a:off x="4848" y="2228"/>
              <a:ext cx="192" cy="52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8145463" y="4057476"/>
          <a:ext cx="425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1" name="公式" r:id="rId17" imgW="241300" imgH="241300" progId="Equation.3">
                  <p:embed/>
                </p:oleObj>
              </mc:Choice>
              <mc:Fallback>
                <p:oleObj name="公式" r:id="rId17" imgW="241300" imgH="241300" progId="Equation.3">
                  <p:embed/>
                  <p:pic>
                    <p:nvPicPr>
                      <p:cNvPr id="0" name="图片 22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463" y="4057476"/>
                        <a:ext cx="4254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7620000" y="4890914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85800" y="3004964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提示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</a:t>
            </a:r>
            <a:r>
              <a:rPr kumimoji="1"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位于 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kumimoji="1"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如图所示, 则有</a:t>
            </a: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605" name="Object 29"/>
          <p:cNvGraphicFramePr>
            <a:graphicFrameLocks noChangeAspect="1"/>
          </p:cNvGraphicFramePr>
          <p:nvPr/>
        </p:nvGraphicFramePr>
        <p:xfrm>
          <a:off x="2066925" y="3511376"/>
          <a:ext cx="223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2" name="Equation" r:id="rId19" imgW="2984500" imgH="1231900" progId="Equation.3">
                  <p:embed/>
                </p:oleObj>
              </mc:Choice>
              <mc:Fallback>
                <p:oleObj name="Equation" r:id="rId19" imgW="2984500" imgH="1231900" progId="Equation.3">
                  <p:embed/>
                  <p:pic>
                    <p:nvPicPr>
                      <p:cNvPr id="0" name="图片 22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3511376"/>
                        <a:ext cx="223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1752600" y="5886276"/>
          <a:ext cx="118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3" name="Equation" r:id="rId21" imgW="1574800" imgH="1231900" progId="Equation.3">
                  <p:embed/>
                </p:oleObj>
              </mc:Choice>
              <mc:Fallback>
                <p:oleObj name="Equation" r:id="rId21" imgW="1574800" imgH="1231900" progId="Equation.3">
                  <p:embed/>
                  <p:pic>
                    <p:nvPicPr>
                      <p:cNvPr id="0" name="图片 22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886276"/>
                        <a:ext cx="1181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4648200" y="3587576"/>
            <a:ext cx="2895600" cy="8382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608" name="Object 32"/>
          <p:cNvGraphicFramePr>
            <a:graphicFrameLocks noChangeAspect="1"/>
          </p:cNvGraphicFramePr>
          <p:nvPr/>
        </p:nvGraphicFramePr>
        <p:xfrm>
          <a:off x="4724400" y="3663776"/>
          <a:ext cx="2705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4" name="Equation" r:id="rId23" imgW="3606800" imgH="1028700" progId="Equation.3">
                  <p:embed/>
                </p:oleObj>
              </mc:Choice>
              <mc:Fallback>
                <p:oleObj name="Equation" r:id="rId23" imgW="3606800" imgH="1028700" progId="Equation.3">
                  <p:embed/>
                  <p:pic>
                    <p:nvPicPr>
                      <p:cNvPr id="0" name="图片 22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63776"/>
                        <a:ext cx="2705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33"/>
          <p:cNvGraphicFramePr>
            <a:graphicFrameLocks noChangeAspect="1"/>
          </p:cNvGraphicFramePr>
          <p:nvPr/>
        </p:nvGraphicFramePr>
        <p:xfrm>
          <a:off x="3048000" y="5886276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" name="Equation" r:id="rId25" imgW="3860800" imgH="1231900" progId="Equation.3">
                  <p:embed/>
                </p:oleObj>
              </mc:Choice>
              <mc:Fallback>
                <p:oleObj name="Equation" r:id="rId25" imgW="3860800" imgH="1231900" progId="Equation.3">
                  <p:embed/>
                  <p:pic>
                    <p:nvPicPr>
                      <p:cNvPr id="0" name="图片 22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86276"/>
                        <a:ext cx="2895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34"/>
          <p:cNvGraphicFramePr>
            <a:graphicFrameLocks noChangeAspect="1"/>
          </p:cNvGraphicFramePr>
          <p:nvPr/>
        </p:nvGraphicFramePr>
        <p:xfrm>
          <a:off x="6045200" y="5886276"/>
          <a:ext cx="203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" name="Equation" r:id="rId27" imgW="2705100" imgH="1231900" progId="Equation.3">
                  <p:embed/>
                </p:oleObj>
              </mc:Choice>
              <mc:Fallback>
                <p:oleObj name="Equation" r:id="rId27" imgW="2705100" imgH="1231900" progId="Equation.3">
                  <p:embed/>
                  <p:pic>
                    <p:nvPicPr>
                      <p:cNvPr id="0" name="图片 22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5886276"/>
                        <a:ext cx="203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304800" y="4286076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去分母后两边对</a:t>
            </a:r>
            <a:r>
              <a:rPr kumimoji="1" lang="zh-CN" altLang="en-US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求导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24612" name="Object 36"/>
          <p:cNvGraphicFramePr>
            <a:graphicFrameLocks noChangeAspect="1"/>
          </p:cNvGraphicFramePr>
          <p:nvPr/>
        </p:nvGraphicFramePr>
        <p:xfrm>
          <a:off x="2133600" y="4755976"/>
          <a:ext cx="2120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" name="Equation" r:id="rId29" imgW="2832100" imgH="1409700" progId="Equation.3">
                  <p:embed/>
                </p:oleObj>
              </mc:Choice>
              <mc:Fallback>
                <p:oleObj name="Equation" r:id="rId29" imgW="2832100" imgH="1409700" progId="Equation.3">
                  <p:embed/>
                  <p:pic>
                    <p:nvPicPr>
                      <p:cNvPr id="0" name="图片 22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55976"/>
                        <a:ext cx="2120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304800" y="603867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又由于</a:t>
            </a:r>
          </a:p>
        </p:txBody>
      </p:sp>
      <p:graphicFrame>
        <p:nvGraphicFramePr>
          <p:cNvPr id="24614" name="Object 38"/>
          <p:cNvGraphicFramePr>
            <a:graphicFrameLocks noChangeAspect="1"/>
          </p:cNvGraphicFramePr>
          <p:nvPr/>
        </p:nvGraphicFramePr>
        <p:xfrm>
          <a:off x="2776538" y="3600276"/>
          <a:ext cx="12620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" name="Equation" r:id="rId31" imgW="1816100" imgH="520700" progId="Equation.3">
                  <p:embed/>
                </p:oleObj>
              </mc:Choice>
              <mc:Fallback>
                <p:oleObj name="Equation" r:id="rId31" imgW="1816100" imgH="520700" progId="Equation.3">
                  <p:embed/>
                  <p:pic>
                    <p:nvPicPr>
                      <p:cNvPr id="0" name="图片 22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3600276"/>
                        <a:ext cx="126206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Object 39"/>
          <p:cNvGraphicFramePr>
            <a:graphicFrameLocks noChangeAspect="1"/>
          </p:cNvGraphicFramePr>
          <p:nvPr/>
        </p:nvGraphicFramePr>
        <p:xfrm>
          <a:off x="3122613" y="4060651"/>
          <a:ext cx="45878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" name="Equation" r:id="rId33" imgW="660400" imgH="317500" progId="Equation.3">
                  <p:embed/>
                </p:oleObj>
              </mc:Choice>
              <mc:Fallback>
                <p:oleObj name="Equation" r:id="rId33" imgW="660400" imgH="317500" progId="Equation.3">
                  <p:embed/>
                  <p:pic>
                    <p:nvPicPr>
                      <p:cNvPr id="0" name="图片 22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4060651"/>
                        <a:ext cx="458787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Line 40"/>
          <p:cNvSpPr>
            <a:spLocks noChangeShapeType="1"/>
          </p:cNvSpPr>
          <p:nvPr/>
        </p:nvSpPr>
        <p:spPr bwMode="auto">
          <a:xfrm>
            <a:off x="8001000" y="1923876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381000" y="2457276"/>
            <a:ext cx="144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828800" y="857076"/>
            <a:ext cx="6851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设物体</a:t>
            </a:r>
            <a:r>
              <a:rPr kumimoji="1" lang="zh-CN" altLang="en-US" sz="28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从点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( 0, 1 )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以大小为常数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</a:p>
        </p:txBody>
      </p:sp>
      <p:sp>
        <p:nvSpPr>
          <p:cNvPr id="24619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7544" y="874713"/>
            <a:ext cx="1905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练习题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65125" y="1404764"/>
            <a:ext cx="4011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的速度沿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轴正向运动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4114800" y="1404764"/>
            <a:ext cx="37866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物体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(–1, 0 )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3886200" y="1938164"/>
            <a:ext cx="4884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试建立物体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的运动轨迹应满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365125" y="2471564"/>
            <a:ext cx="420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足的微分方程及初始条件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4724400" y="4986164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①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3" grpId="0" animBg="1"/>
      <p:bldP spid="24604" grpId="0" autoUpdateAnimBg="0"/>
      <p:bldP spid="24607" grpId="0" animBg="1"/>
      <p:bldP spid="24611" grpId="0" autoUpdateAnimBg="0"/>
      <p:bldP spid="24613" grpId="0" autoUpdateAnimBg="0"/>
      <p:bldP spid="24616" grpId="0" animBg="1"/>
      <p:bldP spid="24617" grpId="0" animBg="1"/>
      <p:bldP spid="246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312863" y="1209625"/>
          <a:ext cx="36401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8" name="Equation" r:id="rId3" imgW="4864100" imgH="1308100" progId="Equation.3">
                  <p:embed/>
                </p:oleObj>
              </mc:Choice>
              <mc:Fallback>
                <p:oleObj name="Equation" r:id="rId3" imgW="4864100" imgH="1308100" progId="Equation.3">
                  <p:embed/>
                  <p:pic>
                    <p:nvPicPr>
                      <p:cNvPr id="0" name="图片 23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209625"/>
                        <a:ext cx="36401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943100" y="2835225"/>
          <a:ext cx="3276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9" name="Equation" r:id="rId5" imgW="4368800" imgH="1409700" progId="Equation.3">
                  <p:embed/>
                </p:oleObj>
              </mc:Choice>
              <mc:Fallback>
                <p:oleObj name="Equation" r:id="rId5" imgW="4368800" imgH="1409700" progId="Equation.3">
                  <p:embed/>
                  <p:pic>
                    <p:nvPicPr>
                      <p:cNvPr id="0" name="图片 23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835225"/>
                        <a:ext cx="3276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09600" y="220022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① 式得所求微分方程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" y="402902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其初始条件为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057400" y="4714825"/>
          <a:ext cx="1638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0" name="Equation" r:id="rId7" imgW="2184400" imgH="774700" progId="Equation.3">
                  <p:embed/>
                </p:oleObj>
              </mc:Choice>
              <mc:Fallback>
                <p:oleObj name="Equation" r:id="rId7" imgW="2184400" imgH="774700" progId="Equation.3">
                  <p:embed/>
                  <p:pic>
                    <p:nvPicPr>
                      <p:cNvPr id="0" name="图片 23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14825"/>
                        <a:ext cx="1638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848100" y="4714825"/>
          <a:ext cx="1574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1" name="Equation" r:id="rId9" imgW="2095500" imgH="774700" progId="Equation.3">
                  <p:embed/>
                </p:oleObj>
              </mc:Choice>
              <mc:Fallback>
                <p:oleObj name="Equation" r:id="rId9" imgW="2095500" imgH="774700" progId="Equation.3">
                  <p:embed/>
                  <p:pic>
                    <p:nvPicPr>
                      <p:cNvPr id="0" name="图片 23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4714825"/>
                        <a:ext cx="1574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8" name="Group 8"/>
          <p:cNvGrpSpPr/>
          <p:nvPr/>
        </p:nvGrpSpPr>
        <p:grpSpPr bwMode="auto">
          <a:xfrm>
            <a:off x="6324600" y="981025"/>
            <a:ext cx="2249488" cy="2230438"/>
            <a:chOff x="4072" y="1844"/>
            <a:chExt cx="1417" cy="1405"/>
          </a:xfrm>
        </p:grpSpPr>
        <p:grpSp>
          <p:nvGrpSpPr>
            <p:cNvPr id="25609" name="Group 9"/>
            <p:cNvGrpSpPr/>
            <p:nvPr/>
          </p:nvGrpSpPr>
          <p:grpSpPr bwMode="auto">
            <a:xfrm>
              <a:off x="4224" y="1844"/>
              <a:ext cx="1265" cy="1345"/>
              <a:chOff x="4224" y="1844"/>
              <a:chExt cx="1265" cy="1345"/>
            </a:xfrm>
          </p:grpSpPr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5088" y="1844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1" name="Line 11"/>
              <p:cNvSpPr>
                <a:spLocks noChangeShapeType="1"/>
              </p:cNvSpPr>
              <p:nvPr/>
            </p:nvSpPr>
            <p:spPr bwMode="auto">
              <a:xfrm>
                <a:off x="4224" y="2996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5612" name="Object 12"/>
              <p:cNvGraphicFramePr>
                <a:graphicFrameLocks noChangeAspect="1"/>
              </p:cNvGraphicFramePr>
              <p:nvPr/>
            </p:nvGraphicFramePr>
            <p:xfrm>
              <a:off x="5136" y="302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02" name="Equation" r:id="rId11" imgW="292100" imgH="317500" progId="Equation.3">
                      <p:embed/>
                    </p:oleObj>
                  </mc:Choice>
                  <mc:Fallback>
                    <p:oleObj name="Equation" r:id="rId11" imgW="292100" imgH="317500" progId="Equation.3">
                      <p:embed/>
                      <p:pic>
                        <p:nvPicPr>
                          <p:cNvPr id="0" name="图片 237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02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3" name="Object 13"/>
              <p:cNvGraphicFramePr>
                <a:graphicFrameLocks noChangeAspect="1"/>
              </p:cNvGraphicFramePr>
              <p:nvPr/>
            </p:nvGraphicFramePr>
            <p:xfrm>
              <a:off x="5176" y="186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03" name="Equation" r:id="rId13" imgW="317500" imgH="419100" progId="Equation.3">
                      <p:embed/>
                    </p:oleObj>
                  </mc:Choice>
                  <mc:Fallback>
                    <p:oleObj name="Equation" r:id="rId13" imgW="317500" imgH="419100" progId="Equation.3">
                      <p:embed/>
                      <p:pic>
                        <p:nvPicPr>
                          <p:cNvPr id="0" name="图片 237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6" y="186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4" name="Object 14"/>
              <p:cNvGraphicFramePr>
                <a:graphicFrameLocks noChangeAspect="1"/>
              </p:cNvGraphicFramePr>
              <p:nvPr/>
            </p:nvGraphicFramePr>
            <p:xfrm>
              <a:off x="5345" y="3037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04" name="Equation" r:id="rId15" imgW="304800" imgH="317500" progId="Equation.3">
                      <p:embed/>
                    </p:oleObj>
                  </mc:Choice>
                  <mc:Fallback>
                    <p:oleObj name="Equation" r:id="rId15" imgW="304800" imgH="317500" progId="Equation.3">
                      <p:embed/>
                      <p:pic>
                        <p:nvPicPr>
                          <p:cNvPr id="0" name="图片 237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5" y="3037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15" name="Group 15"/>
            <p:cNvGrpSpPr/>
            <p:nvPr/>
          </p:nvGrpSpPr>
          <p:grpSpPr bwMode="auto">
            <a:xfrm>
              <a:off x="5075" y="2064"/>
              <a:ext cx="253" cy="452"/>
              <a:chOff x="5075" y="2064"/>
              <a:chExt cx="253" cy="452"/>
            </a:xfrm>
          </p:grpSpPr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>
                <a:off x="5088" y="222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617" name="Group 17"/>
              <p:cNvGrpSpPr/>
              <p:nvPr/>
            </p:nvGrpSpPr>
            <p:grpSpPr bwMode="auto">
              <a:xfrm>
                <a:off x="5075" y="2064"/>
                <a:ext cx="253" cy="192"/>
                <a:chOff x="5075" y="2064"/>
                <a:chExt cx="253" cy="192"/>
              </a:xfrm>
            </p:grpSpPr>
            <p:sp>
              <p:nvSpPr>
                <p:cNvPr id="25618" name="Oval 18"/>
                <p:cNvSpPr>
                  <a:spLocks noChangeArrowheads="1"/>
                </p:cNvSpPr>
                <p:nvPr/>
              </p:nvSpPr>
              <p:spPr bwMode="auto">
                <a:xfrm>
                  <a:off x="5075" y="2180"/>
                  <a:ext cx="34" cy="34"/>
                </a:xfrm>
                <a:prstGeom prst="ellipse">
                  <a:avLst/>
                </a:prstGeom>
                <a:solidFill>
                  <a:srgbClr val="00660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5619" name="Object 19"/>
                <p:cNvGraphicFramePr>
                  <a:graphicFrameLocks noChangeAspect="1"/>
                </p:cNvGraphicFramePr>
                <p:nvPr/>
              </p:nvGraphicFramePr>
              <p:xfrm>
                <a:off x="5152" y="2064"/>
                <a:ext cx="17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05" name="Equation" r:id="rId17" imgW="368300" imgH="406400" progId="Equation.3">
                        <p:embed/>
                      </p:oleObj>
                    </mc:Choice>
                    <mc:Fallback>
                      <p:oleObj name="Equation" r:id="rId17" imgW="368300" imgH="406400" progId="Equation.3">
                        <p:embed/>
                        <p:pic>
                          <p:nvPicPr>
                            <p:cNvPr id="0" name="图片 237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52" y="2064"/>
                              <a:ext cx="17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5620" name="Group 20"/>
            <p:cNvGrpSpPr/>
            <p:nvPr/>
          </p:nvGrpSpPr>
          <p:grpSpPr bwMode="auto">
            <a:xfrm>
              <a:off x="4072" y="2180"/>
              <a:ext cx="968" cy="1069"/>
              <a:chOff x="4072" y="2180"/>
              <a:chExt cx="968" cy="1069"/>
            </a:xfrm>
          </p:grpSpPr>
          <p:grpSp>
            <p:nvGrpSpPr>
              <p:cNvPr id="25621" name="Group 21"/>
              <p:cNvGrpSpPr/>
              <p:nvPr/>
            </p:nvGrpSpPr>
            <p:grpSpPr bwMode="auto">
              <a:xfrm>
                <a:off x="4072" y="2180"/>
                <a:ext cx="897" cy="1069"/>
                <a:chOff x="4072" y="2180"/>
                <a:chExt cx="897" cy="1069"/>
              </a:xfrm>
            </p:grpSpPr>
            <p:graphicFrame>
              <p:nvGraphicFramePr>
                <p:cNvPr id="25622" name="Object 22"/>
                <p:cNvGraphicFramePr>
                  <a:graphicFrameLocks noChangeAspect="1"/>
                </p:cNvGraphicFramePr>
                <p:nvPr/>
              </p:nvGraphicFramePr>
              <p:xfrm>
                <a:off x="4354" y="3003"/>
                <a:ext cx="494" cy="2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06" name="公式" r:id="rId19" imgW="546100" imgH="266700" progId="Equation.3">
                        <p:embed/>
                      </p:oleObj>
                    </mc:Choice>
                    <mc:Fallback>
                      <p:oleObj name="公式" r:id="rId19" imgW="546100" imgH="266700" progId="Equation.3">
                        <p:embed/>
                        <p:pic>
                          <p:nvPicPr>
                            <p:cNvPr id="0" name="图片 237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4" y="3003"/>
                              <a:ext cx="494" cy="24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23" name="Freeform 23"/>
                <p:cNvSpPr/>
                <p:nvPr/>
              </p:nvSpPr>
              <p:spPr bwMode="auto">
                <a:xfrm>
                  <a:off x="4585" y="2180"/>
                  <a:ext cx="384" cy="816"/>
                </a:xfrm>
                <a:custGeom>
                  <a:avLst/>
                  <a:gdLst>
                    <a:gd name="T0" fmla="*/ 0 w 384"/>
                    <a:gd name="T1" fmla="*/ 816 h 816"/>
                    <a:gd name="T2" fmla="*/ 192 w 384"/>
                    <a:gd name="T3" fmla="*/ 624 h 816"/>
                    <a:gd name="T4" fmla="*/ 288 w 384"/>
                    <a:gd name="T5" fmla="*/ 432 h 816"/>
                    <a:gd name="T6" fmla="*/ 336 w 384"/>
                    <a:gd name="T7" fmla="*/ 240 h 816"/>
                    <a:gd name="T8" fmla="*/ 384 w 384"/>
                    <a:gd name="T9" fmla="*/ 0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4" h="816">
                      <a:moveTo>
                        <a:pt x="0" y="816"/>
                      </a:moveTo>
                      <a:cubicBezTo>
                        <a:pt x="72" y="752"/>
                        <a:pt x="144" y="688"/>
                        <a:pt x="192" y="624"/>
                      </a:cubicBezTo>
                      <a:cubicBezTo>
                        <a:pt x="240" y="560"/>
                        <a:pt x="264" y="496"/>
                        <a:pt x="288" y="432"/>
                      </a:cubicBezTo>
                      <a:cubicBezTo>
                        <a:pt x="312" y="368"/>
                        <a:pt x="320" y="312"/>
                        <a:pt x="336" y="240"/>
                      </a:cubicBezTo>
                      <a:cubicBezTo>
                        <a:pt x="352" y="168"/>
                        <a:pt x="376" y="40"/>
                        <a:pt x="384" y="0"/>
                      </a:cubicBezTo>
                    </a:path>
                  </a:pathLst>
                </a:custGeom>
                <a:noFill/>
                <a:ln w="19050" cmpd="sng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5624" name="Object 24"/>
                <p:cNvGraphicFramePr>
                  <a:graphicFrameLocks noChangeAspect="1"/>
                </p:cNvGraphicFramePr>
                <p:nvPr/>
              </p:nvGraphicFramePr>
              <p:xfrm>
                <a:off x="4072" y="2624"/>
                <a:ext cx="680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07" name="Equation" r:id="rId21" imgW="1435100" imgH="546100" progId="Equation.3">
                        <p:embed/>
                      </p:oleObj>
                    </mc:Choice>
                    <mc:Fallback>
                      <p:oleObj name="Equation" r:id="rId21" imgW="1435100" imgH="546100" progId="Equation.3">
                        <p:embed/>
                        <p:pic>
                          <p:nvPicPr>
                            <p:cNvPr id="0" name="图片 237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2" y="2624"/>
                              <a:ext cx="680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25" name="Oval 25"/>
                <p:cNvSpPr>
                  <a:spLocks noChangeArrowheads="1"/>
                </p:cNvSpPr>
                <p:nvPr/>
              </p:nvSpPr>
              <p:spPr bwMode="auto">
                <a:xfrm>
                  <a:off x="4585" y="2978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626" name="Oval 26"/>
              <p:cNvSpPr>
                <a:spLocks noChangeArrowheads="1"/>
              </p:cNvSpPr>
              <p:nvPr/>
            </p:nvSpPr>
            <p:spPr bwMode="auto">
              <a:xfrm>
                <a:off x="4776" y="2765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7" name="Line 27"/>
              <p:cNvSpPr>
                <a:spLocks noChangeShapeType="1"/>
              </p:cNvSpPr>
              <p:nvPr/>
            </p:nvSpPr>
            <p:spPr bwMode="auto">
              <a:xfrm rot="300000" flipV="1">
                <a:off x="4848" y="2228"/>
                <a:ext cx="192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5628" name="Object 28"/>
            <p:cNvGraphicFramePr>
              <a:graphicFrameLocks noChangeAspect="1"/>
            </p:cNvGraphicFramePr>
            <p:nvPr/>
          </p:nvGraphicFramePr>
          <p:xfrm>
            <a:off x="5131" y="2256"/>
            <a:ext cx="26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8" name="公式" r:id="rId23" imgW="241300" imgH="241300" progId="Equation.3">
                    <p:embed/>
                  </p:oleObj>
                </mc:Choice>
                <mc:Fallback>
                  <p:oleObj name="公式" r:id="rId23" imgW="241300" imgH="241300" progId="Equation.3">
                    <p:embed/>
                    <p:pic>
                      <p:nvPicPr>
                        <p:cNvPr id="0" name="图片 237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1" y="2256"/>
                          <a:ext cx="26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4800" y="278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86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091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94109" y="1757238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227509" y="1739776"/>
          <a:ext cx="151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3" imgW="2019300" imgH="673100" progId="Equation.3">
                  <p:embed/>
                </p:oleObj>
              </mc:Choice>
              <mc:Fallback>
                <p:oleObj name="Equation" r:id="rId3" imgW="2019300" imgH="673100" progId="Equation.3">
                  <p:embed/>
                  <p:pic>
                    <p:nvPicPr>
                      <p:cNvPr id="0" name="图片 3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509" y="1739776"/>
                        <a:ext cx="1511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3243319" y="1553468"/>
          <a:ext cx="1407458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5" imgW="14325600" imgH="10363200" progId="Equation.DSMT4">
                  <p:embed/>
                </p:oleObj>
              </mc:Choice>
              <mc:Fallback>
                <p:oleObj name="Equation" r:id="rId5" imgW="14325600" imgH="10363200" progId="Equation.DSMT4">
                  <p:embed/>
                  <p:pic>
                    <p:nvPicPr>
                      <p:cNvPr id="0" name="图片 3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319" y="1553468"/>
                        <a:ext cx="1407458" cy="101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796334" y="173342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971749" y="2628776"/>
          <a:ext cx="2578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7" imgW="3441700" imgH="774700" progId="Equation.3">
                  <p:embed/>
                </p:oleObj>
              </mc:Choice>
              <mc:Fallback>
                <p:oleObj name="Equation" r:id="rId7" imgW="3441700" imgH="774700" progId="Equation.3">
                  <p:embed/>
                  <p:pic>
                    <p:nvPicPr>
                      <p:cNvPr id="0" name="图片 3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49" y="2628776"/>
                        <a:ext cx="2578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47526" y="3376488"/>
            <a:ext cx="763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349449" y="3403476"/>
          <a:ext cx="3238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9" imgW="4318000" imgH="800100" progId="Equation.3">
                  <p:embed/>
                </p:oleObj>
              </mc:Choice>
              <mc:Fallback>
                <p:oleObj name="Equation" r:id="rId9" imgW="4318000" imgH="800100" progId="Equation.3">
                  <p:embed/>
                  <p:pic>
                    <p:nvPicPr>
                      <p:cNvPr id="0" name="图片 3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449" y="3403476"/>
                        <a:ext cx="3238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47526" y="4233738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同理可得</a:t>
            </a:r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2339924" y="4241676"/>
          <a:ext cx="49625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Equation" r:id="rId11" imgW="6616700" imgH="800100" progId="Equation.3">
                  <p:embed/>
                </p:oleObj>
              </mc:Choice>
              <mc:Fallback>
                <p:oleObj name="Equation" r:id="rId11" imgW="6616700" imgH="800100" progId="Equation.3">
                  <p:embed/>
                  <p:pic>
                    <p:nvPicPr>
                      <p:cNvPr id="0" name="图片 3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24" y="4241676"/>
                        <a:ext cx="49625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3949649" y="4254376"/>
          <a:ext cx="203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13" imgW="2705100" imgH="774700" progId="Equation.3">
                  <p:embed/>
                </p:oleObj>
              </mc:Choice>
              <mc:Fallback>
                <p:oleObj name="Equation" r:id="rId13" imgW="2705100" imgH="774700" progId="Equation.3">
                  <p:embed/>
                  <p:pic>
                    <p:nvPicPr>
                      <p:cNvPr id="0" name="图片 3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649" y="4254376"/>
                        <a:ext cx="2032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3263849" y="5067176"/>
          <a:ext cx="2628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Equation" r:id="rId15" imgW="3505200" imgH="774700" progId="Equation.3">
                  <p:embed/>
                </p:oleObj>
              </mc:Choice>
              <mc:Fallback>
                <p:oleObj name="Equation" r:id="rId15" imgW="3505200" imgH="774700" progId="Equation.3">
                  <p:embed/>
                  <p:pic>
                    <p:nvPicPr>
                      <p:cNvPr id="0" name="图片 3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849" y="5067176"/>
                        <a:ext cx="2628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3905199" y="5067176"/>
          <a:ext cx="1358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Equation" r:id="rId17" imgW="1816100" imgH="774700" progId="Equation.3">
                  <p:embed/>
                </p:oleObj>
              </mc:Choice>
              <mc:Fallback>
                <p:oleObj name="Equation" r:id="rId17" imgW="1816100" imgH="774700" progId="Equation.3">
                  <p:embed/>
                  <p:pic>
                    <p:nvPicPr>
                      <p:cNvPr id="0" name="图片 3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199" y="5067176"/>
                        <a:ext cx="1358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614734" y="5829176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依次通过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次积分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可得含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个任意常数的通解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4653334" y="185286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Equation" r:id="rId19" imgW="1587500" imgH="546100" progId="Equation.3">
                  <p:embed/>
                </p:oleObj>
              </mc:Choice>
              <mc:Fallback>
                <p:oleObj name="Equation" r:id="rId19" imgW="1587500" imgH="546100" progId="Equation.3">
                  <p:embed/>
                  <p:pic>
                    <p:nvPicPr>
                      <p:cNvPr id="0" name="图片 3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334" y="185286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6007049" y="5143376"/>
          <a:ext cx="1522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Equation" r:id="rId21" imgW="2082800" imgH="596900" progId="Equation.3">
                  <p:embed/>
                </p:oleObj>
              </mc:Choice>
              <mc:Fallback>
                <p:oleObj name="Equation" r:id="rId21" imgW="2082800" imgH="596900" progId="Equation.3">
                  <p:embed/>
                  <p:pic>
                    <p:nvPicPr>
                      <p:cNvPr id="0" name="图片 3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049" y="5143376"/>
                        <a:ext cx="1522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798638" y="1757238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262732" y="980728"/>
                <a:ext cx="5173364" cy="586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/>
                                  </a:rPr>
                                  <m:t>𝒏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2800" b="1"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sz="2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型的微分方程</a:t>
                </a:r>
                <a:r>
                  <a:rPr kumimoji="1" lang="zh-CN" altLang="en-US" sz="2800" b="1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2" y="980728"/>
                <a:ext cx="5173364" cy="586827"/>
              </a:xfrm>
              <a:prstGeom prst="rect">
                <a:avLst/>
              </a:prstGeom>
              <a:blipFill rotWithShape="1">
                <a:blip r:embed="rId23"/>
                <a:stretch>
                  <a:fillRect l="-9" t="-49" r="10" b="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3" grpId="0" autoUpdateAnimBg="0"/>
      <p:bldP spid="4105" grpId="0" autoUpdateAnimBg="0"/>
      <p:bldP spid="4107" grpId="0" autoUpdateAnimBg="0"/>
      <p:bldP spid="4112" grpId="0" autoUpdateAnimBg="0"/>
      <p:bldP spid="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2"/>
              <p:cNvSpPr>
                <a:spLocks noGrp="1" noChangeArrowheads="1"/>
              </p:cNvSpPr>
              <p:nvPr>
                <p:ph type="title" idx="4294967295"/>
              </p:nvPr>
            </p:nvSpPr>
            <p:spPr bwMode="auto">
              <a:xfrm>
                <a:off x="1259632" y="908720"/>
                <a:ext cx="675005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𝑦</m:t>
                        </m:r>
                      </m:e>
                      <m:sup>
                        <m:r>
                          <a:rPr lang="zh-CN" altLang="en-US" sz="32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‴</m:t>
                        </m:r>
                      </m:sup>
                    </m:sSup>
                    <m:r>
                      <a:rPr lang="zh-CN" altLang="en-US" sz="32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zh-CN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𝑒</m:t>
                        </m:r>
                      </m:e>
                      <m:sup>
                        <m:r>
                          <a:rPr lang="zh-CN" altLang="en-US" sz="32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2</m:t>
                        </m:r>
                        <m:r>
                          <a:rPr lang="zh-CN" altLang="en-US" sz="32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sup>
                    </m:sSup>
                    <m:r>
                      <a:rPr lang="zh-CN" altLang="en-US" sz="32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−</m:t>
                    </m:r>
                    <m:r>
                      <m:rPr>
                        <m:sty m:val="p"/>
                      </m:rPr>
                      <a:rPr lang="zh-CN" altLang="en-US" sz="32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cos</m:t>
                    </m:r>
                    <m:r>
                      <a:rPr lang="zh-CN" altLang="en-US" sz="3200" b="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 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22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 bwMode="auto">
              <a:xfrm>
                <a:off x="1259632" y="908720"/>
                <a:ext cx="6750050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6" t="-6" r="6" b="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453604" y="1766342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304504" y="1748879"/>
          <a:ext cx="3949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4" imgW="5270500" imgH="800100" progId="Equation.3">
                  <p:embed/>
                </p:oleObj>
              </mc:Choice>
              <mc:Fallback>
                <p:oleObj name="Equation" r:id="rId4" imgW="5270500" imgH="800100" progId="Equation.3">
                  <p:embed/>
                  <p:pic>
                    <p:nvPicPr>
                      <p:cNvPr id="0" name="图片 4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504" y="1748879"/>
                        <a:ext cx="3949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736304" y="2409279"/>
          <a:ext cx="275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6" imgW="3670300" imgH="1130300" progId="Equation.3">
                  <p:embed/>
                </p:oleObj>
              </mc:Choice>
              <mc:Fallback>
                <p:oleObj name="Equation" r:id="rId6" imgW="3670300" imgH="1130300" progId="Equation.3">
                  <p:embed/>
                  <p:pic>
                    <p:nvPicPr>
                      <p:cNvPr id="0" name="图片 4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304" y="2409279"/>
                        <a:ext cx="275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368004" y="3412579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8" imgW="1879600" imgH="1130300" progId="Equation.3">
                  <p:embed/>
                </p:oleObj>
              </mc:Choice>
              <mc:Fallback>
                <p:oleObj name="Equation" r:id="rId8" imgW="1879600" imgH="1130300" progId="Equation.3">
                  <p:embed/>
                  <p:pic>
                    <p:nvPicPr>
                      <p:cNvPr id="0" name="图片 4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004" y="3412579"/>
                        <a:ext cx="1409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368004" y="4403179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10" imgW="1739900" imgH="1130300" progId="Equation.3">
                  <p:embed/>
                </p:oleObj>
              </mc:Choice>
              <mc:Fallback>
                <p:oleObj name="Equation" r:id="rId10" imgW="1739900" imgH="1130300" progId="Equation.3">
                  <p:embed/>
                  <p:pic>
                    <p:nvPicPr>
                      <p:cNvPr id="0" name="图片 4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004" y="4403179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3611633" y="5278904"/>
          <a:ext cx="1912797" cy="92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12" imgW="19507200" imgH="9448800" progId="Equation.DSMT4">
                  <p:embed/>
                </p:oleObj>
              </mc:Choice>
              <mc:Fallback>
                <p:oleObj name="Equation" r:id="rId12" imgW="19507200" imgH="9448800" progId="Equation.DSMT4">
                  <p:embed/>
                  <p:pic>
                    <p:nvPicPr>
                      <p:cNvPr id="0" name="图片 4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633" y="5278904"/>
                        <a:ext cx="1912797" cy="924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3661817" y="4695279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Equation" r:id="rId14" imgW="1308100" imgH="444500" progId="Equation.3">
                  <p:embed/>
                </p:oleObj>
              </mc:Choice>
              <mc:Fallback>
                <p:oleObj name="Equation" r:id="rId14" imgW="1308100" imgH="444500" progId="Equation.3">
                  <p:embed/>
                  <p:pic>
                    <p:nvPicPr>
                      <p:cNvPr id="0" name="图片 4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817" y="4695279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730204" y="4631779"/>
          <a:ext cx="99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Equation" r:id="rId16" imgW="1320800" imgH="698500" progId="Equation.3">
                  <p:embed/>
                </p:oleObj>
              </mc:Choice>
              <mc:Fallback>
                <p:oleObj name="Equation" r:id="rId16" imgW="1320800" imgH="698500" progId="Equation.3">
                  <p:embed/>
                  <p:pic>
                    <p:nvPicPr>
                      <p:cNvPr id="0" name="图片 4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204" y="4631779"/>
                        <a:ext cx="990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5720804" y="4707979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Equation" r:id="rId18" imgW="2120900" imgH="596900" progId="Equation.3">
                  <p:embed/>
                </p:oleObj>
              </mc:Choice>
              <mc:Fallback>
                <p:oleObj name="Equation" r:id="rId18" imgW="2120900" imgH="596900" progId="Equation.3">
                  <p:embed/>
                  <p:pic>
                    <p:nvPicPr>
                      <p:cNvPr id="0" name="图片 4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804" y="4707979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3882479" y="3679279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Equation" r:id="rId20" imgW="1371600" imgH="342900" progId="Equation.3">
                  <p:embed/>
                </p:oleObj>
              </mc:Choice>
              <mc:Fallback>
                <p:oleObj name="Equation" r:id="rId20" imgW="1371600" imgH="342900" progId="Equation.3">
                  <p:embed/>
                  <p:pic>
                    <p:nvPicPr>
                      <p:cNvPr id="0" name="图片 4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479" y="3679279"/>
                        <a:ext cx="1028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4996904" y="3577679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Equation" r:id="rId22" imgW="2082800" imgH="596900" progId="Equation.3">
                  <p:embed/>
                </p:oleObj>
              </mc:Choice>
              <mc:Fallback>
                <p:oleObj name="Equation" r:id="rId22" imgW="2082800" imgH="596900" progId="Equation.3">
                  <p:embed/>
                  <p:pic>
                    <p:nvPicPr>
                      <p:cNvPr id="0" name="图片 4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904" y="3577679"/>
                        <a:ext cx="156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00200" y="5212184"/>
          <a:ext cx="152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" name="Equation" r:id="rId3" imgW="2032000" imgH="762000" progId="Equation.3">
                  <p:embed/>
                </p:oleObj>
              </mc:Choice>
              <mc:Fallback>
                <p:oleObj name="Equation" r:id="rId3" imgW="2032000" imgH="762000" progId="Equation.3">
                  <p:embed/>
                  <p:pic>
                    <p:nvPicPr>
                      <p:cNvPr id="0" name="图片 5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12184"/>
                        <a:ext cx="152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788988"/>
            <a:ext cx="85153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质量为</a:t>
            </a:r>
            <a:r>
              <a:rPr lang="zh-CN" altLang="en-US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的质点受力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的作用沿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轴作直线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8775" y="1399069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运动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934200" y="141335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在开始时刻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689100" y="2020888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" name="Equation" r:id="rId5" imgW="2222500" imgH="596900" progId="Equation.DSMT4">
                  <p:embed/>
                </p:oleObj>
              </mc:Choice>
              <mc:Fallback>
                <p:oleObj name="Equation" r:id="rId5" imgW="2222500" imgH="596900" progId="Equation.DSMT4">
                  <p:embed/>
                  <p:pic>
                    <p:nvPicPr>
                      <p:cNvPr id="0" name="图片 5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020888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352800" y="2008669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随着时间的增大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此力</a:t>
            </a:r>
            <a:r>
              <a:rPr kumimoji="1"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均匀地减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914400" y="2496031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 </a:t>
            </a:r>
            <a:r>
              <a:rPr kumimoji="1" lang="en-US" altLang="zh-CN" sz="32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0 .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495800" y="2556356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如果开始时质点在原点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62000" y="3761269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据题意有</a:t>
            </a: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1600200" y="4247108"/>
          <a:ext cx="2006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" name="Equation" r:id="rId7" imgW="2679700" imgH="1409700" progId="Equation.3">
                  <p:embed/>
                </p:oleObj>
              </mc:Choice>
              <mc:Fallback>
                <p:oleObj name="Equation" r:id="rId7" imgW="2679700" imgH="1409700" progId="Equation.3">
                  <p:embed/>
                  <p:pic>
                    <p:nvPicPr>
                      <p:cNvPr id="0" name="图片 5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47108"/>
                        <a:ext cx="2006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6" name="Group 12"/>
          <p:cNvGrpSpPr/>
          <p:nvPr/>
        </p:nvGrpSpPr>
        <p:grpSpPr bwMode="auto">
          <a:xfrm>
            <a:off x="6475413" y="4154969"/>
            <a:ext cx="1830387" cy="2065337"/>
            <a:chOff x="4511" y="2112"/>
            <a:chExt cx="1153" cy="1301"/>
          </a:xfrm>
        </p:grpSpPr>
        <p:grpSp>
          <p:nvGrpSpPr>
            <p:cNvPr id="6157" name="Group 13"/>
            <p:cNvGrpSpPr/>
            <p:nvPr/>
          </p:nvGrpSpPr>
          <p:grpSpPr bwMode="auto">
            <a:xfrm>
              <a:off x="4560" y="2112"/>
              <a:ext cx="1104" cy="1301"/>
              <a:chOff x="4560" y="2112"/>
              <a:chExt cx="1104" cy="1301"/>
            </a:xfrm>
          </p:grpSpPr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>
                <a:off x="4560" y="3120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 flipV="1">
                <a:off x="4560" y="216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160" name="Object 16"/>
              <p:cNvGraphicFramePr>
                <a:graphicFrameLocks noChangeAspect="1"/>
              </p:cNvGraphicFramePr>
              <p:nvPr/>
            </p:nvGraphicFramePr>
            <p:xfrm>
              <a:off x="5520" y="3168"/>
              <a:ext cx="142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91" name="公式" r:id="rId9" imgW="114300" imgH="203200" progId="Equation.3">
                      <p:embed/>
                    </p:oleObj>
                  </mc:Choice>
                  <mc:Fallback>
                    <p:oleObj name="公式" r:id="rId9" imgW="114300" imgH="203200" progId="Equation.3">
                      <p:embed/>
                      <p:pic>
                        <p:nvPicPr>
                          <p:cNvPr id="0" name="图片 53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0" y="3168"/>
                            <a:ext cx="142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1" name="Object 17"/>
              <p:cNvGraphicFramePr>
                <a:graphicFrameLocks noChangeAspect="1"/>
              </p:cNvGraphicFramePr>
              <p:nvPr/>
            </p:nvGraphicFramePr>
            <p:xfrm>
              <a:off x="4560" y="2112"/>
              <a:ext cx="252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92" name="公式" r:id="rId11" imgW="215900" imgH="215900" progId="Equation.3">
                      <p:embed/>
                    </p:oleObj>
                  </mc:Choice>
                  <mc:Fallback>
                    <p:oleObj name="公式" r:id="rId11" imgW="215900" imgH="215900" progId="Equation.3">
                      <p:embed/>
                      <p:pic>
                        <p:nvPicPr>
                          <p:cNvPr id="0" name="图片 53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112"/>
                            <a:ext cx="252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62" name="Object 18"/>
            <p:cNvGraphicFramePr>
              <a:graphicFrameLocks noChangeAspect="1"/>
            </p:cNvGraphicFramePr>
            <p:nvPr/>
          </p:nvGraphicFramePr>
          <p:xfrm>
            <a:off x="4511" y="3146"/>
            <a:ext cx="19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3" name="公式" r:id="rId13" imgW="165100" imgH="190500" progId="Equation.3">
                    <p:embed/>
                  </p:oleObj>
                </mc:Choice>
                <mc:Fallback>
                  <p:oleObj name="公式" r:id="rId13" imgW="165100" imgH="190500" progId="Equation.3">
                    <p:embed/>
                    <p:pic>
                      <p:nvPicPr>
                        <p:cNvPr id="0" name="图片 53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3146"/>
                          <a:ext cx="19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63" name="Group 19"/>
          <p:cNvGrpSpPr/>
          <p:nvPr/>
        </p:nvGrpSpPr>
        <p:grpSpPr bwMode="auto">
          <a:xfrm>
            <a:off x="7672388" y="5736119"/>
            <a:ext cx="341312" cy="476250"/>
            <a:chOff x="5141" y="3108"/>
            <a:chExt cx="215" cy="300"/>
          </a:xfrm>
        </p:grpSpPr>
        <p:graphicFrame>
          <p:nvGraphicFramePr>
            <p:cNvPr id="6164" name="Object 20"/>
            <p:cNvGraphicFramePr>
              <a:graphicFrameLocks noChangeAspect="1"/>
            </p:cNvGraphicFramePr>
            <p:nvPr/>
          </p:nvGraphicFramePr>
          <p:xfrm>
            <a:off x="5141" y="3158"/>
            <a:ext cx="21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4" name="公式" r:id="rId15" imgW="190500" imgH="215900" progId="Equation.3">
                    <p:embed/>
                  </p:oleObj>
                </mc:Choice>
                <mc:Fallback>
                  <p:oleObj name="公式" r:id="rId15" imgW="190500" imgH="215900" progId="Equation.3">
                    <p:embed/>
                    <p:pic>
                      <p:nvPicPr>
                        <p:cNvPr id="0" name="图片 5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" y="3158"/>
                          <a:ext cx="21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5232" y="3108"/>
              <a:ext cx="34" cy="3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66" name="Group 22"/>
          <p:cNvGrpSpPr/>
          <p:nvPr/>
        </p:nvGrpSpPr>
        <p:grpSpPr bwMode="auto">
          <a:xfrm>
            <a:off x="6173788" y="4535969"/>
            <a:ext cx="401637" cy="479425"/>
            <a:chOff x="4321" y="2352"/>
            <a:chExt cx="253" cy="302"/>
          </a:xfrm>
        </p:grpSpPr>
        <p:graphicFrame>
          <p:nvGraphicFramePr>
            <p:cNvPr id="6167" name="Object 23"/>
            <p:cNvGraphicFramePr>
              <a:graphicFrameLocks noChangeAspect="1"/>
            </p:cNvGraphicFramePr>
            <p:nvPr/>
          </p:nvGraphicFramePr>
          <p:xfrm>
            <a:off x="4321" y="2352"/>
            <a:ext cx="25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5" name="公式" r:id="rId17" imgW="254000" imgH="304800" progId="Equation.3">
                    <p:embed/>
                  </p:oleObj>
                </mc:Choice>
                <mc:Fallback>
                  <p:oleObj name="公式" r:id="rId17" imgW="254000" imgH="304800" progId="Equation.3">
                    <p:embed/>
                    <p:pic>
                      <p:nvPicPr>
                        <p:cNvPr id="0" name="图片 53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" y="2352"/>
                          <a:ext cx="25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4536" y="2448"/>
              <a:ext cx="34" cy="3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6553200" y="4688369"/>
            <a:ext cx="1295400" cy="10541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70" name="Object 26"/>
          <p:cNvGraphicFramePr>
            <a:graphicFrameLocks noChangeAspect="1"/>
          </p:cNvGraphicFramePr>
          <p:nvPr/>
        </p:nvGraphicFramePr>
        <p:xfrm>
          <a:off x="6946900" y="4447069"/>
          <a:ext cx="596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Equation" r:id="rId19" imgW="800100" imgH="406400" progId="Equation.3">
                  <p:embed/>
                </p:oleObj>
              </mc:Choice>
              <mc:Fallback>
                <p:oleObj name="Equation" r:id="rId19" imgW="800100" imgH="406400" progId="Equation.3">
                  <p:embed/>
                  <p:pic>
                    <p:nvPicPr>
                      <p:cNvPr id="0" name="图片 5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4447069"/>
                        <a:ext cx="596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88494"/>
              </p:ext>
            </p:extLst>
          </p:nvPr>
        </p:nvGraphicFramePr>
        <p:xfrm>
          <a:off x="3675597" y="4381030"/>
          <a:ext cx="1575854" cy="82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21" imgW="749160" imgH="393480" progId="Equation.DSMT4">
                  <p:embed/>
                </p:oleObj>
              </mc:Choice>
              <mc:Fallback>
                <p:oleObj name="Equation" r:id="rId21" imgW="749160" imgH="393480" progId="Equation.DSMT4">
                  <p:embed/>
                  <p:pic>
                    <p:nvPicPr>
                      <p:cNvPr id="0" name="图片 5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597" y="4381030"/>
                        <a:ext cx="1575854" cy="82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3352800" y="5085184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23" imgW="2133600" imgH="1231900" progId="Equation.3">
                  <p:embed/>
                </p:oleObj>
              </mc:Choice>
              <mc:Fallback>
                <p:oleObj name="Equation" r:id="rId23" imgW="2133600" imgH="1231900" progId="Equation.3">
                  <p:embed/>
                  <p:pic>
                    <p:nvPicPr>
                      <p:cNvPr id="0" name="图片 5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85184"/>
                        <a:ext cx="1600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7086600" y="4586769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25" imgW="1930400" imgH="1130300" progId="Equation.3">
                  <p:embed/>
                </p:oleObj>
              </mc:Choice>
              <mc:Fallback>
                <p:oleObj name="Equation" r:id="rId25" imgW="1930400" imgH="1130300" progId="Equation.3">
                  <p:embed/>
                  <p:pic>
                    <p:nvPicPr>
                      <p:cNvPr id="0" name="图片 5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586769"/>
                        <a:ext cx="144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358775" y="1932469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295400" y="1353031"/>
            <a:ext cx="579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设力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仅是时间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. 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358775" y="2542069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>
            <a:off x="5562600" y="1856269"/>
            <a:ext cx="1219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5334000" y="3075469"/>
            <a:ext cx="2895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2151856" y="3124681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求质点的运动规律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358775" y="3110394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初速度为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 </a:t>
            </a:r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457200" y="3643794"/>
            <a:ext cx="1981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>
            <a:off x="457200" y="2465869"/>
            <a:ext cx="2743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>
            <a:off x="457200" y="3075469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7315200" y="2465869"/>
            <a:ext cx="144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85" name="AutoShape 41"/>
          <p:cNvSpPr/>
          <p:nvPr/>
        </p:nvSpPr>
        <p:spPr bwMode="auto">
          <a:xfrm>
            <a:off x="1350962" y="4604232"/>
            <a:ext cx="188913" cy="1131887"/>
          </a:xfrm>
          <a:prstGeom prst="leftBrace">
            <a:avLst>
              <a:gd name="adj1" fmla="val 49522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8289925" y="2586519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685800" y="6013871"/>
            <a:ext cx="33554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对方程两边积分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utoUpdateAnimBg="0"/>
      <p:bldP spid="6169" grpId="0" animBg="1"/>
      <p:bldP spid="6177" grpId="0" animBg="1"/>
      <p:bldP spid="6178" grpId="0" animBg="1"/>
      <p:bldP spid="6181" grpId="0" animBg="1"/>
      <p:bldP spid="6182" grpId="0" animBg="1"/>
      <p:bldP spid="6183" grpId="0" animBg="1"/>
      <p:bldP spid="6184" grpId="0" animBg="1"/>
      <p:bldP spid="6185" grpId="0" animBg="1"/>
      <p:bldP spid="61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203376" y="882352"/>
          <a:ext cx="3175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quation" r:id="rId3" imgW="4229100" imgH="1358900" progId="Equation.3">
                  <p:embed/>
                </p:oleObj>
              </mc:Choice>
              <mc:Fallback>
                <p:oleObj name="Equation" r:id="rId3" imgW="4229100" imgH="1358900" progId="Equation.3">
                  <p:embed/>
                  <p:pic>
                    <p:nvPicPr>
                      <p:cNvPr id="0" name="图片 6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376" y="882352"/>
                        <a:ext cx="3175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77801" y="2025352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利用初始条件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41976" y="200471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203376" y="2787352"/>
          <a:ext cx="2514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5" imgW="3352800" imgH="1358900" progId="Equation.3">
                  <p:embed/>
                </p:oleObj>
              </mc:Choice>
              <mc:Fallback>
                <p:oleObj name="Equation" r:id="rId5" imgW="3352800" imgH="1358900" progId="Equation.3">
                  <p:embed/>
                  <p:pic>
                    <p:nvPicPr>
                      <p:cNvPr id="0" name="图片 6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376" y="2787352"/>
                        <a:ext cx="2514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55576" y="4014490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两边再积分得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092376" y="3777952"/>
          <a:ext cx="322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quation" r:id="rId7" imgW="4305300" imgH="1358900" progId="Equation.3">
                  <p:embed/>
                </p:oleObj>
              </mc:Choice>
              <mc:Fallback>
                <p:oleObj name="Equation" r:id="rId7" imgW="4305300" imgH="1358900" progId="Equation.3">
                  <p:embed/>
                  <p:pic>
                    <p:nvPicPr>
                      <p:cNvPr id="0" name="图片 6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376" y="3777952"/>
                        <a:ext cx="322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55576" y="4920952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再利用</a:t>
            </a: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952551" y="4920952"/>
          <a:ext cx="134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quation" r:id="rId9" imgW="1790700" imgH="762000" progId="Equation.3">
                  <p:embed/>
                </p:oleObj>
              </mc:Choice>
              <mc:Fallback>
                <p:oleObj name="Equation" r:id="rId9" imgW="1790700" imgH="762000" progId="Equation.3">
                  <p:embed/>
                  <p:pic>
                    <p:nvPicPr>
                      <p:cNvPr id="0" name="图片 6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51" y="4920952"/>
                        <a:ext cx="134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4946576" y="4935240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故所求质点运动规律为</a:t>
            </a: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2127176" y="5581352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11" imgW="3543300" imgH="1358900" progId="Equation.3">
                  <p:embed/>
                </p:oleObj>
              </mc:Choice>
              <mc:Fallback>
                <p:oleObj name="Equation" r:id="rId11" imgW="3543300" imgH="1358900" progId="Equation.3">
                  <p:embed/>
                  <p:pic>
                    <p:nvPicPr>
                      <p:cNvPr id="0" name="图片 6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176" y="5581352"/>
                        <a:ext cx="2654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3140001" y="1872952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13" imgW="2133600" imgH="1231900" progId="Equation.3">
                  <p:embed/>
                </p:oleObj>
              </mc:Choice>
              <mc:Fallback>
                <p:oleObj name="Equation" r:id="rId13" imgW="2133600" imgH="1231900" progId="Equation.3">
                  <p:embed/>
                  <p:pic>
                    <p:nvPicPr>
                      <p:cNvPr id="0" name="图片 6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01" y="1872952"/>
                        <a:ext cx="1600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713156" y="2021245"/>
                <a:ext cx="165904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en-US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>
                            <a:latin typeface="Cambria Math" panose="02040503050406030204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zh-CN" altLang="en-US" sz="2800">
                            <a:latin typeface="Cambria Math" panose="02040503050406030204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56" y="2021245"/>
                <a:ext cx="1659044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11" t="-8" r="37" b="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338307" y="4931132"/>
                <a:ext cx="165904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en-US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>
                            <a:latin typeface="Cambria Math" panose="02040503050406030204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0" smtClean="0">
                            <a:latin typeface="Cambria Math" panose="02040503050406030204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07" y="4931132"/>
                <a:ext cx="1659044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7" t="-68" r="32" b="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  <p:bldP spid="7175" grpId="0" autoUpdateAnimBg="0"/>
      <p:bldP spid="7177" grpId="0" autoUpdateAnimBg="0"/>
      <p:bldP spid="7180" grpId="0" autoUpdateAnimBg="0"/>
      <p:bldP spid="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Text Box 4"/>
              <p:cNvSpPr txBox="1">
                <a:spLocks noChangeArrowheads="1"/>
              </p:cNvSpPr>
              <p:nvPr/>
            </p:nvSpPr>
            <p:spPr bwMode="auto">
              <a:xfrm>
                <a:off x="668328" y="908720"/>
                <a:ext cx="254714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 </m:t>
                            </m:r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3200" b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3200" b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𝒑</m:t>
                        </m:r>
                        <m:r>
                          <m:rPr>
                            <m:nor/>
                          </m:rP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3200" b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19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328" y="908720"/>
                <a:ext cx="2547144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2" t="-6" r="18" b="1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915816" y="939136"/>
          <a:ext cx="1956668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4" imgW="16459200" imgH="4876800" progId="Equation.DSMT4">
                  <p:embed/>
                </p:oleObj>
              </mc:Choice>
              <mc:Fallback>
                <p:oleObj name="Equation" r:id="rId4" imgW="16459200" imgH="4876800" progId="Equation.DSMT4">
                  <p:embed/>
                  <p:pic>
                    <p:nvPicPr>
                      <p:cNvPr id="0" name="图片 7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939136"/>
                        <a:ext cx="1956668" cy="57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807024" y="96520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原方程化为一阶方程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3166607" y="1683200"/>
          <a:ext cx="2197481" cy="50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6" imgW="2425700" imgH="558800" progId="Equation.3">
                  <p:embed/>
                </p:oleObj>
              </mc:Choice>
              <mc:Fallback>
                <p:oleObj name="Equation" r:id="rId6" imgW="2425700" imgH="558800" progId="Equation.3">
                  <p:embed/>
                  <p:pic>
                    <p:nvPicPr>
                      <p:cNvPr id="0" name="图片 7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607" y="1683200"/>
                        <a:ext cx="2197481" cy="50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24408" y="226060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设其通解为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714384" y="2290133"/>
          <a:ext cx="2258949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8" imgW="2489200" imgH="596900" progId="Equation.3">
                  <p:embed/>
                </p:oleObj>
              </mc:Choice>
              <mc:Fallback>
                <p:oleObj name="Equation" r:id="rId8" imgW="2489200" imgH="596900" progId="Equation.3">
                  <p:embed/>
                  <p:pic>
                    <p:nvPicPr>
                      <p:cNvPr id="0" name="图片 7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384" y="2290133"/>
                        <a:ext cx="2258949" cy="53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24408" y="3101187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则得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632850" y="3124365"/>
          <a:ext cx="232041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10" imgW="2552700" imgH="596900" progId="Equation.3">
                  <p:embed/>
                </p:oleObj>
              </mc:Choice>
              <mc:Fallback>
                <p:oleObj name="Equation" r:id="rId10" imgW="2552700" imgH="596900" progId="Equation.3">
                  <p:embed/>
                  <p:pic>
                    <p:nvPicPr>
                      <p:cNvPr id="0" name="图片 7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850" y="3124365"/>
                        <a:ext cx="2320417" cy="53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005408" y="3873283"/>
            <a:ext cx="494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再一次积分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得原方程的通解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2401801" y="4635854"/>
          <a:ext cx="3826383" cy="70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12" imgW="4216400" imgH="774700" progId="Equation.3">
                  <p:embed/>
                </p:oleObj>
              </mc:Choice>
              <mc:Fallback>
                <p:oleObj name="Equation" r:id="rId12" imgW="4216400" imgH="774700" progId="Equation.3">
                  <p:embed/>
                  <p:pic>
                    <p:nvPicPr>
                      <p:cNvPr id="0" name="图片 7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01" y="4635854"/>
                        <a:ext cx="3826383" cy="706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552" y="108756"/>
            <a:ext cx="5505165" cy="792549"/>
          </a:xfrm>
          <a:prstGeom prst="rect">
            <a:avLst/>
          </a:prstGeom>
        </p:spPr>
      </p:pic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407189"/>
              </p:ext>
            </p:extLst>
          </p:nvPr>
        </p:nvGraphicFramePr>
        <p:xfrm>
          <a:off x="1451597" y="137854"/>
          <a:ext cx="2040283" cy="51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8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597" y="137854"/>
                        <a:ext cx="2040283" cy="517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1" grpId="0" autoUpdateAnimBg="0"/>
      <p:bldP spid="8203" grpId="0" autoUpdateAnimBg="0"/>
      <p:bldP spid="82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2432" y="1159024"/>
            <a:ext cx="2057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761928" y="895176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8" name="Equation" r:id="rId3" imgW="3352800" imgH="673100" progId="Equation.3">
                  <p:embed/>
                </p:oleObj>
              </mc:Choice>
              <mc:Fallback>
                <p:oleObj name="Equation" r:id="rId3" imgW="3352800" imgH="673100" progId="Equation.3">
                  <p:embed/>
                  <p:pic>
                    <p:nvPicPr>
                      <p:cNvPr id="0" name="图片 8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928" y="895176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838128" y="1517476"/>
          <a:ext cx="157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" name="Equation" r:id="rId5" imgW="2095500" imgH="762000" progId="Equation.3">
                  <p:embed/>
                </p:oleObj>
              </mc:Choice>
              <mc:Fallback>
                <p:oleObj name="Equation" r:id="rId5" imgW="2095500" imgH="762000" progId="Equation.3">
                  <p:embed/>
                  <p:pic>
                    <p:nvPicPr>
                      <p:cNvPr id="0" name="图片 8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128" y="1517476"/>
                        <a:ext cx="157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658991" y="1517476"/>
          <a:ext cx="154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" name="Equation" r:id="rId7" imgW="2070100" imgH="762000" progId="Equation.3">
                  <p:embed/>
                </p:oleObj>
              </mc:Choice>
              <mc:Fallback>
                <p:oleObj name="Equation" r:id="rId7" imgW="2070100" imgH="762000" progId="Equation.3">
                  <p:embed/>
                  <p:pic>
                    <p:nvPicPr>
                      <p:cNvPr id="0" name="图片 8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991" y="1517476"/>
                        <a:ext cx="154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22" name="Text Box 6"/>
              <p:cNvSpPr txBox="1">
                <a:spLocks noChangeArrowheads="1"/>
              </p:cNvSpPr>
              <p:nvPr/>
            </p:nvSpPr>
            <p:spPr bwMode="auto">
              <a:xfrm>
                <a:off x="933128" y="2103263"/>
                <a:ext cx="27027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2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128" y="2103263"/>
                <a:ext cx="2702768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2" t="-27" r="19" b="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580820" y="2143125"/>
          <a:ext cx="1778789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" name="Equation" r:id="rId10" imgW="16459200" imgH="4876800" progId="Equation.DSMT4">
                  <p:embed/>
                </p:oleObj>
              </mc:Choice>
              <mc:Fallback>
                <p:oleObj name="Equation" r:id="rId10" imgW="16459200" imgH="4876800" progId="Equation.DSMT4">
                  <p:embed/>
                  <p:pic>
                    <p:nvPicPr>
                      <p:cNvPr id="0" name="图片 8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820" y="2143125"/>
                        <a:ext cx="1778789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276528" y="2103263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代入方程得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695128" y="2876376"/>
          <a:ext cx="243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" name="Equation" r:id="rId12" imgW="3251200" imgH="673100" progId="Equation.3">
                  <p:embed/>
                </p:oleObj>
              </mc:Choice>
              <mc:Fallback>
                <p:oleObj name="Equation" r:id="rId12" imgW="3251200" imgH="673100" progId="Equation.3">
                  <p:embed/>
                  <p:pic>
                    <p:nvPicPr>
                      <p:cNvPr id="0" name="图片 8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128" y="2876376"/>
                        <a:ext cx="2438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285928" y="271286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分离变量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6038528" y="2723976"/>
          <a:ext cx="1993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" name="Equation" r:id="rId14" imgW="2654300" imgH="1282700" progId="Equation.3">
                  <p:embed/>
                </p:oleObj>
              </mc:Choice>
              <mc:Fallback>
                <p:oleObj name="Equation" r:id="rId14" imgW="2654300" imgH="1282700" progId="Equation.3">
                  <p:embed/>
                  <p:pic>
                    <p:nvPicPr>
                      <p:cNvPr id="0" name="图片 8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528" y="2723976"/>
                        <a:ext cx="1993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39552" y="3689176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积分得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703078" y="3626645"/>
          <a:ext cx="4381090" cy="65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" name="Equation" r:id="rId16" imgW="40538400" imgH="6096000" progId="Equation.DSMT4">
                  <p:embed/>
                </p:oleObj>
              </mc:Choice>
              <mc:Fallback>
                <p:oleObj name="Equation" r:id="rId16" imgW="40538400" imgH="6096000" progId="Equation.DSMT4">
                  <p:embed/>
                  <p:pic>
                    <p:nvPicPr>
                      <p:cNvPr id="0" name="图片 8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078" y="3626645"/>
                        <a:ext cx="4381090" cy="65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5951325" y="3706488"/>
          <a:ext cx="2575351" cy="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" name="Equation" r:id="rId18" imgW="26212800" imgH="5791200" progId="Equation.DSMT4">
                  <p:embed/>
                </p:oleObj>
              </mc:Choice>
              <mc:Fallback>
                <p:oleObj name="Equation" r:id="rId18" imgW="26212800" imgH="5791200" progId="Equation.DSMT4">
                  <p:embed/>
                  <p:pic>
                    <p:nvPicPr>
                      <p:cNvPr id="0" name="图片 8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325" y="3706488"/>
                        <a:ext cx="2575351" cy="568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1341440" y="4303318"/>
          <a:ext cx="1844671" cy="72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" name="Equation" r:id="rId20" imgW="17068800" imgH="6705600" progId="Equation.DSMT4">
                  <p:embed/>
                </p:oleObj>
              </mc:Choice>
              <mc:Fallback>
                <p:oleObj name="Equation" r:id="rId20" imgW="17068800" imgH="6705600" progId="Equation.DSMT4">
                  <p:embed/>
                  <p:pic>
                    <p:nvPicPr>
                      <p:cNvPr id="0" name="图片 8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40" y="4303318"/>
                        <a:ext cx="1844671" cy="72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52128" y="4367038"/>
            <a:ext cx="107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3077895" y="4337983"/>
          <a:ext cx="1622324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" name="Equation" r:id="rId22" imgW="14935200" imgH="5486400" progId="Equation.DSMT4">
                  <p:embed/>
                </p:oleObj>
              </mc:Choice>
              <mc:Fallback>
                <p:oleObj name="Equation" r:id="rId22" imgW="14935200" imgH="5486400" progId="Equation.DSMT4">
                  <p:embed/>
                  <p:pic>
                    <p:nvPicPr>
                      <p:cNvPr id="0" name="图片 8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895" y="4337983"/>
                        <a:ext cx="1622324" cy="59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4590728" y="4351163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于是有</a:t>
            </a: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5809928" y="4362276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8" name="Equation" r:id="rId24" imgW="2705100" imgH="673100" progId="Equation.3">
                  <p:embed/>
                </p:oleObj>
              </mc:Choice>
              <mc:Fallback>
                <p:oleObj name="Equation" r:id="rId24" imgW="2705100" imgH="673100" progId="Equation.3">
                  <p:embed/>
                  <p:pic>
                    <p:nvPicPr>
                      <p:cNvPr id="0" name="图片 8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928" y="4362276"/>
                        <a:ext cx="203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933128" y="5060776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两端再积分得</a:t>
            </a: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3460428" y="5060776"/>
          <a:ext cx="242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" name="Equation" r:id="rId26" imgW="3238500" imgH="698500" progId="Equation.3">
                  <p:embed/>
                </p:oleObj>
              </mc:Choice>
              <mc:Fallback>
                <p:oleObj name="Equation" r:id="rId26" imgW="3238500" imgH="698500" progId="Equation.3">
                  <p:embed/>
                  <p:pic>
                    <p:nvPicPr>
                      <p:cNvPr id="0" name="图片 8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428" y="5060776"/>
                        <a:ext cx="242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552128" y="5667201"/>
            <a:ext cx="116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</a:p>
        </p:txBody>
      </p:sp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1415728" y="5702126"/>
          <a:ext cx="157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" name="Equation" r:id="rId28" imgW="2095500" imgH="762000" progId="Equation.3">
                  <p:embed/>
                </p:oleObj>
              </mc:Choice>
              <mc:Fallback>
                <p:oleObj name="Equation" r:id="rId28" imgW="2095500" imgH="762000" progId="Equation.3">
                  <p:embed/>
                  <p:pic>
                    <p:nvPicPr>
                      <p:cNvPr id="0" name="图片 8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728" y="5702126"/>
                        <a:ext cx="157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2987824" y="5705836"/>
          <a:ext cx="1467351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" name="Equation" r:id="rId30" imgW="14935200" imgH="5486400" progId="Equation.DSMT4">
                  <p:embed/>
                </p:oleObj>
              </mc:Choice>
              <mc:Fallback>
                <p:oleObj name="Equation" r:id="rId30" imgW="14935200" imgH="5486400" progId="Equation.DSMT4">
                  <p:embed/>
                  <p:pic>
                    <p:nvPicPr>
                      <p:cNvPr id="0" name="图片 8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705836"/>
                        <a:ext cx="1467351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2838128" y="6165304"/>
          <a:ext cx="215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" name="Equation" r:id="rId32" imgW="2882900" imgH="673100" progId="Equation.3">
                  <p:embed/>
                </p:oleObj>
              </mc:Choice>
              <mc:Fallback>
                <p:oleObj name="Equation" r:id="rId32" imgW="2882900" imgH="673100" progId="Equation.3">
                  <p:embed/>
                  <p:pic>
                    <p:nvPicPr>
                      <p:cNvPr id="0" name="图片 8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128" y="6165304"/>
                        <a:ext cx="215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514528" y="5670376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因此所求特解为</a:t>
            </a:r>
          </a:p>
        </p:txBody>
      </p:sp>
      <p:sp>
        <p:nvSpPr>
          <p:cNvPr id="9244" name="AutoShape 28"/>
          <p:cNvSpPr/>
          <p:nvPr/>
        </p:nvSpPr>
        <p:spPr bwMode="auto">
          <a:xfrm>
            <a:off x="2609528" y="1022176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4285928" y="3231976"/>
            <a:ext cx="1600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  <p:bldP spid="9225" grpId="0" autoUpdateAnimBg="0"/>
      <p:bldP spid="9227" grpId="0" autoUpdateAnimBg="0"/>
      <p:bldP spid="9229" grpId="0" autoUpdateAnimBg="0"/>
      <p:bldP spid="9233" grpId="0" autoUpdateAnimBg="0"/>
      <p:bldP spid="9235" grpId="0" autoUpdateAnimBg="0"/>
      <p:bldP spid="9237" grpId="0" autoUpdateAnimBg="0"/>
      <p:bldP spid="9239" grpId="0" autoUpdateAnimBg="0"/>
      <p:bldP spid="9243" grpId="0" autoUpdateAnimBg="0"/>
      <p:bldP spid="92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01402" y="1534839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322761" y="1527959"/>
          <a:ext cx="1811730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Equation" r:id="rId3" imgW="15240000" imgH="4876800" progId="Equation.DSMT4">
                  <p:embed/>
                </p:oleObj>
              </mc:Choice>
              <mc:Fallback>
                <p:oleObj name="Equation" r:id="rId3" imgW="15240000" imgH="4876800" progId="Equation.DSMT4">
                  <p:embed/>
                  <p:pic>
                    <p:nvPicPr>
                      <p:cNvPr id="0" name="图片 11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761" y="1527959"/>
                        <a:ext cx="1811730" cy="57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3019939" y="1318106"/>
          <a:ext cx="1736866" cy="104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5" imgW="17678400" imgH="10668000" progId="Equation.DSMT4">
                  <p:embed/>
                </p:oleObj>
              </mc:Choice>
              <mc:Fallback>
                <p:oleObj name="Equation" r:id="rId5" imgW="17678400" imgH="10668000" progId="Equation.DSMT4">
                  <p:embed/>
                  <p:pic>
                    <p:nvPicPr>
                      <p:cNvPr id="0" name="图片 11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939" y="1318106"/>
                        <a:ext cx="1736866" cy="1048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736206" y="1378501"/>
          <a:ext cx="1371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Equation" r:id="rId7" imgW="1828800" imgH="1231900" progId="Equation.3">
                  <p:embed/>
                </p:oleObj>
              </mc:Choice>
              <mc:Fallback>
                <p:oleObj name="Equation" r:id="rId7" imgW="1828800" imgH="1231900" progId="Equation.3">
                  <p:embed/>
                  <p:pic>
                    <p:nvPicPr>
                      <p:cNvPr id="0" name="图片 11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206" y="1378501"/>
                        <a:ext cx="1371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184006" y="1381676"/>
          <a:ext cx="1054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9" imgW="1409700" imgH="1231900" progId="Equation.3">
                  <p:embed/>
                </p:oleObj>
              </mc:Choice>
              <mc:Fallback>
                <p:oleObj name="Equation" r:id="rId9" imgW="1409700" imgH="1231900" progId="Equation.3">
                  <p:embed/>
                  <p:pic>
                    <p:nvPicPr>
                      <p:cNvPr id="0" name="图片 11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006" y="1381676"/>
                        <a:ext cx="1054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997842" y="2540992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故方程化为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512442" y="2413992"/>
          <a:ext cx="223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11" imgW="2984500" imgH="1231900" progId="Equation.3">
                  <p:embed/>
                </p:oleObj>
              </mc:Choice>
              <mc:Fallback>
                <p:oleObj name="Equation" r:id="rId11" imgW="2984500" imgH="1231900" progId="Equation.3">
                  <p:embed/>
                  <p:pic>
                    <p:nvPicPr>
                      <p:cNvPr id="0" name="图片 11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442" y="2413992"/>
                        <a:ext cx="223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023242" y="3337917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设其通解为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966342" y="3415705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Equation" r:id="rId13" imgW="2527300" imgH="596900" progId="Equation.3">
                  <p:embed/>
                </p:oleObj>
              </mc:Choice>
              <mc:Fallback>
                <p:oleObj name="Equation" r:id="rId13" imgW="2527300" imgH="596900" progId="Equation.3">
                  <p:embed/>
                  <p:pic>
                    <p:nvPicPr>
                      <p:cNvPr id="0" name="图片 11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342" y="3415705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909442" y="332839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即得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614042" y="4014192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15" imgW="2489200" imgH="596900" progId="Equation.3">
                  <p:embed/>
                </p:oleObj>
              </mc:Choice>
              <mc:Fallback>
                <p:oleObj name="Equation" r:id="rId15" imgW="2489200" imgH="596900" progId="Equation.3">
                  <p:embed/>
                  <p:pic>
                    <p:nvPicPr>
                      <p:cNvPr id="0" name="图片 11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042" y="4014192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947042" y="4547592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分离变量后积分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得原方程的通解</a:t>
            </a:r>
          </a:p>
        </p:txBody>
      </p: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3360042" y="5157192"/>
          <a:ext cx="284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17" imgW="3797300" imgH="1257300" progId="Equation.3">
                  <p:embed/>
                </p:oleObj>
              </mc:Choice>
              <mc:Fallback>
                <p:oleObj name="Equation" r:id="rId17" imgW="3797300" imgH="1257300" progId="Equation.3">
                  <p:embed/>
                  <p:pic>
                    <p:nvPicPr>
                      <p:cNvPr id="0" name="图片 11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42" y="5157192"/>
                        <a:ext cx="2844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9"/>
              <p:cNvSpPr txBox="1">
                <a:spLocks noChangeArrowheads="1"/>
              </p:cNvSpPr>
              <p:nvPr/>
            </p:nvSpPr>
            <p:spPr bwMode="auto">
              <a:xfrm>
                <a:off x="966414" y="795328"/>
                <a:ext cx="51733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457200" indent="-457200">
                  <a:spcBef>
                    <a:spcPct val="5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l"/>
                  <a:defRPr sz="2800" b="1" i="1">
                    <a:effectLst/>
                    <a:latin typeface="Cambria Math" panose="02040503050406030204"/>
                  </a:defRPr>
                </a:lvl1pPr>
              </a:lstStyle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′′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𝒚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𝒚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′</m:t>
                        </m:r>
                      </m:e>
                    </m:d>
                  </m:oMath>
                </a14:m>
                <a:r>
                  <a:rPr lang="zh-CN" altLang="en-US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型的微分方程 </a:t>
                </a:r>
              </a:p>
            </p:txBody>
          </p:sp>
        </mc:Choice>
        <mc:Fallback xmlns="">
          <p:sp>
            <p:nvSpPr>
              <p:cNvPr id="15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6414" y="795328"/>
                <a:ext cx="5173364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11" t="-59" r="12" b="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8" grpId="0" autoUpdateAnimBg="0"/>
      <p:bldP spid="12300" grpId="0" autoUpdateAnimBg="0"/>
      <p:bldP spid="12302" grpId="0" autoUpdateAnimBg="0"/>
      <p:bldP spid="12304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e07b5be-6e39-4578-9cd1-35d3721b910d"/>
  <p:tag name="COMMONDATA" val="eyJoZGlkIjoiNDc3NTBjNzVkMDEyZDc0NTE2NjNmYWZlNWZjZmU1Z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871</Words>
  <Application>Microsoft Office PowerPoint</Application>
  <PresentationFormat>全屏显示(4:3)</PresentationFormat>
  <Paragraphs>153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Monotype Sorts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Equation</vt:lpstr>
      <vt:lpstr>公式</vt:lpstr>
      <vt:lpstr>MathType 5.0 Equation</vt:lpstr>
      <vt:lpstr>PowerPoint 演示文稿</vt:lpstr>
      <vt:lpstr>PowerPoint 演示文稿</vt:lpstr>
      <vt:lpstr>PowerPoint 演示文稿</vt:lpstr>
      <vt:lpstr>例1. 求解y^‴=e^2x-cosx" ". </vt:lpstr>
      <vt:lpstr>例2.  质量为 m 的质点受力F 的作用沿 Ox 轴作直线</vt:lpstr>
      <vt:lpstr>PowerPoint 演示文稿</vt:lpstr>
      <vt:lpstr>PowerPoint 演示文稿</vt:lpstr>
      <vt:lpstr>例3. 求解</vt:lpstr>
      <vt:lpstr>PowerPoint 演示文稿</vt:lpstr>
      <vt:lpstr>例4. 求解</vt:lpstr>
      <vt:lpstr>例5. </vt:lpstr>
      <vt:lpstr>PowerPoint 演示文稿</vt:lpstr>
      <vt:lpstr>PowerPoint 演示文稿</vt:lpstr>
      <vt:lpstr>说明:  若此例改为如图所示的坐标系, </vt:lpstr>
      <vt:lpstr>例6. 解初值问题</vt:lpstr>
      <vt:lpstr>例7.</vt:lpstr>
      <vt:lpstr>PowerPoint 演示文稿</vt:lpstr>
      <vt:lpstr>PowerPoint 演示文稿</vt:lpstr>
      <vt:lpstr>PowerPoint 演示文稿</vt:lpstr>
      <vt:lpstr>PowerPoint 演示文稿</vt:lpstr>
      <vt:lpstr>练习题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无穷小与无穷大</dc:title>
  <dc:creator>liuxiongwei</dc:creator>
  <cp:lastModifiedBy>Admin</cp:lastModifiedBy>
  <cp:revision>44</cp:revision>
  <dcterms:created xsi:type="dcterms:W3CDTF">2014-02-05T03:07:00Z</dcterms:created>
  <dcterms:modified xsi:type="dcterms:W3CDTF">2022-12-18T08:51:29Z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A9978A9E2279474FB2B7DAC186971B4E</vt:lpwstr>
  </property>
  <property fmtid="{D5CDD505-2E9C-101B-9397-08002B2CF9AE}" pid="3" name="KSOProductBuildVer">
    <vt:lpwstr>2052-11.1.0.11744</vt:lpwstr>
  </property>
</Properties>
</file>