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handoutMasterIdLst>
    <p:handoutMasterId r:id="rId35"/>
  </p:handoutMasterIdLst>
  <p:sldIdLst>
    <p:sldId id="284" r:id="rId2"/>
    <p:sldId id="285" r:id="rId3"/>
    <p:sldId id="286" r:id="rId4"/>
    <p:sldId id="258" r:id="rId5"/>
    <p:sldId id="287" r:id="rId6"/>
    <p:sldId id="288" r:id="rId7"/>
    <p:sldId id="289" r:id="rId8"/>
    <p:sldId id="260" r:id="rId9"/>
    <p:sldId id="261" r:id="rId10"/>
    <p:sldId id="262" r:id="rId11"/>
    <p:sldId id="263" r:id="rId12"/>
    <p:sldId id="298" r:id="rId13"/>
    <p:sldId id="264" r:id="rId14"/>
    <p:sldId id="265" r:id="rId15"/>
    <p:sldId id="266" r:id="rId16"/>
    <p:sldId id="267" r:id="rId17"/>
    <p:sldId id="268" r:id="rId18"/>
    <p:sldId id="290" r:id="rId19"/>
    <p:sldId id="291" r:id="rId20"/>
    <p:sldId id="292" r:id="rId21"/>
    <p:sldId id="299" r:id="rId22"/>
    <p:sldId id="300" r:id="rId23"/>
    <p:sldId id="301" r:id="rId24"/>
    <p:sldId id="302" r:id="rId25"/>
    <p:sldId id="303" r:id="rId26"/>
    <p:sldId id="294" r:id="rId27"/>
    <p:sldId id="304" r:id="rId28"/>
    <p:sldId id="295" r:id="rId29"/>
    <p:sldId id="296" r:id="rId30"/>
    <p:sldId id="272" r:id="rId31"/>
    <p:sldId id="273" r:id="rId32"/>
    <p:sldId id="305" r:id="rId33"/>
  </p:sldIdLst>
  <p:sldSz cx="9144000" cy="6858000" type="screen4x3"/>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0066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978" autoAdjust="0"/>
  </p:normalViewPr>
  <p:slideViewPr>
    <p:cSldViewPr>
      <p:cViewPr varScale="1">
        <p:scale>
          <a:sx n="106" d="100"/>
          <a:sy n="106" d="100"/>
        </p:scale>
        <p:origin x="1354" y="29"/>
      </p:cViewPr>
      <p:guideLst>
        <p:guide orient="horz" pos="2160"/>
        <p:guide pos="2880"/>
      </p:guideLst>
    </p:cSldViewPr>
  </p:slideViewPr>
  <p:notesTextViewPr>
    <p:cViewPr>
      <p:scale>
        <a:sx n="100" d="100"/>
        <a:sy n="100" d="100"/>
      </p:scale>
      <p:origin x="0" y="0"/>
    </p:cViewPr>
  </p:notesTextViewPr>
  <p:notesViewPr>
    <p:cSldViewPr>
      <p:cViewPr varScale="1">
        <p:scale>
          <a:sx n="51" d="100"/>
          <a:sy n="51" d="100"/>
        </p:scale>
        <p:origin x="-29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 junwu" userId="4a3cc178e26c2f97" providerId="LiveId" clId="{F61CAEDD-E107-4FFC-95EC-5DD611B2F962}"/>
    <pc:docChg chg="delSld">
      <pc:chgData name="yu junwu" userId="4a3cc178e26c2f97" providerId="LiveId" clId="{F61CAEDD-E107-4FFC-95EC-5DD611B2F962}" dt="2022-09-19T23:02:23.280" v="0" actId="2696"/>
      <pc:docMkLst>
        <pc:docMk/>
      </pc:docMkLst>
      <pc:sldChg chg="del">
        <pc:chgData name="yu junwu" userId="4a3cc178e26c2f97" providerId="LiveId" clId="{F61CAEDD-E107-4FFC-95EC-5DD611B2F962}" dt="2022-09-19T23:02:23.280" v="0" actId="2696"/>
        <pc:sldMkLst>
          <pc:docMk/>
          <pc:sldMk cId="0" sldId="319"/>
        </pc:sldMkLst>
      </pc:sldChg>
      <pc:sldMasterChg chg="delSldLayout">
        <pc:chgData name="yu junwu" userId="4a3cc178e26c2f97" providerId="LiveId" clId="{F61CAEDD-E107-4FFC-95EC-5DD611B2F962}" dt="2022-09-19T23:02:23.280" v="0" actId="2696"/>
        <pc:sldMasterMkLst>
          <pc:docMk/>
          <pc:sldMasterMk cId="0" sldId="2147483648"/>
        </pc:sldMasterMkLst>
        <pc:sldLayoutChg chg="del">
          <pc:chgData name="yu junwu" userId="4a3cc178e26c2f97" providerId="LiveId" clId="{F61CAEDD-E107-4FFC-95EC-5DD611B2F962}" dt="2022-09-19T23:02:23.280" v="0" actId="2696"/>
          <pc:sldLayoutMkLst>
            <pc:docMk/>
            <pc:sldMasterMk cId="0" sldId="2147483648"/>
            <pc:sldLayoutMk cId="0" sldId="2147483654"/>
          </pc:sldLayoutMkLst>
        </pc:sldLayoutChg>
      </pc:sldMasterChg>
    </pc:docChg>
  </pc:docChgLst>
</pc:chgInfo>
</file>

<file path=ppt/drawings/_rels/vmlDrawing1.vml.rels><?xml version="1.0" encoding="UTF-8" standalone="yes"?>
<Relationships xmlns="http://schemas.openxmlformats.org/package/2006/relationships"><Relationship Id="rId8" Type="http://schemas.openxmlformats.org/officeDocument/2006/relationships/image" Target="../media/image11.emf"/><Relationship Id="rId13" Type="http://schemas.openxmlformats.org/officeDocument/2006/relationships/image" Target="../media/image16.emf"/><Relationship Id="rId3" Type="http://schemas.openxmlformats.org/officeDocument/2006/relationships/image" Target="../media/image6.emf"/><Relationship Id="rId7" Type="http://schemas.openxmlformats.org/officeDocument/2006/relationships/image" Target="../media/image10.emf"/><Relationship Id="rId12" Type="http://schemas.openxmlformats.org/officeDocument/2006/relationships/image" Target="../media/image15.emf"/><Relationship Id="rId17" Type="http://schemas.openxmlformats.org/officeDocument/2006/relationships/image" Target="../media/image20.emf"/><Relationship Id="rId2" Type="http://schemas.openxmlformats.org/officeDocument/2006/relationships/image" Target="../media/image5.emf"/><Relationship Id="rId16" Type="http://schemas.openxmlformats.org/officeDocument/2006/relationships/image" Target="../media/image19.emf"/><Relationship Id="rId1" Type="http://schemas.openxmlformats.org/officeDocument/2006/relationships/image" Target="../media/image4.emf"/><Relationship Id="rId6" Type="http://schemas.openxmlformats.org/officeDocument/2006/relationships/image" Target="../media/image9.emf"/><Relationship Id="rId11" Type="http://schemas.openxmlformats.org/officeDocument/2006/relationships/image" Target="../media/image14.emf"/><Relationship Id="rId5" Type="http://schemas.openxmlformats.org/officeDocument/2006/relationships/image" Target="../media/image8.emf"/><Relationship Id="rId15" Type="http://schemas.openxmlformats.org/officeDocument/2006/relationships/image" Target="../media/image18.emf"/><Relationship Id="rId10" Type="http://schemas.openxmlformats.org/officeDocument/2006/relationships/image" Target="../media/image13.emf"/><Relationship Id="rId4" Type="http://schemas.openxmlformats.org/officeDocument/2006/relationships/image" Target="../media/image7.emf"/><Relationship Id="rId9" Type="http://schemas.openxmlformats.org/officeDocument/2006/relationships/image" Target="../media/image12.emf"/><Relationship Id="rId14" Type="http://schemas.openxmlformats.org/officeDocument/2006/relationships/image" Target="../media/image17.e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138.emf"/><Relationship Id="rId13" Type="http://schemas.openxmlformats.org/officeDocument/2006/relationships/image" Target="../media/image143.emf"/><Relationship Id="rId18" Type="http://schemas.openxmlformats.org/officeDocument/2006/relationships/image" Target="../media/image148.emf"/><Relationship Id="rId3" Type="http://schemas.openxmlformats.org/officeDocument/2006/relationships/image" Target="../media/image133.emf"/><Relationship Id="rId7" Type="http://schemas.openxmlformats.org/officeDocument/2006/relationships/image" Target="../media/image137.emf"/><Relationship Id="rId12" Type="http://schemas.openxmlformats.org/officeDocument/2006/relationships/image" Target="../media/image142.emf"/><Relationship Id="rId17" Type="http://schemas.openxmlformats.org/officeDocument/2006/relationships/image" Target="../media/image147.emf"/><Relationship Id="rId2" Type="http://schemas.openxmlformats.org/officeDocument/2006/relationships/image" Target="../media/image132.emf"/><Relationship Id="rId16" Type="http://schemas.openxmlformats.org/officeDocument/2006/relationships/image" Target="../media/image146.emf"/><Relationship Id="rId20" Type="http://schemas.openxmlformats.org/officeDocument/2006/relationships/image" Target="../media/image150.emf"/><Relationship Id="rId1" Type="http://schemas.openxmlformats.org/officeDocument/2006/relationships/image" Target="../media/image131.emf"/><Relationship Id="rId6" Type="http://schemas.openxmlformats.org/officeDocument/2006/relationships/image" Target="../media/image136.emf"/><Relationship Id="rId11" Type="http://schemas.openxmlformats.org/officeDocument/2006/relationships/image" Target="../media/image141.emf"/><Relationship Id="rId5" Type="http://schemas.openxmlformats.org/officeDocument/2006/relationships/image" Target="../media/image135.emf"/><Relationship Id="rId15" Type="http://schemas.openxmlformats.org/officeDocument/2006/relationships/image" Target="../media/image145.emf"/><Relationship Id="rId10" Type="http://schemas.openxmlformats.org/officeDocument/2006/relationships/image" Target="../media/image140.emf"/><Relationship Id="rId19" Type="http://schemas.openxmlformats.org/officeDocument/2006/relationships/image" Target="../media/image149.emf"/><Relationship Id="rId4" Type="http://schemas.openxmlformats.org/officeDocument/2006/relationships/image" Target="../media/image134.emf"/><Relationship Id="rId9" Type="http://schemas.openxmlformats.org/officeDocument/2006/relationships/image" Target="../media/image139.emf"/><Relationship Id="rId14" Type="http://schemas.openxmlformats.org/officeDocument/2006/relationships/image" Target="../media/image144.e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158.emf"/><Relationship Id="rId13" Type="http://schemas.openxmlformats.org/officeDocument/2006/relationships/image" Target="../media/image163.emf"/><Relationship Id="rId3" Type="http://schemas.openxmlformats.org/officeDocument/2006/relationships/image" Target="../media/image153.emf"/><Relationship Id="rId7" Type="http://schemas.openxmlformats.org/officeDocument/2006/relationships/image" Target="../media/image157.emf"/><Relationship Id="rId12" Type="http://schemas.openxmlformats.org/officeDocument/2006/relationships/image" Target="../media/image162.emf"/><Relationship Id="rId2" Type="http://schemas.openxmlformats.org/officeDocument/2006/relationships/image" Target="../media/image152.emf"/><Relationship Id="rId1" Type="http://schemas.openxmlformats.org/officeDocument/2006/relationships/image" Target="../media/image151.emf"/><Relationship Id="rId6" Type="http://schemas.openxmlformats.org/officeDocument/2006/relationships/image" Target="../media/image156.emf"/><Relationship Id="rId11" Type="http://schemas.openxmlformats.org/officeDocument/2006/relationships/image" Target="../media/image161.emf"/><Relationship Id="rId5" Type="http://schemas.openxmlformats.org/officeDocument/2006/relationships/image" Target="../media/image155.emf"/><Relationship Id="rId10" Type="http://schemas.openxmlformats.org/officeDocument/2006/relationships/image" Target="../media/image160.emf"/><Relationship Id="rId4" Type="http://schemas.openxmlformats.org/officeDocument/2006/relationships/image" Target="../media/image154.emf"/><Relationship Id="rId9" Type="http://schemas.openxmlformats.org/officeDocument/2006/relationships/image" Target="../media/image159.emf"/><Relationship Id="rId14" Type="http://schemas.openxmlformats.org/officeDocument/2006/relationships/image" Target="../media/image164.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72.emf"/><Relationship Id="rId13" Type="http://schemas.openxmlformats.org/officeDocument/2006/relationships/image" Target="../media/image177.emf"/><Relationship Id="rId3" Type="http://schemas.openxmlformats.org/officeDocument/2006/relationships/image" Target="../media/image167.emf"/><Relationship Id="rId7" Type="http://schemas.openxmlformats.org/officeDocument/2006/relationships/image" Target="../media/image171.emf"/><Relationship Id="rId12" Type="http://schemas.openxmlformats.org/officeDocument/2006/relationships/image" Target="../media/image176.emf"/><Relationship Id="rId2" Type="http://schemas.openxmlformats.org/officeDocument/2006/relationships/image" Target="../media/image166.emf"/><Relationship Id="rId1" Type="http://schemas.openxmlformats.org/officeDocument/2006/relationships/image" Target="../media/image165.emf"/><Relationship Id="rId6" Type="http://schemas.openxmlformats.org/officeDocument/2006/relationships/image" Target="../media/image170.emf"/><Relationship Id="rId11" Type="http://schemas.openxmlformats.org/officeDocument/2006/relationships/image" Target="../media/image175.emf"/><Relationship Id="rId5" Type="http://schemas.openxmlformats.org/officeDocument/2006/relationships/image" Target="../media/image169.emf"/><Relationship Id="rId15" Type="http://schemas.openxmlformats.org/officeDocument/2006/relationships/image" Target="../media/image179.emf"/><Relationship Id="rId10" Type="http://schemas.openxmlformats.org/officeDocument/2006/relationships/image" Target="../media/image174.emf"/><Relationship Id="rId4" Type="http://schemas.openxmlformats.org/officeDocument/2006/relationships/image" Target="../media/image168.emf"/><Relationship Id="rId9" Type="http://schemas.openxmlformats.org/officeDocument/2006/relationships/image" Target="../media/image173.emf"/><Relationship Id="rId14" Type="http://schemas.openxmlformats.org/officeDocument/2006/relationships/image" Target="../media/image178.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87.emf"/><Relationship Id="rId13" Type="http://schemas.openxmlformats.org/officeDocument/2006/relationships/image" Target="../media/image192.emf"/><Relationship Id="rId18" Type="http://schemas.openxmlformats.org/officeDocument/2006/relationships/image" Target="../media/image197.emf"/><Relationship Id="rId3" Type="http://schemas.openxmlformats.org/officeDocument/2006/relationships/image" Target="../media/image182.emf"/><Relationship Id="rId21" Type="http://schemas.openxmlformats.org/officeDocument/2006/relationships/image" Target="../media/image200.emf"/><Relationship Id="rId7" Type="http://schemas.openxmlformats.org/officeDocument/2006/relationships/image" Target="../media/image186.emf"/><Relationship Id="rId12" Type="http://schemas.openxmlformats.org/officeDocument/2006/relationships/image" Target="../media/image191.emf"/><Relationship Id="rId17" Type="http://schemas.openxmlformats.org/officeDocument/2006/relationships/image" Target="../media/image196.emf"/><Relationship Id="rId2" Type="http://schemas.openxmlformats.org/officeDocument/2006/relationships/image" Target="../media/image181.emf"/><Relationship Id="rId16" Type="http://schemas.openxmlformats.org/officeDocument/2006/relationships/image" Target="../media/image195.emf"/><Relationship Id="rId20" Type="http://schemas.openxmlformats.org/officeDocument/2006/relationships/image" Target="../media/image199.emf"/><Relationship Id="rId1" Type="http://schemas.openxmlformats.org/officeDocument/2006/relationships/image" Target="../media/image180.emf"/><Relationship Id="rId6" Type="http://schemas.openxmlformats.org/officeDocument/2006/relationships/image" Target="../media/image185.emf"/><Relationship Id="rId11" Type="http://schemas.openxmlformats.org/officeDocument/2006/relationships/image" Target="../media/image190.emf"/><Relationship Id="rId5" Type="http://schemas.openxmlformats.org/officeDocument/2006/relationships/image" Target="../media/image184.emf"/><Relationship Id="rId15" Type="http://schemas.openxmlformats.org/officeDocument/2006/relationships/image" Target="../media/image194.emf"/><Relationship Id="rId10" Type="http://schemas.openxmlformats.org/officeDocument/2006/relationships/image" Target="../media/image189.emf"/><Relationship Id="rId19" Type="http://schemas.openxmlformats.org/officeDocument/2006/relationships/image" Target="../media/image198.emf"/><Relationship Id="rId4" Type="http://schemas.openxmlformats.org/officeDocument/2006/relationships/image" Target="../media/image183.emf"/><Relationship Id="rId9" Type="http://schemas.openxmlformats.org/officeDocument/2006/relationships/image" Target="../media/image188.emf"/><Relationship Id="rId14" Type="http://schemas.openxmlformats.org/officeDocument/2006/relationships/image" Target="../media/image193.e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208.emf"/><Relationship Id="rId13" Type="http://schemas.openxmlformats.org/officeDocument/2006/relationships/image" Target="../media/image213.emf"/><Relationship Id="rId18" Type="http://schemas.openxmlformats.org/officeDocument/2006/relationships/image" Target="../media/image218.emf"/><Relationship Id="rId26" Type="http://schemas.openxmlformats.org/officeDocument/2006/relationships/image" Target="../media/image226.emf"/><Relationship Id="rId3" Type="http://schemas.openxmlformats.org/officeDocument/2006/relationships/image" Target="../media/image203.emf"/><Relationship Id="rId21" Type="http://schemas.openxmlformats.org/officeDocument/2006/relationships/image" Target="../media/image221.emf"/><Relationship Id="rId7" Type="http://schemas.openxmlformats.org/officeDocument/2006/relationships/image" Target="../media/image207.emf"/><Relationship Id="rId12" Type="http://schemas.openxmlformats.org/officeDocument/2006/relationships/image" Target="../media/image212.emf"/><Relationship Id="rId17" Type="http://schemas.openxmlformats.org/officeDocument/2006/relationships/image" Target="../media/image217.emf"/><Relationship Id="rId25" Type="http://schemas.openxmlformats.org/officeDocument/2006/relationships/image" Target="../media/image225.emf"/><Relationship Id="rId2" Type="http://schemas.openxmlformats.org/officeDocument/2006/relationships/image" Target="../media/image202.emf"/><Relationship Id="rId16" Type="http://schemas.openxmlformats.org/officeDocument/2006/relationships/image" Target="../media/image216.emf"/><Relationship Id="rId20" Type="http://schemas.openxmlformats.org/officeDocument/2006/relationships/image" Target="../media/image220.emf"/><Relationship Id="rId1" Type="http://schemas.openxmlformats.org/officeDocument/2006/relationships/image" Target="../media/image201.emf"/><Relationship Id="rId6" Type="http://schemas.openxmlformats.org/officeDocument/2006/relationships/image" Target="../media/image206.emf"/><Relationship Id="rId11" Type="http://schemas.openxmlformats.org/officeDocument/2006/relationships/image" Target="../media/image211.emf"/><Relationship Id="rId24" Type="http://schemas.openxmlformats.org/officeDocument/2006/relationships/image" Target="../media/image224.emf"/><Relationship Id="rId5" Type="http://schemas.openxmlformats.org/officeDocument/2006/relationships/image" Target="../media/image205.emf"/><Relationship Id="rId15" Type="http://schemas.openxmlformats.org/officeDocument/2006/relationships/image" Target="../media/image215.emf"/><Relationship Id="rId23" Type="http://schemas.openxmlformats.org/officeDocument/2006/relationships/image" Target="../media/image223.emf"/><Relationship Id="rId28" Type="http://schemas.openxmlformats.org/officeDocument/2006/relationships/image" Target="../media/image228.emf"/><Relationship Id="rId10" Type="http://schemas.openxmlformats.org/officeDocument/2006/relationships/image" Target="../media/image210.emf"/><Relationship Id="rId19" Type="http://schemas.openxmlformats.org/officeDocument/2006/relationships/image" Target="../media/image219.emf"/><Relationship Id="rId4" Type="http://schemas.openxmlformats.org/officeDocument/2006/relationships/image" Target="../media/image204.emf"/><Relationship Id="rId9" Type="http://schemas.openxmlformats.org/officeDocument/2006/relationships/image" Target="../media/image209.emf"/><Relationship Id="rId14" Type="http://schemas.openxmlformats.org/officeDocument/2006/relationships/image" Target="../media/image214.emf"/><Relationship Id="rId22" Type="http://schemas.openxmlformats.org/officeDocument/2006/relationships/image" Target="../media/image222.emf"/><Relationship Id="rId27" Type="http://schemas.openxmlformats.org/officeDocument/2006/relationships/image" Target="../media/image227.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236.wmf"/><Relationship Id="rId3" Type="http://schemas.openxmlformats.org/officeDocument/2006/relationships/image" Target="../media/image231.wmf"/><Relationship Id="rId7" Type="http://schemas.openxmlformats.org/officeDocument/2006/relationships/image" Target="../media/image235.wmf"/><Relationship Id="rId2" Type="http://schemas.openxmlformats.org/officeDocument/2006/relationships/image" Target="../media/image230.wmf"/><Relationship Id="rId1" Type="http://schemas.openxmlformats.org/officeDocument/2006/relationships/image" Target="../media/image229.wmf"/><Relationship Id="rId6" Type="http://schemas.openxmlformats.org/officeDocument/2006/relationships/image" Target="../media/image234.wmf"/><Relationship Id="rId5" Type="http://schemas.openxmlformats.org/officeDocument/2006/relationships/image" Target="../media/image233.wmf"/><Relationship Id="rId4" Type="http://schemas.openxmlformats.org/officeDocument/2006/relationships/image" Target="../media/image232.wmf"/><Relationship Id="rId9" Type="http://schemas.openxmlformats.org/officeDocument/2006/relationships/image" Target="../media/image23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241.wmf"/><Relationship Id="rId2" Type="http://schemas.openxmlformats.org/officeDocument/2006/relationships/image" Target="../media/image240.wmf"/><Relationship Id="rId1" Type="http://schemas.openxmlformats.org/officeDocument/2006/relationships/image" Target="../media/image239.wmf"/><Relationship Id="rId5" Type="http://schemas.openxmlformats.org/officeDocument/2006/relationships/image" Target="../media/image243.wmf"/><Relationship Id="rId4" Type="http://schemas.openxmlformats.org/officeDocument/2006/relationships/image" Target="../media/image24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44.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248.emf"/><Relationship Id="rId2" Type="http://schemas.openxmlformats.org/officeDocument/2006/relationships/image" Target="../media/image247.emf"/><Relationship Id="rId1" Type="http://schemas.openxmlformats.org/officeDocument/2006/relationships/image" Target="../media/image246.e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270.emf"/><Relationship Id="rId3" Type="http://schemas.openxmlformats.org/officeDocument/2006/relationships/image" Target="../media/image265.emf"/><Relationship Id="rId7" Type="http://schemas.openxmlformats.org/officeDocument/2006/relationships/image" Target="../media/image269.emf"/><Relationship Id="rId12" Type="http://schemas.openxmlformats.org/officeDocument/2006/relationships/image" Target="../media/image274.emf"/><Relationship Id="rId2" Type="http://schemas.openxmlformats.org/officeDocument/2006/relationships/image" Target="../media/image264.emf"/><Relationship Id="rId1" Type="http://schemas.openxmlformats.org/officeDocument/2006/relationships/image" Target="../media/image263.emf"/><Relationship Id="rId6" Type="http://schemas.openxmlformats.org/officeDocument/2006/relationships/image" Target="../media/image268.emf"/><Relationship Id="rId11" Type="http://schemas.openxmlformats.org/officeDocument/2006/relationships/image" Target="../media/image273.emf"/><Relationship Id="rId5" Type="http://schemas.openxmlformats.org/officeDocument/2006/relationships/image" Target="../media/image267.emf"/><Relationship Id="rId10" Type="http://schemas.openxmlformats.org/officeDocument/2006/relationships/image" Target="../media/image272.emf"/><Relationship Id="rId4" Type="http://schemas.openxmlformats.org/officeDocument/2006/relationships/image" Target="../media/image266.emf"/><Relationship Id="rId9" Type="http://schemas.openxmlformats.org/officeDocument/2006/relationships/image" Target="../media/image271.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3.emf"/><Relationship Id="rId7" Type="http://schemas.openxmlformats.org/officeDocument/2006/relationships/image" Target="../media/image27.emf"/><Relationship Id="rId12" Type="http://schemas.openxmlformats.org/officeDocument/2006/relationships/image" Target="../media/image32.emf"/><Relationship Id="rId2" Type="http://schemas.openxmlformats.org/officeDocument/2006/relationships/image" Target="../media/image22.emf"/><Relationship Id="rId1" Type="http://schemas.openxmlformats.org/officeDocument/2006/relationships/image" Target="../media/image21.emf"/><Relationship Id="rId6" Type="http://schemas.openxmlformats.org/officeDocument/2006/relationships/image" Target="../media/image26.emf"/><Relationship Id="rId11" Type="http://schemas.openxmlformats.org/officeDocument/2006/relationships/image" Target="../media/image31.emf"/><Relationship Id="rId5" Type="http://schemas.openxmlformats.org/officeDocument/2006/relationships/image" Target="../media/image25.emf"/><Relationship Id="rId10" Type="http://schemas.openxmlformats.org/officeDocument/2006/relationships/image" Target="../media/image30.emf"/><Relationship Id="rId4" Type="http://schemas.openxmlformats.org/officeDocument/2006/relationships/image" Target="../media/image24.emf"/><Relationship Id="rId9" Type="http://schemas.openxmlformats.org/officeDocument/2006/relationships/image" Target="../media/image29.e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282.emf"/><Relationship Id="rId13" Type="http://schemas.openxmlformats.org/officeDocument/2006/relationships/image" Target="../media/image287.emf"/><Relationship Id="rId18" Type="http://schemas.openxmlformats.org/officeDocument/2006/relationships/image" Target="../media/image292.emf"/><Relationship Id="rId3" Type="http://schemas.openxmlformats.org/officeDocument/2006/relationships/image" Target="../media/image277.emf"/><Relationship Id="rId7" Type="http://schemas.openxmlformats.org/officeDocument/2006/relationships/image" Target="../media/image281.emf"/><Relationship Id="rId12" Type="http://schemas.openxmlformats.org/officeDocument/2006/relationships/image" Target="../media/image286.emf"/><Relationship Id="rId17" Type="http://schemas.openxmlformats.org/officeDocument/2006/relationships/image" Target="../media/image291.emf"/><Relationship Id="rId2" Type="http://schemas.openxmlformats.org/officeDocument/2006/relationships/image" Target="../media/image276.emf"/><Relationship Id="rId16" Type="http://schemas.openxmlformats.org/officeDocument/2006/relationships/image" Target="../media/image290.emf"/><Relationship Id="rId1" Type="http://schemas.openxmlformats.org/officeDocument/2006/relationships/image" Target="../media/image275.emf"/><Relationship Id="rId6" Type="http://schemas.openxmlformats.org/officeDocument/2006/relationships/image" Target="../media/image280.emf"/><Relationship Id="rId11" Type="http://schemas.openxmlformats.org/officeDocument/2006/relationships/image" Target="../media/image285.emf"/><Relationship Id="rId5" Type="http://schemas.openxmlformats.org/officeDocument/2006/relationships/image" Target="../media/image279.emf"/><Relationship Id="rId15" Type="http://schemas.openxmlformats.org/officeDocument/2006/relationships/image" Target="../media/image289.emf"/><Relationship Id="rId10" Type="http://schemas.openxmlformats.org/officeDocument/2006/relationships/image" Target="../media/image284.emf"/><Relationship Id="rId4" Type="http://schemas.openxmlformats.org/officeDocument/2006/relationships/image" Target="../media/image278.emf"/><Relationship Id="rId9" Type="http://schemas.openxmlformats.org/officeDocument/2006/relationships/image" Target="../media/image283.emf"/><Relationship Id="rId14" Type="http://schemas.openxmlformats.org/officeDocument/2006/relationships/image" Target="../media/image288.e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296.emf"/><Relationship Id="rId3" Type="http://schemas.openxmlformats.org/officeDocument/2006/relationships/image" Target="../media/image285.emf"/><Relationship Id="rId7" Type="http://schemas.openxmlformats.org/officeDocument/2006/relationships/image" Target="../media/image295.emf"/><Relationship Id="rId12" Type="http://schemas.openxmlformats.org/officeDocument/2006/relationships/image" Target="../media/image300.emf"/><Relationship Id="rId2" Type="http://schemas.openxmlformats.org/officeDocument/2006/relationships/image" Target="../media/image284.emf"/><Relationship Id="rId1" Type="http://schemas.openxmlformats.org/officeDocument/2006/relationships/image" Target="../media/image283.emf"/><Relationship Id="rId6" Type="http://schemas.openxmlformats.org/officeDocument/2006/relationships/image" Target="../media/image294.emf"/><Relationship Id="rId11" Type="http://schemas.openxmlformats.org/officeDocument/2006/relationships/image" Target="../media/image299.emf"/><Relationship Id="rId5" Type="http://schemas.openxmlformats.org/officeDocument/2006/relationships/image" Target="../media/image293.emf"/><Relationship Id="rId10" Type="http://schemas.openxmlformats.org/officeDocument/2006/relationships/image" Target="../media/image298.emf"/><Relationship Id="rId4" Type="http://schemas.openxmlformats.org/officeDocument/2006/relationships/image" Target="../media/image286.emf"/><Relationship Id="rId9" Type="http://schemas.openxmlformats.org/officeDocument/2006/relationships/image" Target="../media/image297.e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303.emf"/><Relationship Id="rId13" Type="http://schemas.openxmlformats.org/officeDocument/2006/relationships/image" Target="../media/image308.emf"/><Relationship Id="rId3" Type="http://schemas.openxmlformats.org/officeDocument/2006/relationships/image" Target="../media/image302.emf"/><Relationship Id="rId7" Type="http://schemas.openxmlformats.org/officeDocument/2006/relationships/image" Target="../media/image292.emf"/><Relationship Id="rId12" Type="http://schemas.openxmlformats.org/officeDocument/2006/relationships/image" Target="../media/image307.emf"/><Relationship Id="rId17" Type="http://schemas.openxmlformats.org/officeDocument/2006/relationships/image" Target="../media/image312.emf"/><Relationship Id="rId2" Type="http://schemas.openxmlformats.org/officeDocument/2006/relationships/image" Target="../media/image288.emf"/><Relationship Id="rId16" Type="http://schemas.openxmlformats.org/officeDocument/2006/relationships/image" Target="../media/image311.emf"/><Relationship Id="rId1" Type="http://schemas.openxmlformats.org/officeDocument/2006/relationships/image" Target="../media/image287.emf"/><Relationship Id="rId6" Type="http://schemas.openxmlformats.org/officeDocument/2006/relationships/image" Target="../media/image291.emf"/><Relationship Id="rId11" Type="http://schemas.openxmlformats.org/officeDocument/2006/relationships/image" Target="../media/image306.emf"/><Relationship Id="rId5" Type="http://schemas.openxmlformats.org/officeDocument/2006/relationships/image" Target="../media/image290.emf"/><Relationship Id="rId15" Type="http://schemas.openxmlformats.org/officeDocument/2006/relationships/image" Target="../media/image310.emf"/><Relationship Id="rId10" Type="http://schemas.openxmlformats.org/officeDocument/2006/relationships/image" Target="../media/image305.emf"/><Relationship Id="rId4" Type="http://schemas.openxmlformats.org/officeDocument/2006/relationships/image" Target="../media/image289.emf"/><Relationship Id="rId9" Type="http://schemas.openxmlformats.org/officeDocument/2006/relationships/image" Target="../media/image304.emf"/><Relationship Id="rId14" Type="http://schemas.openxmlformats.org/officeDocument/2006/relationships/image" Target="../media/image309.e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320.emf"/><Relationship Id="rId3" Type="http://schemas.openxmlformats.org/officeDocument/2006/relationships/image" Target="../media/image315.emf"/><Relationship Id="rId7" Type="http://schemas.openxmlformats.org/officeDocument/2006/relationships/image" Target="../media/image319.emf"/><Relationship Id="rId2" Type="http://schemas.openxmlformats.org/officeDocument/2006/relationships/image" Target="../media/image314.emf"/><Relationship Id="rId1" Type="http://schemas.openxmlformats.org/officeDocument/2006/relationships/image" Target="../media/image313.emf"/><Relationship Id="rId6" Type="http://schemas.openxmlformats.org/officeDocument/2006/relationships/image" Target="../media/image318.emf"/><Relationship Id="rId5" Type="http://schemas.openxmlformats.org/officeDocument/2006/relationships/image" Target="../media/image317.emf"/><Relationship Id="rId4" Type="http://schemas.openxmlformats.org/officeDocument/2006/relationships/image" Target="../media/image316.e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328.emf"/><Relationship Id="rId13" Type="http://schemas.openxmlformats.org/officeDocument/2006/relationships/image" Target="../media/image333.emf"/><Relationship Id="rId3" Type="http://schemas.openxmlformats.org/officeDocument/2006/relationships/image" Target="../media/image323.emf"/><Relationship Id="rId7" Type="http://schemas.openxmlformats.org/officeDocument/2006/relationships/image" Target="../media/image327.emf"/><Relationship Id="rId12" Type="http://schemas.openxmlformats.org/officeDocument/2006/relationships/image" Target="../media/image332.emf"/><Relationship Id="rId2" Type="http://schemas.openxmlformats.org/officeDocument/2006/relationships/image" Target="../media/image322.emf"/><Relationship Id="rId1" Type="http://schemas.openxmlformats.org/officeDocument/2006/relationships/image" Target="../media/image321.emf"/><Relationship Id="rId6" Type="http://schemas.openxmlformats.org/officeDocument/2006/relationships/image" Target="../media/image326.emf"/><Relationship Id="rId11" Type="http://schemas.openxmlformats.org/officeDocument/2006/relationships/image" Target="../media/image331.emf"/><Relationship Id="rId5" Type="http://schemas.openxmlformats.org/officeDocument/2006/relationships/image" Target="../media/image325.emf"/><Relationship Id="rId15" Type="http://schemas.openxmlformats.org/officeDocument/2006/relationships/image" Target="../media/image335.emf"/><Relationship Id="rId10" Type="http://schemas.openxmlformats.org/officeDocument/2006/relationships/image" Target="../media/image330.emf"/><Relationship Id="rId4" Type="http://schemas.openxmlformats.org/officeDocument/2006/relationships/image" Target="../media/image324.emf"/><Relationship Id="rId9" Type="http://schemas.openxmlformats.org/officeDocument/2006/relationships/image" Target="../media/image329.emf"/><Relationship Id="rId14" Type="http://schemas.openxmlformats.org/officeDocument/2006/relationships/image" Target="../media/image334.e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343.emf"/><Relationship Id="rId13" Type="http://schemas.openxmlformats.org/officeDocument/2006/relationships/image" Target="../media/image348.emf"/><Relationship Id="rId3" Type="http://schemas.openxmlformats.org/officeDocument/2006/relationships/image" Target="../media/image338.emf"/><Relationship Id="rId7" Type="http://schemas.openxmlformats.org/officeDocument/2006/relationships/image" Target="../media/image342.emf"/><Relationship Id="rId12" Type="http://schemas.openxmlformats.org/officeDocument/2006/relationships/image" Target="../media/image347.emf"/><Relationship Id="rId17" Type="http://schemas.openxmlformats.org/officeDocument/2006/relationships/image" Target="../media/image352.emf"/><Relationship Id="rId2" Type="http://schemas.openxmlformats.org/officeDocument/2006/relationships/image" Target="../media/image337.emf"/><Relationship Id="rId16" Type="http://schemas.openxmlformats.org/officeDocument/2006/relationships/image" Target="../media/image351.emf"/><Relationship Id="rId1" Type="http://schemas.openxmlformats.org/officeDocument/2006/relationships/image" Target="../media/image336.emf"/><Relationship Id="rId6" Type="http://schemas.openxmlformats.org/officeDocument/2006/relationships/image" Target="../media/image341.emf"/><Relationship Id="rId11" Type="http://schemas.openxmlformats.org/officeDocument/2006/relationships/image" Target="../media/image346.emf"/><Relationship Id="rId5" Type="http://schemas.openxmlformats.org/officeDocument/2006/relationships/image" Target="../media/image340.emf"/><Relationship Id="rId15" Type="http://schemas.openxmlformats.org/officeDocument/2006/relationships/image" Target="../media/image350.emf"/><Relationship Id="rId10" Type="http://schemas.openxmlformats.org/officeDocument/2006/relationships/image" Target="../media/image345.emf"/><Relationship Id="rId4" Type="http://schemas.openxmlformats.org/officeDocument/2006/relationships/image" Target="../media/image339.emf"/><Relationship Id="rId9" Type="http://schemas.openxmlformats.org/officeDocument/2006/relationships/image" Target="../media/image344.emf"/><Relationship Id="rId14" Type="http://schemas.openxmlformats.org/officeDocument/2006/relationships/image" Target="../media/image349.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image" Target="../media/image51.wmf"/><Relationship Id="rId3" Type="http://schemas.openxmlformats.org/officeDocument/2006/relationships/image" Target="../media/image41.emf"/><Relationship Id="rId7" Type="http://schemas.openxmlformats.org/officeDocument/2006/relationships/image" Target="../media/image45.wmf"/><Relationship Id="rId12" Type="http://schemas.openxmlformats.org/officeDocument/2006/relationships/image" Target="../media/image50.wmf"/><Relationship Id="rId2" Type="http://schemas.openxmlformats.org/officeDocument/2006/relationships/image" Target="../media/image40.emf"/><Relationship Id="rId1" Type="http://schemas.openxmlformats.org/officeDocument/2006/relationships/image" Target="../media/image39.emf"/><Relationship Id="rId6" Type="http://schemas.openxmlformats.org/officeDocument/2006/relationships/image" Target="../media/image44.wmf"/><Relationship Id="rId11" Type="http://schemas.openxmlformats.org/officeDocument/2006/relationships/image" Target="../media/image49.wmf"/><Relationship Id="rId5" Type="http://schemas.openxmlformats.org/officeDocument/2006/relationships/image" Target="../media/image43.wmf"/><Relationship Id="rId10" Type="http://schemas.openxmlformats.org/officeDocument/2006/relationships/image" Target="../media/image48.wmf"/><Relationship Id="rId4" Type="http://schemas.openxmlformats.org/officeDocument/2006/relationships/image" Target="../media/image42.wmf"/><Relationship Id="rId9" Type="http://schemas.openxmlformats.org/officeDocument/2006/relationships/image" Target="../media/image47.wmf"/><Relationship Id="rId14" Type="http://schemas.openxmlformats.org/officeDocument/2006/relationships/image" Target="../media/image52.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60.emf"/><Relationship Id="rId13" Type="http://schemas.openxmlformats.org/officeDocument/2006/relationships/image" Target="../media/image65.emf"/><Relationship Id="rId18" Type="http://schemas.openxmlformats.org/officeDocument/2006/relationships/image" Target="../media/image70.emf"/><Relationship Id="rId3" Type="http://schemas.openxmlformats.org/officeDocument/2006/relationships/image" Target="../media/image55.emf"/><Relationship Id="rId21" Type="http://schemas.openxmlformats.org/officeDocument/2006/relationships/image" Target="../media/image73.emf"/><Relationship Id="rId7" Type="http://schemas.openxmlformats.org/officeDocument/2006/relationships/image" Target="../media/image59.emf"/><Relationship Id="rId12" Type="http://schemas.openxmlformats.org/officeDocument/2006/relationships/image" Target="../media/image64.emf"/><Relationship Id="rId17" Type="http://schemas.openxmlformats.org/officeDocument/2006/relationships/image" Target="../media/image69.emf"/><Relationship Id="rId25" Type="http://schemas.openxmlformats.org/officeDocument/2006/relationships/image" Target="../media/image77.emf"/><Relationship Id="rId2" Type="http://schemas.openxmlformats.org/officeDocument/2006/relationships/image" Target="../media/image54.emf"/><Relationship Id="rId16" Type="http://schemas.openxmlformats.org/officeDocument/2006/relationships/image" Target="../media/image68.emf"/><Relationship Id="rId20" Type="http://schemas.openxmlformats.org/officeDocument/2006/relationships/image" Target="../media/image72.emf"/><Relationship Id="rId1" Type="http://schemas.openxmlformats.org/officeDocument/2006/relationships/image" Target="../media/image53.emf"/><Relationship Id="rId6" Type="http://schemas.openxmlformats.org/officeDocument/2006/relationships/image" Target="../media/image58.emf"/><Relationship Id="rId11" Type="http://schemas.openxmlformats.org/officeDocument/2006/relationships/image" Target="../media/image63.emf"/><Relationship Id="rId24" Type="http://schemas.openxmlformats.org/officeDocument/2006/relationships/image" Target="../media/image76.emf"/><Relationship Id="rId5" Type="http://schemas.openxmlformats.org/officeDocument/2006/relationships/image" Target="../media/image57.emf"/><Relationship Id="rId15" Type="http://schemas.openxmlformats.org/officeDocument/2006/relationships/image" Target="../media/image67.emf"/><Relationship Id="rId23" Type="http://schemas.openxmlformats.org/officeDocument/2006/relationships/image" Target="../media/image75.emf"/><Relationship Id="rId10" Type="http://schemas.openxmlformats.org/officeDocument/2006/relationships/image" Target="../media/image62.emf"/><Relationship Id="rId19" Type="http://schemas.openxmlformats.org/officeDocument/2006/relationships/image" Target="../media/image71.emf"/><Relationship Id="rId4" Type="http://schemas.openxmlformats.org/officeDocument/2006/relationships/image" Target="../media/image56.emf"/><Relationship Id="rId9" Type="http://schemas.openxmlformats.org/officeDocument/2006/relationships/image" Target="../media/image61.emf"/><Relationship Id="rId14" Type="http://schemas.openxmlformats.org/officeDocument/2006/relationships/image" Target="../media/image66.emf"/><Relationship Id="rId22" Type="http://schemas.openxmlformats.org/officeDocument/2006/relationships/image" Target="../media/image74.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85.emf"/><Relationship Id="rId13" Type="http://schemas.openxmlformats.org/officeDocument/2006/relationships/image" Target="../media/image90.emf"/><Relationship Id="rId18" Type="http://schemas.openxmlformats.org/officeDocument/2006/relationships/image" Target="../media/image95.emf"/><Relationship Id="rId3" Type="http://schemas.openxmlformats.org/officeDocument/2006/relationships/image" Target="../media/image80.emf"/><Relationship Id="rId7" Type="http://schemas.openxmlformats.org/officeDocument/2006/relationships/image" Target="../media/image84.emf"/><Relationship Id="rId12" Type="http://schemas.openxmlformats.org/officeDocument/2006/relationships/image" Target="../media/image89.emf"/><Relationship Id="rId17" Type="http://schemas.openxmlformats.org/officeDocument/2006/relationships/image" Target="../media/image94.emf"/><Relationship Id="rId2" Type="http://schemas.openxmlformats.org/officeDocument/2006/relationships/image" Target="../media/image79.emf"/><Relationship Id="rId16" Type="http://schemas.openxmlformats.org/officeDocument/2006/relationships/image" Target="../media/image93.emf"/><Relationship Id="rId20" Type="http://schemas.openxmlformats.org/officeDocument/2006/relationships/image" Target="../media/image97.emf"/><Relationship Id="rId1" Type="http://schemas.openxmlformats.org/officeDocument/2006/relationships/image" Target="../media/image78.emf"/><Relationship Id="rId6" Type="http://schemas.openxmlformats.org/officeDocument/2006/relationships/image" Target="../media/image83.emf"/><Relationship Id="rId11" Type="http://schemas.openxmlformats.org/officeDocument/2006/relationships/image" Target="../media/image88.emf"/><Relationship Id="rId5" Type="http://schemas.openxmlformats.org/officeDocument/2006/relationships/image" Target="../media/image82.emf"/><Relationship Id="rId15" Type="http://schemas.openxmlformats.org/officeDocument/2006/relationships/image" Target="../media/image92.emf"/><Relationship Id="rId10" Type="http://schemas.openxmlformats.org/officeDocument/2006/relationships/image" Target="../media/image87.emf"/><Relationship Id="rId19" Type="http://schemas.openxmlformats.org/officeDocument/2006/relationships/image" Target="../media/image96.emf"/><Relationship Id="rId4" Type="http://schemas.openxmlformats.org/officeDocument/2006/relationships/image" Target="../media/image81.emf"/><Relationship Id="rId9" Type="http://schemas.openxmlformats.org/officeDocument/2006/relationships/image" Target="../media/image86.emf"/><Relationship Id="rId14" Type="http://schemas.openxmlformats.org/officeDocument/2006/relationships/image" Target="../media/image91.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105.emf"/><Relationship Id="rId13" Type="http://schemas.openxmlformats.org/officeDocument/2006/relationships/image" Target="../media/image110.emf"/><Relationship Id="rId18" Type="http://schemas.openxmlformats.org/officeDocument/2006/relationships/image" Target="../media/image115.emf"/><Relationship Id="rId26" Type="http://schemas.openxmlformats.org/officeDocument/2006/relationships/image" Target="../media/image123.emf"/><Relationship Id="rId3" Type="http://schemas.openxmlformats.org/officeDocument/2006/relationships/image" Target="../media/image100.emf"/><Relationship Id="rId21" Type="http://schemas.openxmlformats.org/officeDocument/2006/relationships/image" Target="../media/image118.emf"/><Relationship Id="rId7" Type="http://schemas.openxmlformats.org/officeDocument/2006/relationships/image" Target="../media/image104.emf"/><Relationship Id="rId12" Type="http://schemas.openxmlformats.org/officeDocument/2006/relationships/image" Target="../media/image109.emf"/><Relationship Id="rId17" Type="http://schemas.openxmlformats.org/officeDocument/2006/relationships/image" Target="../media/image114.emf"/><Relationship Id="rId25" Type="http://schemas.openxmlformats.org/officeDocument/2006/relationships/image" Target="../media/image122.emf"/><Relationship Id="rId2" Type="http://schemas.openxmlformats.org/officeDocument/2006/relationships/image" Target="../media/image99.emf"/><Relationship Id="rId16" Type="http://schemas.openxmlformats.org/officeDocument/2006/relationships/image" Target="../media/image113.emf"/><Relationship Id="rId20" Type="http://schemas.openxmlformats.org/officeDocument/2006/relationships/image" Target="../media/image117.emf"/><Relationship Id="rId1" Type="http://schemas.openxmlformats.org/officeDocument/2006/relationships/image" Target="../media/image98.emf"/><Relationship Id="rId6" Type="http://schemas.openxmlformats.org/officeDocument/2006/relationships/image" Target="../media/image103.emf"/><Relationship Id="rId11" Type="http://schemas.openxmlformats.org/officeDocument/2006/relationships/image" Target="../media/image108.emf"/><Relationship Id="rId24" Type="http://schemas.openxmlformats.org/officeDocument/2006/relationships/image" Target="../media/image121.emf"/><Relationship Id="rId5" Type="http://schemas.openxmlformats.org/officeDocument/2006/relationships/image" Target="../media/image102.emf"/><Relationship Id="rId15" Type="http://schemas.openxmlformats.org/officeDocument/2006/relationships/image" Target="../media/image112.emf"/><Relationship Id="rId23" Type="http://schemas.openxmlformats.org/officeDocument/2006/relationships/image" Target="../media/image120.emf"/><Relationship Id="rId28" Type="http://schemas.openxmlformats.org/officeDocument/2006/relationships/image" Target="../media/image125.emf"/><Relationship Id="rId10" Type="http://schemas.openxmlformats.org/officeDocument/2006/relationships/image" Target="../media/image107.emf"/><Relationship Id="rId19" Type="http://schemas.openxmlformats.org/officeDocument/2006/relationships/image" Target="../media/image116.emf"/><Relationship Id="rId4" Type="http://schemas.openxmlformats.org/officeDocument/2006/relationships/image" Target="../media/image101.emf"/><Relationship Id="rId9" Type="http://schemas.openxmlformats.org/officeDocument/2006/relationships/image" Target="../media/image106.emf"/><Relationship Id="rId14" Type="http://schemas.openxmlformats.org/officeDocument/2006/relationships/image" Target="../media/image111.emf"/><Relationship Id="rId22" Type="http://schemas.openxmlformats.org/officeDocument/2006/relationships/image" Target="../media/image119.emf"/><Relationship Id="rId27" Type="http://schemas.openxmlformats.org/officeDocument/2006/relationships/image" Target="../media/image124.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28.emf"/><Relationship Id="rId2" Type="http://schemas.openxmlformats.org/officeDocument/2006/relationships/image" Target="../media/image127.emf"/><Relationship Id="rId1" Type="http://schemas.openxmlformats.org/officeDocument/2006/relationships/image" Target="../media/image126.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30.emf"/><Relationship Id="rId1" Type="http://schemas.openxmlformats.org/officeDocument/2006/relationships/image" Target="../media/image12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D99017-8F7C-4720-A694-DB2A70DA5EE0}" type="datetimeFigureOut">
              <a:rPr lang="zh-CN" altLang="en-US" smtClean="0"/>
              <a:t>2022/9/21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A316F6-B511-4891-8D3E-FD431C14D331}"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4B3A6B-4545-4BFD-B651-3657FE506DB6}" type="datetimeFigureOut">
              <a:rPr lang="zh-CN" altLang="en-US" smtClean="0"/>
              <a:t>2022/9/21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4F3563-D0EB-4AE8-8A3E-68B668C19AA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en-US" altLang="zh-CN" dirty="0"/>
          </a:p>
        </p:txBody>
      </p:sp>
      <p:sp>
        <p:nvSpPr>
          <p:cNvPr id="4" name="灯片编号占位符 3"/>
          <p:cNvSpPr>
            <a:spLocks noGrp="1"/>
          </p:cNvSpPr>
          <p:nvPr>
            <p:ph type="sldNum" sz="quarter" idx="10"/>
          </p:nvPr>
        </p:nvSpPr>
        <p:spPr/>
        <p:txBody>
          <a:bodyPr/>
          <a:lstStyle/>
          <a:p>
            <a:fld id="{49C30422-22A8-441F-A1DF-F7B9C2979346}" type="slidenum">
              <a:rPr lang="zh-CN" altLang="en-US" smtClean="0">
                <a:solidFill>
                  <a:prstClr val="black"/>
                </a:solidFill>
              </a:rPr>
              <a:t>1</a:t>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F3563-D0EB-4AE8-8A3E-68B668C19AA0}"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kern="0" dirty="0">
              <a:solidFill>
                <a:srgbClr val="FFFFFF"/>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384F3563-D0EB-4AE8-8A3E-68B668C19AA0}" type="slidenum">
              <a:rPr lang="zh-CN" altLang="en-US" smtClean="0"/>
              <a:t>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err="1">
                <a:latin typeface="微软雅黑" panose="020B0503020204020204" pitchFamily="34" charset="-122"/>
                <a:ea typeface="微软雅黑" panose="020B0503020204020204" pitchFamily="34" charset="-122"/>
              </a:rPr>
              <a:t>Weierstrass</a:t>
            </a:r>
            <a:r>
              <a:rPr lang="zh-CN" altLang="en-US" sz="1200" dirty="0">
                <a:latin typeface="微软雅黑" panose="020B0503020204020204" pitchFamily="34" charset="-122"/>
                <a:ea typeface="微软雅黑" panose="020B0503020204020204" pitchFamily="34" charset="-122"/>
              </a:rPr>
              <a:t>的反例构造出来后，在数学界引起极大的震动，因为对于这类函数，传统的数学方法已无能为力，这使得经典数学陷入又一次危机。但是反过来危机的产生又促使数学家们去思索新的方法对这类函数进行研究，从而促成了一门新的学科“分形几何”的产生。</a:t>
            </a:r>
            <a:endParaRPr lang="zh-CN" altLang="en-US" dirty="0"/>
          </a:p>
        </p:txBody>
      </p:sp>
      <p:sp>
        <p:nvSpPr>
          <p:cNvPr id="4" name="灯片编号占位符 3"/>
          <p:cNvSpPr>
            <a:spLocks noGrp="1"/>
          </p:cNvSpPr>
          <p:nvPr>
            <p:ph type="sldNum" sz="quarter" idx="10"/>
          </p:nvPr>
        </p:nvSpPr>
        <p:spPr/>
        <p:txBody>
          <a:bodyPr/>
          <a:lstStyle/>
          <a:p>
            <a:fld id="{384F3563-D0EB-4AE8-8A3E-68B668C19AA0}" type="slidenum">
              <a:rPr lang="zh-CN" altLang="en-US" smtClean="0"/>
              <a:t>23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所谓“分形”，就是指几何上的一种“形”，它的局部与整体按某种方式具有相似性。“形”的这种性质又称为“自相似性”。</a:t>
            </a:r>
            <a:endParaRPr lang="zh-CN" altLang="en-US" dirty="0"/>
          </a:p>
        </p:txBody>
      </p:sp>
      <p:sp>
        <p:nvSpPr>
          <p:cNvPr id="4" name="灯片编号占位符 3"/>
          <p:cNvSpPr>
            <a:spLocks noGrp="1"/>
          </p:cNvSpPr>
          <p:nvPr>
            <p:ph type="sldNum" sz="quarter" idx="10"/>
          </p:nvPr>
        </p:nvSpPr>
        <p:spPr/>
        <p:txBody>
          <a:bodyPr/>
          <a:lstStyle/>
          <a:p>
            <a:fld id="{384F3563-D0EB-4AE8-8A3E-68B668C19AA0}" type="slidenum">
              <a:rPr lang="zh-CN" altLang="en-US" smtClean="0"/>
              <a:t>24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如云彩的边界；山峰的轮廓；奇形怪状的海岸线；蜿蜒曲折的河流；材料的无规则裂缝，等等。这些变化无穷的曲线，虽然处处连续，但可能处处不可导。因此“分形几何”自产生起，就得到了数学家们普遍的关注，很快就发展为一门有着广泛应用前景的新的学科。</a:t>
            </a:r>
            <a:endParaRPr lang="en-US" altLang="zh-CN" sz="12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这也促使人们在微积分研究中从依赖于直观转向理性思维，大大促进了微积分逻辑基础的创建工作。 </a:t>
            </a:r>
          </a:p>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384F3563-D0EB-4AE8-8A3E-68B668C19AA0}" type="slidenum">
              <a:rPr lang="zh-CN" altLang="en-US" smtClean="0"/>
              <a:t>25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0" y="0"/>
            <a:ext cx="9144000" cy="83671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3" name="Picture 30" descr="j029323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3583" y="188640"/>
            <a:ext cx="714001" cy="527142"/>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矩形 3"/>
          <p:cNvSpPr/>
          <p:nvPr userDrawn="1"/>
        </p:nvSpPr>
        <p:spPr>
          <a:xfrm>
            <a:off x="899592" y="241484"/>
            <a:ext cx="1980029" cy="523220"/>
          </a:xfrm>
          <a:prstGeom prst="rect">
            <a:avLst/>
          </a:prstGeom>
        </p:spPr>
        <p:txBody>
          <a:bodyPr wrap="none">
            <a:spAutoFit/>
          </a:bodyPr>
          <a:lstStyle/>
          <a:p>
            <a:r>
              <a:rPr lang="zh-CN" altLang="en-US" sz="2800" b="1" dirty="0">
                <a:solidFill>
                  <a:srgbClr val="FFFF00"/>
                </a:solidFill>
                <a:latin typeface="微软雅黑" panose="020B0503020204020204" pitchFamily="34" charset="-122"/>
                <a:ea typeface="微软雅黑" panose="020B0503020204020204" pitchFamily="34" charset="-122"/>
              </a:rPr>
              <a:t>导数的概念</a:t>
            </a:r>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7" name="矩形 6"/>
          <p:cNvSpPr/>
          <p:nvPr userDrawn="1"/>
        </p:nvSpPr>
        <p:spPr>
          <a:xfrm>
            <a:off x="0" y="0"/>
            <a:ext cx="9144000" cy="83671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3" name="Picture 30" descr="j029323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3583" y="188640"/>
            <a:ext cx="714001" cy="527142"/>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矩形 1"/>
          <p:cNvSpPr/>
          <p:nvPr userDrawn="1"/>
        </p:nvSpPr>
        <p:spPr>
          <a:xfrm>
            <a:off x="899592" y="260648"/>
            <a:ext cx="4852610" cy="523220"/>
          </a:xfrm>
          <a:prstGeom prst="rect">
            <a:avLst/>
          </a:prstGeom>
        </p:spPr>
        <p:txBody>
          <a:bodyPr wrap="none">
            <a:spAutoFit/>
          </a:bodyPr>
          <a:lstStyle/>
          <a:p>
            <a:pPr marL="342900" indent="-342900" defTabSz="895350" eaLnBrk="0" hangingPunct="0">
              <a:buClr>
                <a:srgbClr val="0000FF"/>
              </a:buClr>
              <a:buSzPct val="120000"/>
              <a:tabLst>
                <a:tab pos="136525" algn="l"/>
              </a:tabLst>
            </a:pPr>
            <a:r>
              <a:rPr lang="zh-CN" altLang="en-US" sz="2800" b="1" dirty="0">
                <a:solidFill>
                  <a:srgbClr val="FFFF00"/>
                </a:solidFill>
                <a:latin typeface="微软雅黑" panose="020B0503020204020204" pitchFamily="34" charset="-122"/>
                <a:ea typeface="微软雅黑" panose="020B0503020204020204" pitchFamily="34" charset="-122"/>
              </a:rPr>
              <a:t>一、与变化率相关的几个实例</a:t>
            </a:r>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7" name="矩形 6"/>
          <p:cNvSpPr/>
          <p:nvPr userDrawn="1"/>
        </p:nvSpPr>
        <p:spPr>
          <a:xfrm>
            <a:off x="0" y="0"/>
            <a:ext cx="9144000" cy="83671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3" name="Picture 30" descr="j029323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3583" y="188640"/>
            <a:ext cx="714001" cy="527142"/>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矩形 1"/>
          <p:cNvSpPr/>
          <p:nvPr userDrawn="1"/>
        </p:nvSpPr>
        <p:spPr>
          <a:xfrm>
            <a:off x="899592" y="260648"/>
            <a:ext cx="4493538" cy="523220"/>
          </a:xfrm>
          <a:prstGeom prst="rect">
            <a:avLst/>
          </a:prstGeom>
        </p:spPr>
        <p:txBody>
          <a:bodyPr wrap="none">
            <a:spAutoFit/>
          </a:bodyPr>
          <a:lstStyle/>
          <a:p>
            <a:pPr marL="342900" indent="-342900" defTabSz="895350" eaLnBrk="0" hangingPunct="0">
              <a:buClr>
                <a:srgbClr val="0000FF"/>
              </a:buClr>
              <a:buSzPct val="120000"/>
              <a:tabLst>
                <a:tab pos="136525" algn="l"/>
              </a:tabLst>
            </a:pPr>
            <a:r>
              <a:rPr lang="zh-CN" altLang="en-US" sz="2800" b="1" dirty="0">
                <a:solidFill>
                  <a:srgbClr val="FFFF00"/>
                </a:solidFill>
                <a:latin typeface="微软雅黑" panose="020B0503020204020204" pitchFamily="34" charset="-122"/>
                <a:ea typeface="微软雅黑" panose="020B0503020204020204" pitchFamily="34" charset="-122"/>
              </a:rPr>
              <a:t>二、导数的定义及几何意义</a:t>
            </a:r>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
        <p:nvSpPr>
          <p:cNvPr id="7" name="矩形 6"/>
          <p:cNvSpPr/>
          <p:nvPr userDrawn="1"/>
        </p:nvSpPr>
        <p:spPr>
          <a:xfrm>
            <a:off x="0" y="0"/>
            <a:ext cx="9144000" cy="83671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3" name="Picture 30" descr="j029323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3583" y="188640"/>
            <a:ext cx="714001" cy="527142"/>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矩形 1"/>
          <p:cNvSpPr/>
          <p:nvPr userDrawn="1"/>
        </p:nvSpPr>
        <p:spPr>
          <a:xfrm>
            <a:off x="899592" y="260648"/>
            <a:ext cx="3416320" cy="523220"/>
          </a:xfrm>
          <a:prstGeom prst="rect">
            <a:avLst/>
          </a:prstGeom>
        </p:spPr>
        <p:txBody>
          <a:bodyPr wrap="none">
            <a:spAutoFit/>
          </a:bodyPr>
          <a:lstStyle/>
          <a:p>
            <a:pPr marL="342900" indent="-342900" defTabSz="895350" eaLnBrk="0" hangingPunct="0">
              <a:buClr>
                <a:srgbClr val="0000FF"/>
              </a:buClr>
              <a:buSzPct val="120000"/>
              <a:tabLst>
                <a:tab pos="136525" algn="l"/>
              </a:tabLst>
            </a:pPr>
            <a:r>
              <a:rPr lang="zh-CN" altLang="en-US" sz="2800" b="1" dirty="0">
                <a:solidFill>
                  <a:srgbClr val="FFFF00"/>
                </a:solidFill>
                <a:latin typeface="微软雅黑" panose="020B0503020204020204" pitchFamily="34" charset="-122"/>
                <a:ea typeface="微软雅黑" panose="020B0503020204020204" pitchFamily="34" charset="-122"/>
              </a:rPr>
              <a:t>三、导数存在的条件</a:t>
            </a:r>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7" name="矩形 6"/>
          <p:cNvSpPr/>
          <p:nvPr userDrawn="1"/>
        </p:nvSpPr>
        <p:spPr>
          <a:xfrm>
            <a:off x="0" y="0"/>
            <a:ext cx="9144000" cy="83671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3" name="Picture 30" descr="j029323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3583" y="188640"/>
            <a:ext cx="714001" cy="527142"/>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矩形 1"/>
          <p:cNvSpPr/>
          <p:nvPr userDrawn="1"/>
        </p:nvSpPr>
        <p:spPr>
          <a:xfrm>
            <a:off x="899592" y="241484"/>
            <a:ext cx="2698175" cy="523220"/>
          </a:xfrm>
          <a:prstGeom prst="rect">
            <a:avLst/>
          </a:prstGeom>
        </p:spPr>
        <p:txBody>
          <a:bodyPr wrap="none">
            <a:spAutoFit/>
          </a:bodyPr>
          <a:lstStyle/>
          <a:p>
            <a:pPr marL="342900" indent="-342900" defTabSz="895350" eaLnBrk="0" hangingPunct="0">
              <a:buClr>
                <a:srgbClr val="0000FF"/>
              </a:buClr>
              <a:buSzPct val="120000"/>
              <a:tabLst>
                <a:tab pos="136525" algn="l"/>
              </a:tabLst>
            </a:pPr>
            <a:r>
              <a:rPr lang="zh-CN" altLang="en-US" sz="2800" b="1" dirty="0">
                <a:solidFill>
                  <a:srgbClr val="FFFF00"/>
                </a:solidFill>
                <a:latin typeface="微软雅黑" panose="020B0503020204020204" pitchFamily="34" charset="-122"/>
                <a:ea typeface="微软雅黑" panose="020B0503020204020204" pitchFamily="34" charset="-122"/>
              </a:rPr>
              <a:t>内容小结与练习</a:t>
            </a:r>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a:off x="4175448" y="6488668"/>
            <a:ext cx="4968552" cy="368300"/>
          </a:xfrm>
          <a:prstGeom prst="rect">
            <a:avLst/>
          </a:prstGeom>
          <a:noFill/>
        </p:spPr>
        <p:txBody>
          <a:bodyPr wrap="square" rtlCol="0">
            <a:spAutoFit/>
          </a:bodyPr>
          <a:lstStyle/>
          <a:p>
            <a:pPr algn="r"/>
            <a:r>
              <a:rPr lang="en-US" altLang="zh-CN">
                <a:solidFill>
                  <a:prstClr val="white">
                    <a:lumMod val="65000"/>
                  </a:prstClr>
                </a:solidFill>
              </a:rPr>
              <a:t>School of Mathematics in HNUST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p:wip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oleObject" Target="../embeddings/oleObject100.bin"/><Relationship Id="rId18" Type="http://schemas.openxmlformats.org/officeDocument/2006/relationships/image" Target="../media/image105.emf"/><Relationship Id="rId26" Type="http://schemas.openxmlformats.org/officeDocument/2006/relationships/image" Target="../media/image109.emf"/><Relationship Id="rId39" Type="http://schemas.openxmlformats.org/officeDocument/2006/relationships/image" Target="../media/image115.emf"/><Relationship Id="rId21" Type="http://schemas.openxmlformats.org/officeDocument/2006/relationships/oleObject" Target="../embeddings/oleObject104.bin"/><Relationship Id="rId34" Type="http://schemas.openxmlformats.org/officeDocument/2006/relationships/oleObject" Target="../embeddings/oleObject110.bin"/><Relationship Id="rId42" Type="http://schemas.openxmlformats.org/officeDocument/2006/relationships/oleObject" Target="../embeddings/oleObject114.bin"/><Relationship Id="rId47" Type="http://schemas.openxmlformats.org/officeDocument/2006/relationships/image" Target="../media/image119.emf"/><Relationship Id="rId50" Type="http://schemas.openxmlformats.org/officeDocument/2006/relationships/oleObject" Target="../embeddings/oleObject118.bin"/><Relationship Id="rId55" Type="http://schemas.openxmlformats.org/officeDocument/2006/relationships/image" Target="../media/image123.emf"/><Relationship Id="rId7" Type="http://schemas.openxmlformats.org/officeDocument/2006/relationships/oleObject" Target="../embeddings/oleObject97.bin"/><Relationship Id="rId2" Type="http://schemas.openxmlformats.org/officeDocument/2006/relationships/slideLayout" Target="../slideLayouts/slideLayout3.xml"/><Relationship Id="rId16" Type="http://schemas.openxmlformats.org/officeDocument/2006/relationships/image" Target="../media/image104.emf"/><Relationship Id="rId29" Type="http://schemas.openxmlformats.org/officeDocument/2006/relationships/image" Target="../media/image110.emf"/><Relationship Id="rId11" Type="http://schemas.openxmlformats.org/officeDocument/2006/relationships/oleObject" Target="../embeddings/oleObject99.bin"/><Relationship Id="rId24" Type="http://schemas.openxmlformats.org/officeDocument/2006/relationships/image" Target="../media/image108.emf"/><Relationship Id="rId32" Type="http://schemas.openxmlformats.org/officeDocument/2006/relationships/oleObject" Target="../embeddings/oleObject109.bin"/><Relationship Id="rId37" Type="http://schemas.openxmlformats.org/officeDocument/2006/relationships/image" Target="../media/image114.emf"/><Relationship Id="rId40" Type="http://schemas.openxmlformats.org/officeDocument/2006/relationships/oleObject" Target="../embeddings/oleObject113.bin"/><Relationship Id="rId45" Type="http://schemas.openxmlformats.org/officeDocument/2006/relationships/image" Target="../media/image118.emf"/><Relationship Id="rId53" Type="http://schemas.openxmlformats.org/officeDocument/2006/relationships/image" Target="../media/image122.emf"/><Relationship Id="rId58" Type="http://schemas.openxmlformats.org/officeDocument/2006/relationships/oleObject" Target="../embeddings/oleObject122.bin"/><Relationship Id="rId5" Type="http://schemas.openxmlformats.org/officeDocument/2006/relationships/oleObject" Target="../embeddings/oleObject96.bin"/><Relationship Id="rId19" Type="http://schemas.openxmlformats.org/officeDocument/2006/relationships/oleObject" Target="../embeddings/oleObject103.bin"/><Relationship Id="rId4" Type="http://schemas.openxmlformats.org/officeDocument/2006/relationships/image" Target="../media/image98.emf"/><Relationship Id="rId9" Type="http://schemas.openxmlformats.org/officeDocument/2006/relationships/oleObject" Target="../embeddings/oleObject98.bin"/><Relationship Id="rId14" Type="http://schemas.openxmlformats.org/officeDocument/2006/relationships/image" Target="../media/image103.emf"/><Relationship Id="rId22" Type="http://schemas.openxmlformats.org/officeDocument/2006/relationships/image" Target="../media/image107.emf"/><Relationship Id="rId27" Type="http://schemas.openxmlformats.org/officeDocument/2006/relationships/image" Target="../media/image114.png"/><Relationship Id="rId30" Type="http://schemas.openxmlformats.org/officeDocument/2006/relationships/oleObject" Target="../embeddings/oleObject108.bin"/><Relationship Id="rId35" Type="http://schemas.openxmlformats.org/officeDocument/2006/relationships/image" Target="../media/image113.emf"/><Relationship Id="rId43" Type="http://schemas.openxmlformats.org/officeDocument/2006/relationships/image" Target="../media/image117.emf"/><Relationship Id="rId48" Type="http://schemas.openxmlformats.org/officeDocument/2006/relationships/oleObject" Target="../embeddings/oleObject117.bin"/><Relationship Id="rId56" Type="http://schemas.openxmlformats.org/officeDocument/2006/relationships/oleObject" Target="../embeddings/oleObject121.bin"/><Relationship Id="rId8" Type="http://schemas.openxmlformats.org/officeDocument/2006/relationships/image" Target="../media/image100.emf"/><Relationship Id="rId51" Type="http://schemas.openxmlformats.org/officeDocument/2006/relationships/image" Target="../media/image121.emf"/><Relationship Id="rId3" Type="http://schemas.openxmlformats.org/officeDocument/2006/relationships/oleObject" Target="../embeddings/oleObject95.bin"/><Relationship Id="rId12" Type="http://schemas.openxmlformats.org/officeDocument/2006/relationships/image" Target="../media/image102.emf"/><Relationship Id="rId17" Type="http://schemas.openxmlformats.org/officeDocument/2006/relationships/oleObject" Target="../embeddings/oleObject102.bin"/><Relationship Id="rId25" Type="http://schemas.openxmlformats.org/officeDocument/2006/relationships/oleObject" Target="../embeddings/oleObject106.bin"/><Relationship Id="rId33" Type="http://schemas.openxmlformats.org/officeDocument/2006/relationships/image" Target="../media/image112.emf"/><Relationship Id="rId38" Type="http://schemas.openxmlformats.org/officeDocument/2006/relationships/oleObject" Target="../embeddings/oleObject112.bin"/><Relationship Id="rId46" Type="http://schemas.openxmlformats.org/officeDocument/2006/relationships/oleObject" Target="../embeddings/oleObject116.bin"/><Relationship Id="rId59" Type="http://schemas.openxmlformats.org/officeDocument/2006/relationships/image" Target="../media/image125.emf"/><Relationship Id="rId20" Type="http://schemas.openxmlformats.org/officeDocument/2006/relationships/image" Target="../media/image106.emf"/><Relationship Id="rId41" Type="http://schemas.openxmlformats.org/officeDocument/2006/relationships/image" Target="../media/image116.emf"/><Relationship Id="rId54" Type="http://schemas.openxmlformats.org/officeDocument/2006/relationships/oleObject" Target="../embeddings/oleObject120.bin"/><Relationship Id="rId1" Type="http://schemas.openxmlformats.org/officeDocument/2006/relationships/vmlDrawing" Target="../drawings/vmlDrawing7.vml"/><Relationship Id="rId6" Type="http://schemas.openxmlformats.org/officeDocument/2006/relationships/image" Target="../media/image99.emf"/><Relationship Id="rId15" Type="http://schemas.openxmlformats.org/officeDocument/2006/relationships/oleObject" Target="../embeddings/oleObject101.bin"/><Relationship Id="rId23" Type="http://schemas.openxmlformats.org/officeDocument/2006/relationships/oleObject" Target="../embeddings/oleObject105.bin"/><Relationship Id="rId28" Type="http://schemas.openxmlformats.org/officeDocument/2006/relationships/oleObject" Target="../embeddings/oleObject107.bin"/><Relationship Id="rId36" Type="http://schemas.openxmlformats.org/officeDocument/2006/relationships/oleObject" Target="../embeddings/oleObject111.bin"/><Relationship Id="rId49" Type="http://schemas.openxmlformats.org/officeDocument/2006/relationships/image" Target="../media/image120.emf"/><Relationship Id="rId57" Type="http://schemas.openxmlformats.org/officeDocument/2006/relationships/image" Target="../media/image124.emf"/><Relationship Id="rId10" Type="http://schemas.openxmlformats.org/officeDocument/2006/relationships/image" Target="../media/image101.emf"/><Relationship Id="rId31" Type="http://schemas.openxmlformats.org/officeDocument/2006/relationships/image" Target="../media/image111.emf"/><Relationship Id="rId44" Type="http://schemas.openxmlformats.org/officeDocument/2006/relationships/oleObject" Target="../embeddings/oleObject115.bin"/><Relationship Id="rId52" Type="http://schemas.openxmlformats.org/officeDocument/2006/relationships/oleObject" Target="../embeddings/oleObject119.bin"/></Relationships>
</file>

<file path=ppt/slides/_rels/slide11.xml.rels><?xml version="1.0" encoding="UTF-8" standalone="yes"?>
<Relationships xmlns="http://schemas.openxmlformats.org/package/2006/relationships"><Relationship Id="rId8" Type="http://schemas.openxmlformats.org/officeDocument/2006/relationships/image" Target="../media/image128.emf"/><Relationship Id="rId13" Type="http://schemas.openxmlformats.org/officeDocument/2006/relationships/image" Target="../media/image127.emf"/><Relationship Id="rId3" Type="http://schemas.openxmlformats.org/officeDocument/2006/relationships/oleObject" Target="../embeddings/oleObject123.bin"/><Relationship Id="rId7" Type="http://schemas.openxmlformats.org/officeDocument/2006/relationships/oleObject" Target="../embeddings/oleObject125.bin"/><Relationship Id="rId12" Type="http://schemas.openxmlformats.org/officeDocument/2006/relationships/oleObject" Target="../embeddings/oleObject126.bin"/><Relationship Id="rId17" Type="http://schemas.openxmlformats.org/officeDocument/2006/relationships/image" Target="../media/image136.png"/><Relationship Id="rId2" Type="http://schemas.openxmlformats.org/officeDocument/2006/relationships/slideLayout" Target="../slideLayouts/slideLayout3.xml"/><Relationship Id="rId16" Type="http://schemas.openxmlformats.org/officeDocument/2006/relationships/image" Target="../media/image126.emf"/><Relationship Id="rId1" Type="http://schemas.openxmlformats.org/officeDocument/2006/relationships/vmlDrawing" Target="../drawings/vmlDrawing8.vml"/><Relationship Id="rId6" Type="http://schemas.openxmlformats.org/officeDocument/2006/relationships/image" Target="../media/image127.emf"/><Relationship Id="rId11" Type="http://schemas.openxmlformats.org/officeDocument/2006/relationships/oleObject" Target="../embeddings/oleObject126.bin"/><Relationship Id="rId5" Type="http://schemas.openxmlformats.org/officeDocument/2006/relationships/oleObject" Target="../embeddings/oleObject124.bin"/><Relationship Id="rId15" Type="http://schemas.openxmlformats.org/officeDocument/2006/relationships/oleObject" Target="../embeddings/oleObject127.bin"/><Relationship Id="rId10" Type="http://schemas.openxmlformats.org/officeDocument/2006/relationships/image" Target="../media/image135.png"/><Relationship Id="rId4" Type="http://schemas.openxmlformats.org/officeDocument/2006/relationships/image" Target="../media/image126.emf"/><Relationship Id="rId9" Type="http://schemas.openxmlformats.org/officeDocument/2006/relationships/image" Target="../media/image134.png"/><Relationship Id="rId14" Type="http://schemas.openxmlformats.org/officeDocument/2006/relationships/oleObject" Target="../embeddings/oleObject127.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28.bin"/><Relationship Id="rId7" Type="http://schemas.openxmlformats.org/officeDocument/2006/relationships/image" Target="../media/image139.png"/><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image" Target="../media/image130.emf"/><Relationship Id="rId5" Type="http://schemas.openxmlformats.org/officeDocument/2006/relationships/oleObject" Target="../embeddings/oleObject129.bin"/><Relationship Id="rId4" Type="http://schemas.openxmlformats.org/officeDocument/2006/relationships/image" Target="../media/image129.emf"/></Relationships>
</file>

<file path=ppt/slides/_rels/slide13.xml.rels><?xml version="1.0" encoding="UTF-8" standalone="yes"?>
<Relationships xmlns="http://schemas.openxmlformats.org/package/2006/relationships"><Relationship Id="rId13" Type="http://schemas.openxmlformats.org/officeDocument/2006/relationships/image" Target="../media/image135.emf"/><Relationship Id="rId18" Type="http://schemas.openxmlformats.org/officeDocument/2006/relationships/oleObject" Target="../embeddings/oleObject137.bin"/><Relationship Id="rId26" Type="http://schemas.openxmlformats.org/officeDocument/2006/relationships/oleObject" Target="../embeddings/oleObject141.bin"/><Relationship Id="rId39" Type="http://schemas.openxmlformats.org/officeDocument/2006/relationships/image" Target="../media/image148.emf"/><Relationship Id="rId21" Type="http://schemas.openxmlformats.org/officeDocument/2006/relationships/image" Target="../media/image139.emf"/><Relationship Id="rId34" Type="http://schemas.openxmlformats.org/officeDocument/2006/relationships/oleObject" Target="../embeddings/oleObject145.bin"/><Relationship Id="rId42" Type="http://schemas.openxmlformats.org/officeDocument/2006/relationships/oleObject" Target="../embeddings/oleObject149.bin"/><Relationship Id="rId7" Type="http://schemas.openxmlformats.org/officeDocument/2006/relationships/image" Target="../media/image132.emf"/><Relationship Id="rId2" Type="http://schemas.openxmlformats.org/officeDocument/2006/relationships/slideLayout" Target="../slideLayouts/slideLayout3.xml"/><Relationship Id="rId16" Type="http://schemas.openxmlformats.org/officeDocument/2006/relationships/oleObject" Target="../embeddings/oleObject136.bin"/><Relationship Id="rId20" Type="http://schemas.openxmlformats.org/officeDocument/2006/relationships/oleObject" Target="../embeddings/oleObject138.bin"/><Relationship Id="rId29" Type="http://schemas.openxmlformats.org/officeDocument/2006/relationships/image" Target="../media/image143.emf"/><Relationship Id="rId41" Type="http://schemas.openxmlformats.org/officeDocument/2006/relationships/image" Target="../media/image149.emf"/><Relationship Id="rId1" Type="http://schemas.openxmlformats.org/officeDocument/2006/relationships/vmlDrawing" Target="../drawings/vmlDrawing10.vml"/><Relationship Id="rId6" Type="http://schemas.openxmlformats.org/officeDocument/2006/relationships/oleObject" Target="../embeddings/oleObject131.bin"/><Relationship Id="rId11" Type="http://schemas.openxmlformats.org/officeDocument/2006/relationships/image" Target="../media/image134.emf"/><Relationship Id="rId24" Type="http://schemas.openxmlformats.org/officeDocument/2006/relationships/oleObject" Target="../embeddings/oleObject140.bin"/><Relationship Id="rId32" Type="http://schemas.openxmlformats.org/officeDocument/2006/relationships/oleObject" Target="../embeddings/oleObject144.bin"/><Relationship Id="rId37" Type="http://schemas.openxmlformats.org/officeDocument/2006/relationships/image" Target="../media/image147.emf"/><Relationship Id="rId40" Type="http://schemas.openxmlformats.org/officeDocument/2006/relationships/oleObject" Target="../embeddings/oleObject148.bin"/><Relationship Id="rId5" Type="http://schemas.openxmlformats.org/officeDocument/2006/relationships/image" Target="../media/image141.png"/><Relationship Id="rId15" Type="http://schemas.openxmlformats.org/officeDocument/2006/relationships/image" Target="../media/image136.emf"/><Relationship Id="rId23" Type="http://schemas.openxmlformats.org/officeDocument/2006/relationships/image" Target="../media/image140.emf"/><Relationship Id="rId28" Type="http://schemas.openxmlformats.org/officeDocument/2006/relationships/oleObject" Target="../embeddings/oleObject142.bin"/><Relationship Id="rId36" Type="http://schemas.openxmlformats.org/officeDocument/2006/relationships/oleObject" Target="../embeddings/oleObject146.bin"/><Relationship Id="rId10" Type="http://schemas.openxmlformats.org/officeDocument/2006/relationships/oleObject" Target="../embeddings/oleObject133.bin"/><Relationship Id="rId19" Type="http://schemas.openxmlformats.org/officeDocument/2006/relationships/image" Target="../media/image138.emf"/><Relationship Id="rId31" Type="http://schemas.openxmlformats.org/officeDocument/2006/relationships/image" Target="../media/image144.emf"/><Relationship Id="rId4" Type="http://schemas.openxmlformats.org/officeDocument/2006/relationships/image" Target="../media/image131.emf"/><Relationship Id="rId9" Type="http://schemas.openxmlformats.org/officeDocument/2006/relationships/image" Target="../media/image133.emf"/><Relationship Id="rId14" Type="http://schemas.openxmlformats.org/officeDocument/2006/relationships/oleObject" Target="../embeddings/oleObject135.bin"/><Relationship Id="rId22" Type="http://schemas.openxmlformats.org/officeDocument/2006/relationships/oleObject" Target="../embeddings/oleObject139.bin"/><Relationship Id="rId27" Type="http://schemas.openxmlformats.org/officeDocument/2006/relationships/image" Target="../media/image142.emf"/><Relationship Id="rId30" Type="http://schemas.openxmlformats.org/officeDocument/2006/relationships/oleObject" Target="../embeddings/oleObject143.bin"/><Relationship Id="rId35" Type="http://schemas.openxmlformats.org/officeDocument/2006/relationships/image" Target="../media/image146.emf"/><Relationship Id="rId43" Type="http://schemas.openxmlformats.org/officeDocument/2006/relationships/image" Target="../media/image150.emf"/><Relationship Id="rId8" Type="http://schemas.openxmlformats.org/officeDocument/2006/relationships/oleObject" Target="../embeddings/oleObject132.bin"/><Relationship Id="rId3" Type="http://schemas.openxmlformats.org/officeDocument/2006/relationships/oleObject" Target="../embeddings/oleObject130.bin"/><Relationship Id="rId12" Type="http://schemas.openxmlformats.org/officeDocument/2006/relationships/oleObject" Target="../embeddings/oleObject134.bin"/><Relationship Id="rId17" Type="http://schemas.openxmlformats.org/officeDocument/2006/relationships/image" Target="../media/image137.emf"/><Relationship Id="rId25" Type="http://schemas.openxmlformats.org/officeDocument/2006/relationships/image" Target="../media/image141.emf"/><Relationship Id="rId33" Type="http://schemas.openxmlformats.org/officeDocument/2006/relationships/image" Target="../media/image145.emf"/><Relationship Id="rId38" Type="http://schemas.openxmlformats.org/officeDocument/2006/relationships/oleObject" Target="../embeddings/oleObject147.bin"/></Relationships>
</file>

<file path=ppt/slides/_rels/slide14.xml.rels><?xml version="1.0" encoding="UTF-8" standalone="yes"?>
<Relationships xmlns="http://schemas.openxmlformats.org/package/2006/relationships"><Relationship Id="rId8" Type="http://schemas.openxmlformats.org/officeDocument/2006/relationships/image" Target="../media/image153.emf"/><Relationship Id="rId13" Type="http://schemas.openxmlformats.org/officeDocument/2006/relationships/oleObject" Target="../embeddings/oleObject155.bin"/><Relationship Id="rId18" Type="http://schemas.openxmlformats.org/officeDocument/2006/relationships/image" Target="../media/image158.emf"/><Relationship Id="rId26" Type="http://schemas.openxmlformats.org/officeDocument/2006/relationships/image" Target="../media/image162.emf"/><Relationship Id="rId3" Type="http://schemas.openxmlformats.org/officeDocument/2006/relationships/oleObject" Target="../embeddings/oleObject150.bin"/><Relationship Id="rId21" Type="http://schemas.openxmlformats.org/officeDocument/2006/relationships/oleObject" Target="../embeddings/oleObject159.bin"/><Relationship Id="rId7" Type="http://schemas.openxmlformats.org/officeDocument/2006/relationships/oleObject" Target="../embeddings/oleObject152.bin"/><Relationship Id="rId12" Type="http://schemas.openxmlformats.org/officeDocument/2006/relationships/image" Target="../media/image155.emf"/><Relationship Id="rId17" Type="http://schemas.openxmlformats.org/officeDocument/2006/relationships/oleObject" Target="../embeddings/oleObject157.bin"/><Relationship Id="rId25" Type="http://schemas.openxmlformats.org/officeDocument/2006/relationships/oleObject" Target="../embeddings/oleObject161.bin"/><Relationship Id="rId2" Type="http://schemas.openxmlformats.org/officeDocument/2006/relationships/slideLayout" Target="../slideLayouts/slideLayout3.xml"/><Relationship Id="rId16" Type="http://schemas.openxmlformats.org/officeDocument/2006/relationships/image" Target="../media/image157.emf"/><Relationship Id="rId20" Type="http://schemas.openxmlformats.org/officeDocument/2006/relationships/image" Target="../media/image159.emf"/><Relationship Id="rId29" Type="http://schemas.openxmlformats.org/officeDocument/2006/relationships/oleObject" Target="../embeddings/oleObject163.bin"/><Relationship Id="rId1" Type="http://schemas.openxmlformats.org/officeDocument/2006/relationships/vmlDrawing" Target="../drawings/vmlDrawing11.vml"/><Relationship Id="rId6" Type="http://schemas.openxmlformats.org/officeDocument/2006/relationships/image" Target="../media/image152.emf"/><Relationship Id="rId11" Type="http://schemas.openxmlformats.org/officeDocument/2006/relationships/oleObject" Target="../embeddings/oleObject154.bin"/><Relationship Id="rId24" Type="http://schemas.openxmlformats.org/officeDocument/2006/relationships/image" Target="../media/image161.emf"/><Relationship Id="rId5" Type="http://schemas.openxmlformats.org/officeDocument/2006/relationships/oleObject" Target="../embeddings/oleObject151.bin"/><Relationship Id="rId15" Type="http://schemas.openxmlformats.org/officeDocument/2006/relationships/oleObject" Target="../embeddings/oleObject156.bin"/><Relationship Id="rId23" Type="http://schemas.openxmlformats.org/officeDocument/2006/relationships/oleObject" Target="../embeddings/oleObject160.bin"/><Relationship Id="rId28" Type="http://schemas.openxmlformats.org/officeDocument/2006/relationships/image" Target="../media/image163.emf"/><Relationship Id="rId10" Type="http://schemas.openxmlformats.org/officeDocument/2006/relationships/image" Target="../media/image154.emf"/><Relationship Id="rId19" Type="http://schemas.openxmlformats.org/officeDocument/2006/relationships/oleObject" Target="../embeddings/oleObject158.bin"/><Relationship Id="rId4" Type="http://schemas.openxmlformats.org/officeDocument/2006/relationships/image" Target="../media/image151.emf"/><Relationship Id="rId9" Type="http://schemas.openxmlformats.org/officeDocument/2006/relationships/oleObject" Target="../embeddings/oleObject153.bin"/><Relationship Id="rId14" Type="http://schemas.openxmlformats.org/officeDocument/2006/relationships/image" Target="../media/image156.emf"/><Relationship Id="rId22" Type="http://schemas.openxmlformats.org/officeDocument/2006/relationships/image" Target="../media/image160.emf"/><Relationship Id="rId27" Type="http://schemas.openxmlformats.org/officeDocument/2006/relationships/oleObject" Target="../embeddings/oleObject162.bin"/><Relationship Id="rId30" Type="http://schemas.openxmlformats.org/officeDocument/2006/relationships/image" Target="../media/image164.emf"/></Relationships>
</file>

<file path=ppt/slides/_rels/slide15.xml.rels><?xml version="1.0" encoding="UTF-8" standalone="yes"?>
<Relationships xmlns="http://schemas.openxmlformats.org/package/2006/relationships"><Relationship Id="rId8" Type="http://schemas.openxmlformats.org/officeDocument/2006/relationships/image" Target="../media/image167.emf"/><Relationship Id="rId13" Type="http://schemas.openxmlformats.org/officeDocument/2006/relationships/oleObject" Target="../embeddings/oleObject169.bin"/><Relationship Id="rId18" Type="http://schemas.openxmlformats.org/officeDocument/2006/relationships/image" Target="../media/image172.emf"/><Relationship Id="rId26" Type="http://schemas.openxmlformats.org/officeDocument/2006/relationships/image" Target="../media/image176.emf"/><Relationship Id="rId3" Type="http://schemas.openxmlformats.org/officeDocument/2006/relationships/oleObject" Target="../embeddings/oleObject164.bin"/><Relationship Id="rId21" Type="http://schemas.openxmlformats.org/officeDocument/2006/relationships/oleObject" Target="../embeddings/oleObject173.bin"/><Relationship Id="rId7" Type="http://schemas.openxmlformats.org/officeDocument/2006/relationships/oleObject" Target="../embeddings/oleObject166.bin"/><Relationship Id="rId12" Type="http://schemas.openxmlformats.org/officeDocument/2006/relationships/image" Target="../media/image169.emf"/><Relationship Id="rId17" Type="http://schemas.openxmlformats.org/officeDocument/2006/relationships/oleObject" Target="../embeddings/oleObject171.bin"/><Relationship Id="rId25" Type="http://schemas.openxmlformats.org/officeDocument/2006/relationships/oleObject" Target="../embeddings/oleObject175.bin"/><Relationship Id="rId2" Type="http://schemas.openxmlformats.org/officeDocument/2006/relationships/slideLayout" Target="../slideLayouts/slideLayout3.xml"/><Relationship Id="rId16" Type="http://schemas.openxmlformats.org/officeDocument/2006/relationships/image" Target="../media/image171.emf"/><Relationship Id="rId20" Type="http://schemas.openxmlformats.org/officeDocument/2006/relationships/image" Target="../media/image173.emf"/><Relationship Id="rId29" Type="http://schemas.openxmlformats.org/officeDocument/2006/relationships/oleObject" Target="../embeddings/oleObject177.bin"/><Relationship Id="rId1" Type="http://schemas.openxmlformats.org/officeDocument/2006/relationships/vmlDrawing" Target="../drawings/vmlDrawing12.vml"/><Relationship Id="rId6" Type="http://schemas.openxmlformats.org/officeDocument/2006/relationships/image" Target="../media/image166.emf"/><Relationship Id="rId11" Type="http://schemas.openxmlformats.org/officeDocument/2006/relationships/oleObject" Target="../embeddings/oleObject168.bin"/><Relationship Id="rId24" Type="http://schemas.openxmlformats.org/officeDocument/2006/relationships/image" Target="../media/image175.emf"/><Relationship Id="rId32" Type="http://schemas.openxmlformats.org/officeDocument/2006/relationships/image" Target="../media/image179.emf"/><Relationship Id="rId5" Type="http://schemas.openxmlformats.org/officeDocument/2006/relationships/oleObject" Target="../embeddings/oleObject165.bin"/><Relationship Id="rId15" Type="http://schemas.openxmlformats.org/officeDocument/2006/relationships/oleObject" Target="../embeddings/oleObject170.bin"/><Relationship Id="rId23" Type="http://schemas.openxmlformats.org/officeDocument/2006/relationships/oleObject" Target="../embeddings/oleObject174.bin"/><Relationship Id="rId28" Type="http://schemas.openxmlformats.org/officeDocument/2006/relationships/image" Target="../media/image177.emf"/><Relationship Id="rId10" Type="http://schemas.openxmlformats.org/officeDocument/2006/relationships/image" Target="../media/image168.emf"/><Relationship Id="rId19" Type="http://schemas.openxmlformats.org/officeDocument/2006/relationships/oleObject" Target="../embeddings/oleObject172.bin"/><Relationship Id="rId31" Type="http://schemas.openxmlformats.org/officeDocument/2006/relationships/oleObject" Target="../embeddings/oleObject178.bin"/><Relationship Id="rId4" Type="http://schemas.openxmlformats.org/officeDocument/2006/relationships/image" Target="../media/image165.emf"/><Relationship Id="rId9" Type="http://schemas.openxmlformats.org/officeDocument/2006/relationships/oleObject" Target="../embeddings/oleObject167.bin"/><Relationship Id="rId14" Type="http://schemas.openxmlformats.org/officeDocument/2006/relationships/image" Target="../media/image170.emf"/><Relationship Id="rId22" Type="http://schemas.openxmlformats.org/officeDocument/2006/relationships/image" Target="../media/image174.emf"/><Relationship Id="rId27" Type="http://schemas.openxmlformats.org/officeDocument/2006/relationships/oleObject" Target="../embeddings/oleObject176.bin"/><Relationship Id="rId30" Type="http://schemas.openxmlformats.org/officeDocument/2006/relationships/image" Target="../media/image178.emf"/></Relationships>
</file>

<file path=ppt/slides/_rels/slide16.xml.rels><?xml version="1.0" encoding="UTF-8" standalone="yes"?>
<Relationships xmlns="http://schemas.openxmlformats.org/package/2006/relationships"><Relationship Id="rId13" Type="http://schemas.openxmlformats.org/officeDocument/2006/relationships/oleObject" Target="../embeddings/oleObject184.bin"/><Relationship Id="rId18" Type="http://schemas.openxmlformats.org/officeDocument/2006/relationships/image" Target="../media/image187.emf"/><Relationship Id="rId26" Type="http://schemas.openxmlformats.org/officeDocument/2006/relationships/image" Target="../media/image191.emf"/><Relationship Id="rId39" Type="http://schemas.openxmlformats.org/officeDocument/2006/relationships/oleObject" Target="../embeddings/oleObject197.bin"/><Relationship Id="rId21" Type="http://schemas.openxmlformats.org/officeDocument/2006/relationships/oleObject" Target="../embeddings/oleObject188.bin"/><Relationship Id="rId34" Type="http://schemas.openxmlformats.org/officeDocument/2006/relationships/image" Target="../media/image195.emf"/><Relationship Id="rId42" Type="http://schemas.openxmlformats.org/officeDocument/2006/relationships/image" Target="../media/image199.emf"/><Relationship Id="rId7" Type="http://schemas.openxmlformats.org/officeDocument/2006/relationships/oleObject" Target="../embeddings/oleObject181.bin"/><Relationship Id="rId2" Type="http://schemas.openxmlformats.org/officeDocument/2006/relationships/slideLayout" Target="../slideLayouts/slideLayout3.xml"/><Relationship Id="rId16" Type="http://schemas.openxmlformats.org/officeDocument/2006/relationships/image" Target="../media/image186.emf"/><Relationship Id="rId20" Type="http://schemas.openxmlformats.org/officeDocument/2006/relationships/image" Target="../media/image188.emf"/><Relationship Id="rId29" Type="http://schemas.openxmlformats.org/officeDocument/2006/relationships/oleObject" Target="../embeddings/oleObject192.bin"/><Relationship Id="rId41" Type="http://schemas.openxmlformats.org/officeDocument/2006/relationships/oleObject" Target="../embeddings/oleObject198.bin"/><Relationship Id="rId1" Type="http://schemas.openxmlformats.org/officeDocument/2006/relationships/vmlDrawing" Target="../drawings/vmlDrawing13.vml"/><Relationship Id="rId6" Type="http://schemas.openxmlformats.org/officeDocument/2006/relationships/image" Target="../media/image181.emf"/><Relationship Id="rId11" Type="http://schemas.openxmlformats.org/officeDocument/2006/relationships/oleObject" Target="../embeddings/oleObject183.bin"/><Relationship Id="rId24" Type="http://schemas.openxmlformats.org/officeDocument/2006/relationships/image" Target="../media/image190.emf"/><Relationship Id="rId32" Type="http://schemas.openxmlformats.org/officeDocument/2006/relationships/image" Target="../media/image194.emf"/><Relationship Id="rId37" Type="http://schemas.openxmlformats.org/officeDocument/2006/relationships/oleObject" Target="../embeddings/oleObject196.bin"/><Relationship Id="rId40" Type="http://schemas.openxmlformats.org/officeDocument/2006/relationships/image" Target="../media/image198.emf"/><Relationship Id="rId5" Type="http://schemas.openxmlformats.org/officeDocument/2006/relationships/oleObject" Target="../embeddings/oleObject180.bin"/><Relationship Id="rId15" Type="http://schemas.openxmlformats.org/officeDocument/2006/relationships/oleObject" Target="../embeddings/oleObject185.bin"/><Relationship Id="rId23" Type="http://schemas.openxmlformats.org/officeDocument/2006/relationships/oleObject" Target="../embeddings/oleObject189.bin"/><Relationship Id="rId28" Type="http://schemas.openxmlformats.org/officeDocument/2006/relationships/image" Target="../media/image192.emf"/><Relationship Id="rId36" Type="http://schemas.openxmlformats.org/officeDocument/2006/relationships/image" Target="../media/image196.emf"/><Relationship Id="rId10" Type="http://schemas.openxmlformats.org/officeDocument/2006/relationships/image" Target="../media/image183.emf"/><Relationship Id="rId19" Type="http://schemas.openxmlformats.org/officeDocument/2006/relationships/oleObject" Target="../embeddings/oleObject187.bin"/><Relationship Id="rId31" Type="http://schemas.openxmlformats.org/officeDocument/2006/relationships/oleObject" Target="../embeddings/oleObject193.bin"/><Relationship Id="rId44" Type="http://schemas.openxmlformats.org/officeDocument/2006/relationships/image" Target="../media/image200.emf"/><Relationship Id="rId4" Type="http://schemas.openxmlformats.org/officeDocument/2006/relationships/image" Target="../media/image180.emf"/><Relationship Id="rId9" Type="http://schemas.openxmlformats.org/officeDocument/2006/relationships/oleObject" Target="../embeddings/oleObject182.bin"/><Relationship Id="rId14" Type="http://schemas.openxmlformats.org/officeDocument/2006/relationships/image" Target="../media/image185.emf"/><Relationship Id="rId22" Type="http://schemas.openxmlformats.org/officeDocument/2006/relationships/image" Target="../media/image189.emf"/><Relationship Id="rId27" Type="http://schemas.openxmlformats.org/officeDocument/2006/relationships/oleObject" Target="../embeddings/oleObject191.bin"/><Relationship Id="rId30" Type="http://schemas.openxmlformats.org/officeDocument/2006/relationships/image" Target="../media/image193.emf"/><Relationship Id="rId35" Type="http://schemas.openxmlformats.org/officeDocument/2006/relationships/oleObject" Target="../embeddings/oleObject195.bin"/><Relationship Id="rId43" Type="http://schemas.openxmlformats.org/officeDocument/2006/relationships/oleObject" Target="../embeddings/oleObject199.bin"/><Relationship Id="rId8" Type="http://schemas.openxmlformats.org/officeDocument/2006/relationships/image" Target="../media/image182.emf"/><Relationship Id="rId3" Type="http://schemas.openxmlformats.org/officeDocument/2006/relationships/oleObject" Target="../embeddings/oleObject179.bin"/><Relationship Id="rId12" Type="http://schemas.openxmlformats.org/officeDocument/2006/relationships/image" Target="../media/image184.emf"/><Relationship Id="rId17" Type="http://schemas.openxmlformats.org/officeDocument/2006/relationships/oleObject" Target="../embeddings/oleObject186.bin"/><Relationship Id="rId25" Type="http://schemas.openxmlformats.org/officeDocument/2006/relationships/oleObject" Target="../embeddings/oleObject190.bin"/><Relationship Id="rId33" Type="http://schemas.openxmlformats.org/officeDocument/2006/relationships/oleObject" Target="../embeddings/oleObject194.bin"/><Relationship Id="rId38" Type="http://schemas.openxmlformats.org/officeDocument/2006/relationships/image" Target="../media/image197.emf"/></Relationships>
</file>

<file path=ppt/slides/_rels/slide17.xml.rels><?xml version="1.0" encoding="UTF-8" standalone="yes"?>
<Relationships xmlns="http://schemas.openxmlformats.org/package/2006/relationships"><Relationship Id="rId13" Type="http://schemas.openxmlformats.org/officeDocument/2006/relationships/oleObject" Target="../embeddings/oleObject205.bin"/><Relationship Id="rId18" Type="http://schemas.openxmlformats.org/officeDocument/2006/relationships/oleObject" Target="../embeddings/oleObject207.bin"/><Relationship Id="rId26" Type="http://schemas.openxmlformats.org/officeDocument/2006/relationships/oleObject" Target="../embeddings/oleObject211.bin"/><Relationship Id="rId39" Type="http://schemas.openxmlformats.org/officeDocument/2006/relationships/image" Target="../media/image218.emf"/><Relationship Id="rId21" Type="http://schemas.openxmlformats.org/officeDocument/2006/relationships/image" Target="../media/image209.emf"/><Relationship Id="rId34" Type="http://schemas.openxmlformats.org/officeDocument/2006/relationships/oleObject" Target="../embeddings/oleObject215.bin"/><Relationship Id="rId42" Type="http://schemas.openxmlformats.org/officeDocument/2006/relationships/oleObject" Target="../embeddings/oleObject219.bin"/><Relationship Id="rId47" Type="http://schemas.openxmlformats.org/officeDocument/2006/relationships/image" Target="../media/image222.emf"/><Relationship Id="rId50" Type="http://schemas.openxmlformats.org/officeDocument/2006/relationships/oleObject" Target="../embeddings/oleObject223.bin"/><Relationship Id="rId55" Type="http://schemas.openxmlformats.org/officeDocument/2006/relationships/image" Target="../media/image226.emf"/><Relationship Id="rId7" Type="http://schemas.openxmlformats.org/officeDocument/2006/relationships/oleObject" Target="../embeddings/oleObject202.bin"/><Relationship Id="rId2" Type="http://schemas.openxmlformats.org/officeDocument/2006/relationships/slideLayout" Target="../slideLayouts/slideLayout3.xml"/><Relationship Id="rId16" Type="http://schemas.openxmlformats.org/officeDocument/2006/relationships/image" Target="../media/image207.emf"/><Relationship Id="rId29" Type="http://schemas.openxmlformats.org/officeDocument/2006/relationships/image" Target="../media/image213.emf"/><Relationship Id="rId11" Type="http://schemas.openxmlformats.org/officeDocument/2006/relationships/oleObject" Target="../embeddings/oleObject204.bin"/><Relationship Id="rId24" Type="http://schemas.openxmlformats.org/officeDocument/2006/relationships/oleObject" Target="../embeddings/oleObject210.bin"/><Relationship Id="rId32" Type="http://schemas.openxmlformats.org/officeDocument/2006/relationships/oleObject" Target="../embeddings/oleObject214.bin"/><Relationship Id="rId37" Type="http://schemas.openxmlformats.org/officeDocument/2006/relationships/image" Target="../media/image217.emf"/><Relationship Id="rId40" Type="http://schemas.openxmlformats.org/officeDocument/2006/relationships/oleObject" Target="../embeddings/oleObject218.bin"/><Relationship Id="rId45" Type="http://schemas.openxmlformats.org/officeDocument/2006/relationships/image" Target="../media/image221.emf"/><Relationship Id="rId53" Type="http://schemas.openxmlformats.org/officeDocument/2006/relationships/image" Target="../media/image225.emf"/><Relationship Id="rId58" Type="http://schemas.openxmlformats.org/officeDocument/2006/relationships/oleObject" Target="../embeddings/oleObject227.bin"/><Relationship Id="rId5" Type="http://schemas.openxmlformats.org/officeDocument/2006/relationships/oleObject" Target="../embeddings/oleObject201.bin"/><Relationship Id="rId19" Type="http://schemas.openxmlformats.org/officeDocument/2006/relationships/image" Target="../media/image208.emf"/><Relationship Id="rId4" Type="http://schemas.openxmlformats.org/officeDocument/2006/relationships/image" Target="../media/image201.emf"/><Relationship Id="rId9" Type="http://schemas.openxmlformats.org/officeDocument/2006/relationships/oleObject" Target="../embeddings/oleObject203.bin"/><Relationship Id="rId14" Type="http://schemas.openxmlformats.org/officeDocument/2006/relationships/image" Target="../media/image206.emf"/><Relationship Id="rId22" Type="http://schemas.openxmlformats.org/officeDocument/2006/relationships/oleObject" Target="../embeddings/oleObject209.bin"/><Relationship Id="rId27" Type="http://schemas.openxmlformats.org/officeDocument/2006/relationships/image" Target="../media/image212.emf"/><Relationship Id="rId30" Type="http://schemas.openxmlformats.org/officeDocument/2006/relationships/oleObject" Target="../embeddings/oleObject213.bin"/><Relationship Id="rId35" Type="http://schemas.openxmlformats.org/officeDocument/2006/relationships/image" Target="../media/image216.emf"/><Relationship Id="rId43" Type="http://schemas.openxmlformats.org/officeDocument/2006/relationships/image" Target="../media/image220.emf"/><Relationship Id="rId48" Type="http://schemas.openxmlformats.org/officeDocument/2006/relationships/oleObject" Target="../embeddings/oleObject222.bin"/><Relationship Id="rId56" Type="http://schemas.openxmlformats.org/officeDocument/2006/relationships/oleObject" Target="../embeddings/oleObject226.bin"/><Relationship Id="rId8" Type="http://schemas.openxmlformats.org/officeDocument/2006/relationships/image" Target="../media/image203.emf"/><Relationship Id="rId51" Type="http://schemas.openxmlformats.org/officeDocument/2006/relationships/image" Target="../media/image224.emf"/><Relationship Id="rId3" Type="http://schemas.openxmlformats.org/officeDocument/2006/relationships/oleObject" Target="../embeddings/oleObject200.bin"/><Relationship Id="rId12" Type="http://schemas.openxmlformats.org/officeDocument/2006/relationships/image" Target="../media/image205.emf"/><Relationship Id="rId17" Type="http://schemas.openxmlformats.org/officeDocument/2006/relationships/image" Target="../media/image218.png"/><Relationship Id="rId25" Type="http://schemas.openxmlformats.org/officeDocument/2006/relationships/image" Target="../media/image211.emf"/><Relationship Id="rId33" Type="http://schemas.openxmlformats.org/officeDocument/2006/relationships/image" Target="../media/image215.emf"/><Relationship Id="rId38" Type="http://schemas.openxmlformats.org/officeDocument/2006/relationships/oleObject" Target="../embeddings/oleObject217.bin"/><Relationship Id="rId46" Type="http://schemas.openxmlformats.org/officeDocument/2006/relationships/oleObject" Target="../embeddings/oleObject221.bin"/><Relationship Id="rId59" Type="http://schemas.openxmlformats.org/officeDocument/2006/relationships/image" Target="../media/image228.emf"/><Relationship Id="rId20" Type="http://schemas.openxmlformats.org/officeDocument/2006/relationships/oleObject" Target="../embeddings/oleObject208.bin"/><Relationship Id="rId41" Type="http://schemas.openxmlformats.org/officeDocument/2006/relationships/image" Target="../media/image219.emf"/><Relationship Id="rId54" Type="http://schemas.openxmlformats.org/officeDocument/2006/relationships/oleObject" Target="../embeddings/oleObject225.bin"/><Relationship Id="rId1" Type="http://schemas.openxmlformats.org/officeDocument/2006/relationships/vmlDrawing" Target="../drawings/vmlDrawing14.vml"/><Relationship Id="rId6" Type="http://schemas.openxmlformats.org/officeDocument/2006/relationships/image" Target="../media/image202.emf"/><Relationship Id="rId15" Type="http://schemas.openxmlformats.org/officeDocument/2006/relationships/oleObject" Target="../embeddings/oleObject206.bin"/><Relationship Id="rId23" Type="http://schemas.openxmlformats.org/officeDocument/2006/relationships/image" Target="../media/image210.emf"/><Relationship Id="rId28" Type="http://schemas.openxmlformats.org/officeDocument/2006/relationships/oleObject" Target="../embeddings/oleObject212.bin"/><Relationship Id="rId36" Type="http://schemas.openxmlformats.org/officeDocument/2006/relationships/oleObject" Target="../embeddings/oleObject216.bin"/><Relationship Id="rId49" Type="http://schemas.openxmlformats.org/officeDocument/2006/relationships/image" Target="../media/image223.emf"/><Relationship Id="rId57" Type="http://schemas.openxmlformats.org/officeDocument/2006/relationships/image" Target="../media/image227.emf"/><Relationship Id="rId10" Type="http://schemas.openxmlformats.org/officeDocument/2006/relationships/image" Target="../media/image204.emf"/><Relationship Id="rId31" Type="http://schemas.openxmlformats.org/officeDocument/2006/relationships/image" Target="../media/image214.emf"/><Relationship Id="rId44" Type="http://schemas.openxmlformats.org/officeDocument/2006/relationships/oleObject" Target="../embeddings/oleObject220.bin"/><Relationship Id="rId52" Type="http://schemas.openxmlformats.org/officeDocument/2006/relationships/oleObject" Target="../embeddings/oleObject224.bin"/></Relationships>
</file>

<file path=ppt/slides/_rels/slide18.xml.rels><?xml version="1.0" encoding="UTF-8" standalone="yes"?>
<Relationships xmlns="http://schemas.openxmlformats.org/package/2006/relationships"><Relationship Id="rId8" Type="http://schemas.openxmlformats.org/officeDocument/2006/relationships/image" Target="../media/image230.wmf"/><Relationship Id="rId13" Type="http://schemas.openxmlformats.org/officeDocument/2006/relationships/oleObject" Target="../embeddings/oleObject232.bin"/><Relationship Id="rId18" Type="http://schemas.openxmlformats.org/officeDocument/2006/relationships/image" Target="../media/image235.wmf"/><Relationship Id="rId3" Type="http://schemas.openxmlformats.org/officeDocument/2006/relationships/image" Target="../media/image238.png"/><Relationship Id="rId21" Type="http://schemas.openxmlformats.org/officeDocument/2006/relationships/oleObject" Target="../embeddings/oleObject236.bin"/><Relationship Id="rId7" Type="http://schemas.openxmlformats.org/officeDocument/2006/relationships/oleObject" Target="../embeddings/oleObject229.bin"/><Relationship Id="rId12" Type="http://schemas.openxmlformats.org/officeDocument/2006/relationships/image" Target="../media/image232.wmf"/><Relationship Id="rId17" Type="http://schemas.openxmlformats.org/officeDocument/2006/relationships/oleObject" Target="../embeddings/oleObject234.bin"/><Relationship Id="rId2" Type="http://schemas.openxmlformats.org/officeDocument/2006/relationships/slideLayout" Target="../slideLayouts/slideLayout3.xml"/><Relationship Id="rId16" Type="http://schemas.openxmlformats.org/officeDocument/2006/relationships/image" Target="../media/image234.wmf"/><Relationship Id="rId20" Type="http://schemas.openxmlformats.org/officeDocument/2006/relationships/image" Target="../media/image236.wmf"/><Relationship Id="rId1" Type="http://schemas.openxmlformats.org/officeDocument/2006/relationships/vmlDrawing" Target="../drawings/vmlDrawing15.vml"/><Relationship Id="rId6" Type="http://schemas.openxmlformats.org/officeDocument/2006/relationships/image" Target="../media/image229.wmf"/><Relationship Id="rId11" Type="http://schemas.openxmlformats.org/officeDocument/2006/relationships/oleObject" Target="../embeddings/oleObject231.bin"/><Relationship Id="rId5" Type="http://schemas.openxmlformats.org/officeDocument/2006/relationships/oleObject" Target="../embeddings/oleObject228.bin"/><Relationship Id="rId15" Type="http://schemas.openxmlformats.org/officeDocument/2006/relationships/oleObject" Target="../embeddings/oleObject233.bin"/><Relationship Id="rId23" Type="http://schemas.openxmlformats.org/officeDocument/2006/relationships/image" Target="../media/image251.png"/><Relationship Id="rId10" Type="http://schemas.openxmlformats.org/officeDocument/2006/relationships/image" Target="../media/image231.wmf"/><Relationship Id="rId19" Type="http://schemas.openxmlformats.org/officeDocument/2006/relationships/oleObject" Target="../embeddings/oleObject235.bin"/><Relationship Id="rId4" Type="http://schemas.openxmlformats.org/officeDocument/2006/relationships/image" Target="../media/image241.png"/><Relationship Id="rId9" Type="http://schemas.openxmlformats.org/officeDocument/2006/relationships/oleObject" Target="../embeddings/oleObject230.bin"/><Relationship Id="rId14" Type="http://schemas.openxmlformats.org/officeDocument/2006/relationships/image" Target="../media/image233.wmf"/><Relationship Id="rId22" Type="http://schemas.openxmlformats.org/officeDocument/2006/relationships/image" Target="../media/image237.wmf"/></Relationships>
</file>

<file path=ppt/slides/_rels/slide19.xml.rels><?xml version="1.0" encoding="UTF-8" standalone="yes"?>
<Relationships xmlns="http://schemas.openxmlformats.org/package/2006/relationships"><Relationship Id="rId8" Type="http://schemas.openxmlformats.org/officeDocument/2006/relationships/image" Target="../media/image241.wmf"/><Relationship Id="rId13" Type="http://schemas.openxmlformats.org/officeDocument/2006/relationships/oleObject" Target="../embeddings/oleObject241.bin"/><Relationship Id="rId3" Type="http://schemas.openxmlformats.org/officeDocument/2006/relationships/oleObject" Target="../embeddings/oleObject237.bin"/><Relationship Id="rId7" Type="http://schemas.openxmlformats.org/officeDocument/2006/relationships/oleObject" Target="../embeddings/oleObject239.bin"/><Relationship Id="rId12" Type="http://schemas.openxmlformats.org/officeDocument/2006/relationships/image" Target="../media/image256.png"/><Relationship Id="rId2" Type="http://schemas.openxmlformats.org/officeDocument/2006/relationships/slideLayout" Target="../slideLayouts/slideLayout4.xml"/><Relationship Id="rId1" Type="http://schemas.openxmlformats.org/officeDocument/2006/relationships/vmlDrawing" Target="../drawings/vmlDrawing16.vml"/><Relationship Id="rId6" Type="http://schemas.openxmlformats.org/officeDocument/2006/relationships/image" Target="../media/image240.wmf"/><Relationship Id="rId11" Type="http://schemas.openxmlformats.org/officeDocument/2006/relationships/image" Target="../media/image238.png"/><Relationship Id="rId5" Type="http://schemas.openxmlformats.org/officeDocument/2006/relationships/oleObject" Target="../embeddings/oleObject238.bin"/><Relationship Id="rId15" Type="http://schemas.openxmlformats.org/officeDocument/2006/relationships/image" Target="../media/image258.png"/><Relationship Id="rId10" Type="http://schemas.openxmlformats.org/officeDocument/2006/relationships/image" Target="../media/image242.wmf"/><Relationship Id="rId4" Type="http://schemas.openxmlformats.org/officeDocument/2006/relationships/image" Target="../media/image239.wmf"/><Relationship Id="rId9" Type="http://schemas.openxmlformats.org/officeDocument/2006/relationships/oleObject" Target="../embeddings/oleObject240.bin"/><Relationship Id="rId14" Type="http://schemas.openxmlformats.org/officeDocument/2006/relationships/image" Target="../media/image243.wm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59.png"/><Relationship Id="rId1" Type="http://schemas.openxmlformats.org/officeDocument/2006/relationships/slideLayout" Target="../slideLayouts/slideLayout4.xml"/><Relationship Id="rId4" Type="http://schemas.openxmlformats.org/officeDocument/2006/relationships/image" Target="../media/image261.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42.bin"/><Relationship Id="rId2" Type="http://schemas.openxmlformats.org/officeDocument/2006/relationships/slideLayout" Target="../slideLayouts/slideLayout4.xml"/><Relationship Id="rId1" Type="http://schemas.openxmlformats.org/officeDocument/2006/relationships/vmlDrawing" Target="../drawings/vmlDrawing17.vml"/><Relationship Id="rId5" Type="http://schemas.openxmlformats.org/officeDocument/2006/relationships/image" Target="../media/image245.png"/><Relationship Id="rId4" Type="http://schemas.openxmlformats.org/officeDocument/2006/relationships/image" Target="../media/image244.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247.emf"/><Relationship Id="rId3" Type="http://schemas.openxmlformats.org/officeDocument/2006/relationships/notesSlide" Target="../notesSlides/notesSlide4.xml"/><Relationship Id="rId7" Type="http://schemas.openxmlformats.org/officeDocument/2006/relationships/oleObject" Target="../embeddings/oleObject244.bin"/><Relationship Id="rId2" Type="http://schemas.openxmlformats.org/officeDocument/2006/relationships/slideLayout" Target="../slideLayouts/slideLayout4.xml"/><Relationship Id="rId1" Type="http://schemas.openxmlformats.org/officeDocument/2006/relationships/vmlDrawing" Target="../drawings/vmlDrawing18.vml"/><Relationship Id="rId6" Type="http://schemas.openxmlformats.org/officeDocument/2006/relationships/image" Target="../media/image265.png"/><Relationship Id="rId5" Type="http://schemas.openxmlformats.org/officeDocument/2006/relationships/image" Target="../media/image246.emf"/><Relationship Id="rId10" Type="http://schemas.openxmlformats.org/officeDocument/2006/relationships/image" Target="../media/image248.emf"/><Relationship Id="rId4" Type="http://schemas.openxmlformats.org/officeDocument/2006/relationships/oleObject" Target="../embeddings/oleObject243.bin"/><Relationship Id="rId9" Type="http://schemas.openxmlformats.org/officeDocument/2006/relationships/oleObject" Target="../embeddings/oleObject245.bin"/></Relationships>
</file>

<file path=ppt/slides/_rels/slide24.xml.rels><?xml version="1.0" encoding="UTF-8" standalone="yes"?>
<Relationships xmlns="http://schemas.openxmlformats.org/package/2006/relationships"><Relationship Id="rId8" Type="http://schemas.openxmlformats.org/officeDocument/2006/relationships/image" Target="../media/image254.jpeg"/><Relationship Id="rId3" Type="http://schemas.openxmlformats.org/officeDocument/2006/relationships/image" Target="../media/image249.jpeg"/><Relationship Id="rId7" Type="http://schemas.openxmlformats.org/officeDocument/2006/relationships/image" Target="../media/image253.jpe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252.jpeg"/><Relationship Id="rId5" Type="http://schemas.openxmlformats.org/officeDocument/2006/relationships/image" Target="../media/image251.jpeg"/><Relationship Id="rId4" Type="http://schemas.openxmlformats.org/officeDocument/2006/relationships/image" Target="../media/image250.jpeg"/></Relationships>
</file>

<file path=ppt/slides/_rels/slide25.xml.rels><?xml version="1.0" encoding="UTF-8" standalone="yes"?>
<Relationships xmlns="http://schemas.openxmlformats.org/package/2006/relationships"><Relationship Id="rId3" Type="http://schemas.openxmlformats.org/officeDocument/2006/relationships/image" Target="../media/image255.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62.png"/><Relationship Id="rId5" Type="http://schemas.openxmlformats.org/officeDocument/2006/relationships/image" Target="../media/image257.png"/><Relationship Id="rId4" Type="http://schemas.openxmlformats.org/officeDocument/2006/relationships/image" Target="../media/image256.jpeg"/></Relationships>
</file>

<file path=ppt/slides/_rels/slide26.xml.rels><?xml version="1.0" encoding="UTF-8" standalone="yes"?>
<Relationships xmlns="http://schemas.openxmlformats.org/package/2006/relationships"><Relationship Id="rId8" Type="http://schemas.openxmlformats.org/officeDocument/2006/relationships/image" Target="../media/image265.emf"/><Relationship Id="rId13" Type="http://schemas.openxmlformats.org/officeDocument/2006/relationships/oleObject" Target="../embeddings/oleObject251.bin"/><Relationship Id="rId18" Type="http://schemas.openxmlformats.org/officeDocument/2006/relationships/image" Target="../media/image270.emf"/><Relationship Id="rId26" Type="http://schemas.openxmlformats.org/officeDocument/2006/relationships/image" Target="../media/image274.emf"/><Relationship Id="rId3" Type="http://schemas.openxmlformats.org/officeDocument/2006/relationships/oleObject" Target="../embeddings/oleObject246.bin"/><Relationship Id="rId21" Type="http://schemas.openxmlformats.org/officeDocument/2006/relationships/oleObject" Target="../embeddings/oleObject255.bin"/><Relationship Id="rId7" Type="http://schemas.openxmlformats.org/officeDocument/2006/relationships/oleObject" Target="../embeddings/oleObject248.bin"/><Relationship Id="rId12" Type="http://schemas.openxmlformats.org/officeDocument/2006/relationships/image" Target="../media/image267.emf"/><Relationship Id="rId17" Type="http://schemas.openxmlformats.org/officeDocument/2006/relationships/oleObject" Target="../embeddings/oleObject253.bin"/><Relationship Id="rId25" Type="http://schemas.openxmlformats.org/officeDocument/2006/relationships/oleObject" Target="../embeddings/oleObject257.bin"/><Relationship Id="rId2" Type="http://schemas.openxmlformats.org/officeDocument/2006/relationships/slideLayout" Target="../slideLayouts/slideLayout5.xml"/><Relationship Id="rId16" Type="http://schemas.openxmlformats.org/officeDocument/2006/relationships/image" Target="../media/image269.emf"/><Relationship Id="rId20" Type="http://schemas.openxmlformats.org/officeDocument/2006/relationships/image" Target="../media/image271.emf"/><Relationship Id="rId1" Type="http://schemas.openxmlformats.org/officeDocument/2006/relationships/vmlDrawing" Target="../drawings/vmlDrawing19.vml"/><Relationship Id="rId6" Type="http://schemas.openxmlformats.org/officeDocument/2006/relationships/image" Target="../media/image264.emf"/><Relationship Id="rId11" Type="http://schemas.openxmlformats.org/officeDocument/2006/relationships/oleObject" Target="../embeddings/oleObject250.bin"/><Relationship Id="rId24" Type="http://schemas.openxmlformats.org/officeDocument/2006/relationships/image" Target="../media/image273.emf"/><Relationship Id="rId5" Type="http://schemas.openxmlformats.org/officeDocument/2006/relationships/oleObject" Target="../embeddings/oleObject247.bin"/><Relationship Id="rId15" Type="http://schemas.openxmlformats.org/officeDocument/2006/relationships/oleObject" Target="../embeddings/oleObject252.bin"/><Relationship Id="rId23" Type="http://schemas.openxmlformats.org/officeDocument/2006/relationships/oleObject" Target="../embeddings/oleObject256.bin"/><Relationship Id="rId10" Type="http://schemas.openxmlformats.org/officeDocument/2006/relationships/image" Target="../media/image266.emf"/><Relationship Id="rId19" Type="http://schemas.openxmlformats.org/officeDocument/2006/relationships/oleObject" Target="../embeddings/oleObject254.bin"/><Relationship Id="rId4" Type="http://schemas.openxmlformats.org/officeDocument/2006/relationships/image" Target="../media/image263.emf"/><Relationship Id="rId9" Type="http://schemas.openxmlformats.org/officeDocument/2006/relationships/oleObject" Target="../embeddings/oleObject249.bin"/><Relationship Id="rId14" Type="http://schemas.openxmlformats.org/officeDocument/2006/relationships/image" Target="../media/image268.emf"/><Relationship Id="rId22" Type="http://schemas.openxmlformats.org/officeDocument/2006/relationships/image" Target="../media/image272.emf"/></Relationships>
</file>

<file path=ppt/slides/_rels/slide27.xml.rels><?xml version="1.0" encoding="UTF-8" standalone="yes"?>
<Relationships xmlns="http://schemas.openxmlformats.org/package/2006/relationships"><Relationship Id="rId13" Type="http://schemas.openxmlformats.org/officeDocument/2006/relationships/oleObject" Target="../embeddings/oleObject263.bin"/><Relationship Id="rId18" Type="http://schemas.openxmlformats.org/officeDocument/2006/relationships/image" Target="../media/image282.emf"/><Relationship Id="rId26" Type="http://schemas.openxmlformats.org/officeDocument/2006/relationships/image" Target="../media/image286.emf"/><Relationship Id="rId21" Type="http://schemas.openxmlformats.org/officeDocument/2006/relationships/oleObject" Target="../embeddings/oleObject267.bin"/><Relationship Id="rId34" Type="http://schemas.openxmlformats.org/officeDocument/2006/relationships/image" Target="../media/image290.emf"/><Relationship Id="rId7" Type="http://schemas.openxmlformats.org/officeDocument/2006/relationships/oleObject" Target="../embeddings/oleObject260.bin"/><Relationship Id="rId12" Type="http://schemas.openxmlformats.org/officeDocument/2006/relationships/image" Target="../media/image279.emf"/><Relationship Id="rId17" Type="http://schemas.openxmlformats.org/officeDocument/2006/relationships/oleObject" Target="../embeddings/oleObject265.bin"/><Relationship Id="rId25" Type="http://schemas.openxmlformats.org/officeDocument/2006/relationships/oleObject" Target="../embeddings/oleObject269.bin"/><Relationship Id="rId33" Type="http://schemas.openxmlformats.org/officeDocument/2006/relationships/oleObject" Target="../embeddings/oleObject273.bin"/><Relationship Id="rId38" Type="http://schemas.openxmlformats.org/officeDocument/2006/relationships/image" Target="../media/image292.emf"/><Relationship Id="rId2" Type="http://schemas.openxmlformats.org/officeDocument/2006/relationships/slideLayout" Target="../slideLayouts/slideLayout5.xml"/><Relationship Id="rId16" Type="http://schemas.openxmlformats.org/officeDocument/2006/relationships/image" Target="../media/image281.emf"/><Relationship Id="rId20" Type="http://schemas.openxmlformats.org/officeDocument/2006/relationships/image" Target="../media/image283.emf"/><Relationship Id="rId29" Type="http://schemas.openxmlformats.org/officeDocument/2006/relationships/oleObject" Target="../embeddings/oleObject271.bin"/><Relationship Id="rId1" Type="http://schemas.openxmlformats.org/officeDocument/2006/relationships/vmlDrawing" Target="../drawings/vmlDrawing20.vml"/><Relationship Id="rId6" Type="http://schemas.openxmlformats.org/officeDocument/2006/relationships/image" Target="../media/image276.emf"/><Relationship Id="rId11" Type="http://schemas.openxmlformats.org/officeDocument/2006/relationships/oleObject" Target="../embeddings/oleObject262.bin"/><Relationship Id="rId24" Type="http://schemas.openxmlformats.org/officeDocument/2006/relationships/image" Target="../media/image285.emf"/><Relationship Id="rId32" Type="http://schemas.openxmlformats.org/officeDocument/2006/relationships/image" Target="../media/image289.emf"/><Relationship Id="rId37" Type="http://schemas.openxmlformats.org/officeDocument/2006/relationships/oleObject" Target="../embeddings/oleObject275.bin"/><Relationship Id="rId5" Type="http://schemas.openxmlformats.org/officeDocument/2006/relationships/oleObject" Target="../embeddings/oleObject259.bin"/><Relationship Id="rId15" Type="http://schemas.openxmlformats.org/officeDocument/2006/relationships/oleObject" Target="../embeddings/oleObject264.bin"/><Relationship Id="rId23" Type="http://schemas.openxmlformats.org/officeDocument/2006/relationships/oleObject" Target="../embeddings/oleObject268.bin"/><Relationship Id="rId28" Type="http://schemas.openxmlformats.org/officeDocument/2006/relationships/image" Target="../media/image287.emf"/><Relationship Id="rId36" Type="http://schemas.openxmlformats.org/officeDocument/2006/relationships/image" Target="../media/image291.emf"/><Relationship Id="rId10" Type="http://schemas.openxmlformats.org/officeDocument/2006/relationships/image" Target="../media/image278.emf"/><Relationship Id="rId19" Type="http://schemas.openxmlformats.org/officeDocument/2006/relationships/oleObject" Target="../embeddings/oleObject266.bin"/><Relationship Id="rId31" Type="http://schemas.openxmlformats.org/officeDocument/2006/relationships/oleObject" Target="../embeddings/oleObject272.bin"/><Relationship Id="rId4" Type="http://schemas.openxmlformats.org/officeDocument/2006/relationships/image" Target="../media/image275.emf"/><Relationship Id="rId9" Type="http://schemas.openxmlformats.org/officeDocument/2006/relationships/oleObject" Target="../embeddings/oleObject261.bin"/><Relationship Id="rId14" Type="http://schemas.openxmlformats.org/officeDocument/2006/relationships/image" Target="../media/image280.emf"/><Relationship Id="rId22" Type="http://schemas.openxmlformats.org/officeDocument/2006/relationships/image" Target="../media/image284.emf"/><Relationship Id="rId27" Type="http://schemas.openxmlformats.org/officeDocument/2006/relationships/oleObject" Target="../embeddings/oleObject270.bin"/><Relationship Id="rId30" Type="http://schemas.openxmlformats.org/officeDocument/2006/relationships/image" Target="../media/image288.emf"/><Relationship Id="rId35" Type="http://schemas.openxmlformats.org/officeDocument/2006/relationships/oleObject" Target="../embeddings/oleObject274.bin"/><Relationship Id="rId8" Type="http://schemas.openxmlformats.org/officeDocument/2006/relationships/image" Target="../media/image277.emf"/><Relationship Id="rId3" Type="http://schemas.openxmlformats.org/officeDocument/2006/relationships/oleObject" Target="../embeddings/oleObject258.bin"/></Relationships>
</file>

<file path=ppt/slides/_rels/slide28.xml.rels><?xml version="1.0" encoding="UTF-8" standalone="yes"?>
<Relationships xmlns="http://schemas.openxmlformats.org/package/2006/relationships"><Relationship Id="rId8" Type="http://schemas.openxmlformats.org/officeDocument/2006/relationships/image" Target="../media/image285.emf"/><Relationship Id="rId13" Type="http://schemas.openxmlformats.org/officeDocument/2006/relationships/oleObject" Target="../embeddings/oleObject281.bin"/><Relationship Id="rId18" Type="http://schemas.openxmlformats.org/officeDocument/2006/relationships/image" Target="../media/image296.emf"/><Relationship Id="rId26" Type="http://schemas.openxmlformats.org/officeDocument/2006/relationships/image" Target="../media/image300.emf"/><Relationship Id="rId3" Type="http://schemas.openxmlformats.org/officeDocument/2006/relationships/oleObject" Target="../embeddings/oleObject276.bin"/><Relationship Id="rId21" Type="http://schemas.openxmlformats.org/officeDocument/2006/relationships/oleObject" Target="../embeddings/oleObject285.bin"/><Relationship Id="rId7" Type="http://schemas.openxmlformats.org/officeDocument/2006/relationships/oleObject" Target="../embeddings/oleObject278.bin"/><Relationship Id="rId12" Type="http://schemas.openxmlformats.org/officeDocument/2006/relationships/image" Target="../media/image293.emf"/><Relationship Id="rId17" Type="http://schemas.openxmlformats.org/officeDocument/2006/relationships/oleObject" Target="../embeddings/oleObject283.bin"/><Relationship Id="rId25" Type="http://schemas.openxmlformats.org/officeDocument/2006/relationships/oleObject" Target="../embeddings/oleObject287.bin"/><Relationship Id="rId2" Type="http://schemas.openxmlformats.org/officeDocument/2006/relationships/slideLayout" Target="../slideLayouts/slideLayout5.xml"/><Relationship Id="rId16" Type="http://schemas.openxmlformats.org/officeDocument/2006/relationships/image" Target="../media/image295.emf"/><Relationship Id="rId20" Type="http://schemas.openxmlformats.org/officeDocument/2006/relationships/image" Target="../media/image297.emf"/><Relationship Id="rId1" Type="http://schemas.openxmlformats.org/officeDocument/2006/relationships/vmlDrawing" Target="../drawings/vmlDrawing21.vml"/><Relationship Id="rId6" Type="http://schemas.openxmlformats.org/officeDocument/2006/relationships/image" Target="../media/image284.emf"/><Relationship Id="rId11" Type="http://schemas.openxmlformats.org/officeDocument/2006/relationships/oleObject" Target="../embeddings/oleObject280.bin"/><Relationship Id="rId24" Type="http://schemas.openxmlformats.org/officeDocument/2006/relationships/image" Target="../media/image299.emf"/><Relationship Id="rId5" Type="http://schemas.openxmlformats.org/officeDocument/2006/relationships/oleObject" Target="../embeddings/oleObject277.bin"/><Relationship Id="rId15" Type="http://schemas.openxmlformats.org/officeDocument/2006/relationships/oleObject" Target="../embeddings/oleObject282.bin"/><Relationship Id="rId23" Type="http://schemas.openxmlformats.org/officeDocument/2006/relationships/oleObject" Target="../embeddings/oleObject286.bin"/><Relationship Id="rId10" Type="http://schemas.openxmlformats.org/officeDocument/2006/relationships/image" Target="../media/image286.emf"/><Relationship Id="rId19" Type="http://schemas.openxmlformats.org/officeDocument/2006/relationships/oleObject" Target="../embeddings/oleObject284.bin"/><Relationship Id="rId4" Type="http://schemas.openxmlformats.org/officeDocument/2006/relationships/image" Target="../media/image283.emf"/><Relationship Id="rId9" Type="http://schemas.openxmlformats.org/officeDocument/2006/relationships/oleObject" Target="../embeddings/oleObject279.bin"/><Relationship Id="rId14" Type="http://schemas.openxmlformats.org/officeDocument/2006/relationships/image" Target="../media/image294.emf"/><Relationship Id="rId22" Type="http://schemas.openxmlformats.org/officeDocument/2006/relationships/image" Target="../media/image298.emf"/><Relationship Id="rId27" Type="http://schemas.openxmlformats.org/officeDocument/2006/relationships/image" Target="../media/image301.GIF"/></Relationships>
</file>

<file path=ppt/slides/_rels/slide29.xml.rels><?xml version="1.0" encoding="UTF-8" standalone="yes"?>
<Relationships xmlns="http://schemas.openxmlformats.org/package/2006/relationships"><Relationship Id="rId13" Type="http://schemas.openxmlformats.org/officeDocument/2006/relationships/oleObject" Target="../embeddings/oleObject293.bin"/><Relationship Id="rId18" Type="http://schemas.openxmlformats.org/officeDocument/2006/relationships/image" Target="../media/image303.emf"/><Relationship Id="rId26" Type="http://schemas.openxmlformats.org/officeDocument/2006/relationships/image" Target="../media/image307.emf"/><Relationship Id="rId3" Type="http://schemas.openxmlformats.org/officeDocument/2006/relationships/oleObject" Target="../embeddings/oleObject288.bin"/><Relationship Id="rId21" Type="http://schemas.openxmlformats.org/officeDocument/2006/relationships/oleObject" Target="../embeddings/oleObject297.bin"/><Relationship Id="rId34" Type="http://schemas.openxmlformats.org/officeDocument/2006/relationships/image" Target="../media/image311.emf"/><Relationship Id="rId7" Type="http://schemas.openxmlformats.org/officeDocument/2006/relationships/oleObject" Target="../embeddings/oleObject290.bin"/><Relationship Id="rId12" Type="http://schemas.openxmlformats.org/officeDocument/2006/relationships/image" Target="../media/image290.emf"/><Relationship Id="rId17" Type="http://schemas.openxmlformats.org/officeDocument/2006/relationships/oleObject" Target="../embeddings/oleObject295.bin"/><Relationship Id="rId25" Type="http://schemas.openxmlformats.org/officeDocument/2006/relationships/oleObject" Target="../embeddings/oleObject299.bin"/><Relationship Id="rId33" Type="http://schemas.openxmlformats.org/officeDocument/2006/relationships/oleObject" Target="../embeddings/oleObject303.bin"/><Relationship Id="rId2" Type="http://schemas.openxmlformats.org/officeDocument/2006/relationships/slideLayout" Target="../slideLayouts/slideLayout5.xml"/><Relationship Id="rId16" Type="http://schemas.openxmlformats.org/officeDocument/2006/relationships/image" Target="../media/image292.emf"/><Relationship Id="rId20" Type="http://schemas.openxmlformats.org/officeDocument/2006/relationships/image" Target="../media/image304.emf"/><Relationship Id="rId29" Type="http://schemas.openxmlformats.org/officeDocument/2006/relationships/oleObject" Target="../embeddings/oleObject301.bin"/><Relationship Id="rId1" Type="http://schemas.openxmlformats.org/officeDocument/2006/relationships/vmlDrawing" Target="../drawings/vmlDrawing22.vml"/><Relationship Id="rId6" Type="http://schemas.openxmlformats.org/officeDocument/2006/relationships/image" Target="../media/image288.emf"/><Relationship Id="rId11" Type="http://schemas.openxmlformats.org/officeDocument/2006/relationships/oleObject" Target="../embeddings/oleObject292.bin"/><Relationship Id="rId24" Type="http://schemas.openxmlformats.org/officeDocument/2006/relationships/image" Target="../media/image306.emf"/><Relationship Id="rId32" Type="http://schemas.openxmlformats.org/officeDocument/2006/relationships/image" Target="../media/image310.emf"/><Relationship Id="rId5" Type="http://schemas.openxmlformats.org/officeDocument/2006/relationships/oleObject" Target="../embeddings/oleObject289.bin"/><Relationship Id="rId15" Type="http://schemas.openxmlformats.org/officeDocument/2006/relationships/oleObject" Target="../embeddings/oleObject294.bin"/><Relationship Id="rId23" Type="http://schemas.openxmlformats.org/officeDocument/2006/relationships/oleObject" Target="../embeddings/oleObject298.bin"/><Relationship Id="rId28" Type="http://schemas.openxmlformats.org/officeDocument/2006/relationships/image" Target="../media/image308.emf"/><Relationship Id="rId36" Type="http://schemas.openxmlformats.org/officeDocument/2006/relationships/image" Target="../media/image312.emf"/><Relationship Id="rId10" Type="http://schemas.openxmlformats.org/officeDocument/2006/relationships/image" Target="../media/image289.emf"/><Relationship Id="rId19" Type="http://schemas.openxmlformats.org/officeDocument/2006/relationships/oleObject" Target="../embeddings/oleObject296.bin"/><Relationship Id="rId31" Type="http://schemas.openxmlformats.org/officeDocument/2006/relationships/oleObject" Target="../embeddings/oleObject302.bin"/><Relationship Id="rId4" Type="http://schemas.openxmlformats.org/officeDocument/2006/relationships/image" Target="../media/image287.emf"/><Relationship Id="rId9" Type="http://schemas.openxmlformats.org/officeDocument/2006/relationships/oleObject" Target="../embeddings/oleObject291.bin"/><Relationship Id="rId14" Type="http://schemas.openxmlformats.org/officeDocument/2006/relationships/image" Target="../media/image291.emf"/><Relationship Id="rId22" Type="http://schemas.openxmlformats.org/officeDocument/2006/relationships/image" Target="../media/image305.emf"/><Relationship Id="rId27" Type="http://schemas.openxmlformats.org/officeDocument/2006/relationships/oleObject" Target="../embeddings/oleObject300.bin"/><Relationship Id="rId30" Type="http://schemas.openxmlformats.org/officeDocument/2006/relationships/image" Target="../media/image309.emf"/><Relationship Id="rId35" Type="http://schemas.openxmlformats.org/officeDocument/2006/relationships/oleObject" Target="../embeddings/oleObject304.bin"/><Relationship Id="rId8" Type="http://schemas.openxmlformats.org/officeDocument/2006/relationships/image" Target="../media/image30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315.emf"/><Relationship Id="rId13" Type="http://schemas.openxmlformats.org/officeDocument/2006/relationships/oleObject" Target="../embeddings/oleObject310.bin"/><Relationship Id="rId18" Type="http://schemas.openxmlformats.org/officeDocument/2006/relationships/image" Target="../media/image320.emf"/><Relationship Id="rId3" Type="http://schemas.openxmlformats.org/officeDocument/2006/relationships/oleObject" Target="../embeddings/oleObject305.bin"/><Relationship Id="rId7" Type="http://schemas.openxmlformats.org/officeDocument/2006/relationships/oleObject" Target="../embeddings/oleObject307.bin"/><Relationship Id="rId12" Type="http://schemas.openxmlformats.org/officeDocument/2006/relationships/image" Target="../media/image317.emf"/><Relationship Id="rId17" Type="http://schemas.openxmlformats.org/officeDocument/2006/relationships/oleObject" Target="../embeddings/oleObject312.bin"/><Relationship Id="rId2" Type="http://schemas.openxmlformats.org/officeDocument/2006/relationships/slideLayout" Target="../slideLayouts/slideLayout5.xml"/><Relationship Id="rId16" Type="http://schemas.openxmlformats.org/officeDocument/2006/relationships/image" Target="../media/image319.emf"/><Relationship Id="rId1" Type="http://schemas.openxmlformats.org/officeDocument/2006/relationships/vmlDrawing" Target="../drawings/vmlDrawing23.vml"/><Relationship Id="rId6" Type="http://schemas.openxmlformats.org/officeDocument/2006/relationships/image" Target="../media/image314.emf"/><Relationship Id="rId11" Type="http://schemas.openxmlformats.org/officeDocument/2006/relationships/oleObject" Target="../embeddings/oleObject309.bin"/><Relationship Id="rId5" Type="http://schemas.openxmlformats.org/officeDocument/2006/relationships/oleObject" Target="../embeddings/oleObject306.bin"/><Relationship Id="rId15" Type="http://schemas.openxmlformats.org/officeDocument/2006/relationships/oleObject" Target="../embeddings/oleObject311.bin"/><Relationship Id="rId10" Type="http://schemas.openxmlformats.org/officeDocument/2006/relationships/image" Target="../media/image316.emf"/><Relationship Id="rId4" Type="http://schemas.openxmlformats.org/officeDocument/2006/relationships/image" Target="../media/image313.emf"/><Relationship Id="rId9" Type="http://schemas.openxmlformats.org/officeDocument/2006/relationships/oleObject" Target="../embeddings/oleObject308.bin"/><Relationship Id="rId14" Type="http://schemas.openxmlformats.org/officeDocument/2006/relationships/image" Target="../media/image318.emf"/></Relationships>
</file>

<file path=ppt/slides/_rels/slide31.xml.rels><?xml version="1.0" encoding="UTF-8" standalone="yes"?>
<Relationships xmlns="http://schemas.openxmlformats.org/package/2006/relationships"><Relationship Id="rId8" Type="http://schemas.openxmlformats.org/officeDocument/2006/relationships/image" Target="../media/image323.emf"/><Relationship Id="rId13" Type="http://schemas.openxmlformats.org/officeDocument/2006/relationships/oleObject" Target="../embeddings/oleObject318.bin"/><Relationship Id="rId18" Type="http://schemas.openxmlformats.org/officeDocument/2006/relationships/image" Target="../media/image328.emf"/><Relationship Id="rId26" Type="http://schemas.openxmlformats.org/officeDocument/2006/relationships/image" Target="../media/image332.emf"/><Relationship Id="rId3" Type="http://schemas.openxmlformats.org/officeDocument/2006/relationships/oleObject" Target="../embeddings/oleObject313.bin"/><Relationship Id="rId21" Type="http://schemas.openxmlformats.org/officeDocument/2006/relationships/oleObject" Target="../embeddings/oleObject322.bin"/><Relationship Id="rId7" Type="http://schemas.openxmlformats.org/officeDocument/2006/relationships/oleObject" Target="../embeddings/oleObject315.bin"/><Relationship Id="rId12" Type="http://schemas.openxmlformats.org/officeDocument/2006/relationships/image" Target="../media/image325.emf"/><Relationship Id="rId17" Type="http://schemas.openxmlformats.org/officeDocument/2006/relationships/oleObject" Target="../embeddings/oleObject320.bin"/><Relationship Id="rId25" Type="http://schemas.openxmlformats.org/officeDocument/2006/relationships/oleObject" Target="../embeddings/oleObject324.bin"/><Relationship Id="rId2" Type="http://schemas.openxmlformats.org/officeDocument/2006/relationships/slideLayout" Target="../slideLayouts/slideLayout5.xml"/><Relationship Id="rId16" Type="http://schemas.openxmlformats.org/officeDocument/2006/relationships/image" Target="../media/image327.emf"/><Relationship Id="rId20" Type="http://schemas.openxmlformats.org/officeDocument/2006/relationships/image" Target="../media/image329.emf"/><Relationship Id="rId29" Type="http://schemas.openxmlformats.org/officeDocument/2006/relationships/oleObject" Target="../embeddings/oleObject326.bin"/><Relationship Id="rId1" Type="http://schemas.openxmlformats.org/officeDocument/2006/relationships/vmlDrawing" Target="../drawings/vmlDrawing24.vml"/><Relationship Id="rId6" Type="http://schemas.openxmlformats.org/officeDocument/2006/relationships/image" Target="../media/image322.emf"/><Relationship Id="rId11" Type="http://schemas.openxmlformats.org/officeDocument/2006/relationships/oleObject" Target="../embeddings/oleObject317.bin"/><Relationship Id="rId24" Type="http://schemas.openxmlformats.org/officeDocument/2006/relationships/image" Target="../media/image331.emf"/><Relationship Id="rId32" Type="http://schemas.openxmlformats.org/officeDocument/2006/relationships/image" Target="../media/image335.emf"/><Relationship Id="rId5" Type="http://schemas.openxmlformats.org/officeDocument/2006/relationships/oleObject" Target="../embeddings/oleObject314.bin"/><Relationship Id="rId15" Type="http://schemas.openxmlformats.org/officeDocument/2006/relationships/oleObject" Target="../embeddings/oleObject319.bin"/><Relationship Id="rId23" Type="http://schemas.openxmlformats.org/officeDocument/2006/relationships/oleObject" Target="../embeddings/oleObject323.bin"/><Relationship Id="rId28" Type="http://schemas.openxmlformats.org/officeDocument/2006/relationships/image" Target="../media/image333.emf"/><Relationship Id="rId10" Type="http://schemas.openxmlformats.org/officeDocument/2006/relationships/image" Target="../media/image324.emf"/><Relationship Id="rId19" Type="http://schemas.openxmlformats.org/officeDocument/2006/relationships/oleObject" Target="../embeddings/oleObject321.bin"/><Relationship Id="rId31" Type="http://schemas.openxmlformats.org/officeDocument/2006/relationships/oleObject" Target="../embeddings/oleObject327.bin"/><Relationship Id="rId4" Type="http://schemas.openxmlformats.org/officeDocument/2006/relationships/image" Target="../media/image321.emf"/><Relationship Id="rId9" Type="http://schemas.openxmlformats.org/officeDocument/2006/relationships/oleObject" Target="../embeddings/oleObject316.bin"/><Relationship Id="rId14" Type="http://schemas.openxmlformats.org/officeDocument/2006/relationships/image" Target="../media/image326.emf"/><Relationship Id="rId22" Type="http://schemas.openxmlformats.org/officeDocument/2006/relationships/image" Target="../media/image330.emf"/><Relationship Id="rId27" Type="http://schemas.openxmlformats.org/officeDocument/2006/relationships/oleObject" Target="../embeddings/oleObject325.bin"/><Relationship Id="rId30" Type="http://schemas.openxmlformats.org/officeDocument/2006/relationships/image" Target="../media/image334.emf"/></Relationships>
</file>

<file path=ppt/slides/_rels/slide32.xml.rels><?xml version="1.0" encoding="UTF-8" standalone="yes"?>
<Relationships xmlns="http://schemas.openxmlformats.org/package/2006/relationships"><Relationship Id="rId13" Type="http://schemas.openxmlformats.org/officeDocument/2006/relationships/image" Target="../media/image340.emf"/><Relationship Id="rId18" Type="http://schemas.openxmlformats.org/officeDocument/2006/relationships/oleObject" Target="../embeddings/oleObject335.bin"/><Relationship Id="rId26" Type="http://schemas.openxmlformats.org/officeDocument/2006/relationships/oleObject" Target="../embeddings/oleObject339.bin"/><Relationship Id="rId39" Type="http://schemas.openxmlformats.org/officeDocument/2006/relationships/image" Target="../media/image301.GIF"/><Relationship Id="rId21" Type="http://schemas.openxmlformats.org/officeDocument/2006/relationships/image" Target="../media/image344.emf"/><Relationship Id="rId34" Type="http://schemas.openxmlformats.org/officeDocument/2006/relationships/oleObject" Target="../embeddings/oleObject343.bin"/><Relationship Id="rId7" Type="http://schemas.openxmlformats.org/officeDocument/2006/relationships/image" Target="../media/image337.emf"/><Relationship Id="rId12" Type="http://schemas.openxmlformats.org/officeDocument/2006/relationships/oleObject" Target="../embeddings/oleObject332.bin"/><Relationship Id="rId17" Type="http://schemas.openxmlformats.org/officeDocument/2006/relationships/image" Target="../media/image342.emf"/><Relationship Id="rId25" Type="http://schemas.openxmlformats.org/officeDocument/2006/relationships/image" Target="../media/image346.emf"/><Relationship Id="rId33" Type="http://schemas.openxmlformats.org/officeDocument/2006/relationships/image" Target="../media/image350.emf"/><Relationship Id="rId38" Type="http://schemas.openxmlformats.org/officeDocument/2006/relationships/image" Target="../media/image369.png"/><Relationship Id="rId2" Type="http://schemas.openxmlformats.org/officeDocument/2006/relationships/slideLayout" Target="../slideLayouts/slideLayout5.xml"/><Relationship Id="rId16" Type="http://schemas.openxmlformats.org/officeDocument/2006/relationships/oleObject" Target="../embeddings/oleObject334.bin"/><Relationship Id="rId20" Type="http://schemas.openxmlformats.org/officeDocument/2006/relationships/oleObject" Target="../embeddings/oleObject336.bin"/><Relationship Id="rId29" Type="http://schemas.openxmlformats.org/officeDocument/2006/relationships/image" Target="../media/image348.emf"/><Relationship Id="rId1" Type="http://schemas.openxmlformats.org/officeDocument/2006/relationships/vmlDrawing" Target="../drawings/vmlDrawing25.vml"/><Relationship Id="rId6" Type="http://schemas.openxmlformats.org/officeDocument/2006/relationships/oleObject" Target="../embeddings/oleObject329.bin"/><Relationship Id="rId11" Type="http://schemas.openxmlformats.org/officeDocument/2006/relationships/image" Target="../media/image339.emf"/><Relationship Id="rId24" Type="http://schemas.openxmlformats.org/officeDocument/2006/relationships/oleObject" Target="../embeddings/oleObject338.bin"/><Relationship Id="rId32" Type="http://schemas.openxmlformats.org/officeDocument/2006/relationships/oleObject" Target="../embeddings/oleObject342.bin"/><Relationship Id="rId37" Type="http://schemas.openxmlformats.org/officeDocument/2006/relationships/image" Target="../media/image352.emf"/><Relationship Id="rId5" Type="http://schemas.openxmlformats.org/officeDocument/2006/relationships/image" Target="../media/image352.png"/><Relationship Id="rId15" Type="http://schemas.openxmlformats.org/officeDocument/2006/relationships/image" Target="../media/image341.emf"/><Relationship Id="rId23" Type="http://schemas.openxmlformats.org/officeDocument/2006/relationships/image" Target="../media/image345.emf"/><Relationship Id="rId28" Type="http://schemas.openxmlformats.org/officeDocument/2006/relationships/oleObject" Target="../embeddings/oleObject340.bin"/><Relationship Id="rId36" Type="http://schemas.openxmlformats.org/officeDocument/2006/relationships/oleObject" Target="../embeddings/oleObject344.bin"/><Relationship Id="rId10" Type="http://schemas.openxmlformats.org/officeDocument/2006/relationships/oleObject" Target="../embeddings/oleObject331.bin"/><Relationship Id="rId19" Type="http://schemas.openxmlformats.org/officeDocument/2006/relationships/image" Target="../media/image343.emf"/><Relationship Id="rId31" Type="http://schemas.openxmlformats.org/officeDocument/2006/relationships/image" Target="../media/image349.emf"/><Relationship Id="rId4" Type="http://schemas.openxmlformats.org/officeDocument/2006/relationships/image" Target="../media/image336.emf"/><Relationship Id="rId9" Type="http://schemas.openxmlformats.org/officeDocument/2006/relationships/image" Target="../media/image338.emf"/><Relationship Id="rId14" Type="http://schemas.openxmlformats.org/officeDocument/2006/relationships/oleObject" Target="../embeddings/oleObject333.bin"/><Relationship Id="rId22" Type="http://schemas.openxmlformats.org/officeDocument/2006/relationships/oleObject" Target="../embeddings/oleObject337.bin"/><Relationship Id="rId27" Type="http://schemas.openxmlformats.org/officeDocument/2006/relationships/image" Target="../media/image347.emf"/><Relationship Id="rId30" Type="http://schemas.openxmlformats.org/officeDocument/2006/relationships/oleObject" Target="../embeddings/oleObject341.bin"/><Relationship Id="rId35" Type="http://schemas.openxmlformats.org/officeDocument/2006/relationships/image" Target="../media/image351.emf"/><Relationship Id="rId8" Type="http://schemas.openxmlformats.org/officeDocument/2006/relationships/oleObject" Target="../embeddings/oleObject330.bin"/><Relationship Id="rId3" Type="http://schemas.openxmlformats.org/officeDocument/2006/relationships/oleObject" Target="../embeddings/oleObject328.bin"/></Relationships>
</file>

<file path=ppt/slides/_rels/slide4.xml.rels><?xml version="1.0" encoding="UTF-8" standalone="yes"?>
<Relationships xmlns="http://schemas.openxmlformats.org/package/2006/relationships"><Relationship Id="rId13" Type="http://schemas.openxmlformats.org/officeDocument/2006/relationships/oleObject" Target="../embeddings/oleObject6.bin"/><Relationship Id="rId18" Type="http://schemas.openxmlformats.org/officeDocument/2006/relationships/image" Target="../media/image11.emf"/><Relationship Id="rId26" Type="http://schemas.openxmlformats.org/officeDocument/2006/relationships/image" Target="../media/image15.emf"/><Relationship Id="rId3" Type="http://schemas.openxmlformats.org/officeDocument/2006/relationships/oleObject" Target="../embeddings/oleObject1.bin"/><Relationship Id="rId21" Type="http://schemas.openxmlformats.org/officeDocument/2006/relationships/oleObject" Target="../embeddings/oleObject10.bin"/><Relationship Id="rId34" Type="http://schemas.openxmlformats.org/officeDocument/2006/relationships/image" Target="../media/image19.emf"/><Relationship Id="rId7" Type="http://schemas.openxmlformats.org/officeDocument/2006/relationships/oleObject" Target="../embeddings/oleObject3.bin"/><Relationship Id="rId12" Type="http://schemas.openxmlformats.org/officeDocument/2006/relationships/image" Target="../media/image8.emf"/><Relationship Id="rId17" Type="http://schemas.openxmlformats.org/officeDocument/2006/relationships/oleObject" Target="../embeddings/oleObject8.bin"/><Relationship Id="rId25" Type="http://schemas.openxmlformats.org/officeDocument/2006/relationships/oleObject" Target="../embeddings/oleObject12.bin"/><Relationship Id="rId33" Type="http://schemas.openxmlformats.org/officeDocument/2006/relationships/oleObject" Target="../embeddings/oleObject16.bin"/><Relationship Id="rId2" Type="http://schemas.openxmlformats.org/officeDocument/2006/relationships/slideLayout" Target="../slideLayouts/slideLayout2.xml"/><Relationship Id="rId16" Type="http://schemas.openxmlformats.org/officeDocument/2006/relationships/image" Target="../media/image10.emf"/><Relationship Id="rId20" Type="http://schemas.openxmlformats.org/officeDocument/2006/relationships/image" Target="../media/image12.emf"/><Relationship Id="rId29" Type="http://schemas.openxmlformats.org/officeDocument/2006/relationships/oleObject" Target="../embeddings/oleObject14.bin"/><Relationship Id="rId1" Type="http://schemas.openxmlformats.org/officeDocument/2006/relationships/vmlDrawing" Target="../drawings/vmlDrawing1.vml"/><Relationship Id="rId6" Type="http://schemas.openxmlformats.org/officeDocument/2006/relationships/image" Target="../media/image5.emf"/><Relationship Id="rId11" Type="http://schemas.openxmlformats.org/officeDocument/2006/relationships/oleObject" Target="../embeddings/oleObject5.bin"/><Relationship Id="rId24" Type="http://schemas.openxmlformats.org/officeDocument/2006/relationships/image" Target="../media/image14.emf"/><Relationship Id="rId32" Type="http://schemas.openxmlformats.org/officeDocument/2006/relationships/image" Target="../media/image18.e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16.emf"/><Relationship Id="rId36" Type="http://schemas.openxmlformats.org/officeDocument/2006/relationships/image" Target="../media/image20.emf"/><Relationship Id="rId10" Type="http://schemas.openxmlformats.org/officeDocument/2006/relationships/image" Target="../media/image7.emf"/><Relationship Id="rId19" Type="http://schemas.openxmlformats.org/officeDocument/2006/relationships/oleObject" Target="../embeddings/oleObject9.bin"/><Relationship Id="rId31" Type="http://schemas.openxmlformats.org/officeDocument/2006/relationships/oleObject" Target="../embeddings/oleObject15.bin"/><Relationship Id="rId4" Type="http://schemas.openxmlformats.org/officeDocument/2006/relationships/image" Target="../media/image4.emf"/><Relationship Id="rId9" Type="http://schemas.openxmlformats.org/officeDocument/2006/relationships/oleObject" Target="../embeddings/oleObject4.bin"/><Relationship Id="rId14" Type="http://schemas.openxmlformats.org/officeDocument/2006/relationships/image" Target="../media/image9.emf"/><Relationship Id="rId22" Type="http://schemas.openxmlformats.org/officeDocument/2006/relationships/image" Target="../media/image13.emf"/><Relationship Id="rId27" Type="http://schemas.openxmlformats.org/officeDocument/2006/relationships/oleObject" Target="../embeddings/oleObject13.bin"/><Relationship Id="rId30" Type="http://schemas.openxmlformats.org/officeDocument/2006/relationships/image" Target="../media/image17.emf"/><Relationship Id="rId35" Type="http://schemas.openxmlformats.org/officeDocument/2006/relationships/oleObject" Target="../embeddings/oleObject17.bin"/><Relationship Id="rId8" Type="http://schemas.openxmlformats.org/officeDocument/2006/relationships/image" Target="../media/image6.emf"/></Relationships>
</file>

<file path=ppt/slides/_rels/slide5.xml.rels><?xml version="1.0" encoding="UTF-8" standalone="yes"?>
<Relationships xmlns="http://schemas.openxmlformats.org/package/2006/relationships"><Relationship Id="rId8" Type="http://schemas.openxmlformats.org/officeDocument/2006/relationships/image" Target="../media/image23.emf"/><Relationship Id="rId13" Type="http://schemas.openxmlformats.org/officeDocument/2006/relationships/oleObject" Target="../embeddings/oleObject23.bin"/><Relationship Id="rId18" Type="http://schemas.openxmlformats.org/officeDocument/2006/relationships/image" Target="../media/image28.emf"/><Relationship Id="rId26" Type="http://schemas.openxmlformats.org/officeDocument/2006/relationships/image" Target="../media/image32.emf"/><Relationship Id="rId3" Type="http://schemas.openxmlformats.org/officeDocument/2006/relationships/oleObject" Target="../embeddings/oleObject18.bin"/><Relationship Id="rId21" Type="http://schemas.openxmlformats.org/officeDocument/2006/relationships/oleObject" Target="../embeddings/oleObject27.bin"/><Relationship Id="rId7" Type="http://schemas.openxmlformats.org/officeDocument/2006/relationships/oleObject" Target="../embeddings/oleObject20.bin"/><Relationship Id="rId12" Type="http://schemas.openxmlformats.org/officeDocument/2006/relationships/image" Target="../media/image25.emf"/><Relationship Id="rId17" Type="http://schemas.openxmlformats.org/officeDocument/2006/relationships/oleObject" Target="../embeddings/oleObject25.bin"/><Relationship Id="rId25" Type="http://schemas.openxmlformats.org/officeDocument/2006/relationships/oleObject" Target="../embeddings/oleObject29.bin"/><Relationship Id="rId2" Type="http://schemas.openxmlformats.org/officeDocument/2006/relationships/slideLayout" Target="../slideLayouts/slideLayout2.xml"/><Relationship Id="rId16" Type="http://schemas.openxmlformats.org/officeDocument/2006/relationships/image" Target="../media/image27.emf"/><Relationship Id="rId20" Type="http://schemas.openxmlformats.org/officeDocument/2006/relationships/image" Target="../media/image29.emf"/><Relationship Id="rId1" Type="http://schemas.openxmlformats.org/officeDocument/2006/relationships/vmlDrawing" Target="../drawings/vmlDrawing2.vml"/><Relationship Id="rId6" Type="http://schemas.openxmlformats.org/officeDocument/2006/relationships/image" Target="../media/image22.emf"/><Relationship Id="rId11" Type="http://schemas.openxmlformats.org/officeDocument/2006/relationships/oleObject" Target="../embeddings/oleObject22.bin"/><Relationship Id="rId24" Type="http://schemas.openxmlformats.org/officeDocument/2006/relationships/image" Target="../media/image31.emf"/><Relationship Id="rId5" Type="http://schemas.openxmlformats.org/officeDocument/2006/relationships/oleObject" Target="../embeddings/oleObject19.bin"/><Relationship Id="rId15" Type="http://schemas.openxmlformats.org/officeDocument/2006/relationships/oleObject" Target="../embeddings/oleObject24.bin"/><Relationship Id="rId23" Type="http://schemas.openxmlformats.org/officeDocument/2006/relationships/oleObject" Target="../embeddings/oleObject28.bin"/><Relationship Id="rId10" Type="http://schemas.openxmlformats.org/officeDocument/2006/relationships/image" Target="../media/image24.emf"/><Relationship Id="rId19" Type="http://schemas.openxmlformats.org/officeDocument/2006/relationships/oleObject" Target="../embeddings/oleObject26.bin"/><Relationship Id="rId4" Type="http://schemas.openxmlformats.org/officeDocument/2006/relationships/image" Target="../media/image21.emf"/><Relationship Id="rId9" Type="http://schemas.openxmlformats.org/officeDocument/2006/relationships/oleObject" Target="../embeddings/oleObject21.bin"/><Relationship Id="rId14" Type="http://schemas.openxmlformats.org/officeDocument/2006/relationships/image" Target="../media/image26.emf"/><Relationship Id="rId22" Type="http://schemas.openxmlformats.org/officeDocument/2006/relationships/image" Target="../media/image30.emf"/></Relationships>
</file>

<file path=ppt/slides/_rels/slide6.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35.bin"/><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4.wmf"/><Relationship Id="rId11" Type="http://schemas.openxmlformats.org/officeDocument/2006/relationships/oleObject" Target="../embeddings/oleObject34.bin"/><Relationship Id="rId5" Type="http://schemas.openxmlformats.org/officeDocument/2006/relationships/oleObject" Target="../embeddings/oleObject31.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33.bin"/><Relationship Id="rId14" Type="http://schemas.openxmlformats.org/officeDocument/2006/relationships/image" Target="../media/image38.wmf"/></Relationships>
</file>

<file path=ppt/slides/_rels/slide7.xml.rels><?xml version="1.0" encoding="UTF-8" standalone="yes"?>
<Relationships xmlns="http://schemas.openxmlformats.org/package/2006/relationships"><Relationship Id="rId8" Type="http://schemas.openxmlformats.org/officeDocument/2006/relationships/image" Target="../media/image41.emf"/><Relationship Id="rId13" Type="http://schemas.openxmlformats.org/officeDocument/2006/relationships/oleObject" Target="../embeddings/oleObject41.bin"/><Relationship Id="rId18" Type="http://schemas.openxmlformats.org/officeDocument/2006/relationships/image" Target="../media/image46.wmf"/><Relationship Id="rId26" Type="http://schemas.openxmlformats.org/officeDocument/2006/relationships/image" Target="../media/image50.wmf"/><Relationship Id="rId3" Type="http://schemas.openxmlformats.org/officeDocument/2006/relationships/oleObject" Target="../embeddings/oleObject36.bin"/><Relationship Id="rId21" Type="http://schemas.openxmlformats.org/officeDocument/2006/relationships/oleObject" Target="../embeddings/oleObject45.bin"/><Relationship Id="rId7" Type="http://schemas.openxmlformats.org/officeDocument/2006/relationships/oleObject" Target="../embeddings/oleObject38.bin"/><Relationship Id="rId12" Type="http://schemas.openxmlformats.org/officeDocument/2006/relationships/image" Target="../media/image43.wmf"/><Relationship Id="rId17" Type="http://schemas.openxmlformats.org/officeDocument/2006/relationships/oleObject" Target="../embeddings/oleObject43.bin"/><Relationship Id="rId25" Type="http://schemas.openxmlformats.org/officeDocument/2006/relationships/oleObject" Target="../embeddings/oleObject47.bin"/><Relationship Id="rId2" Type="http://schemas.openxmlformats.org/officeDocument/2006/relationships/slideLayout" Target="../slideLayouts/slideLayout2.xml"/><Relationship Id="rId16" Type="http://schemas.openxmlformats.org/officeDocument/2006/relationships/image" Target="../media/image45.wmf"/><Relationship Id="rId20" Type="http://schemas.openxmlformats.org/officeDocument/2006/relationships/image" Target="../media/image47.wmf"/><Relationship Id="rId29" Type="http://schemas.openxmlformats.org/officeDocument/2006/relationships/oleObject" Target="../embeddings/oleObject49.bin"/><Relationship Id="rId1" Type="http://schemas.openxmlformats.org/officeDocument/2006/relationships/vmlDrawing" Target="../drawings/vmlDrawing4.vml"/><Relationship Id="rId6" Type="http://schemas.openxmlformats.org/officeDocument/2006/relationships/image" Target="../media/image40.emf"/><Relationship Id="rId11" Type="http://schemas.openxmlformats.org/officeDocument/2006/relationships/oleObject" Target="../embeddings/oleObject40.bin"/><Relationship Id="rId24" Type="http://schemas.openxmlformats.org/officeDocument/2006/relationships/image" Target="../media/image49.wmf"/><Relationship Id="rId5" Type="http://schemas.openxmlformats.org/officeDocument/2006/relationships/oleObject" Target="../embeddings/oleObject37.bin"/><Relationship Id="rId15" Type="http://schemas.openxmlformats.org/officeDocument/2006/relationships/oleObject" Target="../embeddings/oleObject42.bin"/><Relationship Id="rId23" Type="http://schemas.openxmlformats.org/officeDocument/2006/relationships/oleObject" Target="../embeddings/oleObject46.bin"/><Relationship Id="rId28" Type="http://schemas.openxmlformats.org/officeDocument/2006/relationships/image" Target="../media/image51.wmf"/><Relationship Id="rId10" Type="http://schemas.openxmlformats.org/officeDocument/2006/relationships/image" Target="../media/image42.wmf"/><Relationship Id="rId19" Type="http://schemas.openxmlformats.org/officeDocument/2006/relationships/oleObject" Target="../embeddings/oleObject44.bin"/><Relationship Id="rId4" Type="http://schemas.openxmlformats.org/officeDocument/2006/relationships/image" Target="../media/image39.emf"/><Relationship Id="rId9" Type="http://schemas.openxmlformats.org/officeDocument/2006/relationships/oleObject" Target="../embeddings/oleObject39.bin"/><Relationship Id="rId14" Type="http://schemas.openxmlformats.org/officeDocument/2006/relationships/image" Target="../media/image44.wmf"/><Relationship Id="rId22" Type="http://schemas.openxmlformats.org/officeDocument/2006/relationships/image" Target="../media/image48.wmf"/><Relationship Id="rId27" Type="http://schemas.openxmlformats.org/officeDocument/2006/relationships/oleObject" Target="../embeddings/oleObject48.bin"/><Relationship Id="rId30" Type="http://schemas.openxmlformats.org/officeDocument/2006/relationships/image" Target="../media/image52.wmf"/></Relationships>
</file>

<file path=ppt/slides/_rels/slide8.xml.rels><?xml version="1.0" encoding="UTF-8" standalone="yes"?>
<Relationships xmlns="http://schemas.openxmlformats.org/package/2006/relationships"><Relationship Id="rId13" Type="http://schemas.openxmlformats.org/officeDocument/2006/relationships/image" Target="../media/image57.emf"/><Relationship Id="rId18" Type="http://schemas.openxmlformats.org/officeDocument/2006/relationships/oleObject" Target="../embeddings/oleObject57.bin"/><Relationship Id="rId26" Type="http://schemas.openxmlformats.org/officeDocument/2006/relationships/oleObject" Target="../embeddings/oleObject61.bin"/><Relationship Id="rId39" Type="http://schemas.openxmlformats.org/officeDocument/2006/relationships/image" Target="../media/image70.emf"/><Relationship Id="rId21" Type="http://schemas.openxmlformats.org/officeDocument/2006/relationships/image" Target="../media/image61.emf"/><Relationship Id="rId34" Type="http://schemas.openxmlformats.org/officeDocument/2006/relationships/oleObject" Target="../embeddings/oleObject65.bin"/><Relationship Id="rId42" Type="http://schemas.openxmlformats.org/officeDocument/2006/relationships/oleObject" Target="../embeddings/oleObject69.bin"/><Relationship Id="rId47" Type="http://schemas.openxmlformats.org/officeDocument/2006/relationships/image" Target="../media/image74.emf"/><Relationship Id="rId50" Type="http://schemas.openxmlformats.org/officeDocument/2006/relationships/oleObject" Target="../embeddings/oleObject73.bin"/><Relationship Id="rId7" Type="http://schemas.openxmlformats.org/officeDocument/2006/relationships/image" Target="../media/image54.emf"/><Relationship Id="rId2" Type="http://schemas.openxmlformats.org/officeDocument/2006/relationships/slideLayout" Target="../slideLayouts/slideLayout2.xml"/><Relationship Id="rId16" Type="http://schemas.openxmlformats.org/officeDocument/2006/relationships/oleObject" Target="../embeddings/oleObject56.bin"/><Relationship Id="rId29" Type="http://schemas.openxmlformats.org/officeDocument/2006/relationships/image" Target="../media/image65.emf"/><Relationship Id="rId11" Type="http://schemas.openxmlformats.org/officeDocument/2006/relationships/image" Target="../media/image56.emf"/><Relationship Id="rId24" Type="http://schemas.openxmlformats.org/officeDocument/2006/relationships/oleObject" Target="../embeddings/oleObject60.bin"/><Relationship Id="rId32" Type="http://schemas.openxmlformats.org/officeDocument/2006/relationships/oleObject" Target="../embeddings/oleObject64.bin"/><Relationship Id="rId37" Type="http://schemas.openxmlformats.org/officeDocument/2006/relationships/image" Target="../media/image69.emf"/><Relationship Id="rId40" Type="http://schemas.openxmlformats.org/officeDocument/2006/relationships/oleObject" Target="../embeddings/oleObject68.bin"/><Relationship Id="rId45" Type="http://schemas.openxmlformats.org/officeDocument/2006/relationships/image" Target="../media/image73.emf"/><Relationship Id="rId53" Type="http://schemas.openxmlformats.org/officeDocument/2006/relationships/image" Target="../media/image77.emf"/><Relationship Id="rId5" Type="http://schemas.openxmlformats.org/officeDocument/2006/relationships/image" Target="../media/image53.emf"/><Relationship Id="rId10" Type="http://schemas.openxmlformats.org/officeDocument/2006/relationships/oleObject" Target="../embeddings/oleObject53.bin"/><Relationship Id="rId19" Type="http://schemas.openxmlformats.org/officeDocument/2006/relationships/image" Target="../media/image60.emf"/><Relationship Id="rId31" Type="http://schemas.openxmlformats.org/officeDocument/2006/relationships/image" Target="../media/image66.emf"/><Relationship Id="rId44" Type="http://schemas.openxmlformats.org/officeDocument/2006/relationships/oleObject" Target="../embeddings/oleObject70.bin"/><Relationship Id="rId52" Type="http://schemas.openxmlformats.org/officeDocument/2006/relationships/oleObject" Target="../embeddings/oleObject74.bin"/><Relationship Id="rId4" Type="http://schemas.openxmlformats.org/officeDocument/2006/relationships/oleObject" Target="../embeddings/oleObject50.bin"/><Relationship Id="rId9" Type="http://schemas.openxmlformats.org/officeDocument/2006/relationships/image" Target="../media/image55.emf"/><Relationship Id="rId14" Type="http://schemas.openxmlformats.org/officeDocument/2006/relationships/oleObject" Target="../embeddings/oleObject55.bin"/><Relationship Id="rId22" Type="http://schemas.openxmlformats.org/officeDocument/2006/relationships/oleObject" Target="../embeddings/oleObject59.bin"/><Relationship Id="rId27" Type="http://schemas.openxmlformats.org/officeDocument/2006/relationships/image" Target="../media/image64.emf"/><Relationship Id="rId30" Type="http://schemas.openxmlformats.org/officeDocument/2006/relationships/oleObject" Target="../embeddings/oleObject63.bin"/><Relationship Id="rId35" Type="http://schemas.openxmlformats.org/officeDocument/2006/relationships/image" Target="../media/image68.emf"/><Relationship Id="rId43" Type="http://schemas.openxmlformats.org/officeDocument/2006/relationships/image" Target="../media/image72.emf"/><Relationship Id="rId48" Type="http://schemas.openxmlformats.org/officeDocument/2006/relationships/oleObject" Target="../embeddings/oleObject72.bin"/><Relationship Id="rId8" Type="http://schemas.openxmlformats.org/officeDocument/2006/relationships/oleObject" Target="../embeddings/oleObject52.bin"/><Relationship Id="rId51" Type="http://schemas.openxmlformats.org/officeDocument/2006/relationships/image" Target="../media/image76.emf"/><Relationship Id="rId3" Type="http://schemas.openxmlformats.org/officeDocument/2006/relationships/notesSlide" Target="../notesSlides/notesSlide3.xml"/><Relationship Id="rId12" Type="http://schemas.openxmlformats.org/officeDocument/2006/relationships/oleObject" Target="../embeddings/oleObject54.bin"/><Relationship Id="rId17" Type="http://schemas.openxmlformats.org/officeDocument/2006/relationships/image" Target="../media/image59.emf"/><Relationship Id="rId25" Type="http://schemas.openxmlformats.org/officeDocument/2006/relationships/image" Target="../media/image63.emf"/><Relationship Id="rId33" Type="http://schemas.openxmlformats.org/officeDocument/2006/relationships/image" Target="../media/image67.emf"/><Relationship Id="rId38" Type="http://schemas.openxmlformats.org/officeDocument/2006/relationships/oleObject" Target="../embeddings/oleObject67.bin"/><Relationship Id="rId46" Type="http://schemas.openxmlformats.org/officeDocument/2006/relationships/oleObject" Target="../embeddings/oleObject71.bin"/><Relationship Id="rId20" Type="http://schemas.openxmlformats.org/officeDocument/2006/relationships/oleObject" Target="../embeddings/oleObject58.bin"/><Relationship Id="rId41" Type="http://schemas.openxmlformats.org/officeDocument/2006/relationships/image" Target="../media/image71.emf"/><Relationship Id="rId1" Type="http://schemas.openxmlformats.org/officeDocument/2006/relationships/vmlDrawing" Target="../drawings/vmlDrawing5.vml"/><Relationship Id="rId6" Type="http://schemas.openxmlformats.org/officeDocument/2006/relationships/oleObject" Target="../embeddings/oleObject51.bin"/><Relationship Id="rId15" Type="http://schemas.openxmlformats.org/officeDocument/2006/relationships/image" Target="../media/image58.emf"/><Relationship Id="rId23" Type="http://schemas.openxmlformats.org/officeDocument/2006/relationships/image" Target="../media/image62.emf"/><Relationship Id="rId28" Type="http://schemas.openxmlformats.org/officeDocument/2006/relationships/oleObject" Target="../embeddings/oleObject62.bin"/><Relationship Id="rId36" Type="http://schemas.openxmlformats.org/officeDocument/2006/relationships/oleObject" Target="../embeddings/oleObject66.bin"/><Relationship Id="rId49" Type="http://schemas.openxmlformats.org/officeDocument/2006/relationships/image" Target="../media/image75.emf"/></Relationships>
</file>

<file path=ppt/slides/_rels/slide9.xml.rels><?xml version="1.0" encoding="UTF-8" standalone="yes"?>
<Relationships xmlns="http://schemas.openxmlformats.org/package/2006/relationships"><Relationship Id="rId13" Type="http://schemas.openxmlformats.org/officeDocument/2006/relationships/oleObject" Target="../embeddings/oleObject80.bin"/><Relationship Id="rId18" Type="http://schemas.openxmlformats.org/officeDocument/2006/relationships/image" Target="../media/image85.emf"/><Relationship Id="rId26" Type="http://schemas.openxmlformats.org/officeDocument/2006/relationships/image" Target="../media/image89.emf"/><Relationship Id="rId39" Type="http://schemas.openxmlformats.org/officeDocument/2006/relationships/oleObject" Target="../embeddings/oleObject93.bin"/><Relationship Id="rId21" Type="http://schemas.openxmlformats.org/officeDocument/2006/relationships/oleObject" Target="../embeddings/oleObject84.bin"/><Relationship Id="rId34" Type="http://schemas.openxmlformats.org/officeDocument/2006/relationships/image" Target="../media/image93.emf"/><Relationship Id="rId42" Type="http://schemas.openxmlformats.org/officeDocument/2006/relationships/image" Target="../media/image97.emf"/><Relationship Id="rId7" Type="http://schemas.openxmlformats.org/officeDocument/2006/relationships/oleObject" Target="../embeddings/oleObject77.bin"/><Relationship Id="rId2" Type="http://schemas.openxmlformats.org/officeDocument/2006/relationships/slideLayout" Target="../slideLayouts/slideLayout3.xml"/><Relationship Id="rId16" Type="http://schemas.openxmlformats.org/officeDocument/2006/relationships/image" Target="../media/image84.emf"/><Relationship Id="rId20" Type="http://schemas.openxmlformats.org/officeDocument/2006/relationships/image" Target="../media/image86.emf"/><Relationship Id="rId29" Type="http://schemas.openxmlformats.org/officeDocument/2006/relationships/oleObject" Target="../embeddings/oleObject88.bin"/><Relationship Id="rId41" Type="http://schemas.openxmlformats.org/officeDocument/2006/relationships/oleObject" Target="../embeddings/oleObject94.bin"/><Relationship Id="rId1" Type="http://schemas.openxmlformats.org/officeDocument/2006/relationships/vmlDrawing" Target="../drawings/vmlDrawing6.vml"/><Relationship Id="rId6" Type="http://schemas.openxmlformats.org/officeDocument/2006/relationships/image" Target="../media/image79.emf"/><Relationship Id="rId11" Type="http://schemas.openxmlformats.org/officeDocument/2006/relationships/oleObject" Target="../embeddings/oleObject79.bin"/><Relationship Id="rId24" Type="http://schemas.openxmlformats.org/officeDocument/2006/relationships/image" Target="../media/image88.emf"/><Relationship Id="rId32" Type="http://schemas.openxmlformats.org/officeDocument/2006/relationships/image" Target="../media/image92.emf"/><Relationship Id="rId37" Type="http://schemas.openxmlformats.org/officeDocument/2006/relationships/oleObject" Target="../embeddings/oleObject92.bin"/><Relationship Id="rId40" Type="http://schemas.openxmlformats.org/officeDocument/2006/relationships/image" Target="../media/image96.emf"/><Relationship Id="rId5" Type="http://schemas.openxmlformats.org/officeDocument/2006/relationships/oleObject" Target="../embeddings/oleObject76.bin"/><Relationship Id="rId15" Type="http://schemas.openxmlformats.org/officeDocument/2006/relationships/oleObject" Target="../embeddings/oleObject81.bin"/><Relationship Id="rId23" Type="http://schemas.openxmlformats.org/officeDocument/2006/relationships/oleObject" Target="../embeddings/oleObject85.bin"/><Relationship Id="rId28" Type="http://schemas.openxmlformats.org/officeDocument/2006/relationships/image" Target="../media/image90.emf"/><Relationship Id="rId36" Type="http://schemas.openxmlformats.org/officeDocument/2006/relationships/image" Target="../media/image94.emf"/><Relationship Id="rId10" Type="http://schemas.openxmlformats.org/officeDocument/2006/relationships/image" Target="../media/image81.emf"/><Relationship Id="rId19" Type="http://schemas.openxmlformats.org/officeDocument/2006/relationships/oleObject" Target="../embeddings/oleObject83.bin"/><Relationship Id="rId31" Type="http://schemas.openxmlformats.org/officeDocument/2006/relationships/oleObject" Target="../embeddings/oleObject89.bin"/><Relationship Id="rId4" Type="http://schemas.openxmlformats.org/officeDocument/2006/relationships/image" Target="../media/image78.emf"/><Relationship Id="rId9" Type="http://schemas.openxmlformats.org/officeDocument/2006/relationships/oleObject" Target="../embeddings/oleObject78.bin"/><Relationship Id="rId14" Type="http://schemas.openxmlformats.org/officeDocument/2006/relationships/image" Target="../media/image83.emf"/><Relationship Id="rId22" Type="http://schemas.openxmlformats.org/officeDocument/2006/relationships/image" Target="../media/image87.emf"/><Relationship Id="rId27" Type="http://schemas.openxmlformats.org/officeDocument/2006/relationships/oleObject" Target="../embeddings/oleObject87.bin"/><Relationship Id="rId30" Type="http://schemas.openxmlformats.org/officeDocument/2006/relationships/image" Target="../media/image91.emf"/><Relationship Id="rId35" Type="http://schemas.openxmlformats.org/officeDocument/2006/relationships/oleObject" Target="../embeddings/oleObject91.bin"/><Relationship Id="rId8" Type="http://schemas.openxmlformats.org/officeDocument/2006/relationships/image" Target="../media/image80.emf"/><Relationship Id="rId3" Type="http://schemas.openxmlformats.org/officeDocument/2006/relationships/oleObject" Target="../embeddings/oleObject75.bin"/><Relationship Id="rId12" Type="http://schemas.openxmlformats.org/officeDocument/2006/relationships/image" Target="../media/image82.emf"/><Relationship Id="rId17" Type="http://schemas.openxmlformats.org/officeDocument/2006/relationships/oleObject" Target="../embeddings/oleObject82.bin"/><Relationship Id="rId25" Type="http://schemas.openxmlformats.org/officeDocument/2006/relationships/oleObject" Target="../embeddings/oleObject86.bin"/><Relationship Id="rId33" Type="http://schemas.openxmlformats.org/officeDocument/2006/relationships/oleObject" Target="../embeddings/oleObject90.bin"/><Relationship Id="rId38" Type="http://schemas.openxmlformats.org/officeDocument/2006/relationships/image" Target="../media/image9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908720"/>
            <a:ext cx="7776864" cy="5219186"/>
          </a:xfrm>
          <a:prstGeom prst="rect">
            <a:avLst/>
          </a:prstGeom>
        </p:spPr>
        <p:txBody>
          <a:bodyPr wrap="square">
            <a:spAutoFit/>
          </a:bodyPr>
          <a:lstStyle/>
          <a:p>
            <a:pPr>
              <a:lnSpc>
                <a:spcPct val="120000"/>
              </a:lnSpc>
            </a:pPr>
            <a:r>
              <a:rPr lang="en-US" altLang="zh-CN" sz="2800" dirty="0">
                <a:latin typeface="微软雅黑" panose="020B0503020204020204" pitchFamily="34" charset="-122"/>
                <a:ea typeface="微软雅黑" panose="020B0503020204020204" pitchFamily="34" charset="-122"/>
              </a:rPr>
              <a:t>      15</a:t>
            </a:r>
            <a:r>
              <a:rPr lang="zh-CN" altLang="en-US" sz="2800" dirty="0">
                <a:latin typeface="微软雅黑" panose="020B0503020204020204" pitchFamily="34" charset="-122"/>
                <a:ea typeface="微软雅黑" panose="020B0503020204020204" pitchFamily="34" charset="-122"/>
              </a:rPr>
              <a:t>世纪文艺复兴以后的欧洲，资本主义逐渐发展，采矿冶炼、机器发明、商业交往、枪炮制造、远洋航海、天象观测等大量实际问题，给数学提出了前所未有的亟待解决的新课题。其中有两类问题导致了导数概念的产生：</a:t>
            </a:r>
            <a:br>
              <a:rPr lang="zh-CN" altLang="en-US" sz="2800" dirty="0">
                <a:latin typeface="微软雅黑" panose="020B0503020204020204" pitchFamily="34" charset="-122"/>
                <a:ea typeface="微软雅黑" panose="020B0503020204020204" pitchFamily="34" charset="-122"/>
              </a:rPr>
            </a:br>
            <a:r>
              <a:rPr lang="zh-CN" altLang="en-US" sz="2800"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）求变速运动的瞬时速度</a:t>
            </a:r>
            <a:br>
              <a:rPr lang="zh-CN" altLang="en-US" sz="2800" b="1" dirty="0">
                <a:latin typeface="微软雅黑" panose="020B0503020204020204" pitchFamily="34" charset="-122"/>
                <a:ea typeface="微软雅黑" panose="020B0503020204020204" pitchFamily="34" charset="-122"/>
              </a:rPr>
            </a:br>
            <a:r>
              <a:rPr lang="zh-CN" altLang="en-US" sz="2800" b="1" dirty="0">
                <a:latin typeface="微软雅黑" panose="020B0503020204020204" pitchFamily="34" charset="-122"/>
                <a:ea typeface="微软雅黑" panose="020B0503020204020204" pitchFamily="34" charset="-122"/>
              </a:rPr>
              <a:t>    （</a:t>
            </a: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）求曲线上一点处的切线</a:t>
            </a:r>
            <a:br>
              <a:rPr lang="zh-CN" altLang="en-US" sz="2800" b="1" dirty="0">
                <a:latin typeface="微软雅黑" panose="020B0503020204020204" pitchFamily="34" charset="-122"/>
                <a:ea typeface="微软雅黑" panose="020B0503020204020204" pitchFamily="34" charset="-122"/>
              </a:rPr>
            </a:br>
            <a:r>
              <a:rPr lang="zh-CN" altLang="en-US" sz="2800" dirty="0">
                <a:latin typeface="微软雅黑" panose="020B0503020204020204" pitchFamily="34" charset="-122"/>
                <a:ea typeface="微软雅黑" panose="020B0503020204020204" pitchFamily="34" charset="-122"/>
              </a:rPr>
              <a:t>    这两类问题都归结为变量变化的快慢程度，即变化率问题。牛顿从第一个问题出发，莱布尼兹从第二个问题出发，分别给出了导数的概念。</a:t>
            </a:r>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468313" y="908720"/>
            <a:ext cx="3422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运动质点的位置函数</a:t>
            </a:r>
          </a:p>
        </p:txBody>
      </p:sp>
      <p:graphicFrame>
        <p:nvGraphicFramePr>
          <p:cNvPr id="11267" name="Object 3"/>
          <p:cNvGraphicFramePr>
            <a:graphicFrameLocks noChangeAspect="1"/>
          </p:cNvGraphicFramePr>
          <p:nvPr/>
        </p:nvGraphicFramePr>
        <p:xfrm>
          <a:off x="3851275" y="984920"/>
          <a:ext cx="1195388" cy="407988"/>
        </p:xfrm>
        <a:graphic>
          <a:graphicData uri="http://schemas.openxmlformats.org/presentationml/2006/ole">
            <mc:AlternateContent xmlns:mc="http://schemas.openxmlformats.org/markup-compatibility/2006">
              <mc:Choice xmlns:v="urn:schemas-microsoft-com:vml" Requires="v">
                <p:oleObj spid="_x0000_s7170" name="Equation" r:id="rId3" imgW="1587500" imgH="546100" progId="Equation.3">
                  <p:embed/>
                </p:oleObj>
              </mc:Choice>
              <mc:Fallback>
                <p:oleObj name="Equation" r:id="rId3" imgW="1587500" imgH="546100" progId="Equation.3">
                  <p:embed/>
                  <p:pic>
                    <p:nvPicPr>
                      <p:cNvPr id="1126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984920"/>
                        <a:ext cx="1195388"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8" name="Oval 4"/>
          <p:cNvSpPr>
            <a:spLocks noChangeArrowheads="1"/>
          </p:cNvSpPr>
          <p:nvPr/>
        </p:nvSpPr>
        <p:spPr bwMode="auto">
          <a:xfrm>
            <a:off x="6327775" y="1642145"/>
            <a:ext cx="44450" cy="44450"/>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1269" name="Line 5"/>
          <p:cNvSpPr>
            <a:spLocks noChangeShapeType="1"/>
          </p:cNvSpPr>
          <p:nvPr/>
        </p:nvSpPr>
        <p:spPr bwMode="auto">
          <a:xfrm flipV="1">
            <a:off x="6213475" y="1673895"/>
            <a:ext cx="2462213" cy="0"/>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aphicFrame>
        <p:nvGraphicFramePr>
          <p:cNvPr id="11270" name="Object 6"/>
          <p:cNvGraphicFramePr>
            <a:graphicFrameLocks noChangeAspect="1"/>
          </p:cNvGraphicFramePr>
          <p:nvPr/>
        </p:nvGraphicFramePr>
        <p:xfrm>
          <a:off x="8675688" y="1483395"/>
          <a:ext cx="287337" cy="355600"/>
        </p:xfrm>
        <a:graphic>
          <a:graphicData uri="http://schemas.openxmlformats.org/presentationml/2006/ole">
            <mc:AlternateContent xmlns:mc="http://schemas.openxmlformats.org/markup-compatibility/2006">
              <mc:Choice xmlns:v="urn:schemas-microsoft-com:vml" Requires="v">
                <p:oleObj spid="_x0000_s7171" name="公式" r:id="rId5" imgW="152400" imgH="190500" progId="Equation.3">
                  <p:embed/>
                </p:oleObj>
              </mc:Choice>
              <mc:Fallback>
                <p:oleObj name="公式" r:id="rId5" imgW="152400" imgH="190500" progId="Equation.3">
                  <p:embed/>
                  <p:pic>
                    <p:nvPicPr>
                      <p:cNvPr id="1127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75688" y="1483395"/>
                        <a:ext cx="287337"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1" name="Object 7"/>
          <p:cNvGraphicFramePr>
            <a:graphicFrameLocks noChangeAspect="1"/>
          </p:cNvGraphicFramePr>
          <p:nvPr/>
        </p:nvGraphicFramePr>
        <p:xfrm>
          <a:off x="6257925" y="1740570"/>
          <a:ext cx="258763" cy="284163"/>
        </p:xfrm>
        <a:graphic>
          <a:graphicData uri="http://schemas.openxmlformats.org/presentationml/2006/ole">
            <mc:AlternateContent xmlns:mc="http://schemas.openxmlformats.org/markup-compatibility/2006">
              <mc:Choice xmlns:v="urn:schemas-microsoft-com:vml" Requires="v">
                <p:oleObj spid="_x0000_s7172" name="公式" r:id="rId7" imgW="165100" imgH="190500" progId="Equation.3">
                  <p:embed/>
                </p:oleObj>
              </mc:Choice>
              <mc:Fallback>
                <p:oleObj name="公式" r:id="rId7" imgW="165100" imgH="190500" progId="Equation.3">
                  <p:embed/>
                  <p:pic>
                    <p:nvPicPr>
                      <p:cNvPr id="11271"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57925" y="1740570"/>
                        <a:ext cx="258763" cy="284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2" name="Line 8"/>
          <p:cNvSpPr>
            <a:spLocks noChangeShapeType="1"/>
          </p:cNvSpPr>
          <p:nvPr/>
        </p:nvSpPr>
        <p:spPr bwMode="auto">
          <a:xfrm>
            <a:off x="6896100" y="1677070"/>
            <a:ext cx="1352550" cy="0"/>
          </a:xfrm>
          <a:prstGeom prst="line">
            <a:avLst/>
          </a:prstGeom>
          <a:noFill/>
          <a:ln w="28575">
            <a:solidFill>
              <a:srgbClr val="00800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aphicFrame>
        <p:nvGraphicFramePr>
          <p:cNvPr id="11273" name="Object 9"/>
          <p:cNvGraphicFramePr>
            <a:graphicFrameLocks noChangeAspect="1"/>
          </p:cNvGraphicFramePr>
          <p:nvPr/>
        </p:nvGraphicFramePr>
        <p:xfrm>
          <a:off x="6753225" y="1610395"/>
          <a:ext cx="366713" cy="593725"/>
        </p:xfrm>
        <a:graphic>
          <a:graphicData uri="http://schemas.openxmlformats.org/presentationml/2006/ole">
            <mc:AlternateContent xmlns:mc="http://schemas.openxmlformats.org/markup-compatibility/2006">
              <mc:Choice xmlns:v="urn:schemas-microsoft-com:vml" Requires="v">
                <p:oleObj spid="_x0000_s7173" name="公式" r:id="rId9" imgW="190500" imgH="304800" progId="Equation.3">
                  <p:embed/>
                </p:oleObj>
              </mc:Choice>
              <mc:Fallback>
                <p:oleObj name="公式" r:id="rId9" imgW="190500" imgH="304800" progId="Equation.3">
                  <p:embed/>
                  <p:pic>
                    <p:nvPicPr>
                      <p:cNvPr id="11273"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53225" y="1610395"/>
                        <a:ext cx="366713"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274" name="Group 10"/>
          <p:cNvGrpSpPr/>
          <p:nvPr/>
        </p:nvGrpSpPr>
        <p:grpSpPr bwMode="auto">
          <a:xfrm>
            <a:off x="6516688" y="1216695"/>
            <a:ext cx="762000" cy="469900"/>
            <a:chOff x="3297" y="1556"/>
            <a:chExt cx="512" cy="316"/>
          </a:xfrm>
        </p:grpSpPr>
        <p:graphicFrame>
          <p:nvGraphicFramePr>
            <p:cNvPr id="11275" name="Object 11"/>
            <p:cNvGraphicFramePr>
              <a:graphicFrameLocks noChangeAspect="1"/>
            </p:cNvGraphicFramePr>
            <p:nvPr/>
          </p:nvGraphicFramePr>
          <p:xfrm>
            <a:off x="3297" y="1556"/>
            <a:ext cx="512" cy="316"/>
          </p:xfrm>
          <a:graphic>
            <a:graphicData uri="http://schemas.openxmlformats.org/presentationml/2006/ole">
              <mc:AlternateContent xmlns:mc="http://schemas.openxmlformats.org/markup-compatibility/2006">
                <mc:Choice xmlns:v="urn:schemas-microsoft-com:vml" Requires="v">
                  <p:oleObj spid="_x0000_s7174" name="公式" r:id="rId11" imgW="495300" imgH="304800" progId="Equation.3">
                    <p:embed/>
                  </p:oleObj>
                </mc:Choice>
                <mc:Fallback>
                  <p:oleObj name="公式" r:id="rId11" imgW="495300" imgH="304800" progId="Equation.3">
                    <p:embed/>
                    <p:pic>
                      <p:nvPicPr>
                        <p:cNvPr id="11275"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97" y="1556"/>
                          <a:ext cx="512"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6" name="Oval 12"/>
            <p:cNvSpPr>
              <a:spLocks noChangeArrowheads="1"/>
            </p:cNvSpPr>
            <p:nvPr/>
          </p:nvSpPr>
          <p:spPr bwMode="auto">
            <a:xfrm>
              <a:off x="3523" y="1843"/>
              <a:ext cx="29" cy="29"/>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1277" name="Group 13"/>
          <p:cNvGrpSpPr/>
          <p:nvPr/>
        </p:nvGrpSpPr>
        <p:grpSpPr bwMode="auto">
          <a:xfrm>
            <a:off x="7867650" y="1270670"/>
            <a:ext cx="625475" cy="415925"/>
            <a:chOff x="4207" y="1593"/>
            <a:chExt cx="421" cy="279"/>
          </a:xfrm>
        </p:grpSpPr>
        <p:graphicFrame>
          <p:nvGraphicFramePr>
            <p:cNvPr id="11278" name="Object 14"/>
            <p:cNvGraphicFramePr>
              <a:graphicFrameLocks noChangeAspect="1"/>
            </p:cNvGraphicFramePr>
            <p:nvPr/>
          </p:nvGraphicFramePr>
          <p:xfrm>
            <a:off x="4207" y="1593"/>
            <a:ext cx="421" cy="279"/>
          </p:xfrm>
          <a:graphic>
            <a:graphicData uri="http://schemas.openxmlformats.org/presentationml/2006/ole">
              <mc:AlternateContent xmlns:mc="http://schemas.openxmlformats.org/markup-compatibility/2006">
                <mc:Choice xmlns:v="urn:schemas-microsoft-com:vml" Requires="v">
                  <p:oleObj spid="_x0000_s7175" name="公式" r:id="rId13" imgW="406400" imgH="266700" progId="Equation.3">
                    <p:embed/>
                  </p:oleObj>
                </mc:Choice>
                <mc:Fallback>
                  <p:oleObj name="公式" r:id="rId13" imgW="406400" imgH="266700" progId="Equation.3">
                    <p:embed/>
                    <p:pic>
                      <p:nvPicPr>
                        <p:cNvPr id="11278"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07" y="1593"/>
                          <a:ext cx="421"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9" name="Oval 15"/>
            <p:cNvSpPr>
              <a:spLocks noChangeArrowheads="1"/>
            </p:cNvSpPr>
            <p:nvPr/>
          </p:nvSpPr>
          <p:spPr bwMode="auto">
            <a:xfrm>
              <a:off x="4435" y="1843"/>
              <a:ext cx="29" cy="29"/>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aphicFrame>
        <p:nvGraphicFramePr>
          <p:cNvPr id="11280" name="Object 16"/>
          <p:cNvGraphicFramePr>
            <a:graphicFrameLocks noChangeAspect="1"/>
          </p:cNvGraphicFramePr>
          <p:nvPr/>
        </p:nvGraphicFramePr>
        <p:xfrm>
          <a:off x="8159750" y="1762795"/>
          <a:ext cx="230188" cy="395288"/>
        </p:xfrm>
        <a:graphic>
          <a:graphicData uri="http://schemas.openxmlformats.org/presentationml/2006/ole">
            <mc:AlternateContent xmlns:mc="http://schemas.openxmlformats.org/markup-compatibility/2006">
              <mc:Choice xmlns:v="urn:schemas-microsoft-com:vml" Requires="v">
                <p:oleObj spid="_x0000_s7176" name="公式" r:id="rId15" imgW="114300" imgH="203200" progId="Equation.3">
                  <p:embed/>
                </p:oleObj>
              </mc:Choice>
              <mc:Fallback>
                <p:oleObj name="公式" r:id="rId15" imgW="114300" imgH="203200" progId="Equation.3">
                  <p:embed/>
                  <p:pic>
                    <p:nvPicPr>
                      <p:cNvPr id="1128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159750" y="1762795"/>
                        <a:ext cx="230188"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281" name="Group 17"/>
          <p:cNvGrpSpPr/>
          <p:nvPr/>
        </p:nvGrpSpPr>
        <p:grpSpPr bwMode="auto">
          <a:xfrm>
            <a:off x="468313" y="1480220"/>
            <a:ext cx="4038600" cy="571500"/>
            <a:chOff x="226" y="593"/>
            <a:chExt cx="2544" cy="360"/>
          </a:xfrm>
        </p:grpSpPr>
        <p:sp>
          <p:nvSpPr>
            <p:cNvPr id="11282" name="Text Box 18"/>
            <p:cNvSpPr txBox="1">
              <a:spLocks noChangeArrowheads="1"/>
            </p:cNvSpPr>
            <p:nvPr/>
          </p:nvSpPr>
          <p:spPr bwMode="auto">
            <a:xfrm>
              <a:off x="226" y="621"/>
              <a:ext cx="2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dirty="0">
                  <a:latin typeface="微软雅黑" panose="020B0503020204020204" pitchFamily="34" charset="-122"/>
                  <a:ea typeface="微软雅黑" panose="020B0503020204020204" pitchFamily="34" charset="-122"/>
                </a:rPr>
                <a:t>在    时刻的</a:t>
              </a:r>
              <a:r>
                <a:rPr kumimoji="1" lang="zh-CN" altLang="en-US" sz="2800" b="1" dirty="0">
                  <a:solidFill>
                    <a:srgbClr val="FF0000"/>
                  </a:solidFill>
                  <a:latin typeface="微软雅黑" panose="020B0503020204020204" pitchFamily="34" charset="-122"/>
                  <a:ea typeface="微软雅黑" panose="020B0503020204020204" pitchFamily="34" charset="-122"/>
                </a:rPr>
                <a:t>瞬时速度</a:t>
              </a:r>
            </a:p>
          </p:txBody>
        </p:sp>
        <p:graphicFrame>
          <p:nvGraphicFramePr>
            <p:cNvPr id="11283" name="Object 19"/>
            <p:cNvGraphicFramePr>
              <a:graphicFrameLocks noChangeAspect="1"/>
            </p:cNvGraphicFramePr>
            <p:nvPr/>
          </p:nvGraphicFramePr>
          <p:xfrm>
            <a:off x="528" y="593"/>
            <a:ext cx="220" cy="360"/>
          </p:xfrm>
          <a:graphic>
            <a:graphicData uri="http://schemas.openxmlformats.org/presentationml/2006/ole">
              <mc:AlternateContent xmlns:mc="http://schemas.openxmlformats.org/markup-compatibility/2006">
                <mc:Choice xmlns:v="urn:schemas-microsoft-com:vml" Requires="v">
                  <p:oleObj spid="_x0000_s7177" name="公式" r:id="rId17" imgW="190500" imgH="304800" progId="Equation.3">
                    <p:embed/>
                  </p:oleObj>
                </mc:Choice>
                <mc:Fallback>
                  <p:oleObj name="公式" r:id="rId17" imgW="190500" imgH="304800" progId="Equation.3">
                    <p:embed/>
                    <p:pic>
                      <p:nvPicPr>
                        <p:cNvPr id="11283"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8" y="593"/>
                          <a:ext cx="220"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284" name="Group 20"/>
          <p:cNvGrpSpPr/>
          <p:nvPr/>
        </p:nvGrpSpPr>
        <p:grpSpPr bwMode="auto">
          <a:xfrm>
            <a:off x="1082675" y="2132683"/>
            <a:ext cx="3236913" cy="1114425"/>
            <a:chOff x="682" y="1034"/>
            <a:chExt cx="2039" cy="702"/>
          </a:xfrm>
        </p:grpSpPr>
        <p:graphicFrame>
          <p:nvGraphicFramePr>
            <p:cNvPr id="11285" name="Object 21"/>
            <p:cNvGraphicFramePr>
              <a:graphicFrameLocks noChangeAspect="1"/>
            </p:cNvGraphicFramePr>
            <p:nvPr/>
          </p:nvGraphicFramePr>
          <p:xfrm>
            <a:off x="682" y="1056"/>
            <a:ext cx="2039" cy="680"/>
          </p:xfrm>
          <a:graphic>
            <a:graphicData uri="http://schemas.openxmlformats.org/presentationml/2006/ole">
              <mc:AlternateContent xmlns:mc="http://schemas.openxmlformats.org/markup-compatibility/2006">
                <mc:Choice xmlns:v="urn:schemas-microsoft-com:vml" Requires="v">
                  <p:oleObj spid="_x0000_s7178" name="Equation" r:id="rId19" imgW="1727200" imgH="571500" progId="Equation.3">
                    <p:embed/>
                  </p:oleObj>
                </mc:Choice>
                <mc:Fallback>
                  <p:oleObj name="Equation" r:id="rId19" imgW="1727200" imgH="571500" progId="Equation.3">
                    <p:embed/>
                    <p:pic>
                      <p:nvPicPr>
                        <p:cNvPr id="11285" name="Object 21"/>
                        <p:cNvPicPr>
                          <a:picLocks noChangeAspect="1" noChangeArrowheads="1"/>
                        </p:cNvPicPr>
                        <p:nvPr/>
                      </p:nvPicPr>
                      <p:blipFill>
                        <a:blip r:embed="rId20">
                          <a:biLevel thresh="50000"/>
                          <a:grayscl/>
                          <a:extLst>
                            <a:ext uri="{28A0092B-C50C-407E-A947-70E740481C1C}">
                              <a14:useLocalDpi xmlns:a14="http://schemas.microsoft.com/office/drawing/2010/main" val="0"/>
                            </a:ext>
                          </a:extLst>
                        </a:blip>
                        <a:srcRect/>
                        <a:stretch>
                          <a:fillRect/>
                        </a:stretch>
                      </p:blipFill>
                      <p:spPr bwMode="auto">
                        <a:xfrm>
                          <a:off x="682" y="1056"/>
                          <a:ext cx="2039" cy="6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6" name="Object 22"/>
            <p:cNvGraphicFramePr>
              <a:graphicFrameLocks noChangeAspect="1"/>
            </p:cNvGraphicFramePr>
            <p:nvPr/>
          </p:nvGraphicFramePr>
          <p:xfrm>
            <a:off x="1488" y="1034"/>
            <a:ext cx="1199" cy="360"/>
          </p:xfrm>
          <a:graphic>
            <a:graphicData uri="http://schemas.openxmlformats.org/presentationml/2006/ole">
              <mc:AlternateContent xmlns:mc="http://schemas.openxmlformats.org/markup-compatibility/2006">
                <mc:Choice xmlns:v="urn:schemas-microsoft-com:vml" Requires="v">
                  <p:oleObj spid="_x0000_s7179" name="公式" r:id="rId21" imgW="1016000" imgH="304800" progId="Equation.3">
                    <p:embed/>
                  </p:oleObj>
                </mc:Choice>
                <mc:Fallback>
                  <p:oleObj name="公式" r:id="rId21" imgW="1016000" imgH="304800" progId="Equation.3">
                    <p:embed/>
                    <p:pic>
                      <p:nvPicPr>
                        <p:cNvPr id="11286" name="Object 22"/>
                        <p:cNvPicPr>
                          <a:picLocks noChangeAspect="1" noChangeArrowheads="1"/>
                        </p:cNvPicPr>
                        <p:nvPr/>
                      </p:nvPicPr>
                      <p:blipFill>
                        <a:blip r:embed="rId22">
                          <a:biLevel thresh="50000"/>
                          <a:grayscl/>
                          <a:extLst>
                            <a:ext uri="{28A0092B-C50C-407E-A947-70E740481C1C}">
                              <a14:useLocalDpi xmlns:a14="http://schemas.microsoft.com/office/drawing/2010/main" val="0"/>
                            </a:ext>
                          </a:extLst>
                        </a:blip>
                        <a:srcRect/>
                        <a:stretch>
                          <a:fillRect/>
                        </a:stretch>
                      </p:blipFill>
                      <p:spPr bwMode="auto">
                        <a:xfrm>
                          <a:off x="1488" y="1034"/>
                          <a:ext cx="1199"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7" name="Object 23"/>
            <p:cNvGraphicFramePr>
              <a:graphicFrameLocks noChangeAspect="1"/>
            </p:cNvGraphicFramePr>
            <p:nvPr/>
          </p:nvGraphicFramePr>
          <p:xfrm>
            <a:off x="1849" y="1344"/>
            <a:ext cx="499" cy="360"/>
          </p:xfrm>
          <a:graphic>
            <a:graphicData uri="http://schemas.openxmlformats.org/presentationml/2006/ole">
              <mc:AlternateContent xmlns:mc="http://schemas.openxmlformats.org/markup-compatibility/2006">
                <mc:Choice xmlns:v="urn:schemas-microsoft-com:vml" Requires="v">
                  <p:oleObj spid="_x0000_s7180" name="公式" r:id="rId23" imgW="419100" imgH="304800" progId="Equation.3">
                    <p:embed/>
                  </p:oleObj>
                </mc:Choice>
                <mc:Fallback>
                  <p:oleObj name="公式" r:id="rId23" imgW="419100" imgH="304800" progId="Equation.3">
                    <p:embed/>
                    <p:pic>
                      <p:nvPicPr>
                        <p:cNvPr id="11287" name="Object 23"/>
                        <p:cNvPicPr>
                          <a:picLocks noChangeAspect="1" noChangeArrowheads="1"/>
                        </p:cNvPicPr>
                        <p:nvPr/>
                      </p:nvPicPr>
                      <p:blipFill>
                        <a:blip r:embed="rId24">
                          <a:biLevel thresh="50000"/>
                          <a:grayscl/>
                          <a:extLst>
                            <a:ext uri="{28A0092B-C50C-407E-A947-70E740481C1C}">
                              <a14:useLocalDpi xmlns:a14="http://schemas.microsoft.com/office/drawing/2010/main" val="0"/>
                            </a:ext>
                          </a:extLst>
                        </a:blip>
                        <a:srcRect/>
                        <a:stretch>
                          <a:fillRect/>
                        </a:stretch>
                      </p:blipFill>
                      <p:spPr bwMode="auto">
                        <a:xfrm>
                          <a:off x="1849" y="1344"/>
                          <a:ext cx="499"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288" name="Text Box 24"/>
          <p:cNvSpPr txBox="1">
            <a:spLocks noChangeArrowheads="1"/>
          </p:cNvSpPr>
          <p:nvPr/>
        </p:nvSpPr>
        <p:spPr bwMode="auto">
          <a:xfrm>
            <a:off x="395288" y="3170908"/>
            <a:ext cx="1219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曲线</a:t>
            </a:r>
          </a:p>
        </p:txBody>
      </p:sp>
      <p:graphicFrame>
        <p:nvGraphicFramePr>
          <p:cNvPr id="11289" name="Object 25"/>
          <p:cNvGraphicFramePr>
            <a:graphicFrameLocks noChangeAspect="1"/>
          </p:cNvGraphicFramePr>
          <p:nvPr/>
        </p:nvGraphicFramePr>
        <p:xfrm>
          <a:off x="1285875" y="3297908"/>
          <a:ext cx="1803400" cy="406400"/>
        </p:xfrm>
        <a:graphic>
          <a:graphicData uri="http://schemas.openxmlformats.org/presentationml/2006/ole">
            <mc:AlternateContent xmlns:mc="http://schemas.openxmlformats.org/markup-compatibility/2006">
              <mc:Choice xmlns:v="urn:schemas-microsoft-com:vml" Requires="v">
                <p:oleObj spid="_x0000_s7181" name="Equation" r:id="rId25" imgW="2400300" imgH="546100" progId="Equation.3">
                  <p:embed/>
                </p:oleObj>
              </mc:Choice>
              <mc:Fallback>
                <p:oleObj name="Equation" r:id="rId25" imgW="2400300" imgH="546100" progId="Equation.3">
                  <p:embed/>
                  <p:pic>
                    <p:nvPicPr>
                      <p:cNvPr id="11289" name="Object 2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285875" y="3297908"/>
                        <a:ext cx="1803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11290" name="Text Box 26"/>
              <p:cNvSpPr txBox="1">
                <a:spLocks noChangeArrowheads="1"/>
              </p:cNvSpPr>
              <p:nvPr/>
            </p:nvSpPr>
            <p:spPr bwMode="auto">
              <a:xfrm>
                <a:off x="3059113" y="3256633"/>
                <a:ext cx="4038600" cy="51911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spcBef>
                    <a:spcPct val="50000"/>
                  </a:spcBef>
                </a:pPr>
                <a:r>
                  <a:rPr kumimoji="1" lang="zh-CN" altLang="en-US" sz="2800" dirty="0">
                    <a:latin typeface="微软雅黑" panose="020B0503020204020204" pitchFamily="34" charset="-122"/>
                    <a:ea typeface="微软雅黑" panose="020B0503020204020204" pitchFamily="34" charset="-122"/>
                  </a:rPr>
                  <a:t>在 </a:t>
                </a:r>
                <a14:m>
                  <m:oMath xmlns:m="http://schemas.openxmlformats.org/officeDocument/2006/math">
                    <m:r>
                      <a:rPr kumimoji="1" lang="en-US" altLang="zh-CN" sz="2800" i="1" dirty="0" smtClean="0">
                        <a:latin typeface="Cambria Math" panose="02040503050406030204"/>
                        <a:ea typeface="微软雅黑" panose="020B0503020204020204" pitchFamily="34" charset="-122"/>
                      </a:rPr>
                      <m:t>𝑀</m:t>
                    </m:r>
                    <m:r>
                      <a:rPr kumimoji="1" lang="en-US" altLang="zh-CN" sz="2800" i="1" dirty="0" smtClean="0">
                        <a:latin typeface="Cambria Math" panose="02040503050406030204"/>
                        <a:ea typeface="微软雅黑" panose="020B0503020204020204" pitchFamily="34" charset="-122"/>
                      </a:rPr>
                      <m:t> </m:t>
                    </m:r>
                  </m:oMath>
                </a14:m>
                <a:r>
                  <a:rPr kumimoji="1" lang="zh-CN" altLang="en-US" sz="2800" dirty="0">
                    <a:latin typeface="微软雅黑" panose="020B0503020204020204" pitchFamily="34" charset="-122"/>
                    <a:ea typeface="微软雅黑" panose="020B0503020204020204" pitchFamily="34" charset="-122"/>
                  </a:rPr>
                  <a:t>点处的</a:t>
                </a:r>
                <a:r>
                  <a:rPr kumimoji="1" lang="zh-CN" altLang="en-US" sz="2800" b="1" dirty="0">
                    <a:solidFill>
                      <a:srgbClr val="FF0000"/>
                    </a:solidFill>
                    <a:latin typeface="微软雅黑" panose="020B0503020204020204" pitchFamily="34" charset="-122"/>
                    <a:ea typeface="微软雅黑" panose="020B0503020204020204" pitchFamily="34" charset="-122"/>
                  </a:rPr>
                  <a:t>切线斜率</a:t>
                </a:r>
              </a:p>
            </p:txBody>
          </p:sp>
        </mc:Choice>
        <mc:Fallback xmlns="">
          <p:sp>
            <p:nvSpPr>
              <p:cNvPr id="11290" name="Text Box 26"/>
              <p:cNvSpPr txBox="1">
                <a:spLocks noRot="1" noChangeAspect="1" noMove="1" noResize="1" noEditPoints="1" noAdjustHandles="1" noChangeArrowheads="1" noChangeShapeType="1" noTextEdit="1"/>
              </p:cNvSpPr>
              <p:nvPr/>
            </p:nvSpPr>
            <p:spPr bwMode="auto">
              <a:xfrm>
                <a:off x="3059113" y="3256633"/>
                <a:ext cx="4038600" cy="519112"/>
              </a:xfrm>
              <a:prstGeom prst="rect">
                <a:avLst/>
              </a:prstGeom>
              <a:blipFill rotWithShape="1">
                <a:blip r:embed="rId27"/>
                <a:stretch>
                  <a:fillRect l="-8" t="-68" r="8" b="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11291" name="Group 27"/>
          <p:cNvGrpSpPr/>
          <p:nvPr/>
        </p:nvGrpSpPr>
        <p:grpSpPr bwMode="auto">
          <a:xfrm>
            <a:off x="6251575" y="3844008"/>
            <a:ext cx="2713038" cy="2235200"/>
            <a:chOff x="3936" y="1864"/>
            <a:chExt cx="1709" cy="1408"/>
          </a:xfrm>
        </p:grpSpPr>
        <p:grpSp>
          <p:nvGrpSpPr>
            <p:cNvPr id="11292" name="Group 28"/>
            <p:cNvGrpSpPr/>
            <p:nvPr/>
          </p:nvGrpSpPr>
          <p:grpSpPr bwMode="auto">
            <a:xfrm>
              <a:off x="3936" y="1864"/>
              <a:ext cx="1615" cy="1314"/>
              <a:chOff x="3735" y="80"/>
              <a:chExt cx="1726" cy="1404"/>
            </a:xfrm>
          </p:grpSpPr>
          <p:sp>
            <p:nvSpPr>
              <p:cNvPr id="11293" name="Line 29"/>
              <p:cNvSpPr>
                <a:spLocks noChangeShapeType="1"/>
              </p:cNvSpPr>
              <p:nvPr/>
            </p:nvSpPr>
            <p:spPr bwMode="auto">
              <a:xfrm>
                <a:off x="3840" y="1269"/>
                <a:ext cx="1621" cy="0"/>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1294" name="Line 30"/>
              <p:cNvSpPr>
                <a:spLocks noChangeShapeType="1"/>
              </p:cNvSpPr>
              <p:nvPr/>
            </p:nvSpPr>
            <p:spPr bwMode="auto">
              <a:xfrm flipV="1">
                <a:off x="3941" y="144"/>
                <a:ext cx="0" cy="1313"/>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1295" name="Freeform 31"/>
              <p:cNvSpPr/>
              <p:nvPr/>
            </p:nvSpPr>
            <p:spPr bwMode="auto">
              <a:xfrm>
                <a:off x="4253" y="269"/>
                <a:ext cx="936" cy="813"/>
              </a:xfrm>
              <a:custGeom>
                <a:avLst/>
                <a:gdLst>
                  <a:gd name="T0" fmla="*/ 0 w 720"/>
                  <a:gd name="T1" fmla="*/ 624 h 624"/>
                  <a:gd name="T2" fmla="*/ 288 w 720"/>
                  <a:gd name="T3" fmla="*/ 576 h 624"/>
                  <a:gd name="T4" fmla="*/ 528 w 720"/>
                  <a:gd name="T5" fmla="*/ 384 h 624"/>
                  <a:gd name="T6" fmla="*/ 720 w 720"/>
                  <a:gd name="T7" fmla="*/ 0 h 624"/>
                </a:gdLst>
                <a:ahLst/>
                <a:cxnLst>
                  <a:cxn ang="0">
                    <a:pos x="T0" y="T1"/>
                  </a:cxn>
                  <a:cxn ang="0">
                    <a:pos x="T2" y="T3"/>
                  </a:cxn>
                  <a:cxn ang="0">
                    <a:pos x="T4" y="T5"/>
                  </a:cxn>
                  <a:cxn ang="0">
                    <a:pos x="T6" y="T7"/>
                  </a:cxn>
                </a:cxnLst>
                <a:rect l="0" t="0" r="r" b="b"/>
                <a:pathLst>
                  <a:path w="720" h="624">
                    <a:moveTo>
                      <a:pt x="0" y="624"/>
                    </a:moveTo>
                    <a:cubicBezTo>
                      <a:pt x="100" y="620"/>
                      <a:pt x="200" y="616"/>
                      <a:pt x="288" y="576"/>
                    </a:cubicBezTo>
                    <a:cubicBezTo>
                      <a:pt x="376" y="536"/>
                      <a:pt x="456" y="480"/>
                      <a:pt x="528" y="384"/>
                    </a:cubicBezTo>
                    <a:cubicBezTo>
                      <a:pt x="600" y="288"/>
                      <a:pt x="688" y="64"/>
                      <a:pt x="720" y="0"/>
                    </a:cubicBez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aphicFrame>
            <p:nvGraphicFramePr>
              <p:cNvPr id="11296" name="Object 32"/>
              <p:cNvGraphicFramePr>
                <a:graphicFrameLocks noChangeAspect="1"/>
              </p:cNvGraphicFramePr>
              <p:nvPr/>
            </p:nvGraphicFramePr>
            <p:xfrm>
              <a:off x="5280" y="1296"/>
              <a:ext cx="169" cy="188"/>
            </p:xfrm>
            <a:graphic>
              <a:graphicData uri="http://schemas.openxmlformats.org/presentationml/2006/ole">
                <mc:AlternateContent xmlns:mc="http://schemas.openxmlformats.org/markup-compatibility/2006">
                  <mc:Choice xmlns:v="urn:schemas-microsoft-com:vml" Requires="v">
                    <p:oleObj spid="_x0000_s7182" name="公式" r:id="rId28" imgW="165100" imgH="190500" progId="Equation.3">
                      <p:embed/>
                    </p:oleObj>
                  </mc:Choice>
                  <mc:Fallback>
                    <p:oleObj name="公式" r:id="rId28" imgW="165100" imgH="190500" progId="Equation.3">
                      <p:embed/>
                      <p:pic>
                        <p:nvPicPr>
                          <p:cNvPr id="11296" name="Object 3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280" y="1296"/>
                            <a:ext cx="169"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97" name="Object 33"/>
              <p:cNvGraphicFramePr>
                <a:graphicFrameLocks noChangeAspect="1"/>
              </p:cNvGraphicFramePr>
              <p:nvPr/>
            </p:nvGraphicFramePr>
            <p:xfrm>
              <a:off x="3735" y="80"/>
              <a:ext cx="188" cy="220"/>
            </p:xfrm>
            <a:graphic>
              <a:graphicData uri="http://schemas.openxmlformats.org/presentationml/2006/ole">
                <mc:AlternateContent xmlns:mc="http://schemas.openxmlformats.org/markup-compatibility/2006">
                  <mc:Choice xmlns:v="urn:schemas-microsoft-com:vml" Requires="v">
                    <p:oleObj spid="_x0000_s7183" name="公式" r:id="rId30" imgW="190500" imgH="215900" progId="Equation.3">
                      <p:embed/>
                    </p:oleObj>
                  </mc:Choice>
                  <mc:Fallback>
                    <p:oleObj name="公式" r:id="rId30" imgW="190500" imgH="215900" progId="Equation.3">
                      <p:embed/>
                      <p:pic>
                        <p:nvPicPr>
                          <p:cNvPr id="11297" name="Object 33"/>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735" y="80"/>
                            <a:ext cx="188"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98" name="Object 34"/>
              <p:cNvGraphicFramePr>
                <a:graphicFrameLocks noChangeAspect="1"/>
              </p:cNvGraphicFramePr>
              <p:nvPr/>
            </p:nvGraphicFramePr>
            <p:xfrm>
              <a:off x="3767" y="1296"/>
              <a:ext cx="169" cy="188"/>
            </p:xfrm>
            <a:graphic>
              <a:graphicData uri="http://schemas.openxmlformats.org/presentationml/2006/ole">
                <mc:AlternateContent xmlns:mc="http://schemas.openxmlformats.org/markup-compatibility/2006">
                  <mc:Choice xmlns:v="urn:schemas-microsoft-com:vml" Requires="v">
                    <p:oleObj spid="_x0000_s7184" name="公式" r:id="rId32" imgW="165100" imgH="190500" progId="Equation.3">
                      <p:embed/>
                    </p:oleObj>
                  </mc:Choice>
                  <mc:Fallback>
                    <p:oleObj name="公式" r:id="rId32" imgW="165100" imgH="190500" progId="Equation.3">
                      <p:embed/>
                      <p:pic>
                        <p:nvPicPr>
                          <p:cNvPr id="11298" name="Object 34"/>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767" y="1296"/>
                            <a:ext cx="169"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99" name="Object 35"/>
              <p:cNvGraphicFramePr>
                <a:graphicFrameLocks noChangeAspect="1"/>
              </p:cNvGraphicFramePr>
              <p:nvPr/>
            </p:nvGraphicFramePr>
            <p:xfrm>
              <a:off x="4332" y="198"/>
              <a:ext cx="804" cy="272"/>
            </p:xfrm>
            <a:graphic>
              <a:graphicData uri="http://schemas.openxmlformats.org/presentationml/2006/ole">
                <mc:AlternateContent xmlns:mc="http://schemas.openxmlformats.org/markup-compatibility/2006">
                  <mc:Choice xmlns:v="urn:schemas-microsoft-com:vml" Requires="v">
                    <p:oleObj spid="_x0000_s7185" name="公式" r:id="rId34" imgW="800100" imgH="266700" progId="Equation.3">
                      <p:embed/>
                    </p:oleObj>
                  </mc:Choice>
                  <mc:Fallback>
                    <p:oleObj name="公式" r:id="rId34" imgW="800100" imgH="266700" progId="Equation.3">
                      <p:embed/>
                      <p:pic>
                        <p:nvPicPr>
                          <p:cNvPr id="11299" name="Object 35"/>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332" y="198"/>
                            <a:ext cx="80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00" name="Object 36"/>
              <p:cNvGraphicFramePr>
                <a:graphicFrameLocks noChangeAspect="1"/>
              </p:cNvGraphicFramePr>
              <p:nvPr/>
            </p:nvGraphicFramePr>
            <p:xfrm>
              <a:off x="4111" y="840"/>
              <a:ext cx="203" cy="237"/>
            </p:xfrm>
            <a:graphic>
              <a:graphicData uri="http://schemas.openxmlformats.org/presentationml/2006/ole">
                <mc:AlternateContent xmlns:mc="http://schemas.openxmlformats.org/markup-compatibility/2006">
                  <mc:Choice xmlns:v="urn:schemas-microsoft-com:vml" Requires="v">
                    <p:oleObj spid="_x0000_s7186" name="公式" r:id="rId36" imgW="203200" imgH="241300" progId="Equation.3">
                      <p:embed/>
                    </p:oleObj>
                  </mc:Choice>
                  <mc:Fallback>
                    <p:oleObj name="公式" r:id="rId36" imgW="203200" imgH="241300" progId="Equation.3">
                      <p:embed/>
                      <p:pic>
                        <p:nvPicPr>
                          <p:cNvPr id="11300" name="Object 36"/>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111" y="840"/>
                            <a:ext cx="203"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301" name="Group 37"/>
            <p:cNvGrpSpPr/>
            <p:nvPr/>
          </p:nvGrpSpPr>
          <p:grpSpPr bwMode="auto">
            <a:xfrm>
              <a:off x="4288" y="2912"/>
              <a:ext cx="190" cy="360"/>
              <a:chOff x="4111" y="1200"/>
              <a:chExt cx="203" cy="384"/>
            </a:xfrm>
          </p:grpSpPr>
          <p:graphicFrame>
            <p:nvGraphicFramePr>
              <p:cNvPr id="11302" name="Object 38"/>
              <p:cNvGraphicFramePr>
                <a:graphicFrameLocks noChangeAspect="1"/>
              </p:cNvGraphicFramePr>
              <p:nvPr/>
            </p:nvGraphicFramePr>
            <p:xfrm>
              <a:off x="4111" y="1396"/>
              <a:ext cx="203" cy="188"/>
            </p:xfrm>
            <a:graphic>
              <a:graphicData uri="http://schemas.openxmlformats.org/presentationml/2006/ole">
                <mc:AlternateContent xmlns:mc="http://schemas.openxmlformats.org/markup-compatibility/2006">
                  <mc:Choice xmlns:v="urn:schemas-microsoft-com:vml" Requires="v">
                    <p:oleObj spid="_x0000_s7187" name="公式" r:id="rId38" imgW="203200" imgH="190500" progId="Equation.3">
                      <p:embed/>
                    </p:oleObj>
                  </mc:Choice>
                  <mc:Fallback>
                    <p:oleObj name="公式" r:id="rId38" imgW="203200" imgH="190500" progId="Equation.3">
                      <p:embed/>
                      <p:pic>
                        <p:nvPicPr>
                          <p:cNvPr id="11302" name="Object 3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111" y="1396"/>
                            <a:ext cx="203"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03" name="Freeform 39"/>
              <p:cNvSpPr/>
              <p:nvPr/>
            </p:nvSpPr>
            <p:spPr bwMode="auto">
              <a:xfrm>
                <a:off x="4224" y="1200"/>
                <a:ext cx="23" cy="61"/>
              </a:xfrm>
              <a:custGeom>
                <a:avLst/>
                <a:gdLst>
                  <a:gd name="T0" fmla="*/ 0 w 1"/>
                  <a:gd name="T1" fmla="*/ 0 h 48"/>
                  <a:gd name="T2" fmla="*/ 0 w 1"/>
                  <a:gd name="T3" fmla="*/ 48 h 48"/>
                </a:gdLst>
                <a:ahLst/>
                <a:cxnLst>
                  <a:cxn ang="0">
                    <a:pos x="T0" y="T1"/>
                  </a:cxn>
                  <a:cxn ang="0">
                    <a:pos x="T2" y="T3"/>
                  </a:cxn>
                </a:cxnLst>
                <a:rect l="0" t="0" r="r" b="b"/>
                <a:pathLst>
                  <a:path w="1" h="48">
                    <a:moveTo>
                      <a:pt x="0" y="0"/>
                    </a:moveTo>
                    <a:cubicBezTo>
                      <a:pt x="0" y="20"/>
                      <a:pt x="0" y="40"/>
                      <a:pt x="0" y="48"/>
                    </a:cubicBezTo>
                  </a:path>
                </a:pathLst>
              </a:custGeom>
              <a:noFill/>
              <a:ln w="28575" cmpd="sng">
                <a:solidFill>
                  <a:schemeClr val="tx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1304" name="Line 40"/>
              <p:cNvSpPr>
                <a:spLocks noChangeShapeType="1"/>
              </p:cNvSpPr>
              <p:nvPr/>
            </p:nvSpPr>
            <p:spPr bwMode="auto">
              <a:xfrm flipV="1">
                <a:off x="4176" y="1248"/>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1305" name="Group 41"/>
            <p:cNvGrpSpPr/>
            <p:nvPr/>
          </p:nvGrpSpPr>
          <p:grpSpPr bwMode="auto">
            <a:xfrm>
              <a:off x="4593" y="2026"/>
              <a:ext cx="830" cy="937"/>
              <a:chOff x="4437" y="253"/>
              <a:chExt cx="888" cy="1001"/>
            </a:xfrm>
          </p:grpSpPr>
          <p:sp>
            <p:nvSpPr>
              <p:cNvPr id="11306" name="Line 42"/>
              <p:cNvSpPr>
                <a:spLocks noChangeShapeType="1"/>
              </p:cNvSpPr>
              <p:nvPr/>
            </p:nvSpPr>
            <p:spPr bwMode="auto">
              <a:xfrm flipV="1">
                <a:off x="4437" y="253"/>
                <a:ext cx="873" cy="1001"/>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aphicFrame>
            <p:nvGraphicFramePr>
              <p:cNvPr id="11307" name="Object 43"/>
              <p:cNvGraphicFramePr>
                <a:graphicFrameLocks noChangeAspect="1"/>
              </p:cNvGraphicFramePr>
              <p:nvPr/>
            </p:nvGraphicFramePr>
            <p:xfrm>
              <a:off x="5088" y="452"/>
              <a:ext cx="237" cy="220"/>
            </p:xfrm>
            <a:graphic>
              <a:graphicData uri="http://schemas.openxmlformats.org/presentationml/2006/ole">
                <mc:AlternateContent xmlns:mc="http://schemas.openxmlformats.org/markup-compatibility/2006">
                  <mc:Choice xmlns:v="urn:schemas-microsoft-com:vml" Requires="v">
                    <p:oleObj spid="_x0000_s7188" name="公式" r:id="rId40" imgW="241300" imgH="215900" progId="Equation.3">
                      <p:embed/>
                    </p:oleObj>
                  </mc:Choice>
                  <mc:Fallback>
                    <p:oleObj name="公式" r:id="rId40" imgW="241300" imgH="215900" progId="Equation.3">
                      <p:embed/>
                      <p:pic>
                        <p:nvPicPr>
                          <p:cNvPr id="11307" name="Object 43"/>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088" y="452"/>
                            <a:ext cx="237"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308" name="Group 44"/>
            <p:cNvGrpSpPr/>
            <p:nvPr/>
          </p:nvGrpSpPr>
          <p:grpSpPr bwMode="auto">
            <a:xfrm>
              <a:off x="4246" y="2451"/>
              <a:ext cx="1399" cy="526"/>
              <a:chOff x="4066" y="707"/>
              <a:chExt cx="1496" cy="562"/>
            </a:xfrm>
          </p:grpSpPr>
          <p:sp>
            <p:nvSpPr>
              <p:cNvPr id="11309" name="Line 45"/>
              <p:cNvSpPr>
                <a:spLocks noChangeShapeType="1"/>
              </p:cNvSpPr>
              <p:nvPr/>
            </p:nvSpPr>
            <p:spPr bwMode="auto">
              <a:xfrm flipV="1">
                <a:off x="4066" y="707"/>
                <a:ext cx="1311" cy="56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aphicFrame>
            <p:nvGraphicFramePr>
              <p:cNvPr id="11310" name="Object 46"/>
              <p:cNvGraphicFramePr>
                <a:graphicFrameLocks noChangeAspect="1"/>
              </p:cNvGraphicFramePr>
              <p:nvPr/>
            </p:nvGraphicFramePr>
            <p:xfrm>
              <a:off x="5359" y="713"/>
              <a:ext cx="203" cy="203"/>
            </p:xfrm>
            <a:graphic>
              <a:graphicData uri="http://schemas.openxmlformats.org/presentationml/2006/ole">
                <mc:AlternateContent xmlns:mc="http://schemas.openxmlformats.org/markup-compatibility/2006">
                  <mc:Choice xmlns:v="urn:schemas-microsoft-com:vml" Requires="v">
                    <p:oleObj spid="_x0000_s7189" name="公式" r:id="rId42" imgW="203200" imgH="203200" progId="Equation.3">
                      <p:embed/>
                    </p:oleObj>
                  </mc:Choice>
                  <mc:Fallback>
                    <p:oleObj name="公式" r:id="rId42" imgW="203200" imgH="203200" progId="Equation.3">
                      <p:embed/>
                      <p:pic>
                        <p:nvPicPr>
                          <p:cNvPr id="11310" name="Object 46"/>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5359" y="713"/>
                            <a:ext cx="203" cy="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311" name="Group 47"/>
            <p:cNvGrpSpPr/>
            <p:nvPr/>
          </p:nvGrpSpPr>
          <p:grpSpPr bwMode="auto">
            <a:xfrm>
              <a:off x="4615" y="2550"/>
              <a:ext cx="299" cy="651"/>
              <a:chOff x="4461" y="813"/>
              <a:chExt cx="320" cy="695"/>
            </a:xfrm>
          </p:grpSpPr>
          <p:sp>
            <p:nvSpPr>
              <p:cNvPr id="11312" name="Line 48"/>
              <p:cNvSpPr>
                <a:spLocks noChangeShapeType="1"/>
              </p:cNvSpPr>
              <p:nvPr/>
            </p:nvSpPr>
            <p:spPr bwMode="auto">
              <a:xfrm>
                <a:off x="4628" y="1019"/>
                <a:ext cx="0" cy="25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aphicFrame>
            <p:nvGraphicFramePr>
              <p:cNvPr id="11313" name="Object 49"/>
              <p:cNvGraphicFramePr>
                <a:graphicFrameLocks noChangeAspect="1"/>
              </p:cNvGraphicFramePr>
              <p:nvPr/>
            </p:nvGraphicFramePr>
            <p:xfrm>
              <a:off x="4560" y="1200"/>
              <a:ext cx="221" cy="308"/>
            </p:xfrm>
            <a:graphic>
              <a:graphicData uri="http://schemas.openxmlformats.org/presentationml/2006/ole">
                <mc:AlternateContent xmlns:mc="http://schemas.openxmlformats.org/markup-compatibility/2006">
                  <mc:Choice xmlns:v="urn:schemas-microsoft-com:vml" Requires="v">
                    <p:oleObj spid="_x0000_s7190" name="公式" r:id="rId44" imgW="215900" imgH="304800" progId="Equation.3">
                      <p:embed/>
                    </p:oleObj>
                  </mc:Choice>
                  <mc:Fallback>
                    <p:oleObj name="公式" r:id="rId44" imgW="215900" imgH="304800" progId="Equation.3">
                      <p:embed/>
                      <p:pic>
                        <p:nvPicPr>
                          <p:cNvPr id="11313" name="Object 49"/>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4560" y="1200"/>
                            <a:ext cx="221"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14" name="Object 50"/>
              <p:cNvGraphicFramePr>
                <a:graphicFrameLocks noChangeAspect="1"/>
              </p:cNvGraphicFramePr>
              <p:nvPr/>
            </p:nvGraphicFramePr>
            <p:xfrm>
              <a:off x="4461" y="813"/>
              <a:ext cx="272" cy="203"/>
            </p:xfrm>
            <a:graphic>
              <a:graphicData uri="http://schemas.openxmlformats.org/presentationml/2006/ole">
                <mc:AlternateContent xmlns:mc="http://schemas.openxmlformats.org/markup-compatibility/2006">
                  <mc:Choice xmlns:v="urn:schemas-microsoft-com:vml" Requires="v">
                    <p:oleObj spid="_x0000_s7191" name="公式" r:id="rId46" imgW="266700" imgH="203200" progId="Equation.3">
                      <p:embed/>
                    </p:oleObj>
                  </mc:Choice>
                  <mc:Fallback>
                    <p:oleObj name="公式" r:id="rId46" imgW="266700" imgH="203200" progId="Equation.3">
                      <p:embed/>
                      <p:pic>
                        <p:nvPicPr>
                          <p:cNvPr id="11314" name="Object 50"/>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4461" y="813"/>
                            <a:ext cx="272" cy="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315" name="Group 51"/>
            <p:cNvGrpSpPr/>
            <p:nvPr/>
          </p:nvGrpSpPr>
          <p:grpSpPr bwMode="auto">
            <a:xfrm>
              <a:off x="5105" y="2296"/>
              <a:ext cx="158" cy="862"/>
              <a:chOff x="4985" y="541"/>
              <a:chExt cx="169" cy="921"/>
            </a:xfrm>
          </p:grpSpPr>
          <p:sp>
            <p:nvSpPr>
              <p:cNvPr id="11316" name="Line 52"/>
              <p:cNvSpPr>
                <a:spLocks noChangeShapeType="1"/>
              </p:cNvSpPr>
              <p:nvPr/>
            </p:nvSpPr>
            <p:spPr bwMode="auto">
              <a:xfrm>
                <a:off x="5064" y="541"/>
                <a:ext cx="0" cy="72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aphicFrame>
            <p:nvGraphicFramePr>
              <p:cNvPr id="11317" name="Object 53"/>
              <p:cNvGraphicFramePr>
                <a:graphicFrameLocks noChangeAspect="1"/>
              </p:cNvGraphicFramePr>
              <p:nvPr/>
            </p:nvGraphicFramePr>
            <p:xfrm>
              <a:off x="4985" y="1274"/>
              <a:ext cx="169" cy="188"/>
            </p:xfrm>
            <a:graphic>
              <a:graphicData uri="http://schemas.openxmlformats.org/presentationml/2006/ole">
                <mc:AlternateContent xmlns:mc="http://schemas.openxmlformats.org/markup-compatibility/2006">
                  <mc:Choice xmlns:v="urn:schemas-microsoft-com:vml" Requires="v">
                    <p:oleObj spid="_x0000_s7192" name="公式" r:id="rId48" imgW="165100" imgH="190500" progId="Equation.3">
                      <p:embed/>
                    </p:oleObj>
                  </mc:Choice>
                  <mc:Fallback>
                    <p:oleObj name="公式" r:id="rId48" imgW="165100" imgH="190500" progId="Equation.3">
                      <p:embed/>
                      <p:pic>
                        <p:nvPicPr>
                          <p:cNvPr id="11317" name="Object 53"/>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4985" y="1274"/>
                            <a:ext cx="169"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318" name="Line 54"/>
            <p:cNvSpPr>
              <a:spLocks noChangeShapeType="1"/>
            </p:cNvSpPr>
            <p:nvPr/>
          </p:nvSpPr>
          <p:spPr bwMode="auto">
            <a:xfrm>
              <a:off x="4774" y="2754"/>
              <a:ext cx="404" cy="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1319" name="Group 55"/>
          <p:cNvGrpSpPr/>
          <p:nvPr/>
        </p:nvGrpSpPr>
        <p:grpSpPr bwMode="auto">
          <a:xfrm>
            <a:off x="539750" y="3821783"/>
            <a:ext cx="3967163" cy="1106487"/>
            <a:chOff x="528" y="2376"/>
            <a:chExt cx="2499" cy="697"/>
          </a:xfrm>
        </p:grpSpPr>
        <p:graphicFrame>
          <p:nvGraphicFramePr>
            <p:cNvPr id="11320" name="Object 56"/>
            <p:cNvGraphicFramePr>
              <a:graphicFrameLocks noChangeAspect="1"/>
            </p:cNvGraphicFramePr>
            <p:nvPr/>
          </p:nvGraphicFramePr>
          <p:xfrm>
            <a:off x="528" y="2393"/>
            <a:ext cx="2499" cy="680"/>
          </p:xfrm>
          <a:graphic>
            <a:graphicData uri="http://schemas.openxmlformats.org/presentationml/2006/ole">
              <mc:AlternateContent xmlns:mc="http://schemas.openxmlformats.org/markup-compatibility/2006">
                <mc:Choice xmlns:v="urn:schemas-microsoft-com:vml" Requires="v">
                  <p:oleObj spid="_x0000_s7193" name="Equation" r:id="rId50" imgW="2120900" imgH="571500" progId="Equation.3">
                    <p:embed/>
                  </p:oleObj>
                </mc:Choice>
                <mc:Fallback>
                  <p:oleObj name="Equation" r:id="rId50" imgW="2120900" imgH="571500" progId="Equation.3">
                    <p:embed/>
                    <p:pic>
                      <p:nvPicPr>
                        <p:cNvPr id="11320" name="Object 56"/>
                        <p:cNvPicPr>
                          <a:picLocks noChangeAspect="1" noChangeArrowheads="1"/>
                        </p:cNvPicPr>
                        <p:nvPr/>
                      </p:nvPicPr>
                      <p:blipFill>
                        <a:blip r:embed="rId51">
                          <a:biLevel thresh="50000"/>
                          <a:grayscl/>
                          <a:extLst>
                            <a:ext uri="{28A0092B-C50C-407E-A947-70E740481C1C}">
                              <a14:useLocalDpi xmlns:a14="http://schemas.microsoft.com/office/drawing/2010/main" val="0"/>
                            </a:ext>
                          </a:extLst>
                        </a:blip>
                        <a:srcRect/>
                        <a:stretch>
                          <a:fillRect/>
                        </a:stretch>
                      </p:blipFill>
                      <p:spPr bwMode="auto">
                        <a:xfrm>
                          <a:off x="528" y="2393"/>
                          <a:ext cx="2499" cy="6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21" name="Object 57"/>
            <p:cNvGraphicFramePr>
              <a:graphicFrameLocks noChangeAspect="1"/>
            </p:cNvGraphicFramePr>
            <p:nvPr/>
          </p:nvGraphicFramePr>
          <p:xfrm>
            <a:off x="1584" y="2376"/>
            <a:ext cx="1319" cy="360"/>
          </p:xfrm>
          <a:graphic>
            <a:graphicData uri="http://schemas.openxmlformats.org/presentationml/2006/ole">
              <mc:AlternateContent xmlns:mc="http://schemas.openxmlformats.org/markup-compatibility/2006">
                <mc:Choice xmlns:v="urn:schemas-microsoft-com:vml" Requires="v">
                  <p:oleObj spid="_x0000_s7194" name="公式" r:id="rId52" imgW="1117600" imgH="304800" progId="Equation.3">
                    <p:embed/>
                  </p:oleObj>
                </mc:Choice>
                <mc:Fallback>
                  <p:oleObj name="公式" r:id="rId52" imgW="1117600" imgH="304800" progId="Equation.3">
                    <p:embed/>
                    <p:pic>
                      <p:nvPicPr>
                        <p:cNvPr id="11321" name="Object 57"/>
                        <p:cNvPicPr>
                          <a:picLocks noChangeAspect="1" noChangeArrowheads="1"/>
                        </p:cNvPicPr>
                        <p:nvPr/>
                      </p:nvPicPr>
                      <p:blipFill>
                        <a:blip r:embed="rId53">
                          <a:biLevel thresh="50000"/>
                          <a:grayscl/>
                          <a:extLst>
                            <a:ext uri="{28A0092B-C50C-407E-A947-70E740481C1C}">
                              <a14:useLocalDpi xmlns:a14="http://schemas.microsoft.com/office/drawing/2010/main" val="0"/>
                            </a:ext>
                          </a:extLst>
                        </a:blip>
                        <a:srcRect/>
                        <a:stretch>
                          <a:fillRect/>
                        </a:stretch>
                      </p:blipFill>
                      <p:spPr bwMode="auto">
                        <a:xfrm>
                          <a:off x="1584" y="2376"/>
                          <a:ext cx="1319"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22" name="Object 58"/>
            <p:cNvGraphicFramePr>
              <a:graphicFrameLocks noChangeAspect="1"/>
            </p:cNvGraphicFramePr>
            <p:nvPr/>
          </p:nvGraphicFramePr>
          <p:xfrm>
            <a:off x="1968" y="2688"/>
            <a:ext cx="619" cy="360"/>
          </p:xfrm>
          <a:graphic>
            <a:graphicData uri="http://schemas.openxmlformats.org/presentationml/2006/ole">
              <mc:AlternateContent xmlns:mc="http://schemas.openxmlformats.org/markup-compatibility/2006">
                <mc:Choice xmlns:v="urn:schemas-microsoft-com:vml" Requires="v">
                  <p:oleObj spid="_x0000_s7195" name="公式" r:id="rId54" imgW="520700" imgH="304800" progId="Equation.3">
                    <p:embed/>
                  </p:oleObj>
                </mc:Choice>
                <mc:Fallback>
                  <p:oleObj name="公式" r:id="rId54" imgW="520700" imgH="304800" progId="Equation.3">
                    <p:embed/>
                    <p:pic>
                      <p:nvPicPr>
                        <p:cNvPr id="11322" name="Object 58"/>
                        <p:cNvPicPr>
                          <a:picLocks noChangeAspect="1" noChangeArrowheads="1"/>
                        </p:cNvPicPr>
                        <p:nvPr/>
                      </p:nvPicPr>
                      <p:blipFill>
                        <a:blip r:embed="rId55">
                          <a:biLevel thresh="50000"/>
                          <a:grayscl/>
                          <a:extLst>
                            <a:ext uri="{28A0092B-C50C-407E-A947-70E740481C1C}">
                              <a14:useLocalDpi xmlns:a14="http://schemas.microsoft.com/office/drawing/2010/main" val="0"/>
                            </a:ext>
                          </a:extLst>
                        </a:blip>
                        <a:srcRect/>
                        <a:stretch>
                          <a:fillRect/>
                        </a:stretch>
                      </p:blipFill>
                      <p:spPr bwMode="auto">
                        <a:xfrm>
                          <a:off x="1968" y="2688"/>
                          <a:ext cx="619"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323" name="Object 59"/>
          <p:cNvGraphicFramePr>
            <a:graphicFrameLocks noChangeAspect="1"/>
          </p:cNvGraphicFramePr>
          <p:nvPr/>
        </p:nvGraphicFramePr>
        <p:xfrm>
          <a:off x="4343400" y="2480345"/>
          <a:ext cx="1219200" cy="444500"/>
        </p:xfrm>
        <a:graphic>
          <a:graphicData uri="http://schemas.openxmlformats.org/presentationml/2006/ole">
            <mc:AlternateContent xmlns:mc="http://schemas.openxmlformats.org/markup-compatibility/2006">
              <mc:Choice xmlns:v="urn:schemas-microsoft-com:vml" Requires="v">
                <p:oleObj spid="_x0000_s7196" name="Equation" r:id="rId56" imgW="1625600" imgH="596900" progId="Equation.3">
                  <p:embed/>
                </p:oleObj>
              </mc:Choice>
              <mc:Fallback>
                <p:oleObj name="Equation" r:id="rId56" imgW="1625600" imgH="596900" progId="Equation.3">
                  <p:embed/>
                  <p:pic>
                    <p:nvPicPr>
                      <p:cNvPr id="11323" name="Object 59"/>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4343400" y="2480345"/>
                        <a:ext cx="12192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24" name="Object 60"/>
          <p:cNvGraphicFramePr>
            <a:graphicFrameLocks noChangeAspect="1"/>
          </p:cNvGraphicFramePr>
          <p:nvPr/>
        </p:nvGraphicFramePr>
        <p:xfrm>
          <a:off x="4427538" y="4136108"/>
          <a:ext cx="1295400" cy="444500"/>
        </p:xfrm>
        <a:graphic>
          <a:graphicData uri="http://schemas.openxmlformats.org/presentationml/2006/ole">
            <mc:AlternateContent xmlns:mc="http://schemas.openxmlformats.org/markup-compatibility/2006">
              <mc:Choice xmlns:v="urn:schemas-microsoft-com:vml" Requires="v">
                <p:oleObj spid="_x0000_s7197" name="Equation" r:id="rId58" imgW="1727200" imgH="596900" progId="Equation.3">
                  <p:embed/>
                </p:oleObj>
              </mc:Choice>
              <mc:Fallback>
                <p:oleObj name="Equation" r:id="rId58" imgW="1727200" imgH="596900" progId="Equation.3">
                  <p:embed/>
                  <p:pic>
                    <p:nvPicPr>
                      <p:cNvPr id="11324" name="Object 60"/>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4427538" y="4136108"/>
                        <a:ext cx="12954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25" name="Text Box 61"/>
          <p:cNvSpPr txBox="1">
            <a:spLocks noChangeArrowheads="1"/>
          </p:cNvSpPr>
          <p:nvPr/>
        </p:nvSpPr>
        <p:spPr bwMode="auto">
          <a:xfrm>
            <a:off x="593725" y="5261347"/>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zh-CN" altLang="zh-CN" sz="2800">
              <a:latin typeface="微软雅黑" panose="020B0503020204020204" pitchFamily="34" charset="-122"/>
              <a:ea typeface="微软雅黑" panose="020B0503020204020204" pitchFamily="34" charset="-122"/>
            </a:endParaRPr>
          </a:p>
        </p:txBody>
      </p:sp>
      <p:sp>
        <p:nvSpPr>
          <p:cNvPr id="11326" name="Text Box 62"/>
          <p:cNvSpPr txBox="1">
            <a:spLocks noChangeArrowheads="1"/>
          </p:cNvSpPr>
          <p:nvPr/>
        </p:nvSpPr>
        <p:spPr bwMode="auto">
          <a:xfrm>
            <a:off x="323850" y="4980360"/>
            <a:ext cx="3816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a:solidFill>
                  <a:srgbClr val="FF0000"/>
                </a:solidFill>
                <a:latin typeface="微软雅黑" panose="020B0503020204020204" pitchFamily="34" charset="-122"/>
                <a:ea typeface="微软雅黑" panose="020B0503020204020204" pitchFamily="34" charset="-122"/>
              </a:rPr>
              <a:t>           </a:t>
            </a:r>
            <a:r>
              <a:rPr kumimoji="1" lang="en-US" altLang="zh-CN" sz="2800">
                <a:latin typeface="微软雅黑" panose="020B0503020204020204" pitchFamily="34" charset="-122"/>
                <a:ea typeface="微软雅黑" panose="020B0503020204020204" pitchFamily="34" charset="-122"/>
              </a:rPr>
              <a:t> </a:t>
            </a:r>
            <a:r>
              <a:rPr kumimoji="1" lang="zh-CN" altLang="en-US" sz="2800">
                <a:latin typeface="微软雅黑" panose="020B0503020204020204" pitchFamily="34" charset="-122"/>
                <a:ea typeface="微软雅黑" panose="020B0503020204020204" pitchFamily="34" charset="-122"/>
              </a:rPr>
              <a:t>在经济学中</a:t>
            </a:r>
            <a:r>
              <a:rPr kumimoji="1" lang="en-US" altLang="zh-CN" sz="2800">
                <a:latin typeface="微软雅黑" panose="020B0503020204020204" pitchFamily="34" charset="-122"/>
                <a:ea typeface="微软雅黑" panose="020B0503020204020204" pitchFamily="34" charset="-122"/>
              </a:rPr>
              <a:t>,</a:t>
            </a:r>
          </a:p>
        </p:txBody>
      </p:sp>
      <p:sp>
        <p:nvSpPr>
          <p:cNvPr id="11327" name="Text Box 63"/>
          <p:cNvSpPr txBox="1">
            <a:spLocks noChangeArrowheads="1"/>
          </p:cNvSpPr>
          <p:nvPr/>
        </p:nvSpPr>
        <p:spPr bwMode="auto">
          <a:xfrm>
            <a:off x="3578076" y="4980360"/>
            <a:ext cx="25781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dirty="0">
                <a:latin typeface="微软雅黑" panose="020B0503020204020204" pitchFamily="34" charset="-122"/>
                <a:ea typeface="微软雅黑" panose="020B0503020204020204" pitchFamily="34" charset="-122"/>
              </a:rPr>
              <a:t>边际成本率</a:t>
            </a:r>
            <a:r>
              <a:rPr kumimoji="1" lang="en-US" altLang="zh-CN" sz="2800" dirty="0">
                <a:latin typeface="微软雅黑" panose="020B0503020204020204" pitchFamily="34" charset="-122"/>
                <a:ea typeface="微软雅黑" panose="020B0503020204020204" pitchFamily="34" charset="-122"/>
              </a:rPr>
              <a:t>,</a:t>
            </a:r>
          </a:p>
        </p:txBody>
      </p:sp>
      <p:sp>
        <p:nvSpPr>
          <p:cNvPr id="11328" name="Text Box 64"/>
          <p:cNvSpPr txBox="1">
            <a:spLocks noChangeArrowheads="1"/>
          </p:cNvSpPr>
          <p:nvPr/>
        </p:nvSpPr>
        <p:spPr bwMode="auto">
          <a:xfrm>
            <a:off x="323850" y="5362947"/>
            <a:ext cx="57610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dirty="0">
                <a:latin typeface="微软雅黑" panose="020B0503020204020204" pitchFamily="34" charset="-122"/>
                <a:ea typeface="微软雅黑" panose="020B0503020204020204" pitchFamily="34" charset="-122"/>
              </a:rPr>
              <a:t>边际劳动生产率和边际税率等从</a:t>
            </a:r>
          </a:p>
          <a:p>
            <a:r>
              <a:rPr kumimoji="1" lang="zh-CN" altLang="en-US" sz="2800" dirty="0">
                <a:latin typeface="微软雅黑" panose="020B0503020204020204" pitchFamily="34" charset="-122"/>
                <a:ea typeface="微软雅黑" panose="020B0503020204020204" pitchFamily="34" charset="-122"/>
              </a:rPr>
              <a:t>数学角度看就是导数</a:t>
            </a:r>
            <a:r>
              <a:rPr kumimoji="1" lang="en-US" altLang="zh-CN" sz="2800" dirty="0">
                <a:latin typeface="微软雅黑" panose="020B0503020204020204" pitchFamily="34" charset="-122"/>
                <a:ea typeface="微软雅黑" panose="020B0503020204020204" pitchFamily="34" charset="-122"/>
              </a:rPr>
              <a:t>.</a:t>
            </a:r>
          </a:p>
        </p:txBody>
      </p:sp>
      <p:sp>
        <p:nvSpPr>
          <p:cNvPr id="11331" name="Rectangle 67"/>
          <p:cNvSpPr>
            <a:spLocks noChangeArrowheads="1"/>
          </p:cNvSpPr>
          <p:nvPr/>
        </p:nvSpPr>
        <p:spPr bwMode="auto">
          <a:xfrm>
            <a:off x="6084888" y="3788445"/>
            <a:ext cx="2879725" cy="2305050"/>
          </a:xfrm>
          <a:prstGeom prst="rect">
            <a:avLst/>
          </a:prstGeom>
          <a:noFill/>
          <a:ln w="38100" cmpd="dbl">
            <a:solidFill>
              <a:srgbClr val="008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1332" name="Rectangle 68"/>
          <p:cNvSpPr>
            <a:spLocks noChangeArrowheads="1"/>
          </p:cNvSpPr>
          <p:nvPr/>
        </p:nvSpPr>
        <p:spPr bwMode="auto">
          <a:xfrm>
            <a:off x="6084888" y="1051595"/>
            <a:ext cx="2879725" cy="1296988"/>
          </a:xfrm>
          <a:prstGeom prst="rect">
            <a:avLst/>
          </a:prstGeom>
          <a:noFill/>
          <a:ln w="38100" cmpd="dbl">
            <a:solidFill>
              <a:srgbClr val="008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1335" name="Rectangle 71"/>
          <p:cNvSpPr>
            <a:spLocks noChangeArrowheads="1"/>
          </p:cNvSpPr>
          <p:nvPr/>
        </p:nvSpPr>
        <p:spPr bwMode="auto">
          <a:xfrm>
            <a:off x="409575" y="4912097"/>
            <a:ext cx="1008063" cy="431800"/>
          </a:xfrm>
          <a:prstGeom prst="rect">
            <a:avLst/>
          </a:prstGeom>
          <a:gradFill rotWithShape="1">
            <a:gsLst>
              <a:gs pos="0">
                <a:srgbClr val="FF0000"/>
              </a:gs>
              <a:gs pos="50000">
                <a:schemeClr val="bg1"/>
              </a:gs>
              <a:gs pos="100000">
                <a:srgbClr val="FF0000"/>
              </a:gs>
            </a:gsLst>
            <a:lin ang="0" scaled="1"/>
          </a:gradFill>
          <a:ln w="9525">
            <a:solidFill>
              <a:srgbClr val="FF0000"/>
            </a:solidFill>
            <a:miter lim="800000"/>
          </a:ln>
          <a:effectLst>
            <a:outerShdw dist="53882" dir="2700000" algn="ctr" rotWithShape="0">
              <a:schemeClr val="bg2"/>
            </a:outerShdw>
          </a:effectLst>
        </p:spPr>
        <p:txBody>
          <a:bodyPr wrap="none" anchor="ctr"/>
          <a:lstStyle/>
          <a:p>
            <a:pPr algn="ctr"/>
            <a:r>
              <a:rPr lang="zh-CN" altLang="en-US" sz="2600" b="1">
                <a:latin typeface="微软雅黑" panose="020B0503020204020204" pitchFamily="34" charset="-122"/>
                <a:ea typeface="微软雅黑" panose="020B0503020204020204" pitchFamily="34" charset="-122"/>
              </a:rPr>
              <a:t>说明</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84"/>
                                        </p:tgtEl>
                                        <p:attrNameLst>
                                          <p:attrName>style.visibility</p:attrName>
                                        </p:attrNameLst>
                                      </p:cBhvr>
                                      <p:to>
                                        <p:strVal val="visible"/>
                                      </p:to>
                                    </p:set>
                                    <p:animEffect transition="in" filter="wipe(left)">
                                      <p:cBhvr>
                                        <p:cTn id="7" dur="500"/>
                                        <p:tgtEl>
                                          <p:spTgt spid="1128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323"/>
                                        </p:tgtEl>
                                        <p:attrNameLst>
                                          <p:attrName>style.visibility</p:attrName>
                                        </p:attrNameLst>
                                      </p:cBhvr>
                                      <p:to>
                                        <p:strVal val="visible"/>
                                      </p:to>
                                    </p:set>
                                    <p:animEffect transition="in" filter="wipe(left)">
                                      <p:cBhvr>
                                        <p:cTn id="11" dur="500"/>
                                        <p:tgtEl>
                                          <p:spTgt spid="1132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288">
                                            <p:txEl>
                                              <p:pRg st="0" end="0"/>
                                            </p:txEl>
                                          </p:spTgt>
                                        </p:tgtEl>
                                        <p:attrNameLst>
                                          <p:attrName>style.visibility</p:attrName>
                                        </p:attrNameLst>
                                      </p:cBhvr>
                                      <p:to>
                                        <p:strVal val="visible"/>
                                      </p:to>
                                    </p:set>
                                    <p:animEffect transition="in" filter="wipe(left)">
                                      <p:cBhvr>
                                        <p:cTn id="16" dur="500"/>
                                        <p:tgtEl>
                                          <p:spTgt spid="11288">
                                            <p:txEl>
                                              <p:pRg st="0" end="0"/>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1289"/>
                                        </p:tgtEl>
                                        <p:attrNameLst>
                                          <p:attrName>style.visibility</p:attrName>
                                        </p:attrNameLst>
                                      </p:cBhvr>
                                      <p:to>
                                        <p:strVal val="visible"/>
                                      </p:to>
                                    </p:set>
                                    <p:animEffect transition="in" filter="wipe(left)">
                                      <p:cBhvr>
                                        <p:cTn id="20" dur="500"/>
                                        <p:tgtEl>
                                          <p:spTgt spid="11289"/>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1290">
                                            <p:txEl>
                                              <p:pRg st="0" end="0"/>
                                            </p:txEl>
                                          </p:spTgt>
                                        </p:tgtEl>
                                        <p:attrNameLst>
                                          <p:attrName>style.visibility</p:attrName>
                                        </p:attrNameLst>
                                      </p:cBhvr>
                                      <p:to>
                                        <p:strVal val="visible"/>
                                      </p:to>
                                    </p:set>
                                    <p:animEffect transition="in" filter="wipe(left)">
                                      <p:cBhvr>
                                        <p:cTn id="24" dur="500"/>
                                        <p:tgtEl>
                                          <p:spTgt spid="11290">
                                            <p:txEl>
                                              <p:pRg st="0" end="0"/>
                                            </p:txEl>
                                          </p:spTgt>
                                        </p:tgtEl>
                                      </p:cBhvr>
                                    </p:animEffect>
                                  </p:childTnLst>
                                </p:cTn>
                              </p:par>
                            </p:childTnLst>
                          </p:cTn>
                        </p:par>
                        <p:par>
                          <p:cTn id="25" fill="hold">
                            <p:stCondLst>
                              <p:cond delay="1500"/>
                            </p:stCondLst>
                            <p:childTnLst>
                              <p:par>
                                <p:cTn id="26" presetID="1" presetClass="entr" presetSubtype="0" fill="hold" grpId="0" nodeType="afterEffect">
                                  <p:stCondLst>
                                    <p:cond delay="0"/>
                                  </p:stCondLst>
                                  <p:childTnLst>
                                    <p:set>
                                      <p:cBhvr>
                                        <p:cTn id="27" dur="1" fill="hold">
                                          <p:stCondLst>
                                            <p:cond delay="0"/>
                                          </p:stCondLst>
                                        </p:cTn>
                                        <p:tgtEl>
                                          <p:spTgt spid="11331"/>
                                        </p:tgtEl>
                                        <p:attrNameLst>
                                          <p:attrName>style.visibility</p:attrName>
                                        </p:attrNameLst>
                                      </p:cBhvr>
                                      <p:to>
                                        <p:strVal val="visible"/>
                                      </p:to>
                                    </p:set>
                                  </p:childTnLst>
                                </p:cTn>
                              </p:par>
                            </p:childTnLst>
                          </p:cTn>
                        </p:par>
                        <p:par>
                          <p:cTn id="28" fill="hold">
                            <p:stCondLst>
                              <p:cond delay="1500"/>
                            </p:stCondLst>
                            <p:childTnLst>
                              <p:par>
                                <p:cTn id="29" presetID="22" presetClass="entr" presetSubtype="8" fill="hold" nodeType="afterEffect">
                                  <p:stCondLst>
                                    <p:cond delay="0"/>
                                  </p:stCondLst>
                                  <p:childTnLst>
                                    <p:set>
                                      <p:cBhvr>
                                        <p:cTn id="30" dur="1" fill="hold">
                                          <p:stCondLst>
                                            <p:cond delay="0"/>
                                          </p:stCondLst>
                                        </p:cTn>
                                        <p:tgtEl>
                                          <p:spTgt spid="11291"/>
                                        </p:tgtEl>
                                        <p:attrNameLst>
                                          <p:attrName>style.visibility</p:attrName>
                                        </p:attrNameLst>
                                      </p:cBhvr>
                                      <p:to>
                                        <p:strVal val="visible"/>
                                      </p:to>
                                    </p:set>
                                    <p:animEffect transition="in" filter="wipe(left)">
                                      <p:cBhvr>
                                        <p:cTn id="31" dur="500"/>
                                        <p:tgtEl>
                                          <p:spTgt spid="1129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1319"/>
                                        </p:tgtEl>
                                        <p:attrNameLst>
                                          <p:attrName>style.visibility</p:attrName>
                                        </p:attrNameLst>
                                      </p:cBhvr>
                                      <p:to>
                                        <p:strVal val="visible"/>
                                      </p:to>
                                    </p:set>
                                    <p:animEffect transition="in" filter="wipe(left)">
                                      <p:cBhvr>
                                        <p:cTn id="36" dur="500"/>
                                        <p:tgtEl>
                                          <p:spTgt spid="11319"/>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11324"/>
                                        </p:tgtEl>
                                        <p:attrNameLst>
                                          <p:attrName>style.visibility</p:attrName>
                                        </p:attrNameLst>
                                      </p:cBhvr>
                                      <p:to>
                                        <p:strVal val="visible"/>
                                      </p:to>
                                    </p:set>
                                    <p:animEffect transition="in" filter="wipe(left)">
                                      <p:cBhvr>
                                        <p:cTn id="40" dur="500"/>
                                        <p:tgtEl>
                                          <p:spTgt spid="11324"/>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8" fill="hold" grpId="0" nodeType="clickEffect">
                                  <p:stCondLst>
                                    <p:cond delay="0"/>
                                  </p:stCondLst>
                                  <p:childTnLst>
                                    <p:set>
                                      <p:cBhvr>
                                        <p:cTn id="44" dur="1" fill="hold">
                                          <p:stCondLst>
                                            <p:cond delay="0"/>
                                          </p:stCondLst>
                                        </p:cTn>
                                        <p:tgtEl>
                                          <p:spTgt spid="11335"/>
                                        </p:tgtEl>
                                        <p:attrNameLst>
                                          <p:attrName>style.visibility</p:attrName>
                                        </p:attrNameLst>
                                      </p:cBhvr>
                                      <p:to>
                                        <p:strVal val="visible"/>
                                      </p:to>
                                    </p:set>
                                    <p:animEffect transition="in" filter="slide(fromLeft)">
                                      <p:cBhvr>
                                        <p:cTn id="45" dur="500"/>
                                        <p:tgtEl>
                                          <p:spTgt spid="11335"/>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11326">
                                            <p:txEl>
                                              <p:pRg st="0" end="0"/>
                                            </p:txEl>
                                          </p:spTgt>
                                        </p:tgtEl>
                                        <p:attrNameLst>
                                          <p:attrName>style.visibility</p:attrName>
                                        </p:attrNameLst>
                                      </p:cBhvr>
                                      <p:to>
                                        <p:strVal val="visible"/>
                                      </p:to>
                                    </p:set>
                                    <p:animEffect transition="in" filter="wipe(left)">
                                      <p:cBhvr>
                                        <p:cTn id="49" dur="500"/>
                                        <p:tgtEl>
                                          <p:spTgt spid="11326">
                                            <p:txEl>
                                              <p:pRg st="0" end="0"/>
                                            </p:txEl>
                                          </p:spTgt>
                                        </p:tgtEl>
                                      </p:cBhvr>
                                    </p:animEffect>
                                  </p:childTnLst>
                                </p:cTn>
                              </p:par>
                            </p:childTnLst>
                          </p:cTn>
                        </p:par>
                        <p:par>
                          <p:cTn id="50" fill="hold">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11327">
                                            <p:txEl>
                                              <p:pRg st="0" end="0"/>
                                            </p:txEl>
                                          </p:spTgt>
                                        </p:tgtEl>
                                        <p:attrNameLst>
                                          <p:attrName>style.visibility</p:attrName>
                                        </p:attrNameLst>
                                      </p:cBhvr>
                                      <p:to>
                                        <p:strVal val="visible"/>
                                      </p:to>
                                    </p:set>
                                    <p:animEffect transition="in" filter="wipe(left)">
                                      <p:cBhvr>
                                        <p:cTn id="53" dur="500"/>
                                        <p:tgtEl>
                                          <p:spTgt spid="11327">
                                            <p:txEl>
                                              <p:pRg st="0" end="0"/>
                                            </p:txEl>
                                          </p:spTgt>
                                        </p:tgtEl>
                                      </p:cBhvr>
                                    </p:animEffect>
                                  </p:childTnLst>
                                </p:cTn>
                              </p:par>
                            </p:childTnLst>
                          </p:cTn>
                        </p:par>
                        <p:par>
                          <p:cTn id="54" fill="hold">
                            <p:stCondLst>
                              <p:cond delay="1500"/>
                            </p:stCondLst>
                            <p:childTnLst>
                              <p:par>
                                <p:cTn id="55" presetID="22" presetClass="entr" presetSubtype="8" fill="hold" grpId="0" nodeType="afterEffect">
                                  <p:stCondLst>
                                    <p:cond delay="0"/>
                                  </p:stCondLst>
                                  <p:childTnLst>
                                    <p:set>
                                      <p:cBhvr>
                                        <p:cTn id="56" dur="1" fill="hold">
                                          <p:stCondLst>
                                            <p:cond delay="0"/>
                                          </p:stCondLst>
                                        </p:cTn>
                                        <p:tgtEl>
                                          <p:spTgt spid="11328">
                                            <p:txEl>
                                              <p:pRg st="0" end="0"/>
                                            </p:txEl>
                                          </p:spTgt>
                                        </p:tgtEl>
                                        <p:attrNameLst>
                                          <p:attrName>style.visibility</p:attrName>
                                        </p:attrNameLst>
                                      </p:cBhvr>
                                      <p:to>
                                        <p:strVal val="visible"/>
                                      </p:to>
                                    </p:set>
                                    <p:animEffect transition="in" filter="wipe(left)">
                                      <p:cBhvr>
                                        <p:cTn id="57" dur="500"/>
                                        <p:tgtEl>
                                          <p:spTgt spid="11328">
                                            <p:txEl>
                                              <p:pRg st="0" end="0"/>
                                            </p:txEl>
                                          </p:spTgt>
                                        </p:tgtEl>
                                      </p:cBhvr>
                                    </p:animEffect>
                                  </p:childTnLst>
                                </p:cTn>
                              </p:par>
                            </p:childTnLst>
                          </p:cTn>
                        </p:par>
                        <p:par>
                          <p:cTn id="58" fill="hold">
                            <p:stCondLst>
                              <p:cond delay="2000"/>
                            </p:stCondLst>
                            <p:childTnLst>
                              <p:par>
                                <p:cTn id="59" presetID="22" presetClass="entr" presetSubtype="8" fill="hold" grpId="0" nodeType="afterEffect">
                                  <p:stCondLst>
                                    <p:cond delay="0"/>
                                  </p:stCondLst>
                                  <p:childTnLst>
                                    <p:set>
                                      <p:cBhvr>
                                        <p:cTn id="60" dur="1" fill="hold">
                                          <p:stCondLst>
                                            <p:cond delay="0"/>
                                          </p:stCondLst>
                                        </p:cTn>
                                        <p:tgtEl>
                                          <p:spTgt spid="11328">
                                            <p:txEl>
                                              <p:pRg st="1" end="1"/>
                                            </p:txEl>
                                          </p:spTgt>
                                        </p:tgtEl>
                                        <p:attrNameLst>
                                          <p:attrName>style.visibility</p:attrName>
                                        </p:attrNameLst>
                                      </p:cBhvr>
                                      <p:to>
                                        <p:strVal val="visible"/>
                                      </p:to>
                                    </p:set>
                                    <p:animEffect transition="in" filter="wipe(left)">
                                      <p:cBhvr>
                                        <p:cTn id="61" dur="500"/>
                                        <p:tgtEl>
                                          <p:spTgt spid="113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8" grpId="0" build="p" autoUpdateAnimBg="0"/>
      <p:bldP spid="11290" grpId="0" build="p" autoUpdateAnimBg="0" advAuto="0"/>
      <p:bldP spid="11326" grpId="0" build="p" autoUpdateAnimBg="0"/>
      <p:bldP spid="11327" grpId="0" build="p" autoUpdateAnimBg="0"/>
      <p:bldP spid="11328" grpId="0" build="p" autoUpdateAnimBg="0"/>
      <p:bldP spid="11331" grpId="0" animBg="1"/>
      <p:bldP spid="113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2"/>
          <p:cNvGraphicFramePr>
            <a:graphicFrameLocks noChangeAspect="1"/>
          </p:cNvGraphicFramePr>
          <p:nvPr/>
        </p:nvGraphicFramePr>
        <p:xfrm>
          <a:off x="1313852" y="1126265"/>
          <a:ext cx="925862" cy="960438"/>
        </p:xfrm>
        <a:graphic>
          <a:graphicData uri="http://schemas.openxmlformats.org/presentationml/2006/ole">
            <mc:AlternateContent xmlns:mc="http://schemas.openxmlformats.org/markup-compatibility/2006">
              <mc:Choice xmlns:v="urn:schemas-microsoft-com:vml" Requires="v">
                <p:oleObj spid="_x0000_s8194" name="Equation" r:id="rId3" imgW="406400" imgH="419100" progId="Equation.3">
                  <p:embed/>
                </p:oleObj>
              </mc:Choice>
              <mc:Fallback>
                <p:oleObj name="Equation" r:id="rId3" imgW="406400" imgH="419100" progId="Equation.3">
                  <p:embed/>
                  <p:pic>
                    <p:nvPicPr>
                      <p:cNvPr id="12290" name="Object 2"/>
                      <p:cNvPicPr>
                        <a:picLocks noChangeAspect="1" noChangeArrowheads="1"/>
                      </p:cNvPicPr>
                      <p:nvPr/>
                    </p:nvPicPr>
                    <p:blipFill>
                      <a:blip r:embed="rId4">
                        <a:biLevel thresh="50000"/>
                        <a:grayscl/>
                        <a:extLst>
                          <a:ext uri="{28A0092B-C50C-407E-A947-70E740481C1C}">
                            <a14:useLocalDpi xmlns:a14="http://schemas.microsoft.com/office/drawing/2010/main" val="0"/>
                          </a:ext>
                        </a:extLst>
                      </a:blip>
                      <a:srcRect/>
                      <a:stretch>
                        <a:fillRect/>
                      </a:stretch>
                    </p:blipFill>
                    <p:spPr bwMode="auto">
                      <a:xfrm>
                        <a:off x="1313852" y="1126265"/>
                        <a:ext cx="925862" cy="96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1" name="Object 3"/>
          <p:cNvGraphicFramePr>
            <a:graphicFrameLocks noChangeAspect="1"/>
          </p:cNvGraphicFramePr>
          <p:nvPr/>
        </p:nvGraphicFramePr>
        <p:xfrm>
          <a:off x="1953869" y="973929"/>
          <a:ext cx="2477929" cy="1252411"/>
        </p:xfrm>
        <a:graphic>
          <a:graphicData uri="http://schemas.openxmlformats.org/presentationml/2006/ole">
            <mc:AlternateContent xmlns:mc="http://schemas.openxmlformats.org/markup-compatibility/2006">
              <mc:Choice xmlns:v="urn:schemas-microsoft-com:vml" Requires="v">
                <p:oleObj spid="_x0000_s8195" name="Equation" r:id="rId5" imgW="1130300" imgH="571500" progId="Equation.3">
                  <p:embed/>
                </p:oleObj>
              </mc:Choice>
              <mc:Fallback>
                <p:oleObj name="Equation" r:id="rId5" imgW="1130300" imgH="571500" progId="Equation.3">
                  <p:embed/>
                  <p:pic>
                    <p:nvPicPr>
                      <p:cNvPr id="12291" name="Object 3"/>
                      <p:cNvPicPr>
                        <a:picLocks noChangeAspect="1" noChangeArrowheads="1"/>
                      </p:cNvPicPr>
                      <p:nvPr/>
                    </p:nvPicPr>
                    <p:blipFill>
                      <a:blip r:embed="rId6">
                        <a:biLevel thresh="50000"/>
                        <a:grayscl/>
                        <a:extLst>
                          <a:ext uri="{28A0092B-C50C-407E-A947-70E740481C1C}">
                            <a14:useLocalDpi xmlns:a14="http://schemas.microsoft.com/office/drawing/2010/main" val="0"/>
                          </a:ext>
                        </a:extLst>
                      </a:blip>
                      <a:srcRect/>
                      <a:stretch>
                        <a:fillRect/>
                      </a:stretch>
                    </p:blipFill>
                    <p:spPr bwMode="auto">
                      <a:xfrm>
                        <a:off x="1953869" y="973929"/>
                        <a:ext cx="2477929" cy="12524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2" name="Object 4"/>
          <p:cNvGraphicFramePr>
            <a:graphicFrameLocks noChangeAspect="1"/>
          </p:cNvGraphicFramePr>
          <p:nvPr/>
        </p:nvGraphicFramePr>
        <p:xfrm>
          <a:off x="4499992" y="1031718"/>
          <a:ext cx="1746250" cy="1019810"/>
        </p:xfrm>
        <a:graphic>
          <a:graphicData uri="http://schemas.openxmlformats.org/presentationml/2006/ole">
            <mc:AlternateContent xmlns:mc="http://schemas.openxmlformats.org/markup-compatibility/2006">
              <mc:Choice xmlns:v="urn:schemas-microsoft-com:vml" Requires="v">
                <p:oleObj spid="_x0000_s8196" name="Equation" r:id="rId7" imgW="2120900" imgH="1231900" progId="Equation.3">
                  <p:embed/>
                </p:oleObj>
              </mc:Choice>
              <mc:Fallback>
                <p:oleObj name="Equation" r:id="rId7" imgW="2120900" imgH="1231900" progId="Equation.3">
                  <p:embed/>
                  <p:pic>
                    <p:nvPicPr>
                      <p:cNvPr id="12292" name="Object 4"/>
                      <p:cNvPicPr>
                        <a:picLocks noChangeAspect="1" noChangeArrowheads="1"/>
                      </p:cNvPicPr>
                      <p:nvPr/>
                    </p:nvPicPr>
                    <p:blipFill>
                      <a:blip r:embed="rId8">
                        <a:biLevel thresh="50000"/>
                        <a:grayscl/>
                        <a:extLst>
                          <a:ext uri="{28A0092B-C50C-407E-A947-70E740481C1C}">
                            <a14:useLocalDpi xmlns:a14="http://schemas.microsoft.com/office/drawing/2010/main" val="0"/>
                          </a:ext>
                        </a:extLst>
                      </a:blip>
                      <a:srcRect/>
                      <a:stretch>
                        <a:fillRect/>
                      </a:stretch>
                    </p:blipFill>
                    <p:spPr bwMode="auto">
                      <a:xfrm>
                        <a:off x="4499992" y="1031718"/>
                        <a:ext cx="1746250" cy="10198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7" name="Text Box 9"/>
          <p:cNvSpPr txBox="1">
            <a:spLocks noChangeArrowheads="1"/>
          </p:cNvSpPr>
          <p:nvPr/>
        </p:nvSpPr>
        <p:spPr bwMode="auto">
          <a:xfrm>
            <a:off x="754368" y="2338797"/>
            <a:ext cx="3657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若上述极限不存在 </a:t>
            </a:r>
            <a:r>
              <a:rPr kumimoji="1" lang="en-US" altLang="zh-CN" sz="2800">
                <a:latin typeface="微软雅黑" panose="020B0503020204020204" pitchFamily="34" charset="-122"/>
                <a:ea typeface="微软雅黑" panose="020B0503020204020204" pitchFamily="34" charset="-122"/>
              </a:rPr>
              <a:t>,</a:t>
            </a:r>
          </a:p>
        </p:txBody>
      </p:sp>
      <p:sp>
        <p:nvSpPr>
          <p:cNvPr id="12301" name="Text Box 13"/>
          <p:cNvSpPr txBox="1">
            <a:spLocks noChangeArrowheads="1"/>
          </p:cNvSpPr>
          <p:nvPr/>
        </p:nvSpPr>
        <p:spPr bwMode="auto">
          <a:xfrm>
            <a:off x="1428694" y="3071282"/>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dirty="0">
                <a:latin typeface="微软雅黑" panose="020B0503020204020204" pitchFamily="34" charset="-122"/>
                <a:ea typeface="微软雅黑" panose="020B0503020204020204" pitchFamily="34" charset="-122"/>
              </a:rPr>
              <a:t>若</a:t>
            </a:r>
          </a:p>
        </p:txBody>
      </p:sp>
      <mc:AlternateContent xmlns:mc="http://schemas.openxmlformats.org/markup-compatibility/2006" xmlns:a14="http://schemas.microsoft.com/office/drawing/2010/main">
        <mc:Choice Requires="a14">
          <p:sp>
            <p:nvSpPr>
              <p:cNvPr id="12303" name="Text Box 15"/>
              <p:cNvSpPr txBox="1">
                <a:spLocks noChangeArrowheads="1"/>
              </p:cNvSpPr>
              <p:nvPr/>
            </p:nvSpPr>
            <p:spPr bwMode="auto">
              <a:xfrm>
                <a:off x="1115616" y="5104348"/>
                <a:ext cx="5272600"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800" dirty="0">
                    <a:latin typeface="微软雅黑" panose="020B0503020204020204" pitchFamily="34" charset="-122"/>
                    <a:ea typeface="微软雅黑" panose="020B0503020204020204" pitchFamily="34" charset="-122"/>
                  </a:rPr>
                  <a:t>也称</a:t>
                </a:r>
                <a14:m>
                  <m:oMath xmlns:m="http://schemas.openxmlformats.org/officeDocument/2006/math">
                    <m:d>
                      <m:dPr>
                        <m:begChr m:val=""/>
                        <m:ctrlPr>
                          <a:rPr lang="zh-CN" altLang="en-US" sz="2800" i="1">
                            <a:latin typeface="Cambria Math" panose="02040503050406030204" pitchFamily="18" charset="0"/>
                          </a:rPr>
                        </m:ctrlPr>
                      </m:dPr>
                      <m:e>
                        <m:r>
                          <a:rPr lang="zh-CN" altLang="en-US" sz="2800" i="1">
                            <a:latin typeface="Cambria Math" panose="02040503050406030204"/>
                          </a:rPr>
                          <m:t>𝑓</m:t>
                        </m:r>
                        <m:r>
                          <a:rPr lang="zh-CN" altLang="en-US" sz="2800">
                            <a:latin typeface="Cambria Math" panose="02040503050406030204"/>
                          </a:rPr>
                          <m:t>(</m:t>
                        </m:r>
                        <m:r>
                          <a:rPr lang="zh-CN" altLang="en-US" sz="2800" i="1">
                            <a:latin typeface="Cambria Math" panose="02040503050406030204"/>
                          </a:rPr>
                          <m:t>𝑥</m:t>
                        </m:r>
                      </m:e>
                    </m:d>
                  </m:oMath>
                </a14:m>
                <a:r>
                  <a:rPr lang="zh-CN" altLang="en-US" sz="2800" dirty="0">
                    <a:latin typeface="微软雅黑" panose="020B0503020204020204" pitchFamily="34" charset="-122"/>
                    <a:ea typeface="微软雅黑" panose="020B0503020204020204" pitchFamily="34" charset="-122"/>
                  </a:rPr>
                  <a:t>在</a:t>
                </a:r>
                <a14:m>
                  <m:oMath xmlns:m="http://schemas.openxmlformats.org/officeDocument/2006/math">
                    <m:sSub>
                      <m:sSubPr>
                        <m:ctrlPr>
                          <a:rPr lang="zh-CN" altLang="en-US" sz="2800" i="1">
                            <a:latin typeface="Cambria Math" panose="02040503050406030204" pitchFamily="18" charset="0"/>
                          </a:rPr>
                        </m:ctrlPr>
                      </m:sSubPr>
                      <m:e>
                        <m:r>
                          <a:rPr lang="zh-CN" altLang="en-US" sz="2800" i="1">
                            <a:latin typeface="Cambria Math" panose="02040503050406030204"/>
                          </a:rPr>
                          <m:t>𝑥</m:t>
                        </m:r>
                      </m:e>
                      <m:sub>
                        <m:r>
                          <a:rPr lang="zh-CN" altLang="en-US" sz="2800">
                            <a:latin typeface="Cambria Math" panose="02040503050406030204"/>
                          </a:rPr>
                          <m:t>0</m:t>
                        </m:r>
                      </m:sub>
                    </m:sSub>
                  </m:oMath>
                </a14:m>
                <a:r>
                  <a:rPr kumimoji="1" lang="zh-CN" altLang="en-US" sz="2800" dirty="0">
                    <a:latin typeface="微软雅黑" panose="020B0503020204020204" pitchFamily="34" charset="-122"/>
                    <a:ea typeface="微软雅黑" panose="020B0503020204020204" pitchFamily="34" charset="-122"/>
                  </a:rPr>
                  <a:t>的</a:t>
                </a:r>
                <a:r>
                  <a:rPr kumimoji="1" lang="zh-CN" altLang="en-US" sz="2800" b="1" dirty="0">
                    <a:solidFill>
                      <a:srgbClr val="0000FF"/>
                    </a:solidFill>
                    <a:latin typeface="微软雅黑" panose="020B0503020204020204" pitchFamily="34" charset="-122"/>
                    <a:ea typeface="微软雅黑" panose="020B0503020204020204" pitchFamily="34" charset="-122"/>
                  </a:rPr>
                  <a:t>导数为无穷大 </a:t>
                </a:r>
                <a:r>
                  <a:rPr kumimoji="1" lang="en-US" altLang="zh-CN" sz="2800" dirty="0">
                    <a:latin typeface="微软雅黑" panose="020B0503020204020204" pitchFamily="34" charset="-122"/>
                    <a:ea typeface="微软雅黑" panose="020B0503020204020204" pitchFamily="34" charset="-122"/>
                  </a:rPr>
                  <a:t>.</a:t>
                </a:r>
              </a:p>
            </p:txBody>
          </p:sp>
        </mc:Choice>
        <mc:Fallback xmlns="">
          <p:sp>
            <p:nvSpPr>
              <p:cNvPr id="12303" name="Text Box 15"/>
              <p:cNvSpPr txBox="1">
                <a:spLocks noRot="1" noChangeAspect="1" noMove="1" noResize="1" noEditPoints="1" noAdjustHandles="1" noChangeArrowheads="1" noChangeShapeType="1" noTextEdit="1"/>
              </p:cNvSpPr>
              <p:nvPr/>
            </p:nvSpPr>
            <p:spPr bwMode="auto">
              <a:xfrm>
                <a:off x="1115616" y="5104348"/>
                <a:ext cx="5272600" cy="523220"/>
              </a:xfrm>
              <a:prstGeom prst="rect">
                <a:avLst/>
              </a:prstGeom>
              <a:blipFill rotWithShape="1">
                <a:blip r:embed="rId9"/>
                <a:stretch>
                  <a:fillRect l="-11" t="-42" r="2" b="3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320" name="Text Box 32"/>
              <p:cNvSpPr txBox="1">
                <a:spLocks noChangeArrowheads="1"/>
              </p:cNvSpPr>
              <p:nvPr/>
            </p:nvSpPr>
            <p:spPr bwMode="auto">
              <a:xfrm>
                <a:off x="3948418" y="2308634"/>
                <a:ext cx="4800046"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r>
                  <a:rPr kumimoji="1" lang="zh-CN" altLang="en-US" sz="2800" dirty="0">
                    <a:latin typeface="微软雅黑" panose="020B0503020204020204" pitchFamily="34" charset="-122"/>
                    <a:ea typeface="微软雅黑" panose="020B0503020204020204" pitchFamily="34" charset="-122"/>
                  </a:rPr>
                  <a:t>就说函数</a:t>
                </a:r>
                <a14:m>
                  <m:oMath xmlns:m="http://schemas.openxmlformats.org/officeDocument/2006/math">
                    <m:d>
                      <m:dPr>
                        <m:begChr m:val=""/>
                        <m:ctrlPr>
                          <a:rPr lang="zh-CN" altLang="en-US" sz="2800" i="1">
                            <a:latin typeface="Cambria Math" panose="02040503050406030204" pitchFamily="18" charset="0"/>
                          </a:rPr>
                        </m:ctrlPr>
                      </m:dPr>
                      <m:e>
                        <m:r>
                          <a:rPr lang="zh-CN" altLang="en-US" sz="2800" i="1">
                            <a:latin typeface="Cambria Math" panose="02040503050406030204"/>
                          </a:rPr>
                          <m:t>𝑓</m:t>
                        </m:r>
                        <m:r>
                          <a:rPr lang="zh-CN" altLang="en-US" sz="2800">
                            <a:latin typeface="Cambria Math" panose="02040503050406030204"/>
                          </a:rPr>
                          <m:t>(</m:t>
                        </m:r>
                        <m:r>
                          <a:rPr lang="zh-CN" altLang="en-US" sz="2800" i="1">
                            <a:latin typeface="Cambria Math" panose="02040503050406030204"/>
                          </a:rPr>
                          <m:t>𝑥</m:t>
                        </m:r>
                      </m:e>
                    </m:d>
                  </m:oMath>
                </a14:m>
                <a:r>
                  <a:rPr lang="zh-CN" altLang="en-US" sz="2800" dirty="0">
                    <a:latin typeface="微软雅黑" panose="020B0503020204020204" pitchFamily="34" charset="-122"/>
                    <a:ea typeface="微软雅黑" panose="020B0503020204020204" pitchFamily="34" charset="-122"/>
                  </a:rPr>
                  <a:t>在</a:t>
                </a:r>
                <a14:m>
                  <m:oMath xmlns:m="http://schemas.openxmlformats.org/officeDocument/2006/math">
                    <m:sSub>
                      <m:sSubPr>
                        <m:ctrlPr>
                          <a:rPr lang="zh-CN" altLang="en-US" sz="2800" i="1">
                            <a:latin typeface="Cambria Math" panose="02040503050406030204" pitchFamily="18" charset="0"/>
                          </a:rPr>
                        </m:ctrlPr>
                      </m:sSubPr>
                      <m:e>
                        <m:r>
                          <a:rPr lang="zh-CN" altLang="en-US" sz="2800" i="1">
                            <a:latin typeface="Cambria Math" panose="02040503050406030204"/>
                          </a:rPr>
                          <m:t>𝑥</m:t>
                        </m:r>
                      </m:e>
                      <m:sub>
                        <m:r>
                          <a:rPr lang="zh-CN" altLang="en-US" sz="2800">
                            <a:latin typeface="Cambria Math" panose="02040503050406030204"/>
                          </a:rPr>
                          <m:t>0</m:t>
                        </m:r>
                      </m:sub>
                    </m:sSub>
                  </m:oMath>
                </a14:m>
                <a:r>
                  <a:rPr kumimoji="1" lang="zh-CN" altLang="en-US" sz="2800">
                    <a:latin typeface="微软雅黑" panose="020B0503020204020204" pitchFamily="34" charset="-122"/>
                    <a:ea typeface="微软雅黑" panose="020B0503020204020204" pitchFamily="34" charset="-122"/>
                  </a:rPr>
                  <a:t>处</a:t>
                </a:r>
                <a:r>
                  <a:rPr kumimoji="1" lang="zh-CN" altLang="en-US" sz="2800" b="1">
                    <a:solidFill>
                      <a:srgbClr val="0000FF"/>
                    </a:solidFill>
                    <a:latin typeface="微软雅黑" panose="020B0503020204020204" pitchFamily="34" charset="-122"/>
                    <a:ea typeface="微软雅黑" panose="020B0503020204020204" pitchFamily="34" charset="-122"/>
                  </a:rPr>
                  <a:t>不可导</a:t>
                </a:r>
                <a:r>
                  <a:rPr kumimoji="1" lang="en-US" altLang="zh-CN" sz="2800" b="1">
                    <a:solidFill>
                      <a:srgbClr val="0000FF"/>
                    </a:solidFill>
                    <a:latin typeface="微软雅黑" panose="020B0503020204020204" pitchFamily="34" charset="-122"/>
                    <a:ea typeface="微软雅黑" panose="020B0503020204020204" pitchFamily="34" charset="-122"/>
                  </a:rPr>
                  <a:t>.</a:t>
                </a:r>
                <a:endParaRPr kumimoji="1" lang="zh-CN" altLang="en-US" sz="2800" dirty="0">
                  <a:solidFill>
                    <a:srgbClr val="0000FF"/>
                  </a:solidFill>
                  <a:latin typeface="微软雅黑" panose="020B0503020204020204" pitchFamily="34" charset="-122"/>
                  <a:ea typeface="微软雅黑" panose="020B0503020204020204" pitchFamily="34" charset="-122"/>
                </a:endParaRPr>
              </a:p>
            </p:txBody>
          </p:sp>
        </mc:Choice>
        <mc:Fallback xmlns="">
          <p:sp>
            <p:nvSpPr>
              <p:cNvPr id="12320" name="Text Box 32"/>
              <p:cNvSpPr txBox="1">
                <a:spLocks noRot="1" noChangeAspect="1" noMove="1" noResize="1" noEditPoints="1" noAdjustHandles="1" noChangeArrowheads="1" noChangeShapeType="1" noTextEdit="1"/>
              </p:cNvSpPr>
              <p:nvPr/>
            </p:nvSpPr>
            <p:spPr bwMode="auto">
              <a:xfrm>
                <a:off x="3948418" y="2308634"/>
                <a:ext cx="4800046" cy="523220"/>
              </a:xfrm>
              <a:prstGeom prst="rect">
                <a:avLst/>
              </a:prstGeom>
              <a:blipFill rotWithShape="1">
                <a:blip r:embed="rId10"/>
                <a:stretch>
                  <a:fillRect l="-13" t="-78" r="1" b="7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2" name="组合 1"/>
          <p:cNvGrpSpPr/>
          <p:nvPr/>
        </p:nvGrpSpPr>
        <p:grpSpPr>
          <a:xfrm>
            <a:off x="1809406" y="3590395"/>
            <a:ext cx="4246603" cy="1252537"/>
            <a:chOff x="1809406" y="3590395"/>
            <a:chExt cx="4246603" cy="1252537"/>
          </a:xfrm>
        </p:grpSpPr>
        <mc:AlternateContent xmlns:mc="http://schemas.openxmlformats.org/markup-compatibility/2006" xmlns:a14="http://schemas.microsoft.com/office/drawing/2010/main">
          <mc:Choice Requires="a14">
            <p:graphicFrame>
              <p:nvGraphicFramePr>
                <p:cNvPr id="5" name="对象 4"/>
                <p:cNvGraphicFramePr>
                  <a:graphicFrameLocks noChangeAspect="1"/>
                </p:cNvGraphicFramePr>
                <p:nvPr/>
              </p:nvGraphicFramePr>
              <p:xfrm>
                <a:off x="2449169" y="3590395"/>
                <a:ext cx="2478087" cy="1252537"/>
              </p:xfrm>
              <a:graphic>
                <a:graphicData uri="http://schemas.openxmlformats.org/presentationml/2006/ole">
                  <mc:AlternateContent>
                    <mc:Choice xmlns:v="urn:schemas-microsoft-com:vml" Requires="v">
                      <p:oleObj spid="_x0000_s8197" name="Equation" r:id="rId11" imgW="1130300" imgH="571500" progId="Equation.3">
                        <p:embed/>
                      </p:oleObj>
                    </mc:Choice>
                    <mc:Fallback>
                      <p:oleObj name="Equation" r:id="rId11" imgW="1130300" imgH="571500" progId="Equation.3">
                        <p:embed/>
                        <p:pic>
                          <p:nvPicPr>
                            <p:cNvPr id="5" name="对象 4"/>
                            <p:cNvPicPr>
                              <a:picLocks noChangeAspect="1" noChangeArrowheads="1"/>
                            </p:cNvPicPr>
                            <p:nvPr/>
                          </p:nvPicPr>
                          <p:blipFill>
                            <a:blip r:embed="rId6">
                              <a:biLevel thresh="50000"/>
                              <a:grayscl/>
                              <a:extLst>
                                <a:ext uri="{28A0092B-C50C-407E-A947-70E740481C1C}">
                                  <a14:useLocalDpi val="0"/>
                                </a:ext>
                              </a:extLst>
                            </a:blip>
                            <a:srcRect/>
                            <a:stretch>
                              <a:fillRect/>
                            </a:stretch>
                          </p:blipFill>
                          <p:spPr bwMode="auto">
                            <a:xfrm>
                              <a:off x="2449169" y="3590395"/>
                              <a:ext cx="2478087" cy="1252537"/>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5" name="对象 4"/>
                <p:cNvGraphicFramePr>
                  <a:graphicFrameLocks noChangeAspect="1"/>
                </p:cNvGraphicFramePr>
                <p:nvPr/>
              </p:nvGraphicFramePr>
              <p:xfrm>
                <a:off x="2449169" y="3590395"/>
                <a:ext cx="2478087" cy="1252537"/>
              </p:xfrm>
              <a:graphic>
                <a:graphicData uri="http://schemas.openxmlformats.org/presentationml/2006/ole">
                  <mc:AlternateContent>
                    <mc:Choice xmlns:v="urn:schemas-microsoft-com:vml" Requires="v">
                      <p:oleObj name="Equation" r:id="rId12" imgW="1130300" imgH="571500" progId="Equation.3">
                        <p:embed/>
                      </p:oleObj>
                    </mc:Choice>
                    <mc:Fallback>
                      <p:oleObj name="Equation" r:id="rId12" imgW="1130300" imgH="571500" progId="Equation.3">
                        <p:embed/>
                        <p:pic>
                          <p:nvPicPr>
                            <p:cNvPr id="5" name="对象 4"/>
                            <p:cNvPicPr>
                              <a:picLocks noChangeAspect="1" noChangeArrowheads="1"/>
                            </p:cNvPicPr>
                            <p:nvPr/>
                          </p:nvPicPr>
                          <p:blipFill>
                            <a:blip r:embed="rId13">
                              <a:biLevel thresh="50000"/>
                              <a:grayscl/>
                              <a:extLst>
                                <a:ext uri="{28A0092B-C50C-407E-A947-70E740481C1C}">
                                  <a14:useLocalDpi xmlns:a14="http://schemas.microsoft.com/office/drawing/2010/main" val="0"/>
                                </a:ext>
                              </a:extLst>
                            </a:blip>
                            <a:srcRect/>
                            <a:stretch>
                              <a:fillRect/>
                            </a:stretch>
                          </p:blipFill>
                          <p:spPr bwMode="auto">
                            <a:xfrm>
                              <a:off x="2449169" y="3590395"/>
                              <a:ext cx="2478087" cy="1252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 name="对象 5"/>
                <p:cNvGraphicFramePr>
                  <a:graphicFrameLocks noChangeAspect="1"/>
                </p:cNvGraphicFramePr>
                <p:nvPr/>
              </p:nvGraphicFramePr>
              <p:xfrm>
                <a:off x="1809406" y="3742795"/>
                <a:ext cx="925513" cy="960437"/>
              </p:xfrm>
              <a:graphic>
                <a:graphicData uri="http://schemas.openxmlformats.org/presentationml/2006/ole">
                  <mc:AlternateContent>
                    <mc:Choice xmlns:v="urn:schemas-microsoft-com:vml" Requires="v">
                      <p:oleObj spid="_x0000_s8198" name="Equation" r:id="rId14" imgW="406400" imgH="419100" progId="Equation.3">
                        <p:embed/>
                      </p:oleObj>
                    </mc:Choice>
                    <mc:Fallback>
                      <p:oleObj name="Equation" r:id="rId14" imgW="406400" imgH="419100" progId="Equation.3">
                        <p:embed/>
                        <p:pic>
                          <p:nvPicPr>
                            <p:cNvPr id="6" name="对象 5"/>
                            <p:cNvPicPr>
                              <a:picLocks noChangeAspect="1" noChangeArrowheads="1"/>
                            </p:cNvPicPr>
                            <p:nvPr/>
                          </p:nvPicPr>
                          <p:blipFill>
                            <a:blip r:embed="rId4">
                              <a:biLevel thresh="50000"/>
                              <a:grayscl/>
                              <a:extLst>
                                <a:ext uri="{28A0092B-C50C-407E-A947-70E740481C1C}">
                                  <a14:useLocalDpi val="0"/>
                                </a:ext>
                              </a:extLst>
                            </a:blip>
                            <a:srcRect/>
                            <a:stretch>
                              <a:fillRect/>
                            </a:stretch>
                          </p:blipFill>
                          <p:spPr bwMode="auto">
                            <a:xfrm>
                              <a:off x="1809406" y="3742795"/>
                              <a:ext cx="925513" cy="960437"/>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6" name="对象 5"/>
                <p:cNvGraphicFramePr>
                  <a:graphicFrameLocks noChangeAspect="1"/>
                </p:cNvGraphicFramePr>
                <p:nvPr/>
              </p:nvGraphicFramePr>
              <p:xfrm>
                <a:off x="1809406" y="3742795"/>
                <a:ext cx="925513" cy="960437"/>
              </p:xfrm>
              <a:graphic>
                <a:graphicData uri="http://schemas.openxmlformats.org/presentationml/2006/ole">
                  <mc:AlternateContent>
                    <mc:Choice xmlns:v="urn:schemas-microsoft-com:vml" Requires="v">
                      <p:oleObj name="Equation" r:id="rId15" imgW="406400" imgH="419100" progId="Equation.3">
                        <p:embed/>
                      </p:oleObj>
                    </mc:Choice>
                    <mc:Fallback>
                      <p:oleObj name="Equation" r:id="rId15" imgW="406400" imgH="419100" progId="Equation.3">
                        <p:embed/>
                        <p:pic>
                          <p:nvPicPr>
                            <p:cNvPr id="6" name="对象 5"/>
                            <p:cNvPicPr>
                              <a:picLocks noChangeAspect="1" noChangeArrowheads="1"/>
                            </p:cNvPicPr>
                            <p:nvPr/>
                          </p:nvPicPr>
                          <p:blipFill>
                            <a:blip r:embed="rId16">
                              <a:biLevel thresh="50000"/>
                              <a:grayscl/>
                              <a:extLst>
                                <a:ext uri="{28A0092B-C50C-407E-A947-70E740481C1C}">
                                  <a14:useLocalDpi xmlns:a14="http://schemas.microsoft.com/office/drawing/2010/main" val="0"/>
                                </a:ext>
                              </a:extLst>
                            </a:blip>
                            <a:srcRect/>
                            <a:stretch>
                              <a:fillRect/>
                            </a:stretch>
                          </p:blipFill>
                          <p:spPr bwMode="auto">
                            <a:xfrm>
                              <a:off x="1809406" y="3742795"/>
                              <a:ext cx="925513" cy="960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7" name="矩形 6"/>
                <p:cNvSpPr/>
                <p:nvPr/>
              </p:nvSpPr>
              <p:spPr>
                <a:xfrm>
                  <a:off x="4901526" y="3861048"/>
                  <a:ext cx="1154483"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3600" b="1" smtClean="0">
                            <a:solidFill>
                              <a:srgbClr val="FF0000"/>
                            </a:solidFill>
                            <a:latin typeface="Cambria Math" panose="02040503050406030204"/>
                          </a:rPr>
                          <m:t>=∞</m:t>
                        </m:r>
                      </m:oMath>
                    </m:oMathPara>
                  </a14:m>
                  <a:endParaRPr lang="zh-CN" altLang="en-US" sz="3600" b="1" dirty="0">
                    <a:solidFill>
                      <a:srgbClr val="FF0000"/>
                    </a:solidFill>
                  </a:endParaRPr>
                </a:p>
              </p:txBody>
            </p:sp>
          </mc:Choice>
          <mc:Fallback xmlns="">
            <p:sp>
              <p:nvSpPr>
                <p:cNvPr id="7" name="矩形 6"/>
                <p:cNvSpPr>
                  <a:spLocks noRot="1" noChangeAspect="1" noMove="1" noResize="1" noEditPoints="1" noAdjustHandles="1" noChangeArrowheads="1" noChangeShapeType="1" noTextEdit="1"/>
                </p:cNvSpPr>
                <p:nvPr/>
              </p:nvSpPr>
              <p:spPr>
                <a:xfrm>
                  <a:off x="4901526" y="3861048"/>
                  <a:ext cx="1154483" cy="646331"/>
                </a:xfrm>
                <a:prstGeom prst="rect">
                  <a:avLst/>
                </a:prstGeom>
                <a:blipFill rotWithShape="1">
                  <a:blip r:embed="rId17"/>
                </a:blipFill>
              </p:spPr>
              <p:txBody>
                <a:bodyPr/>
                <a:lstStyle/>
                <a:p>
                  <a:r>
                    <a:rPr lang="zh-CN" altLang="en-US">
                      <a:noFill/>
                    </a:rPr>
                    <a:t> </a:t>
                  </a:r>
                </a:p>
              </p:txBody>
            </p:sp>
          </mc:Fallback>
        </mc:AlternateContent>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7"/>
                                        </p:tgtEl>
                                        <p:attrNameLst>
                                          <p:attrName>style.visibility</p:attrName>
                                        </p:attrNameLst>
                                      </p:cBhvr>
                                      <p:to>
                                        <p:strVal val="visible"/>
                                      </p:to>
                                    </p:set>
                                    <p:animEffect transition="in" filter="wipe(left)">
                                      <p:cBhvr>
                                        <p:cTn id="7" dur="500"/>
                                        <p:tgtEl>
                                          <p:spTgt spid="122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320">
                                            <p:txEl>
                                              <p:pRg st="0" end="0"/>
                                            </p:txEl>
                                          </p:spTgt>
                                        </p:tgtEl>
                                        <p:attrNameLst>
                                          <p:attrName>style.visibility</p:attrName>
                                        </p:attrNameLst>
                                      </p:cBhvr>
                                      <p:to>
                                        <p:strVal val="visible"/>
                                      </p:to>
                                    </p:set>
                                    <p:animEffect transition="in" filter="wipe(left)">
                                      <p:cBhvr>
                                        <p:cTn id="11" dur="500"/>
                                        <p:tgtEl>
                                          <p:spTgt spid="12320">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2301"/>
                                        </p:tgtEl>
                                        <p:attrNameLst>
                                          <p:attrName>style.visibility</p:attrName>
                                        </p:attrNameLst>
                                      </p:cBhvr>
                                      <p:to>
                                        <p:strVal val="visible"/>
                                      </p:to>
                                    </p:set>
                                    <p:animEffect transition="in" filter="wipe(left)">
                                      <p:cBhvr>
                                        <p:cTn id="16" dur="500"/>
                                        <p:tgtEl>
                                          <p:spTgt spid="12301"/>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2303">
                                            <p:txEl>
                                              <p:pRg st="0" end="0"/>
                                            </p:txEl>
                                          </p:spTgt>
                                        </p:tgtEl>
                                        <p:attrNameLst>
                                          <p:attrName>style.visibility</p:attrName>
                                        </p:attrNameLst>
                                      </p:cBhvr>
                                      <p:to>
                                        <p:strVal val="visible"/>
                                      </p:to>
                                    </p:set>
                                    <p:animEffect transition="in" filter="wipe(left)">
                                      <p:cBhvr>
                                        <p:cTn id="24" dur="500"/>
                                        <p:tgtEl>
                                          <p:spTgt spid="123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7" grpId="0" autoUpdateAnimBg="0"/>
      <p:bldP spid="12301" grpId="0" autoUpdateAnimBg="0"/>
      <p:bldP spid="12303" grpId="0" build="p" autoUpdateAnimBg="0"/>
      <p:bldP spid="12320"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6"/>
          <p:cNvGraphicFramePr>
            <a:graphicFrameLocks noChangeAspect="1"/>
          </p:cNvGraphicFramePr>
          <p:nvPr/>
        </p:nvGraphicFramePr>
        <p:xfrm>
          <a:off x="2483768" y="3717032"/>
          <a:ext cx="3826034" cy="1138555"/>
        </p:xfrm>
        <a:graphic>
          <a:graphicData uri="http://schemas.openxmlformats.org/presentationml/2006/ole">
            <mc:AlternateContent xmlns:mc="http://schemas.openxmlformats.org/markup-compatibility/2006">
              <mc:Choice xmlns:v="urn:schemas-microsoft-com:vml" Requires="v">
                <p:oleObj spid="_x0000_s9218" name="Equation" r:id="rId3" imgW="1943100" imgH="495300" progId="Equation.DSMT4">
                  <p:embed/>
                </p:oleObj>
              </mc:Choice>
              <mc:Fallback>
                <p:oleObj name="Equation" r:id="rId3" imgW="1943100" imgH="495300" progId="Equation.DSMT4">
                  <p:embed/>
                  <p:pic>
                    <p:nvPicPr>
                      <p:cNvPr id="2" name="Object 16"/>
                      <p:cNvPicPr>
                        <a:picLocks noChangeAspect="1" noChangeArrowheads="1"/>
                      </p:cNvPicPr>
                      <p:nvPr/>
                    </p:nvPicPr>
                    <p:blipFill>
                      <a:blip r:embed="rId4">
                        <a:biLevel thresh="50000"/>
                        <a:grayscl/>
                        <a:lum bright="-100000"/>
                        <a:extLst>
                          <a:ext uri="{28A0092B-C50C-407E-A947-70E740481C1C}">
                            <a14:useLocalDpi xmlns:a14="http://schemas.microsoft.com/office/drawing/2010/main" val="0"/>
                          </a:ext>
                        </a:extLst>
                      </a:blip>
                      <a:srcRect/>
                      <a:stretch>
                        <a:fillRect/>
                      </a:stretch>
                    </p:blipFill>
                    <p:spPr bwMode="auto">
                      <a:xfrm>
                        <a:off x="2483768" y="3717032"/>
                        <a:ext cx="3826034" cy="11385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tx1"/>
                              </a:outerShdw>
                            </a:effectLst>
                          </a14:hiddenEffects>
                        </a:ext>
                      </a:extLst>
                    </p:spPr>
                  </p:pic>
                </p:oleObj>
              </mc:Fallback>
            </mc:AlternateContent>
          </a:graphicData>
        </a:graphic>
      </p:graphicFrame>
      <p:graphicFrame>
        <p:nvGraphicFramePr>
          <p:cNvPr id="3" name="Object 24"/>
          <p:cNvGraphicFramePr>
            <a:graphicFrameLocks noChangeAspect="1"/>
          </p:cNvGraphicFramePr>
          <p:nvPr/>
        </p:nvGraphicFramePr>
        <p:xfrm>
          <a:off x="1699046" y="5155115"/>
          <a:ext cx="5983288" cy="1044575"/>
        </p:xfrm>
        <a:graphic>
          <a:graphicData uri="http://schemas.openxmlformats.org/presentationml/2006/ole">
            <mc:AlternateContent xmlns:mc="http://schemas.openxmlformats.org/markup-compatibility/2006">
              <mc:Choice xmlns:v="urn:schemas-microsoft-com:vml" Requires="v">
                <p:oleObj spid="_x0000_s9219" name="Equation" r:id="rId5" imgW="3073400" imgH="444500" progId="Equation.DSMT4">
                  <p:embed/>
                </p:oleObj>
              </mc:Choice>
              <mc:Fallback>
                <p:oleObj name="Equation" r:id="rId5" imgW="3073400" imgH="444500" progId="Equation.DSMT4">
                  <p:embed/>
                  <p:pic>
                    <p:nvPicPr>
                      <p:cNvPr id="3" name="Object 24"/>
                      <p:cNvPicPr>
                        <a:picLocks noChangeAspect="1" noChangeArrowheads="1"/>
                      </p:cNvPicPr>
                      <p:nvPr/>
                    </p:nvPicPr>
                    <p:blipFill>
                      <a:blip r:embed="rId6">
                        <a:biLevel thresh="50000"/>
                        <a:grayscl/>
                        <a:lum bright="-100000"/>
                        <a:extLst>
                          <a:ext uri="{28A0092B-C50C-407E-A947-70E740481C1C}">
                            <a14:useLocalDpi xmlns:a14="http://schemas.microsoft.com/office/drawing/2010/main" val="0"/>
                          </a:ext>
                        </a:extLst>
                      </a:blip>
                      <a:srcRect/>
                      <a:stretch>
                        <a:fillRect/>
                      </a:stretch>
                    </p:blipFill>
                    <p:spPr bwMode="auto">
                      <a:xfrm>
                        <a:off x="1699046" y="5155115"/>
                        <a:ext cx="5983288" cy="104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tx1"/>
                              </a:outerShdw>
                            </a:effectLst>
                          </a14:hiddenEffects>
                        </a:ext>
                      </a:extLst>
                    </p:spPr>
                  </p:pic>
                </p:oleObj>
              </mc:Fallback>
            </mc:AlternateContent>
          </a:graphicData>
        </a:graphic>
      </p:graphicFrame>
      <p:sp>
        <p:nvSpPr>
          <p:cNvPr id="4" name="Rectangle 29"/>
          <p:cNvSpPr>
            <a:spLocks noChangeArrowheads="1"/>
          </p:cNvSpPr>
          <p:nvPr/>
        </p:nvSpPr>
        <p:spPr bwMode="auto">
          <a:xfrm>
            <a:off x="566924" y="4725144"/>
            <a:ext cx="4537075"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latin typeface="微软雅黑" panose="020B0503020204020204" pitchFamily="34" charset="-122"/>
                <a:ea typeface="微软雅黑" panose="020B0503020204020204" pitchFamily="34" charset="-122"/>
              </a:rPr>
              <a:t>导函数的定义式为</a:t>
            </a:r>
            <a:r>
              <a:rPr lang="en-US" altLang="zh-CN" sz="2800" b="1" dirty="0">
                <a:latin typeface="微软雅黑" panose="020B0503020204020204" pitchFamily="34" charset="-122"/>
                <a:ea typeface="微软雅黑" panose="020B0503020204020204" pitchFamily="34" charset="-122"/>
              </a:rPr>
              <a:t>:</a:t>
            </a:r>
            <a:endParaRPr lang="zh-CN" altLang="en-US" sz="28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 name="Rectangle 4"/>
              <p:cNvSpPr>
                <a:spLocks noChangeArrowheads="1"/>
              </p:cNvSpPr>
              <p:nvPr/>
            </p:nvSpPr>
            <p:spPr bwMode="auto">
              <a:xfrm>
                <a:off x="560909" y="954813"/>
                <a:ext cx="8259563" cy="2785378"/>
              </a:xfrm>
              <a:prstGeom prst="rect">
                <a:avLst/>
              </a:prstGeom>
              <a:noFill/>
              <a:ln>
                <a:noFill/>
              </a:ln>
              <a:effectLst/>
            </p:spPr>
            <p:txBody>
              <a:bodyPr wrap="square">
                <a:spAutoFit/>
              </a:bodyPr>
              <a:lstStyle/>
              <a:p>
                <a:pPr>
                  <a:lnSpc>
                    <a:spcPts val="4200"/>
                  </a:lnSpc>
                  <a:defRPr/>
                </a:pPr>
                <a:r>
                  <a:rPr lang="zh-CN" altLang="en-US" sz="2800" b="1" dirty="0">
                    <a:solidFill>
                      <a:srgbClr val="FF0000"/>
                    </a:solidFill>
                    <a:latin typeface="微软雅黑" panose="020B0503020204020204" pitchFamily="34" charset="-122"/>
                    <a:ea typeface="微软雅黑" panose="020B0503020204020204" pitchFamily="34" charset="-122"/>
                  </a:rPr>
                  <a:t>定义</a:t>
                </a:r>
                <a:r>
                  <a:rPr lang="en-US" altLang="zh-CN" sz="2800" b="1" dirty="0">
                    <a:solidFill>
                      <a:srgbClr val="FF0000"/>
                    </a:solidFill>
                    <a:latin typeface="微软雅黑" panose="020B0503020204020204" pitchFamily="34" charset="-122"/>
                    <a:ea typeface="微软雅黑" panose="020B0503020204020204" pitchFamily="34" charset="-122"/>
                  </a:rPr>
                  <a:t>2</a:t>
                </a:r>
                <a:r>
                  <a:rPr lang="zh-CN" altLang="en-US" sz="2800" b="1" dirty="0">
                    <a:solidFill>
                      <a:srgbClr val="FF0000"/>
                    </a:solidFill>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如果</a:t>
                </a:r>
                <a14:m>
                  <m:oMath xmlns:m="http://schemas.openxmlformats.org/officeDocument/2006/math">
                    <m:d>
                      <m:dPr>
                        <m:begChr m:val=""/>
                        <m:ctrlPr>
                          <a:rPr lang="zh-CN" altLang="en-US" sz="2800" i="1">
                            <a:latin typeface="Cambria Math" panose="02040503050406030204" pitchFamily="18" charset="0"/>
                          </a:rPr>
                        </m:ctrlPr>
                      </m:dPr>
                      <m:e>
                        <m:r>
                          <a:rPr lang="zh-CN" altLang="en-US" sz="2800" i="1">
                            <a:latin typeface="Cambria Math" panose="02040503050406030204"/>
                          </a:rPr>
                          <m:t>𝑦</m:t>
                        </m:r>
                        <m:r>
                          <a:rPr lang="zh-CN" altLang="en-US" sz="2800">
                            <a:latin typeface="Cambria Math" panose="02040503050406030204"/>
                          </a:rPr>
                          <m:t>=</m:t>
                        </m:r>
                        <m:r>
                          <a:rPr lang="zh-CN" altLang="en-US" sz="2800" i="1">
                            <a:latin typeface="Cambria Math" panose="02040503050406030204"/>
                          </a:rPr>
                          <m:t>𝑓</m:t>
                        </m:r>
                        <m:r>
                          <a:rPr lang="zh-CN" altLang="en-US" sz="2800">
                            <a:latin typeface="Cambria Math" panose="02040503050406030204"/>
                          </a:rPr>
                          <m:t>(</m:t>
                        </m:r>
                        <m:r>
                          <a:rPr lang="zh-CN" altLang="en-US" sz="2800" i="1">
                            <a:latin typeface="Cambria Math" panose="02040503050406030204"/>
                          </a:rPr>
                          <m:t>𝑥</m:t>
                        </m:r>
                      </m:e>
                    </m:d>
                  </m:oMath>
                </a14:m>
                <a:r>
                  <a:rPr lang="zh-CN" altLang="en-US" sz="2800" dirty="0">
                    <a:latin typeface="微软雅黑" panose="020B0503020204020204" pitchFamily="34" charset="-122"/>
                    <a:ea typeface="微软雅黑" panose="020B0503020204020204" pitchFamily="34" charset="-122"/>
                  </a:rPr>
                  <a:t>在</a:t>
                </a:r>
                <a14:m>
                  <m:oMath xmlns:m="http://schemas.openxmlformats.org/officeDocument/2006/math">
                    <m:d>
                      <m:dPr>
                        <m:ctrlPr>
                          <a:rPr lang="zh-CN" altLang="en-US" sz="2800" i="1">
                            <a:latin typeface="Cambria Math" panose="02040503050406030204" pitchFamily="18" charset="0"/>
                          </a:rPr>
                        </m:ctrlPr>
                      </m:dPr>
                      <m:e>
                        <m:r>
                          <a:rPr lang="zh-CN" altLang="en-US" sz="2800" i="1">
                            <a:latin typeface="Cambria Math" panose="02040503050406030204"/>
                          </a:rPr>
                          <m:t>𝑎</m:t>
                        </m:r>
                        <m:r>
                          <a:rPr lang="zh-CN" altLang="en-US" sz="2800">
                            <a:latin typeface="Cambria Math" panose="02040503050406030204"/>
                          </a:rPr>
                          <m:t>,</m:t>
                        </m:r>
                        <m:r>
                          <m:rPr>
                            <m:nor/>
                          </m:rPr>
                          <a:rPr lang="zh-CN" altLang="en-US" sz="2800" i="1">
                            <a:latin typeface="Cambria Math" panose="02040503050406030204" charset="0"/>
                          </a:rPr>
                          <m:t> </m:t>
                        </m:r>
                        <m:r>
                          <a:rPr lang="zh-CN" altLang="en-US" sz="2800" i="1">
                            <a:latin typeface="Cambria Math" panose="02040503050406030204"/>
                          </a:rPr>
                          <m:t>𝑏</m:t>
                        </m:r>
                      </m:e>
                    </m:d>
                  </m:oMath>
                </a14:m>
                <a:r>
                  <a:rPr lang="zh-CN" altLang="en-US" sz="2800" dirty="0">
                    <a:latin typeface="微软雅黑" panose="020B0503020204020204" pitchFamily="34" charset="-122"/>
                    <a:ea typeface="微软雅黑" panose="020B0503020204020204" pitchFamily="34" charset="-122"/>
                  </a:rPr>
                  <a:t>内的每一点都可导，</a:t>
                </a:r>
                <a:endParaRPr lang="en-US" altLang="zh-CN" sz="2800" dirty="0">
                  <a:latin typeface="微软雅黑" panose="020B0503020204020204" pitchFamily="34" charset="-122"/>
                  <a:ea typeface="微软雅黑" panose="020B0503020204020204" pitchFamily="34" charset="-122"/>
                </a:endParaRPr>
              </a:p>
              <a:p>
                <a:pPr>
                  <a:lnSpc>
                    <a:spcPts val="4200"/>
                  </a:lnSpc>
                  <a:defRPr/>
                </a:pPr>
                <a:r>
                  <a:rPr lang="zh-CN" altLang="en-US" sz="2800" dirty="0">
                    <a:latin typeface="微软雅黑" panose="020B0503020204020204" pitchFamily="34" charset="-122"/>
                    <a:ea typeface="微软雅黑" panose="020B0503020204020204" pitchFamily="34" charset="-122"/>
                  </a:rPr>
                  <a:t>则称</a:t>
                </a:r>
                <a14:m>
                  <m:oMath xmlns:m="http://schemas.openxmlformats.org/officeDocument/2006/math">
                    <m:d>
                      <m:dPr>
                        <m:begChr m:val=""/>
                        <m:ctrlPr>
                          <a:rPr lang="zh-CN" altLang="en-US" sz="2800" i="1" smtClean="0">
                            <a:solidFill>
                              <a:srgbClr val="0000FF"/>
                            </a:solidFill>
                            <a:latin typeface="Cambria Math" panose="02040503050406030204" pitchFamily="18" charset="0"/>
                          </a:rPr>
                        </m:ctrlPr>
                      </m:dPr>
                      <m:e>
                        <m:r>
                          <a:rPr lang="zh-CN" altLang="en-US" sz="2800" i="1">
                            <a:solidFill>
                              <a:srgbClr val="0000FF"/>
                            </a:solidFill>
                            <a:latin typeface="Cambria Math" panose="02040503050406030204"/>
                          </a:rPr>
                          <m:t>𝑓</m:t>
                        </m:r>
                        <m:r>
                          <a:rPr lang="zh-CN" altLang="en-US" sz="2800">
                            <a:solidFill>
                              <a:srgbClr val="0000FF"/>
                            </a:solidFill>
                            <a:latin typeface="Cambria Math" panose="02040503050406030204"/>
                          </a:rPr>
                          <m:t>(</m:t>
                        </m:r>
                        <m:r>
                          <a:rPr lang="zh-CN" altLang="en-US" sz="2800" i="1">
                            <a:solidFill>
                              <a:srgbClr val="0000FF"/>
                            </a:solidFill>
                            <a:latin typeface="Cambria Math" panose="02040503050406030204"/>
                          </a:rPr>
                          <m:t>𝑥</m:t>
                        </m:r>
                      </m:e>
                    </m:d>
                  </m:oMath>
                </a14:m>
                <a:r>
                  <a:rPr lang="zh-CN" altLang="en-US" sz="2800" dirty="0">
                    <a:solidFill>
                      <a:srgbClr val="0000FF"/>
                    </a:solidFill>
                    <a:latin typeface="微软雅黑" panose="020B0503020204020204" pitchFamily="34" charset="-122"/>
                    <a:ea typeface="微软雅黑" panose="020B0503020204020204" pitchFamily="34" charset="-122"/>
                  </a:rPr>
                  <a:t>在</a:t>
                </a:r>
                <a14:m>
                  <m:oMath xmlns:m="http://schemas.openxmlformats.org/officeDocument/2006/math">
                    <m:d>
                      <m:dPr>
                        <m:ctrlPr>
                          <a:rPr lang="zh-CN" altLang="en-US" sz="2800" i="1">
                            <a:solidFill>
                              <a:srgbClr val="0000FF"/>
                            </a:solidFill>
                            <a:latin typeface="Cambria Math" panose="02040503050406030204" pitchFamily="18" charset="0"/>
                          </a:rPr>
                        </m:ctrlPr>
                      </m:dPr>
                      <m:e>
                        <m:r>
                          <a:rPr lang="zh-CN" altLang="en-US" sz="2800" i="1">
                            <a:solidFill>
                              <a:srgbClr val="0000FF"/>
                            </a:solidFill>
                            <a:latin typeface="Cambria Math" panose="02040503050406030204"/>
                          </a:rPr>
                          <m:t>𝑎</m:t>
                        </m:r>
                        <m:r>
                          <a:rPr lang="zh-CN" altLang="en-US" sz="2800">
                            <a:solidFill>
                              <a:srgbClr val="0000FF"/>
                            </a:solidFill>
                            <a:latin typeface="Cambria Math" panose="02040503050406030204"/>
                          </a:rPr>
                          <m:t>,</m:t>
                        </m:r>
                        <m:r>
                          <m:rPr>
                            <m:nor/>
                          </m:rPr>
                          <a:rPr lang="zh-CN" altLang="en-US" sz="2800" i="1">
                            <a:solidFill>
                              <a:srgbClr val="0000FF"/>
                            </a:solidFill>
                            <a:latin typeface="Cambria Math" panose="02040503050406030204" charset="0"/>
                          </a:rPr>
                          <m:t> </m:t>
                        </m:r>
                        <m:r>
                          <a:rPr lang="zh-CN" altLang="en-US" sz="2800" i="1">
                            <a:solidFill>
                              <a:srgbClr val="0000FF"/>
                            </a:solidFill>
                            <a:latin typeface="Cambria Math" panose="02040503050406030204"/>
                          </a:rPr>
                          <m:t>𝑏</m:t>
                        </m:r>
                      </m:e>
                    </m:d>
                  </m:oMath>
                </a14:m>
                <a:r>
                  <a:rPr lang="zh-CN" altLang="en-US" sz="2800" dirty="0">
                    <a:solidFill>
                      <a:srgbClr val="0000FF"/>
                    </a:solidFill>
                    <a:latin typeface="微软雅黑" panose="020B0503020204020204" pitchFamily="34" charset="-122"/>
                    <a:ea typeface="微软雅黑" panose="020B0503020204020204" pitchFamily="34" charset="-122"/>
                  </a:rPr>
                  <a:t>内可导</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如果</a:t>
                </a:r>
                <a14:m>
                  <m:oMath xmlns:m="http://schemas.openxmlformats.org/officeDocument/2006/math">
                    <m:d>
                      <m:dPr>
                        <m:begChr m:val=""/>
                        <m:ctrlPr>
                          <a:rPr lang="zh-CN" altLang="en-US" sz="2800" i="1">
                            <a:latin typeface="Cambria Math" panose="02040503050406030204" pitchFamily="18" charset="0"/>
                          </a:rPr>
                        </m:ctrlPr>
                      </m:dPr>
                      <m:e>
                        <m:r>
                          <a:rPr lang="zh-CN" altLang="en-US" sz="2800" i="1">
                            <a:latin typeface="Cambria Math" panose="02040503050406030204"/>
                          </a:rPr>
                          <m:t>𝑓</m:t>
                        </m:r>
                        <m:r>
                          <a:rPr lang="zh-CN" altLang="en-US" sz="2800">
                            <a:latin typeface="Cambria Math" panose="02040503050406030204"/>
                          </a:rPr>
                          <m:t>(</m:t>
                        </m:r>
                        <m:r>
                          <a:rPr lang="zh-CN" altLang="en-US" sz="2800" i="1">
                            <a:latin typeface="Cambria Math" panose="02040503050406030204"/>
                          </a:rPr>
                          <m:t>𝑥</m:t>
                        </m:r>
                      </m:e>
                    </m:d>
                  </m:oMath>
                </a14:m>
                <a:r>
                  <a:rPr lang="zh-CN" altLang="en-US" sz="2800" dirty="0">
                    <a:latin typeface="微软雅黑" panose="020B0503020204020204" pitchFamily="34" charset="-122"/>
                    <a:ea typeface="微软雅黑" panose="020B0503020204020204" pitchFamily="34" charset="-122"/>
                  </a:rPr>
                  <a:t>在</a:t>
                </a:r>
                <a14:m>
                  <m:oMath xmlns:m="http://schemas.openxmlformats.org/officeDocument/2006/math">
                    <m:d>
                      <m:dPr>
                        <m:ctrlPr>
                          <a:rPr lang="zh-CN" altLang="en-US" sz="2800" i="1">
                            <a:latin typeface="Cambria Math" panose="02040503050406030204" pitchFamily="18" charset="0"/>
                          </a:rPr>
                        </m:ctrlPr>
                      </m:dPr>
                      <m:e>
                        <m:r>
                          <a:rPr lang="zh-CN" altLang="en-US" sz="2800" i="1">
                            <a:latin typeface="Cambria Math" panose="02040503050406030204"/>
                          </a:rPr>
                          <m:t>𝑎</m:t>
                        </m:r>
                        <m:r>
                          <a:rPr lang="zh-CN" altLang="en-US" sz="2800">
                            <a:latin typeface="Cambria Math" panose="02040503050406030204"/>
                          </a:rPr>
                          <m:t>,</m:t>
                        </m:r>
                        <m:r>
                          <m:rPr>
                            <m:nor/>
                          </m:rPr>
                          <a:rPr lang="zh-CN" altLang="en-US" sz="2800" i="1">
                            <a:latin typeface="Cambria Math" panose="02040503050406030204" charset="0"/>
                          </a:rPr>
                          <m:t> </m:t>
                        </m:r>
                        <m:r>
                          <a:rPr lang="zh-CN" altLang="en-US" sz="2800" i="1">
                            <a:latin typeface="Cambria Math" panose="02040503050406030204"/>
                          </a:rPr>
                          <m:t>𝑏</m:t>
                        </m:r>
                      </m:e>
                    </m:d>
                  </m:oMath>
                </a14:m>
                <a:r>
                  <a:rPr lang="zh-CN" altLang="en-US" sz="2800" dirty="0">
                    <a:latin typeface="微软雅黑" panose="020B0503020204020204" pitchFamily="34" charset="-122"/>
                    <a:ea typeface="微软雅黑" panose="020B0503020204020204" pitchFamily="34" charset="-122"/>
                  </a:rPr>
                  <a:t>内可导，</a:t>
                </a:r>
                <a:endParaRPr lang="en-US" altLang="zh-CN" sz="2800" dirty="0">
                  <a:latin typeface="微软雅黑" panose="020B0503020204020204" pitchFamily="34" charset="-122"/>
                  <a:ea typeface="微软雅黑" panose="020B0503020204020204" pitchFamily="34" charset="-122"/>
                </a:endParaRPr>
              </a:p>
              <a:p>
                <a:pPr>
                  <a:lnSpc>
                    <a:spcPts val="4200"/>
                  </a:lnSpc>
                  <a:defRPr/>
                </a:pPr>
                <a:r>
                  <a:rPr lang="zh-CN" altLang="en-US" sz="2800" dirty="0">
                    <a:latin typeface="微软雅黑" panose="020B0503020204020204" pitchFamily="34" charset="-122"/>
                    <a:ea typeface="微软雅黑" panose="020B0503020204020204" pitchFamily="34" charset="-122"/>
                  </a:rPr>
                  <a:t>且</a:t>
                </a:r>
                <a:r>
                  <a:rPr lang="zh-CN" altLang="en-US" sz="2800" kern="0" dirty="0">
                    <a:latin typeface="微软雅黑" panose="020B0503020204020204" pitchFamily="34" charset="-122"/>
                    <a:ea typeface="微软雅黑" panose="020B0503020204020204" pitchFamily="34" charset="-122"/>
                  </a:rPr>
                  <a:t> </a:t>
                </a:r>
                <a14:m>
                  <m:oMath xmlns:m="http://schemas.openxmlformats.org/officeDocument/2006/math">
                    <m:sSub>
                      <m:sSubPr>
                        <m:ctrlPr>
                          <a:rPr lang="zh-CN" altLang="en-US" sz="2800" i="1">
                            <a:latin typeface="Cambria Math" panose="02040503050406030204" pitchFamily="18" charset="0"/>
                          </a:rPr>
                        </m:ctrlPr>
                      </m:sSubPr>
                      <m:e>
                        <m:sSup>
                          <m:sSupPr>
                            <m:ctrlPr>
                              <a:rPr lang="zh-CN" altLang="en-US" sz="2800" i="1">
                                <a:latin typeface="Cambria Math" panose="02040503050406030204" pitchFamily="18" charset="0"/>
                              </a:rPr>
                            </m:ctrlPr>
                          </m:sSupPr>
                          <m:e>
                            <m:r>
                              <a:rPr lang="zh-CN" altLang="en-US" sz="2800" i="1">
                                <a:latin typeface="Cambria Math" panose="02040503050406030204"/>
                              </a:rPr>
                              <m:t>𝑓</m:t>
                            </m:r>
                          </m:e>
                          <m:sup>
                            <m:r>
                              <a:rPr lang="zh-CN" altLang="en-US" sz="2800">
                                <a:latin typeface="Cambria Math" panose="02040503050406030204"/>
                              </a:rPr>
                              <m:t>′</m:t>
                            </m:r>
                          </m:sup>
                        </m:sSup>
                      </m:e>
                      <m:sub>
                        <m:r>
                          <a:rPr lang="zh-CN" altLang="en-US" sz="2800">
                            <a:latin typeface="Cambria Math" panose="02040503050406030204"/>
                          </a:rPr>
                          <m:t>+</m:t>
                        </m:r>
                      </m:sub>
                    </m:sSub>
                    <m:r>
                      <a:rPr lang="zh-CN" altLang="en-US" sz="2800">
                        <a:latin typeface="Cambria Math" panose="02040503050406030204"/>
                      </a:rPr>
                      <m:t>(</m:t>
                    </m:r>
                    <m:r>
                      <a:rPr lang="zh-CN" altLang="en-US" sz="2800" i="1">
                        <a:latin typeface="Cambria Math" panose="02040503050406030204"/>
                      </a:rPr>
                      <m:t>𝑎</m:t>
                    </m:r>
                    <m:r>
                      <a:rPr lang="en-US" altLang="zh-CN" sz="2800" i="1">
                        <a:latin typeface="Cambria Math" panose="02040503050406030204"/>
                      </a:rPr>
                      <m:t>)</m:t>
                    </m:r>
                  </m:oMath>
                </a14:m>
                <a:r>
                  <a:rPr lang="zh-CN" altLang="en-US" sz="2800" kern="0" dirty="0">
                    <a:latin typeface="微软雅黑" panose="020B0503020204020204" pitchFamily="34" charset="-122"/>
                    <a:ea typeface="微软雅黑" panose="020B0503020204020204" pitchFamily="34" charset="-122"/>
                  </a:rPr>
                  <a:t>与</a:t>
                </a:r>
                <a14:m>
                  <m:oMath xmlns:m="http://schemas.openxmlformats.org/officeDocument/2006/math">
                    <m:sSub>
                      <m:sSubPr>
                        <m:ctrlPr>
                          <a:rPr lang="zh-CN" altLang="en-US" sz="2800" i="1">
                            <a:latin typeface="Cambria Math" panose="02040503050406030204" pitchFamily="18" charset="0"/>
                          </a:rPr>
                        </m:ctrlPr>
                      </m:sSubPr>
                      <m:e>
                        <m:sSup>
                          <m:sSupPr>
                            <m:ctrlPr>
                              <a:rPr lang="zh-CN" altLang="en-US" sz="2800" i="1">
                                <a:latin typeface="Cambria Math" panose="02040503050406030204" pitchFamily="18" charset="0"/>
                              </a:rPr>
                            </m:ctrlPr>
                          </m:sSupPr>
                          <m:e>
                            <m:r>
                              <a:rPr lang="zh-CN" altLang="en-US" sz="2800" i="1">
                                <a:latin typeface="Cambria Math" panose="02040503050406030204"/>
                              </a:rPr>
                              <m:t>𝑓</m:t>
                            </m:r>
                          </m:e>
                          <m:sup>
                            <m:r>
                              <a:rPr lang="zh-CN" altLang="en-US" sz="2800">
                                <a:latin typeface="Cambria Math" panose="02040503050406030204"/>
                              </a:rPr>
                              <m:t>′</m:t>
                            </m:r>
                          </m:sup>
                        </m:sSup>
                      </m:e>
                      <m:sub>
                        <m:r>
                          <a:rPr lang="en-US" altLang="zh-CN" sz="2800" b="0" i="1" smtClean="0">
                            <a:latin typeface="Cambria Math" panose="02040503050406030204"/>
                          </a:rPr>
                          <m:t>−</m:t>
                        </m:r>
                      </m:sub>
                    </m:sSub>
                    <m:r>
                      <a:rPr lang="zh-CN" altLang="en-US" sz="2800">
                        <a:latin typeface="Cambria Math" panose="02040503050406030204"/>
                      </a:rPr>
                      <m:t>(</m:t>
                    </m:r>
                    <m:r>
                      <a:rPr lang="en-US" altLang="zh-CN" sz="2800" b="0" i="1" smtClean="0">
                        <a:latin typeface="Cambria Math" panose="02040503050406030204"/>
                      </a:rPr>
                      <m:t>𝑏</m:t>
                    </m:r>
                    <m:r>
                      <a:rPr lang="en-US" altLang="zh-CN" sz="2800" i="1">
                        <a:latin typeface="Cambria Math" panose="02040503050406030204"/>
                      </a:rPr>
                      <m:t>)</m:t>
                    </m:r>
                  </m:oMath>
                </a14:m>
                <a:r>
                  <a:rPr lang="zh-CN" altLang="en-US" sz="2800" kern="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都存在，则称</a:t>
                </a:r>
                <a:r>
                  <a:rPr lang="zh-CN" altLang="en-US" sz="2800" dirty="0">
                    <a:solidFill>
                      <a:srgbClr val="0000FF"/>
                    </a:solidFill>
                    <a:latin typeface="微软雅黑" panose="020B0503020204020204" pitchFamily="34" charset="-122"/>
                    <a:ea typeface="微软雅黑" panose="020B0503020204020204" pitchFamily="34" charset="-122"/>
                  </a:rPr>
                  <a:t>函数 </a:t>
                </a:r>
                <a14:m>
                  <m:oMath xmlns:m="http://schemas.openxmlformats.org/officeDocument/2006/math">
                    <m:d>
                      <m:dPr>
                        <m:begChr m:val=""/>
                        <m:ctrlPr>
                          <a:rPr lang="zh-CN" altLang="en-US" sz="2800" i="1">
                            <a:solidFill>
                              <a:srgbClr val="0000FF"/>
                            </a:solidFill>
                            <a:latin typeface="Cambria Math" panose="02040503050406030204" pitchFamily="18" charset="0"/>
                          </a:rPr>
                        </m:ctrlPr>
                      </m:dPr>
                      <m:e>
                        <m:r>
                          <a:rPr lang="zh-CN" altLang="en-US" sz="2800" i="1">
                            <a:solidFill>
                              <a:srgbClr val="0000FF"/>
                            </a:solidFill>
                            <a:latin typeface="Cambria Math" panose="02040503050406030204"/>
                          </a:rPr>
                          <m:t>𝑓</m:t>
                        </m:r>
                        <m:r>
                          <a:rPr lang="zh-CN" altLang="en-US" sz="2800">
                            <a:solidFill>
                              <a:srgbClr val="0000FF"/>
                            </a:solidFill>
                            <a:latin typeface="Cambria Math" panose="02040503050406030204"/>
                          </a:rPr>
                          <m:t>(</m:t>
                        </m:r>
                        <m:r>
                          <a:rPr lang="zh-CN" altLang="en-US" sz="2800" i="1">
                            <a:solidFill>
                              <a:srgbClr val="0000FF"/>
                            </a:solidFill>
                            <a:latin typeface="Cambria Math" panose="02040503050406030204"/>
                          </a:rPr>
                          <m:t>𝑥</m:t>
                        </m:r>
                      </m:e>
                    </m:d>
                  </m:oMath>
                </a14:m>
                <a:r>
                  <a:rPr lang="zh-CN" altLang="en-US" sz="2800" dirty="0">
                    <a:solidFill>
                      <a:srgbClr val="0000FF"/>
                    </a:solidFill>
                    <a:latin typeface="微软雅黑" panose="020B0503020204020204" pitchFamily="34" charset="-122"/>
                    <a:ea typeface="微软雅黑" panose="020B0503020204020204" pitchFamily="34" charset="-122"/>
                  </a:rPr>
                  <a:t>在闭区</a:t>
                </a:r>
                <a:endParaRPr lang="en-US" altLang="zh-CN" sz="2800" dirty="0">
                  <a:solidFill>
                    <a:srgbClr val="0000FF"/>
                  </a:solidFill>
                  <a:latin typeface="微软雅黑" panose="020B0503020204020204" pitchFamily="34" charset="-122"/>
                  <a:ea typeface="微软雅黑" panose="020B0503020204020204" pitchFamily="34" charset="-122"/>
                </a:endParaRPr>
              </a:p>
              <a:p>
                <a:pPr>
                  <a:lnSpc>
                    <a:spcPts val="4200"/>
                  </a:lnSpc>
                  <a:defRPr/>
                </a:pPr>
                <a:r>
                  <a:rPr lang="zh-CN" altLang="en-US" sz="2800" dirty="0">
                    <a:solidFill>
                      <a:srgbClr val="0000FF"/>
                    </a:solidFill>
                    <a:latin typeface="微软雅黑" panose="020B0503020204020204" pitchFamily="34" charset="-122"/>
                    <a:ea typeface="微软雅黑" panose="020B0503020204020204" pitchFamily="34" charset="-122"/>
                  </a:rPr>
                  <a:t>间</a:t>
                </a:r>
                <a14:m>
                  <m:oMath xmlns:m="http://schemas.openxmlformats.org/officeDocument/2006/math">
                    <m:d>
                      <m:dPr>
                        <m:begChr m:val="["/>
                        <m:endChr m:val="]"/>
                        <m:ctrlPr>
                          <a:rPr lang="zh-CN" altLang="en-US" sz="2800" i="1">
                            <a:solidFill>
                              <a:srgbClr val="0000FF"/>
                            </a:solidFill>
                            <a:latin typeface="Cambria Math" panose="02040503050406030204" pitchFamily="18" charset="0"/>
                          </a:rPr>
                        </m:ctrlPr>
                      </m:dPr>
                      <m:e>
                        <m:r>
                          <a:rPr lang="zh-CN" altLang="en-US" sz="2800" i="1">
                            <a:solidFill>
                              <a:srgbClr val="0000FF"/>
                            </a:solidFill>
                            <a:latin typeface="Cambria Math" panose="02040503050406030204"/>
                          </a:rPr>
                          <m:t>𝑎</m:t>
                        </m:r>
                        <m:r>
                          <a:rPr lang="zh-CN" altLang="en-US" sz="2800">
                            <a:solidFill>
                              <a:srgbClr val="0000FF"/>
                            </a:solidFill>
                            <a:latin typeface="Cambria Math" panose="02040503050406030204"/>
                          </a:rPr>
                          <m:t>,</m:t>
                        </m:r>
                        <m:r>
                          <m:rPr>
                            <m:nor/>
                          </m:rPr>
                          <a:rPr lang="zh-CN" altLang="en-US" sz="2800" i="1">
                            <a:solidFill>
                              <a:srgbClr val="0000FF"/>
                            </a:solidFill>
                            <a:latin typeface="Cambria Math" panose="02040503050406030204" charset="0"/>
                          </a:rPr>
                          <m:t> </m:t>
                        </m:r>
                        <m:r>
                          <a:rPr lang="zh-CN" altLang="en-US" sz="2800" i="1">
                            <a:solidFill>
                              <a:srgbClr val="0000FF"/>
                            </a:solidFill>
                            <a:latin typeface="Cambria Math" panose="02040503050406030204"/>
                          </a:rPr>
                          <m:t>𝑏</m:t>
                        </m:r>
                      </m:e>
                    </m:d>
                  </m:oMath>
                </a14:m>
                <a:r>
                  <a:rPr lang="zh-CN" altLang="en-US" sz="2800" dirty="0">
                    <a:solidFill>
                      <a:srgbClr val="0000FF"/>
                    </a:solidFill>
                    <a:latin typeface="微软雅黑" panose="020B0503020204020204" pitchFamily="34" charset="-122"/>
                    <a:ea typeface="微软雅黑" panose="020B0503020204020204" pitchFamily="34" charset="-122"/>
                  </a:rPr>
                  <a:t>上可导</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导数对应的函数</a:t>
                </a:r>
                <a14:m>
                  <m:oMath xmlns:m="http://schemas.openxmlformats.org/officeDocument/2006/math">
                    <m:d>
                      <m:dPr>
                        <m:begChr m:val=""/>
                        <m:ctrlPr>
                          <a:rPr lang="zh-CN" altLang="en-US" sz="2800" i="1">
                            <a:latin typeface="Cambria Math" panose="02040503050406030204" pitchFamily="18" charset="0"/>
                          </a:rPr>
                        </m:ctrlPr>
                      </m:dPr>
                      <m:e>
                        <m:r>
                          <a:rPr lang="zh-CN" altLang="en-US" sz="2800" i="1">
                            <a:latin typeface="Cambria Math" panose="02040503050406030204"/>
                          </a:rPr>
                          <m:t>𝑓</m:t>
                        </m:r>
                        <m:r>
                          <a:rPr lang="en-US" altLang="zh-CN" sz="2800" b="0" i="0" smtClean="0">
                            <a:latin typeface="Cambria Math" panose="02040503050406030204"/>
                          </a:rPr>
                          <m:t>′</m:t>
                        </m:r>
                        <m:r>
                          <a:rPr lang="zh-CN" altLang="en-US" sz="2800">
                            <a:latin typeface="Cambria Math" panose="02040503050406030204"/>
                          </a:rPr>
                          <m:t>(</m:t>
                        </m:r>
                        <m:r>
                          <a:rPr lang="zh-CN" altLang="en-US" sz="2800" i="1">
                            <a:latin typeface="Cambria Math" panose="02040503050406030204"/>
                          </a:rPr>
                          <m:t>𝑥</m:t>
                        </m:r>
                      </m:e>
                    </m:d>
                  </m:oMath>
                </a14:m>
                <a:r>
                  <a:rPr lang="zh-CN" altLang="en-US" sz="2800" dirty="0">
                    <a:latin typeface="微软雅黑" panose="020B0503020204020204" pitchFamily="34" charset="-122"/>
                    <a:ea typeface="微软雅黑" panose="020B0503020204020204" pitchFamily="34" charset="-122"/>
                  </a:rPr>
                  <a:t>称为原来函</a:t>
                </a:r>
                <a:endParaRPr lang="en-US" altLang="zh-CN" sz="2800" dirty="0">
                  <a:latin typeface="微软雅黑" panose="020B0503020204020204" pitchFamily="34" charset="-122"/>
                  <a:ea typeface="微软雅黑" panose="020B0503020204020204" pitchFamily="34" charset="-122"/>
                </a:endParaRPr>
              </a:p>
              <a:p>
                <a:pPr>
                  <a:lnSpc>
                    <a:spcPts val="4200"/>
                  </a:lnSpc>
                  <a:defRPr/>
                </a:pPr>
                <a:r>
                  <a:rPr lang="zh-CN" altLang="en-US" sz="2800" dirty="0">
                    <a:latin typeface="微软雅黑" panose="020B0503020204020204" pitchFamily="34" charset="-122"/>
                    <a:ea typeface="微软雅黑" panose="020B0503020204020204" pitchFamily="34" charset="-122"/>
                  </a:rPr>
                  <a:t>数</a:t>
                </a:r>
                <a14:m>
                  <m:oMath xmlns:m="http://schemas.openxmlformats.org/officeDocument/2006/math">
                    <m:d>
                      <m:dPr>
                        <m:begChr m:val=""/>
                        <m:ctrlPr>
                          <a:rPr lang="zh-CN" altLang="en-US" sz="2800" i="1">
                            <a:latin typeface="Cambria Math" panose="02040503050406030204" pitchFamily="18" charset="0"/>
                          </a:rPr>
                        </m:ctrlPr>
                      </m:dPr>
                      <m:e>
                        <m:r>
                          <a:rPr lang="zh-CN" altLang="en-US" sz="2800" i="1">
                            <a:latin typeface="Cambria Math" panose="02040503050406030204"/>
                          </a:rPr>
                          <m:t>𝑓</m:t>
                        </m:r>
                        <m:r>
                          <a:rPr lang="zh-CN" altLang="en-US" sz="2800">
                            <a:latin typeface="Cambria Math" panose="02040503050406030204"/>
                          </a:rPr>
                          <m:t>(</m:t>
                        </m:r>
                        <m:r>
                          <a:rPr lang="zh-CN" altLang="en-US" sz="2800" i="1">
                            <a:latin typeface="Cambria Math" panose="02040503050406030204"/>
                          </a:rPr>
                          <m:t>𝑥</m:t>
                        </m:r>
                      </m:e>
                    </m:d>
                  </m:oMath>
                </a14:m>
                <a:r>
                  <a:rPr lang="zh-CN" altLang="en-US" sz="2800" dirty="0">
                    <a:latin typeface="微软雅黑" panose="020B0503020204020204" pitchFamily="34" charset="-122"/>
                    <a:ea typeface="微软雅黑" panose="020B0503020204020204" pitchFamily="34" charset="-122"/>
                  </a:rPr>
                  <a:t>的</a:t>
                </a:r>
                <a:r>
                  <a:rPr lang="zh-CN" altLang="en-US" sz="2800" b="1" dirty="0">
                    <a:solidFill>
                      <a:srgbClr val="0000FF"/>
                    </a:solidFill>
                    <a:latin typeface="微软雅黑" panose="020B0503020204020204" pitchFamily="34" charset="-122"/>
                    <a:ea typeface="微软雅黑" panose="020B0503020204020204" pitchFamily="34" charset="-122"/>
                  </a:rPr>
                  <a:t>导函数</a:t>
                </a:r>
                <a:r>
                  <a:rPr lang="zh-CN" altLang="en-US" sz="2800" dirty="0">
                    <a:latin typeface="微软雅黑" panose="020B0503020204020204" pitchFamily="34" charset="-122"/>
                    <a:ea typeface="微软雅黑" panose="020B0503020204020204" pitchFamily="34" charset="-122"/>
                  </a:rPr>
                  <a:t>，简称</a:t>
                </a:r>
                <a:r>
                  <a:rPr lang="zh-CN" altLang="en-US" sz="2800" b="1" dirty="0">
                    <a:solidFill>
                      <a:srgbClr val="0000FF"/>
                    </a:solidFill>
                    <a:latin typeface="微软雅黑" panose="020B0503020204020204" pitchFamily="34" charset="-122"/>
                    <a:ea typeface="微软雅黑" panose="020B0503020204020204" pitchFamily="34" charset="-122"/>
                  </a:rPr>
                  <a:t>导数</a:t>
                </a:r>
                <a:r>
                  <a:rPr lang="zh-CN" altLang="en-US" sz="2800" dirty="0">
                    <a:latin typeface="微软雅黑" panose="020B0503020204020204" pitchFamily="34" charset="-122"/>
                    <a:ea typeface="微软雅黑" panose="020B0503020204020204" pitchFamily="34" charset="-122"/>
                  </a:rPr>
                  <a:t>，记为</a:t>
                </a:r>
              </a:p>
            </p:txBody>
          </p:sp>
        </mc:Choice>
        <mc:Fallback xmlns="">
          <p:sp>
            <p:nvSpPr>
              <p:cNvPr id="7" name="Rectangle 4"/>
              <p:cNvSpPr>
                <a:spLocks noRot="1" noChangeAspect="1" noMove="1" noResize="1" noEditPoints="1" noAdjustHandles="1" noChangeArrowheads="1" noChangeShapeType="1" noTextEdit="1"/>
              </p:cNvSpPr>
              <p:nvPr/>
            </p:nvSpPr>
            <p:spPr bwMode="auto">
              <a:xfrm>
                <a:off x="560909" y="954813"/>
                <a:ext cx="8259563" cy="2785378"/>
              </a:xfrm>
              <a:prstGeom prst="rect">
                <a:avLst/>
              </a:prstGeom>
              <a:blipFill rotWithShape="1">
                <a:blip r:embed="rId7"/>
                <a:stretch>
                  <a:fillRect l="-2" t="-15" r="4" b="1"/>
                </a:stretch>
              </a:blipFill>
              <a:ln>
                <a:noFill/>
              </a:ln>
              <a:effectLst/>
            </p:spPr>
            <p:txBody>
              <a:bodyPr/>
              <a:lstStyle/>
              <a:p>
                <a:r>
                  <a:rPr lang="zh-CN" altLang="en-US">
                    <a:noFill/>
                  </a:rPr>
                  <a:t> </a:t>
                </a:r>
              </a:p>
            </p:txBody>
          </p:sp>
        </mc:Fallback>
      </mc:AlternateContent>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828800" y="2535461"/>
            <a:ext cx="1600200" cy="609600"/>
          </a:xfrm>
          <a:prstGeom prst="rect">
            <a:avLst/>
          </a:prstGeom>
          <a:solidFill>
            <a:schemeClr val="bg1"/>
          </a:solidFill>
          <a:ln w="2857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800">
              <a:latin typeface="微软雅黑" panose="020B0503020204020204" pitchFamily="34" charset="-122"/>
              <a:ea typeface="微软雅黑" panose="020B0503020204020204" pitchFamily="34" charset="-122"/>
            </a:endParaRPr>
          </a:p>
        </p:txBody>
      </p:sp>
      <p:sp>
        <p:nvSpPr>
          <p:cNvPr id="13315" name="Rectangle 3"/>
          <p:cNvSpPr>
            <a:spLocks noGrp="1" noChangeArrowheads="1"/>
          </p:cNvSpPr>
          <p:nvPr>
            <p:ph type="title" idx="4294967295"/>
          </p:nvPr>
        </p:nvSpPr>
        <p:spPr>
          <a:xfrm>
            <a:off x="477416" y="1057275"/>
            <a:ext cx="2438400" cy="609600"/>
          </a:xfrm>
          <a:prstGeom prst="rect">
            <a:avLst/>
          </a:prstGeom>
        </p:spPr>
        <p:txBody>
          <a:bodyPr/>
          <a:lstStyle/>
          <a:p>
            <a:pPr algn="l"/>
            <a:r>
              <a:rPr lang="zh-CN" altLang="en-US" sz="2800" dirty="0">
                <a:latin typeface="微软雅黑" panose="020B0503020204020204" pitchFamily="34" charset="-122"/>
                <a:ea typeface="微软雅黑" panose="020B0503020204020204" pitchFamily="34" charset="-122"/>
              </a:rPr>
              <a:t>例</a:t>
            </a:r>
            <a:r>
              <a:rPr lang="en-US" altLang="zh-CN" sz="2800" dirty="0">
                <a:latin typeface="微软雅黑" panose="020B0503020204020204" pitchFamily="34" charset="-122"/>
                <a:ea typeface="微软雅黑" panose="020B0503020204020204" pitchFamily="34" charset="-122"/>
              </a:rPr>
              <a:t>1. </a:t>
            </a:r>
            <a:r>
              <a:rPr lang="zh-CN" altLang="en-US" sz="2800" dirty="0">
                <a:solidFill>
                  <a:schemeClr val="tx1"/>
                </a:solidFill>
                <a:latin typeface="微软雅黑" panose="020B0503020204020204" pitchFamily="34" charset="-122"/>
                <a:ea typeface="微软雅黑" panose="020B0503020204020204" pitchFamily="34" charset="-122"/>
              </a:rPr>
              <a:t>求函数</a:t>
            </a:r>
            <a:endParaRPr lang="zh-CN" altLang="en-US" sz="2800" dirty="0">
              <a:latin typeface="微软雅黑" panose="020B0503020204020204" pitchFamily="34" charset="-122"/>
              <a:ea typeface="微软雅黑" panose="020B0503020204020204" pitchFamily="34" charset="-122"/>
            </a:endParaRPr>
          </a:p>
        </p:txBody>
      </p:sp>
      <p:graphicFrame>
        <p:nvGraphicFramePr>
          <p:cNvPr id="13316" name="Object 4"/>
          <p:cNvGraphicFramePr>
            <a:graphicFrameLocks noChangeAspect="1"/>
          </p:cNvGraphicFramePr>
          <p:nvPr/>
        </p:nvGraphicFramePr>
        <p:xfrm>
          <a:off x="2479675" y="1146398"/>
          <a:ext cx="1371600" cy="406400"/>
        </p:xfrm>
        <a:graphic>
          <a:graphicData uri="http://schemas.openxmlformats.org/presentationml/2006/ole">
            <mc:AlternateContent xmlns:mc="http://schemas.openxmlformats.org/markup-compatibility/2006">
              <mc:Choice xmlns:v="urn:schemas-microsoft-com:vml" Requires="v">
                <p:oleObj spid="_x0000_s10242" name="Equation" r:id="rId3" imgW="1828800" imgH="546100" progId="Equation.3">
                  <p:embed/>
                </p:oleObj>
              </mc:Choice>
              <mc:Fallback>
                <p:oleObj name="Equation" r:id="rId3" imgW="1828800" imgH="546100" progId="Equation.3">
                  <p:embed/>
                  <p:pic>
                    <p:nvPicPr>
                      <p:cNvPr id="13316" name="Object 4"/>
                      <p:cNvPicPr>
                        <a:picLocks noChangeAspect="1" noChangeArrowheads="1"/>
                      </p:cNvPicPr>
                      <p:nvPr/>
                    </p:nvPicPr>
                    <p:blipFill>
                      <a:blip r:embed="rId4">
                        <a:biLevel thresh="50000"/>
                        <a:grayscl/>
                        <a:extLst>
                          <a:ext uri="{28A0092B-C50C-407E-A947-70E740481C1C}">
                            <a14:useLocalDpi xmlns:a14="http://schemas.microsoft.com/office/drawing/2010/main" val="0"/>
                          </a:ext>
                        </a:extLst>
                      </a:blip>
                      <a:srcRect/>
                      <a:stretch>
                        <a:fillRect/>
                      </a:stretch>
                    </p:blipFill>
                    <p:spPr bwMode="auto">
                      <a:xfrm>
                        <a:off x="2479675" y="1146398"/>
                        <a:ext cx="13716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13317" name="Text Box 5"/>
              <p:cNvSpPr txBox="1">
                <a:spLocks noChangeArrowheads="1"/>
              </p:cNvSpPr>
              <p:nvPr/>
            </p:nvSpPr>
            <p:spPr bwMode="auto">
              <a:xfrm>
                <a:off x="3810000" y="1052736"/>
                <a:ext cx="4841875" cy="51911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spcBef>
                    <a:spcPct val="50000"/>
                  </a:spcBef>
                </a:pPr>
                <a:r>
                  <a:rPr kumimoji="1" lang="en-US" altLang="zh-CN" sz="2800" dirty="0">
                    <a:latin typeface="微软雅黑" panose="020B0503020204020204" pitchFamily="34" charset="-122"/>
                    <a:ea typeface="微软雅黑" panose="020B0503020204020204" pitchFamily="34" charset="-122"/>
                  </a:rPr>
                  <a:t>(</a:t>
                </a:r>
                <a14:m>
                  <m:oMath xmlns:m="http://schemas.openxmlformats.org/officeDocument/2006/math">
                    <m:r>
                      <a:rPr kumimoji="1" lang="en-US" altLang="zh-CN" sz="2800" i="1" dirty="0" smtClean="0">
                        <a:latin typeface="Cambria Math" panose="02040503050406030204"/>
                        <a:ea typeface="微软雅黑" panose="020B0503020204020204" pitchFamily="34" charset="-122"/>
                      </a:rPr>
                      <m:t>𝐶</m:t>
                    </m:r>
                  </m:oMath>
                </a14:m>
                <a:r>
                  <a:rPr kumimoji="1" lang="en-US" altLang="zh-CN" sz="2800" dirty="0">
                    <a:latin typeface="微软雅黑" panose="020B0503020204020204" pitchFamily="34" charset="-122"/>
                    <a:ea typeface="微软雅黑" panose="020B0503020204020204" pitchFamily="34" charset="-122"/>
                  </a:rPr>
                  <a:t> </a:t>
                </a:r>
                <a:r>
                  <a:rPr kumimoji="1" lang="zh-CN" altLang="en-US" sz="2800" dirty="0">
                    <a:latin typeface="微软雅黑" panose="020B0503020204020204" pitchFamily="34" charset="-122"/>
                    <a:ea typeface="微软雅黑" panose="020B0503020204020204" pitchFamily="34" charset="-122"/>
                  </a:rPr>
                  <a:t>为常数</a:t>
                </a:r>
                <a:r>
                  <a:rPr kumimoji="1" lang="en-US" altLang="zh-CN" sz="2800" dirty="0">
                    <a:latin typeface="微软雅黑" panose="020B0503020204020204" pitchFamily="34" charset="-122"/>
                    <a:ea typeface="微软雅黑" panose="020B0503020204020204" pitchFamily="34" charset="-122"/>
                  </a:rPr>
                  <a:t>) </a:t>
                </a:r>
                <a:r>
                  <a:rPr kumimoji="1" lang="zh-CN" altLang="en-US" sz="2800" dirty="0">
                    <a:latin typeface="微软雅黑" panose="020B0503020204020204" pitchFamily="34" charset="-122"/>
                    <a:ea typeface="微软雅黑" panose="020B0503020204020204" pitchFamily="34" charset="-122"/>
                  </a:rPr>
                  <a:t>的导数</a:t>
                </a:r>
                <a:r>
                  <a:rPr kumimoji="1" lang="en-US" altLang="zh-CN" sz="2800" dirty="0">
                    <a:latin typeface="微软雅黑" panose="020B0503020204020204" pitchFamily="34" charset="-122"/>
                    <a:ea typeface="微软雅黑" panose="020B0503020204020204" pitchFamily="34" charset="-122"/>
                  </a:rPr>
                  <a:t>. </a:t>
                </a:r>
                <a:endParaRPr kumimoji="1" lang="en-US" altLang="zh-CN" sz="2400" dirty="0">
                  <a:solidFill>
                    <a:schemeClr val="accent2"/>
                  </a:solidFill>
                  <a:latin typeface="微软雅黑" panose="020B0503020204020204" pitchFamily="34" charset="-122"/>
                  <a:ea typeface="微软雅黑" panose="020B0503020204020204" pitchFamily="34" charset="-122"/>
                </a:endParaRPr>
              </a:p>
            </p:txBody>
          </p:sp>
        </mc:Choice>
        <mc:Fallback xmlns="">
          <p:sp>
            <p:nvSpPr>
              <p:cNvPr id="13317" name="Text Box 5"/>
              <p:cNvSpPr txBox="1">
                <a:spLocks noRot="1" noChangeAspect="1" noMove="1" noResize="1" noEditPoints="1" noAdjustHandles="1" noChangeArrowheads="1" noChangeShapeType="1" noTextEdit="1"/>
              </p:cNvSpPr>
              <p:nvPr/>
            </p:nvSpPr>
            <p:spPr bwMode="auto">
              <a:xfrm>
                <a:off x="3810000" y="1052736"/>
                <a:ext cx="4841875" cy="519112"/>
              </a:xfrm>
              <a:prstGeom prst="rect">
                <a:avLst/>
              </a:prstGeom>
              <a:blipFill rotWithShape="1">
                <a:blip r:embed="rId5"/>
                <a:stretch>
                  <a:fillRect t="-104" b="4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3318" name="Text Box 6"/>
          <p:cNvSpPr txBox="1">
            <a:spLocks noChangeArrowheads="1"/>
          </p:cNvSpPr>
          <p:nvPr/>
        </p:nvSpPr>
        <p:spPr bwMode="auto">
          <a:xfrm>
            <a:off x="455613" y="1754411"/>
            <a:ext cx="990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solidFill>
                  <a:schemeClr val="tx2"/>
                </a:solidFill>
                <a:latin typeface="微软雅黑" panose="020B0503020204020204" pitchFamily="34" charset="-122"/>
                <a:ea typeface="微软雅黑" panose="020B0503020204020204" pitchFamily="34" charset="-122"/>
              </a:rPr>
              <a:t>解</a:t>
            </a:r>
            <a:r>
              <a:rPr kumimoji="1" lang="en-US" altLang="zh-CN" sz="2800">
                <a:solidFill>
                  <a:schemeClr val="tx2"/>
                </a:solidFill>
                <a:latin typeface="微软雅黑" panose="020B0503020204020204" pitchFamily="34" charset="-122"/>
                <a:ea typeface="微软雅黑" panose="020B0503020204020204" pitchFamily="34" charset="-122"/>
              </a:rPr>
              <a:t>:</a:t>
            </a:r>
          </a:p>
        </p:txBody>
      </p:sp>
      <p:graphicFrame>
        <p:nvGraphicFramePr>
          <p:cNvPr id="13319" name="Object 7"/>
          <p:cNvGraphicFramePr>
            <a:graphicFrameLocks noChangeAspect="1"/>
          </p:cNvGraphicFramePr>
          <p:nvPr/>
        </p:nvGraphicFramePr>
        <p:xfrm>
          <a:off x="1295400" y="1814736"/>
          <a:ext cx="330200" cy="419100"/>
        </p:xfrm>
        <a:graphic>
          <a:graphicData uri="http://schemas.openxmlformats.org/presentationml/2006/ole">
            <mc:AlternateContent xmlns:mc="http://schemas.openxmlformats.org/markup-compatibility/2006">
              <mc:Choice xmlns:v="urn:schemas-microsoft-com:vml" Requires="v">
                <p:oleObj spid="_x0000_s10243" name="Equation" r:id="rId6" imgW="444500" imgH="558800" progId="Equation.3">
                  <p:embed/>
                </p:oleObj>
              </mc:Choice>
              <mc:Fallback>
                <p:oleObj name="Equation" r:id="rId6" imgW="444500" imgH="558800" progId="Equation.3">
                  <p:embed/>
                  <p:pic>
                    <p:nvPicPr>
                      <p:cNvPr id="13319"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1814736"/>
                        <a:ext cx="3302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0" name="Object 8"/>
          <p:cNvGraphicFramePr>
            <a:graphicFrameLocks noChangeAspect="1"/>
          </p:cNvGraphicFramePr>
          <p:nvPr/>
        </p:nvGraphicFramePr>
        <p:xfrm>
          <a:off x="5257800" y="1649636"/>
          <a:ext cx="1917700" cy="927100"/>
        </p:xfrm>
        <a:graphic>
          <a:graphicData uri="http://schemas.openxmlformats.org/presentationml/2006/ole">
            <mc:AlternateContent xmlns:mc="http://schemas.openxmlformats.org/markup-compatibility/2006">
              <mc:Choice xmlns:v="urn:schemas-microsoft-com:vml" Requires="v">
                <p:oleObj spid="_x0000_s10244" name="Equation" r:id="rId8" imgW="2552700" imgH="1231900" progId="Equation.3">
                  <p:embed/>
                </p:oleObj>
              </mc:Choice>
              <mc:Fallback>
                <p:oleObj name="Equation" r:id="rId8" imgW="2552700" imgH="1231900" progId="Equation.3">
                  <p:embed/>
                  <p:pic>
                    <p:nvPicPr>
                      <p:cNvPr id="13320" name="Object 8"/>
                      <p:cNvPicPr>
                        <a:picLocks noChangeAspect="1" noChangeArrowheads="1"/>
                      </p:cNvPicPr>
                      <p:nvPr/>
                    </p:nvPicPr>
                    <p:blipFill>
                      <a:blip r:embed="rId9">
                        <a:biLevel thresh="50000"/>
                        <a:grayscl/>
                        <a:extLst>
                          <a:ext uri="{28A0092B-C50C-407E-A947-70E740481C1C}">
                            <a14:useLocalDpi xmlns:a14="http://schemas.microsoft.com/office/drawing/2010/main" val="0"/>
                          </a:ext>
                        </a:extLst>
                      </a:blip>
                      <a:srcRect/>
                      <a:stretch>
                        <a:fillRect/>
                      </a:stretch>
                    </p:blipFill>
                    <p:spPr bwMode="auto">
                      <a:xfrm>
                        <a:off x="5257800" y="1649636"/>
                        <a:ext cx="19177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1" name="Object 9"/>
          <p:cNvGraphicFramePr>
            <a:graphicFrameLocks noChangeAspect="1"/>
          </p:cNvGraphicFramePr>
          <p:nvPr/>
        </p:nvGraphicFramePr>
        <p:xfrm>
          <a:off x="7277100" y="1897286"/>
          <a:ext cx="495300" cy="317500"/>
        </p:xfrm>
        <a:graphic>
          <a:graphicData uri="http://schemas.openxmlformats.org/presentationml/2006/ole">
            <mc:AlternateContent xmlns:mc="http://schemas.openxmlformats.org/markup-compatibility/2006">
              <mc:Choice xmlns:v="urn:schemas-microsoft-com:vml" Requires="v">
                <p:oleObj spid="_x0000_s10245" name="Equation" r:id="rId10" imgW="660400" imgH="419100" progId="Equation.3">
                  <p:embed/>
                </p:oleObj>
              </mc:Choice>
              <mc:Fallback>
                <p:oleObj name="Equation" r:id="rId10" imgW="660400" imgH="419100" progId="Equation.3">
                  <p:embed/>
                  <p:pic>
                    <p:nvPicPr>
                      <p:cNvPr id="13321" name="Object 9"/>
                      <p:cNvPicPr>
                        <a:picLocks noChangeAspect="1" noChangeArrowheads="1"/>
                      </p:cNvPicPr>
                      <p:nvPr/>
                    </p:nvPicPr>
                    <p:blipFill>
                      <a:blip r:embed="rId11">
                        <a:biLevel thresh="50000"/>
                        <a:grayscl/>
                        <a:extLst>
                          <a:ext uri="{28A0092B-C50C-407E-A947-70E740481C1C}">
                            <a14:useLocalDpi xmlns:a14="http://schemas.microsoft.com/office/drawing/2010/main" val="0"/>
                          </a:ext>
                        </a:extLst>
                      </a:blip>
                      <a:srcRect/>
                      <a:stretch>
                        <a:fillRect/>
                      </a:stretch>
                    </p:blipFill>
                    <p:spPr bwMode="auto">
                      <a:xfrm>
                        <a:off x="7277100" y="1897286"/>
                        <a:ext cx="495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2" name="Text Box 10"/>
          <p:cNvSpPr txBox="1">
            <a:spLocks noChangeArrowheads="1"/>
          </p:cNvSpPr>
          <p:nvPr/>
        </p:nvSpPr>
        <p:spPr bwMode="auto">
          <a:xfrm>
            <a:off x="1143000" y="2591023"/>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即</a:t>
            </a:r>
          </a:p>
        </p:txBody>
      </p:sp>
      <p:graphicFrame>
        <p:nvGraphicFramePr>
          <p:cNvPr id="13323" name="Object 11"/>
          <p:cNvGraphicFramePr>
            <a:graphicFrameLocks noChangeAspect="1"/>
          </p:cNvGraphicFramePr>
          <p:nvPr/>
        </p:nvGraphicFramePr>
        <p:xfrm>
          <a:off x="1905000" y="2614836"/>
          <a:ext cx="1468438" cy="530225"/>
        </p:xfrm>
        <a:graphic>
          <a:graphicData uri="http://schemas.openxmlformats.org/presentationml/2006/ole">
            <mc:AlternateContent xmlns:mc="http://schemas.openxmlformats.org/markup-compatibility/2006">
              <mc:Choice xmlns:v="urn:schemas-microsoft-com:vml" Requires="v">
                <p:oleObj spid="_x0000_s10246" name="公式" r:id="rId12" imgW="749300" imgH="266700" progId="Equation.3">
                  <p:embed/>
                </p:oleObj>
              </mc:Choice>
              <mc:Fallback>
                <p:oleObj name="公式" r:id="rId12" imgW="749300" imgH="266700" progId="Equation.3">
                  <p:embed/>
                  <p:pic>
                    <p:nvPicPr>
                      <p:cNvPr id="13323" name="Object 11"/>
                      <p:cNvPicPr>
                        <a:picLocks noChangeAspect="1" noChangeArrowheads="1"/>
                      </p:cNvPicPr>
                      <p:nvPr/>
                    </p:nvPicPr>
                    <p:blipFill>
                      <a:blip r:embed="rId13">
                        <a:biLevel thresh="50000"/>
                        <a:grayscl/>
                        <a:extLst>
                          <a:ext uri="{28A0092B-C50C-407E-A947-70E740481C1C}">
                            <a14:useLocalDpi xmlns:a14="http://schemas.microsoft.com/office/drawing/2010/main" val="0"/>
                          </a:ext>
                        </a:extLst>
                      </a:blip>
                      <a:srcRect/>
                      <a:stretch>
                        <a:fillRect/>
                      </a:stretch>
                    </p:blipFill>
                    <p:spPr bwMode="auto">
                      <a:xfrm>
                        <a:off x="1905000" y="2614836"/>
                        <a:ext cx="1468438"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4" name="Text Box 12"/>
          <p:cNvSpPr txBox="1">
            <a:spLocks noChangeArrowheads="1"/>
          </p:cNvSpPr>
          <p:nvPr/>
        </p:nvSpPr>
        <p:spPr bwMode="auto">
          <a:xfrm>
            <a:off x="455613" y="3463925"/>
            <a:ext cx="2286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solidFill>
                  <a:schemeClr val="tx2"/>
                </a:solidFill>
                <a:latin typeface="微软雅黑" panose="020B0503020204020204" pitchFamily="34" charset="-122"/>
                <a:ea typeface="微软雅黑" panose="020B0503020204020204" pitchFamily="34" charset="-122"/>
              </a:rPr>
              <a:t>例</a:t>
            </a:r>
            <a:r>
              <a:rPr kumimoji="1" lang="en-US" altLang="zh-CN" sz="2800">
                <a:solidFill>
                  <a:schemeClr val="tx2"/>
                </a:solidFill>
                <a:latin typeface="微软雅黑" panose="020B0503020204020204" pitchFamily="34" charset="-122"/>
                <a:ea typeface="微软雅黑" panose="020B0503020204020204" pitchFamily="34" charset="-122"/>
              </a:rPr>
              <a:t>2.</a:t>
            </a:r>
            <a:r>
              <a:rPr kumimoji="1" lang="en-US" altLang="zh-CN" sz="2800">
                <a:latin typeface="微软雅黑" panose="020B0503020204020204" pitchFamily="34" charset="-122"/>
                <a:ea typeface="微软雅黑" panose="020B0503020204020204" pitchFamily="34" charset="-122"/>
              </a:rPr>
              <a:t> </a:t>
            </a:r>
            <a:r>
              <a:rPr kumimoji="1" lang="zh-CN" altLang="en-US" sz="2800">
                <a:latin typeface="微软雅黑" panose="020B0503020204020204" pitchFamily="34" charset="-122"/>
                <a:ea typeface="微软雅黑" panose="020B0503020204020204" pitchFamily="34" charset="-122"/>
              </a:rPr>
              <a:t>求函数</a:t>
            </a:r>
          </a:p>
        </p:txBody>
      </p:sp>
      <p:graphicFrame>
        <p:nvGraphicFramePr>
          <p:cNvPr id="13325" name="Object 13"/>
          <p:cNvGraphicFramePr>
            <a:graphicFrameLocks noChangeAspect="1"/>
          </p:cNvGraphicFramePr>
          <p:nvPr/>
        </p:nvGraphicFramePr>
        <p:xfrm>
          <a:off x="2395538" y="3429000"/>
          <a:ext cx="2819400" cy="508000"/>
        </p:xfrm>
        <a:graphic>
          <a:graphicData uri="http://schemas.openxmlformats.org/presentationml/2006/ole">
            <mc:AlternateContent xmlns:mc="http://schemas.openxmlformats.org/markup-compatibility/2006">
              <mc:Choice xmlns:v="urn:schemas-microsoft-com:vml" Requires="v">
                <p:oleObj spid="_x0000_s10247" name="Equation" r:id="rId14" imgW="3759200" imgH="673100" progId="Equation.3">
                  <p:embed/>
                </p:oleObj>
              </mc:Choice>
              <mc:Fallback>
                <p:oleObj name="Equation" r:id="rId14" imgW="3759200" imgH="673100" progId="Equation.3">
                  <p:embed/>
                  <p:pic>
                    <p:nvPicPr>
                      <p:cNvPr id="13325" name="Object 13"/>
                      <p:cNvPicPr>
                        <a:picLocks noChangeAspect="1" noChangeArrowheads="1"/>
                      </p:cNvPicPr>
                      <p:nvPr/>
                    </p:nvPicPr>
                    <p:blipFill>
                      <a:blip r:embed="rId15">
                        <a:biLevel thresh="50000"/>
                        <a:grayscl/>
                        <a:extLst>
                          <a:ext uri="{28A0092B-C50C-407E-A947-70E740481C1C}">
                            <a14:useLocalDpi xmlns:a14="http://schemas.microsoft.com/office/drawing/2010/main" val="0"/>
                          </a:ext>
                        </a:extLst>
                      </a:blip>
                      <a:srcRect/>
                      <a:stretch>
                        <a:fillRect/>
                      </a:stretch>
                    </p:blipFill>
                    <p:spPr bwMode="auto">
                      <a:xfrm>
                        <a:off x="2395538" y="3429000"/>
                        <a:ext cx="28194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6" name="Object 14"/>
          <p:cNvGraphicFramePr>
            <a:graphicFrameLocks noChangeAspect="1"/>
          </p:cNvGraphicFramePr>
          <p:nvPr/>
        </p:nvGraphicFramePr>
        <p:xfrm>
          <a:off x="5257800" y="3500438"/>
          <a:ext cx="2792413" cy="461962"/>
        </p:xfrm>
        <a:graphic>
          <a:graphicData uri="http://schemas.openxmlformats.org/presentationml/2006/ole">
            <mc:AlternateContent xmlns:mc="http://schemas.openxmlformats.org/markup-compatibility/2006">
              <mc:Choice xmlns:v="urn:schemas-microsoft-com:vml" Requires="v">
                <p:oleObj spid="_x0000_s10248" name="Equation" r:id="rId16" imgW="3695700" imgH="609600" progId="Equation.3">
                  <p:embed/>
                </p:oleObj>
              </mc:Choice>
              <mc:Fallback>
                <p:oleObj name="Equation" r:id="rId16" imgW="3695700" imgH="609600" progId="Equation.3">
                  <p:embed/>
                  <p:pic>
                    <p:nvPicPr>
                      <p:cNvPr id="13326" name="Object 14"/>
                      <p:cNvPicPr>
                        <a:picLocks noChangeAspect="1" noChangeArrowheads="1"/>
                      </p:cNvPicPr>
                      <p:nvPr/>
                    </p:nvPicPr>
                    <p:blipFill>
                      <a:blip r:embed="rId17">
                        <a:biLevel thresh="50000"/>
                        <a:grayscl/>
                        <a:extLst>
                          <a:ext uri="{28A0092B-C50C-407E-A947-70E740481C1C}">
                            <a14:useLocalDpi xmlns:a14="http://schemas.microsoft.com/office/drawing/2010/main" val="0"/>
                          </a:ext>
                        </a:extLst>
                      </a:blip>
                      <a:srcRect/>
                      <a:stretch>
                        <a:fillRect/>
                      </a:stretch>
                    </p:blipFill>
                    <p:spPr bwMode="auto">
                      <a:xfrm>
                        <a:off x="5257800" y="3500438"/>
                        <a:ext cx="2792413"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7" name="Text Box 15"/>
          <p:cNvSpPr txBox="1">
            <a:spLocks noChangeArrowheads="1"/>
          </p:cNvSpPr>
          <p:nvPr/>
        </p:nvSpPr>
        <p:spPr bwMode="auto">
          <a:xfrm>
            <a:off x="457200" y="4267200"/>
            <a:ext cx="91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solidFill>
                  <a:schemeClr val="tx2"/>
                </a:solidFill>
                <a:latin typeface="微软雅黑" panose="020B0503020204020204" pitchFamily="34" charset="-122"/>
                <a:ea typeface="微软雅黑" panose="020B0503020204020204" pitchFamily="34" charset="-122"/>
              </a:rPr>
              <a:t>解</a:t>
            </a:r>
            <a:r>
              <a:rPr kumimoji="1" lang="en-US" altLang="zh-CN" sz="2800">
                <a:solidFill>
                  <a:schemeClr val="tx2"/>
                </a:solidFill>
                <a:latin typeface="微软雅黑" panose="020B0503020204020204" pitchFamily="34" charset="-122"/>
                <a:ea typeface="微软雅黑" panose="020B0503020204020204" pitchFamily="34" charset="-122"/>
              </a:rPr>
              <a:t>:</a:t>
            </a:r>
          </a:p>
        </p:txBody>
      </p:sp>
      <p:graphicFrame>
        <p:nvGraphicFramePr>
          <p:cNvPr id="13328" name="Object 16"/>
          <p:cNvGraphicFramePr>
            <a:graphicFrameLocks noChangeAspect="1"/>
          </p:cNvGraphicFramePr>
          <p:nvPr/>
        </p:nvGraphicFramePr>
        <p:xfrm>
          <a:off x="3136900" y="4178300"/>
          <a:ext cx="1816100" cy="850900"/>
        </p:xfrm>
        <a:graphic>
          <a:graphicData uri="http://schemas.openxmlformats.org/presentationml/2006/ole">
            <mc:AlternateContent xmlns:mc="http://schemas.openxmlformats.org/markup-compatibility/2006">
              <mc:Choice xmlns:v="urn:schemas-microsoft-com:vml" Requires="v">
                <p:oleObj spid="_x0000_s10249" name="Equation" r:id="rId18" imgW="2425700" imgH="1130300" progId="Equation.3">
                  <p:embed/>
                </p:oleObj>
              </mc:Choice>
              <mc:Fallback>
                <p:oleObj name="Equation" r:id="rId18" imgW="2425700" imgH="1130300" progId="Equation.3">
                  <p:embed/>
                  <p:pic>
                    <p:nvPicPr>
                      <p:cNvPr id="13328" name="Object 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36900" y="4178300"/>
                        <a:ext cx="18161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9" name="Object 17"/>
          <p:cNvGraphicFramePr>
            <a:graphicFrameLocks noChangeAspect="1"/>
          </p:cNvGraphicFramePr>
          <p:nvPr/>
        </p:nvGraphicFramePr>
        <p:xfrm>
          <a:off x="2133600" y="4368800"/>
          <a:ext cx="889000" cy="660400"/>
        </p:xfrm>
        <a:graphic>
          <a:graphicData uri="http://schemas.openxmlformats.org/presentationml/2006/ole">
            <mc:AlternateContent xmlns:mc="http://schemas.openxmlformats.org/markup-compatibility/2006">
              <mc:Choice xmlns:v="urn:schemas-microsoft-com:vml" Requires="v">
                <p:oleObj spid="_x0000_s10250" name="Equation" r:id="rId20" imgW="1181100" imgH="876300" progId="Equation.3">
                  <p:embed/>
                </p:oleObj>
              </mc:Choice>
              <mc:Fallback>
                <p:oleObj name="Equation" r:id="rId20" imgW="1181100" imgH="876300" progId="Equation.3">
                  <p:embed/>
                  <p:pic>
                    <p:nvPicPr>
                      <p:cNvPr id="13329" name="Object 1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133600" y="4368800"/>
                        <a:ext cx="8890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0" name="Object 18"/>
          <p:cNvGraphicFramePr>
            <a:graphicFrameLocks noChangeAspect="1"/>
          </p:cNvGraphicFramePr>
          <p:nvPr/>
        </p:nvGraphicFramePr>
        <p:xfrm>
          <a:off x="1250950" y="4357688"/>
          <a:ext cx="838200" cy="419100"/>
        </p:xfrm>
        <a:graphic>
          <a:graphicData uri="http://schemas.openxmlformats.org/presentationml/2006/ole">
            <mc:AlternateContent xmlns:mc="http://schemas.openxmlformats.org/markup-compatibility/2006">
              <mc:Choice xmlns:v="urn:schemas-microsoft-com:vml" Requires="v">
                <p:oleObj spid="_x0000_s10251" name="Equation" r:id="rId22" imgW="1117600" imgH="558800" progId="Equation.3">
                  <p:embed/>
                </p:oleObj>
              </mc:Choice>
              <mc:Fallback>
                <p:oleObj name="Equation" r:id="rId22" imgW="1117600" imgH="558800" progId="Equation.3">
                  <p:embed/>
                  <p:pic>
                    <p:nvPicPr>
                      <p:cNvPr id="13330" name="Object 18"/>
                      <p:cNvPicPr>
                        <a:picLocks noChangeAspect="1" noChangeArrowheads="1"/>
                      </p:cNvPicPr>
                      <p:nvPr/>
                    </p:nvPicPr>
                    <p:blipFill>
                      <a:blip r:embed="rId23">
                        <a:biLevel thresh="50000"/>
                        <a:grayscl/>
                        <a:extLst>
                          <a:ext uri="{28A0092B-C50C-407E-A947-70E740481C1C}">
                            <a14:useLocalDpi xmlns:a14="http://schemas.microsoft.com/office/drawing/2010/main" val="0"/>
                          </a:ext>
                        </a:extLst>
                      </a:blip>
                      <a:srcRect/>
                      <a:stretch>
                        <a:fillRect/>
                      </a:stretch>
                    </p:blipFill>
                    <p:spPr bwMode="auto">
                      <a:xfrm>
                        <a:off x="1250950" y="4357688"/>
                        <a:ext cx="8382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1" name="Object 19"/>
          <p:cNvGraphicFramePr>
            <a:graphicFrameLocks noChangeAspect="1"/>
          </p:cNvGraphicFramePr>
          <p:nvPr/>
        </p:nvGraphicFramePr>
        <p:xfrm>
          <a:off x="5065713" y="4089400"/>
          <a:ext cx="2057400" cy="1016000"/>
        </p:xfrm>
        <a:graphic>
          <a:graphicData uri="http://schemas.openxmlformats.org/presentationml/2006/ole">
            <mc:AlternateContent xmlns:mc="http://schemas.openxmlformats.org/markup-compatibility/2006">
              <mc:Choice xmlns:v="urn:schemas-microsoft-com:vml" Requires="v">
                <p:oleObj spid="_x0000_s10252" name="Equation" r:id="rId24" imgW="2743200" imgH="1358900" progId="Equation.3">
                  <p:embed/>
                </p:oleObj>
              </mc:Choice>
              <mc:Fallback>
                <p:oleObj name="Equation" r:id="rId24" imgW="2743200" imgH="1358900" progId="Equation.3">
                  <p:embed/>
                  <p:pic>
                    <p:nvPicPr>
                      <p:cNvPr id="13331" name="Object 1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065713" y="4089400"/>
                        <a:ext cx="205740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2" name="Object 20"/>
          <p:cNvGraphicFramePr>
            <a:graphicFrameLocks noChangeAspect="1"/>
          </p:cNvGraphicFramePr>
          <p:nvPr/>
        </p:nvGraphicFramePr>
        <p:xfrm>
          <a:off x="2133600" y="5233988"/>
          <a:ext cx="1016000" cy="660400"/>
        </p:xfrm>
        <a:graphic>
          <a:graphicData uri="http://schemas.openxmlformats.org/presentationml/2006/ole">
            <mc:AlternateContent xmlns:mc="http://schemas.openxmlformats.org/markup-compatibility/2006">
              <mc:Choice xmlns:v="urn:schemas-microsoft-com:vml" Requires="v">
                <p:oleObj spid="_x0000_s10253" name="Equation" r:id="rId26" imgW="1358900" imgH="876300" progId="Equation.3">
                  <p:embed/>
                </p:oleObj>
              </mc:Choice>
              <mc:Fallback>
                <p:oleObj name="Equation" r:id="rId26" imgW="1358900" imgH="876300" progId="Equation.3">
                  <p:embed/>
                  <p:pic>
                    <p:nvPicPr>
                      <p:cNvPr id="13332" name="Object 2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133600" y="5233988"/>
                        <a:ext cx="10160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3" name="Object 21"/>
          <p:cNvGraphicFramePr>
            <a:graphicFrameLocks noChangeAspect="1"/>
          </p:cNvGraphicFramePr>
          <p:nvPr/>
        </p:nvGraphicFramePr>
        <p:xfrm>
          <a:off x="3187700" y="5157788"/>
          <a:ext cx="622300" cy="431800"/>
        </p:xfrm>
        <a:graphic>
          <a:graphicData uri="http://schemas.openxmlformats.org/presentationml/2006/ole">
            <mc:AlternateContent xmlns:mc="http://schemas.openxmlformats.org/markup-compatibility/2006">
              <mc:Choice xmlns:v="urn:schemas-microsoft-com:vml" Requires="v">
                <p:oleObj spid="_x0000_s10254" name="Equation" r:id="rId28" imgW="825500" imgH="571500" progId="Equation.3">
                  <p:embed/>
                </p:oleObj>
              </mc:Choice>
              <mc:Fallback>
                <p:oleObj name="Equation" r:id="rId28" imgW="825500" imgH="571500" progId="Equation.3">
                  <p:embed/>
                  <p:pic>
                    <p:nvPicPr>
                      <p:cNvPr id="13333" name="Object 2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187700" y="5157788"/>
                        <a:ext cx="622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4" name="Object 22"/>
          <p:cNvGraphicFramePr>
            <a:graphicFrameLocks noChangeAspect="1"/>
          </p:cNvGraphicFramePr>
          <p:nvPr/>
        </p:nvGraphicFramePr>
        <p:xfrm>
          <a:off x="3752850" y="5164138"/>
          <a:ext cx="1181100" cy="508000"/>
        </p:xfrm>
        <a:graphic>
          <a:graphicData uri="http://schemas.openxmlformats.org/presentationml/2006/ole">
            <mc:AlternateContent xmlns:mc="http://schemas.openxmlformats.org/markup-compatibility/2006">
              <mc:Choice xmlns:v="urn:schemas-microsoft-com:vml" Requires="v">
                <p:oleObj spid="_x0000_s10255" name="Equation" r:id="rId30" imgW="1574800" imgH="673100" progId="Equation.3">
                  <p:embed/>
                </p:oleObj>
              </mc:Choice>
              <mc:Fallback>
                <p:oleObj name="Equation" r:id="rId30" imgW="1574800" imgH="673100" progId="Equation.3">
                  <p:embed/>
                  <p:pic>
                    <p:nvPicPr>
                      <p:cNvPr id="13334" name="Object 22"/>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752850" y="5164138"/>
                        <a:ext cx="11811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5" name="Object 23"/>
          <p:cNvGraphicFramePr>
            <a:graphicFrameLocks noChangeAspect="1"/>
          </p:cNvGraphicFramePr>
          <p:nvPr/>
        </p:nvGraphicFramePr>
        <p:xfrm>
          <a:off x="5029200" y="5157788"/>
          <a:ext cx="1295400" cy="431800"/>
        </p:xfrm>
        <a:graphic>
          <a:graphicData uri="http://schemas.openxmlformats.org/presentationml/2006/ole">
            <mc:AlternateContent xmlns:mc="http://schemas.openxmlformats.org/markup-compatibility/2006">
              <mc:Choice xmlns:v="urn:schemas-microsoft-com:vml" Requires="v">
                <p:oleObj spid="_x0000_s10256" name="Equation" r:id="rId32" imgW="1727200" imgH="571500" progId="Equation.3">
                  <p:embed/>
                </p:oleObj>
              </mc:Choice>
              <mc:Fallback>
                <p:oleObj name="Equation" r:id="rId32" imgW="1727200" imgH="571500" progId="Equation.3">
                  <p:embed/>
                  <p:pic>
                    <p:nvPicPr>
                      <p:cNvPr id="13335" name="Object 23"/>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029200" y="5157788"/>
                        <a:ext cx="12954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6" name="Object 24"/>
          <p:cNvGraphicFramePr>
            <a:graphicFrameLocks noChangeAspect="1"/>
          </p:cNvGraphicFramePr>
          <p:nvPr/>
        </p:nvGraphicFramePr>
        <p:xfrm>
          <a:off x="6388100" y="5349875"/>
          <a:ext cx="622300" cy="241300"/>
        </p:xfrm>
        <a:graphic>
          <a:graphicData uri="http://schemas.openxmlformats.org/presentationml/2006/ole">
            <mc:AlternateContent xmlns:mc="http://schemas.openxmlformats.org/markup-compatibility/2006">
              <mc:Choice xmlns:v="urn:schemas-microsoft-com:vml" Requires="v">
                <p:oleObj spid="_x0000_s10257" name="Equation" r:id="rId34" imgW="825500" imgH="317500" progId="Equation.3">
                  <p:embed/>
                </p:oleObj>
              </mc:Choice>
              <mc:Fallback>
                <p:oleObj name="Equation" r:id="rId34" imgW="825500" imgH="317500" progId="Equation.3">
                  <p:embed/>
                  <p:pic>
                    <p:nvPicPr>
                      <p:cNvPr id="13336" name="Object 24"/>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388100" y="5349875"/>
                        <a:ext cx="6223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7" name="Object 25"/>
          <p:cNvGraphicFramePr>
            <a:graphicFrameLocks noChangeAspect="1"/>
          </p:cNvGraphicFramePr>
          <p:nvPr/>
        </p:nvGraphicFramePr>
        <p:xfrm>
          <a:off x="7162800" y="5170488"/>
          <a:ext cx="1066800" cy="508000"/>
        </p:xfrm>
        <a:graphic>
          <a:graphicData uri="http://schemas.openxmlformats.org/presentationml/2006/ole">
            <mc:AlternateContent xmlns:mc="http://schemas.openxmlformats.org/markup-compatibility/2006">
              <mc:Choice xmlns:v="urn:schemas-microsoft-com:vml" Requires="v">
                <p:oleObj spid="_x0000_s10258" name="Equation" r:id="rId36" imgW="1422400" imgH="673100" progId="Equation.3">
                  <p:embed/>
                </p:oleObj>
              </mc:Choice>
              <mc:Fallback>
                <p:oleObj name="Equation" r:id="rId36" imgW="1422400" imgH="673100" progId="Equation.3">
                  <p:embed/>
                  <p:pic>
                    <p:nvPicPr>
                      <p:cNvPr id="13337" name="Object 25"/>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7162800" y="5170488"/>
                        <a:ext cx="10668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8" name="Object 26"/>
          <p:cNvGraphicFramePr>
            <a:graphicFrameLocks noChangeAspect="1"/>
          </p:cNvGraphicFramePr>
          <p:nvPr/>
        </p:nvGraphicFramePr>
        <p:xfrm>
          <a:off x="2133600" y="5949950"/>
          <a:ext cx="1155700" cy="508000"/>
        </p:xfrm>
        <a:graphic>
          <a:graphicData uri="http://schemas.openxmlformats.org/presentationml/2006/ole">
            <mc:AlternateContent xmlns:mc="http://schemas.openxmlformats.org/markup-compatibility/2006">
              <mc:Choice xmlns:v="urn:schemas-microsoft-com:vml" Requires="v">
                <p:oleObj spid="_x0000_s10259" name="Equation" r:id="rId38" imgW="1536700" imgH="673100" progId="Equation.3">
                  <p:embed/>
                </p:oleObj>
              </mc:Choice>
              <mc:Fallback>
                <p:oleObj name="Equation" r:id="rId38" imgW="1536700" imgH="673100" progId="Equation.3">
                  <p:embed/>
                  <p:pic>
                    <p:nvPicPr>
                      <p:cNvPr id="13338" name="Object 26"/>
                      <p:cNvPicPr>
                        <a:picLocks noChangeAspect="1" noChangeArrowheads="1"/>
                      </p:cNvPicPr>
                      <p:nvPr/>
                    </p:nvPicPr>
                    <p:blipFill>
                      <a:blip r:embed="rId39">
                        <a:biLevel thresh="50000"/>
                        <a:grayscl/>
                        <a:extLst>
                          <a:ext uri="{28A0092B-C50C-407E-A947-70E740481C1C}">
                            <a14:useLocalDpi xmlns:a14="http://schemas.microsoft.com/office/drawing/2010/main" val="0"/>
                          </a:ext>
                        </a:extLst>
                      </a:blip>
                      <a:srcRect/>
                      <a:stretch>
                        <a:fillRect/>
                      </a:stretch>
                    </p:blipFill>
                    <p:spPr bwMode="auto">
                      <a:xfrm>
                        <a:off x="2133600" y="5949950"/>
                        <a:ext cx="11557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9" name="Object 27"/>
          <p:cNvGraphicFramePr>
            <a:graphicFrameLocks noChangeAspect="1"/>
          </p:cNvGraphicFramePr>
          <p:nvPr/>
        </p:nvGraphicFramePr>
        <p:xfrm>
          <a:off x="2705100" y="1662336"/>
          <a:ext cx="2501900" cy="908050"/>
        </p:xfrm>
        <a:graphic>
          <a:graphicData uri="http://schemas.openxmlformats.org/presentationml/2006/ole">
            <mc:AlternateContent xmlns:mc="http://schemas.openxmlformats.org/markup-compatibility/2006">
              <mc:Choice xmlns:v="urn:schemas-microsoft-com:vml" Requires="v">
                <p:oleObj spid="_x0000_s10260" name="Equation" r:id="rId40" imgW="3403600" imgH="1231900" progId="Equation.3">
                  <p:embed/>
                </p:oleObj>
              </mc:Choice>
              <mc:Fallback>
                <p:oleObj name="Equation" r:id="rId40" imgW="3403600" imgH="1231900" progId="Equation.3">
                  <p:embed/>
                  <p:pic>
                    <p:nvPicPr>
                      <p:cNvPr id="13339" name="Object 27"/>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2705100" y="1662336"/>
                        <a:ext cx="2501900"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40" name="Object 28"/>
          <p:cNvGraphicFramePr>
            <a:graphicFrameLocks noChangeAspect="1"/>
          </p:cNvGraphicFramePr>
          <p:nvPr/>
        </p:nvGraphicFramePr>
        <p:xfrm>
          <a:off x="1665288" y="1814736"/>
          <a:ext cx="1016000" cy="660400"/>
        </p:xfrm>
        <a:graphic>
          <a:graphicData uri="http://schemas.openxmlformats.org/presentationml/2006/ole">
            <mc:AlternateContent xmlns:mc="http://schemas.openxmlformats.org/markup-compatibility/2006">
              <mc:Choice xmlns:v="urn:schemas-microsoft-com:vml" Requires="v">
                <p:oleObj spid="_x0000_s10261" name="Equation" r:id="rId42" imgW="1358900" imgH="876300" progId="Equation.3">
                  <p:embed/>
                </p:oleObj>
              </mc:Choice>
              <mc:Fallback>
                <p:oleObj name="Equation" r:id="rId42" imgW="1358900" imgH="876300" progId="Equation.3">
                  <p:embed/>
                  <p:pic>
                    <p:nvPicPr>
                      <p:cNvPr id="13340" name="Object 28"/>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1665288" y="1814736"/>
                        <a:ext cx="10160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43" name="Rectangle 31"/>
          <p:cNvSpPr>
            <a:spLocks noChangeArrowheads="1"/>
          </p:cNvSpPr>
          <p:nvPr/>
        </p:nvSpPr>
        <p:spPr bwMode="auto">
          <a:xfrm>
            <a:off x="466725" y="1128936"/>
            <a:ext cx="720725" cy="43180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a:outerShdw dist="35921" dir="2700000" algn="ctr" rotWithShape="0">
              <a:schemeClr val="bg2"/>
            </a:outerShdw>
          </a:effectLst>
        </p:spPr>
        <p:txBody>
          <a:bodyPr wrap="none" anchor="ctr"/>
          <a:lstStyle/>
          <a:p>
            <a:pPr algn="ctr"/>
            <a:r>
              <a:rPr lang="zh-CN" altLang="en-US" sz="2800">
                <a:latin typeface="微软雅黑" panose="020B0503020204020204" pitchFamily="34" charset="-122"/>
                <a:ea typeface="微软雅黑" panose="020B0503020204020204" pitchFamily="34" charset="-122"/>
              </a:rPr>
              <a:t>例</a:t>
            </a:r>
            <a:r>
              <a:rPr lang="en-US" altLang="zh-CN" sz="2800">
                <a:latin typeface="微软雅黑" panose="020B0503020204020204" pitchFamily="34" charset="-122"/>
                <a:ea typeface="微软雅黑" panose="020B0503020204020204" pitchFamily="34" charset="-122"/>
              </a:rPr>
              <a:t>1</a:t>
            </a:r>
          </a:p>
        </p:txBody>
      </p:sp>
      <p:sp>
        <p:nvSpPr>
          <p:cNvPr id="13344" name="Rectangle 32"/>
          <p:cNvSpPr>
            <a:spLocks noChangeArrowheads="1"/>
          </p:cNvSpPr>
          <p:nvPr/>
        </p:nvSpPr>
        <p:spPr bwMode="auto">
          <a:xfrm>
            <a:off x="466725" y="1778223"/>
            <a:ext cx="720725" cy="431800"/>
          </a:xfrm>
          <a:prstGeom prst="rect">
            <a:avLst/>
          </a:prstGeom>
          <a:gradFill rotWithShape="1">
            <a:gsLst>
              <a:gs pos="0">
                <a:srgbClr val="FF0000"/>
              </a:gs>
              <a:gs pos="50000">
                <a:schemeClr val="bg1"/>
              </a:gs>
              <a:gs pos="100000">
                <a:srgbClr val="FF0000"/>
              </a:gs>
            </a:gsLst>
            <a:lin ang="0" scaled="1"/>
          </a:gradFill>
          <a:ln w="9525">
            <a:solidFill>
              <a:srgbClr val="FF0000"/>
            </a:solidFill>
            <a:miter lim="800000"/>
          </a:ln>
          <a:effectLst>
            <a:outerShdw dist="35921" dir="2700000" algn="ctr" rotWithShape="0">
              <a:schemeClr val="bg2"/>
            </a:outerShdw>
          </a:effectLst>
        </p:spPr>
        <p:txBody>
          <a:bodyPr wrap="none" anchor="ctr"/>
          <a:lstStyle/>
          <a:p>
            <a:pPr algn="ctr"/>
            <a:r>
              <a:rPr lang="zh-CN" altLang="en-US" sz="2800">
                <a:latin typeface="微软雅黑" panose="020B0503020204020204" pitchFamily="34" charset="-122"/>
                <a:ea typeface="微软雅黑" panose="020B0503020204020204" pitchFamily="34" charset="-122"/>
              </a:rPr>
              <a:t>解</a:t>
            </a:r>
          </a:p>
        </p:txBody>
      </p:sp>
      <p:sp>
        <p:nvSpPr>
          <p:cNvPr id="13345" name="Rectangle 33"/>
          <p:cNvSpPr>
            <a:spLocks noChangeArrowheads="1"/>
          </p:cNvSpPr>
          <p:nvPr/>
        </p:nvSpPr>
        <p:spPr bwMode="auto">
          <a:xfrm>
            <a:off x="468313" y="3500438"/>
            <a:ext cx="720725" cy="43180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a:outerShdw dist="35921" dir="2700000" algn="ctr" rotWithShape="0">
              <a:schemeClr val="bg2"/>
            </a:outerShdw>
          </a:effectLst>
        </p:spPr>
        <p:txBody>
          <a:bodyPr wrap="none" anchor="ctr"/>
          <a:lstStyle/>
          <a:p>
            <a:pPr algn="ctr"/>
            <a:r>
              <a:rPr lang="zh-CN" altLang="en-US" sz="2800">
                <a:latin typeface="微软雅黑" panose="020B0503020204020204" pitchFamily="34" charset="-122"/>
                <a:ea typeface="微软雅黑" panose="020B0503020204020204" pitchFamily="34" charset="-122"/>
              </a:rPr>
              <a:t>例</a:t>
            </a:r>
            <a:r>
              <a:rPr lang="en-US" altLang="zh-CN" sz="2800">
                <a:latin typeface="微软雅黑" panose="020B0503020204020204" pitchFamily="34" charset="-122"/>
                <a:ea typeface="微软雅黑" panose="020B0503020204020204" pitchFamily="34" charset="-122"/>
              </a:rPr>
              <a:t>2</a:t>
            </a:r>
          </a:p>
        </p:txBody>
      </p:sp>
      <p:sp>
        <p:nvSpPr>
          <p:cNvPr id="13346" name="Rectangle 34"/>
          <p:cNvSpPr>
            <a:spLocks noChangeArrowheads="1"/>
          </p:cNvSpPr>
          <p:nvPr/>
        </p:nvSpPr>
        <p:spPr bwMode="auto">
          <a:xfrm>
            <a:off x="468313" y="4292600"/>
            <a:ext cx="720725" cy="431800"/>
          </a:xfrm>
          <a:prstGeom prst="rect">
            <a:avLst/>
          </a:prstGeom>
          <a:gradFill rotWithShape="1">
            <a:gsLst>
              <a:gs pos="0">
                <a:srgbClr val="FF0000"/>
              </a:gs>
              <a:gs pos="50000">
                <a:schemeClr val="bg1"/>
              </a:gs>
              <a:gs pos="100000">
                <a:srgbClr val="FF0000"/>
              </a:gs>
            </a:gsLst>
            <a:lin ang="0" scaled="1"/>
          </a:gradFill>
          <a:ln w="9525">
            <a:solidFill>
              <a:srgbClr val="FF0000"/>
            </a:solidFill>
            <a:miter lim="800000"/>
          </a:ln>
          <a:effectLst>
            <a:outerShdw dist="35921" dir="2700000" algn="ctr" rotWithShape="0">
              <a:schemeClr val="bg2"/>
            </a:outerShdw>
          </a:effectLst>
        </p:spPr>
        <p:txBody>
          <a:bodyPr wrap="none" anchor="ctr"/>
          <a:lstStyle/>
          <a:p>
            <a:pPr algn="ctr"/>
            <a:r>
              <a:rPr lang="zh-CN" altLang="en-US" sz="2800">
                <a:latin typeface="微软雅黑" panose="020B0503020204020204" pitchFamily="34" charset="-122"/>
                <a:ea typeface="微软雅黑" panose="020B0503020204020204" pitchFamily="34" charset="-122"/>
              </a:rPr>
              <a:t>解</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3344"/>
                                        </p:tgtEl>
                                        <p:attrNameLst>
                                          <p:attrName>style.visibility</p:attrName>
                                        </p:attrNameLst>
                                      </p:cBhvr>
                                      <p:to>
                                        <p:strVal val="visible"/>
                                      </p:to>
                                    </p:set>
                                    <p:animEffect transition="in" filter="slide(fromLeft)">
                                      <p:cBhvr>
                                        <p:cTn id="7" dur="500"/>
                                        <p:tgtEl>
                                          <p:spTgt spid="1334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318"/>
                                        </p:tgtEl>
                                        <p:attrNameLst>
                                          <p:attrName>style.visibility</p:attrName>
                                        </p:attrNameLst>
                                      </p:cBhvr>
                                      <p:to>
                                        <p:strVal val="visible"/>
                                      </p:to>
                                    </p:set>
                                    <p:animEffect transition="in" filter="wipe(left)">
                                      <p:cBhvr>
                                        <p:cTn id="11" dur="500"/>
                                        <p:tgtEl>
                                          <p:spTgt spid="1331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319"/>
                                        </p:tgtEl>
                                        <p:attrNameLst>
                                          <p:attrName>style.visibility</p:attrName>
                                        </p:attrNameLst>
                                      </p:cBhvr>
                                      <p:to>
                                        <p:strVal val="visible"/>
                                      </p:to>
                                    </p:set>
                                    <p:animEffect transition="in" filter="wipe(left)">
                                      <p:cBhvr>
                                        <p:cTn id="15" dur="500"/>
                                        <p:tgtEl>
                                          <p:spTgt spid="13319"/>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3339"/>
                                        </p:tgtEl>
                                        <p:attrNameLst>
                                          <p:attrName>style.visibility</p:attrName>
                                        </p:attrNameLst>
                                      </p:cBhvr>
                                      <p:to>
                                        <p:strVal val="visible"/>
                                      </p:to>
                                    </p:set>
                                    <p:animEffect transition="in" filter="wipe(left)">
                                      <p:cBhvr>
                                        <p:cTn id="19" dur="500"/>
                                        <p:tgtEl>
                                          <p:spTgt spid="13339"/>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3340"/>
                                        </p:tgtEl>
                                        <p:attrNameLst>
                                          <p:attrName>style.visibility</p:attrName>
                                        </p:attrNameLst>
                                      </p:cBhvr>
                                      <p:to>
                                        <p:strVal val="visible"/>
                                      </p:to>
                                    </p:set>
                                    <p:animEffect transition="in" filter="wipe(left)">
                                      <p:cBhvr>
                                        <p:cTn id="23" dur="500"/>
                                        <p:tgtEl>
                                          <p:spTgt spid="1334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3320"/>
                                        </p:tgtEl>
                                        <p:attrNameLst>
                                          <p:attrName>style.visibility</p:attrName>
                                        </p:attrNameLst>
                                      </p:cBhvr>
                                      <p:to>
                                        <p:strVal val="visible"/>
                                      </p:to>
                                    </p:set>
                                    <p:animEffect transition="in" filter="wipe(left)">
                                      <p:cBhvr>
                                        <p:cTn id="28" dur="500"/>
                                        <p:tgtEl>
                                          <p:spTgt spid="13320"/>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3321"/>
                                        </p:tgtEl>
                                        <p:attrNameLst>
                                          <p:attrName>style.visibility</p:attrName>
                                        </p:attrNameLst>
                                      </p:cBhvr>
                                      <p:to>
                                        <p:strVal val="visible"/>
                                      </p:to>
                                    </p:set>
                                    <p:animEffect transition="in" filter="wipe(left)">
                                      <p:cBhvr>
                                        <p:cTn id="32" dur="500"/>
                                        <p:tgtEl>
                                          <p:spTgt spid="133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322"/>
                                        </p:tgtEl>
                                        <p:attrNameLst>
                                          <p:attrName>style.visibility</p:attrName>
                                        </p:attrNameLst>
                                      </p:cBhvr>
                                      <p:to>
                                        <p:strVal val="visible"/>
                                      </p:to>
                                    </p:set>
                                    <p:animEffect transition="in" filter="wipe(left)">
                                      <p:cBhvr>
                                        <p:cTn id="37" dur="500"/>
                                        <p:tgtEl>
                                          <p:spTgt spid="13322"/>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13323"/>
                                        </p:tgtEl>
                                        <p:attrNameLst>
                                          <p:attrName>style.visibility</p:attrName>
                                        </p:attrNameLst>
                                      </p:cBhvr>
                                      <p:to>
                                        <p:strVal val="visible"/>
                                      </p:to>
                                    </p:set>
                                    <p:animEffect transition="in" filter="wipe(left)">
                                      <p:cBhvr>
                                        <p:cTn id="41" dur="500"/>
                                        <p:tgtEl>
                                          <p:spTgt spid="13323"/>
                                        </p:tgtEl>
                                      </p:cBhvr>
                                    </p:animEffec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13314"/>
                                        </p:tgtEl>
                                        <p:attrNameLst>
                                          <p:attrName>style.visibility</p:attrName>
                                        </p:attrNameLst>
                                      </p:cBhvr>
                                      <p:to>
                                        <p:strVal val="visible"/>
                                      </p:to>
                                    </p:set>
                                    <p:animEffect transition="in" filter="wipe(left)">
                                      <p:cBhvr>
                                        <p:cTn id="45" dur="500"/>
                                        <p:tgtEl>
                                          <p:spTgt spid="13314"/>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8" fill="hold" grpId="0" nodeType="clickEffect">
                                  <p:stCondLst>
                                    <p:cond delay="0"/>
                                  </p:stCondLst>
                                  <p:childTnLst>
                                    <p:set>
                                      <p:cBhvr>
                                        <p:cTn id="49" dur="1" fill="hold">
                                          <p:stCondLst>
                                            <p:cond delay="0"/>
                                          </p:stCondLst>
                                        </p:cTn>
                                        <p:tgtEl>
                                          <p:spTgt spid="13345"/>
                                        </p:tgtEl>
                                        <p:attrNameLst>
                                          <p:attrName>style.visibility</p:attrName>
                                        </p:attrNameLst>
                                      </p:cBhvr>
                                      <p:to>
                                        <p:strVal val="visible"/>
                                      </p:to>
                                    </p:set>
                                    <p:animEffect transition="in" filter="slide(fromLeft)">
                                      <p:cBhvr>
                                        <p:cTn id="50" dur="500"/>
                                        <p:tgtEl>
                                          <p:spTgt spid="13345"/>
                                        </p:tgtEl>
                                      </p:cBhvr>
                                    </p:animEffect>
                                  </p:childTnLst>
                                </p:cTn>
                              </p:par>
                            </p:childTnLst>
                          </p:cTn>
                        </p:par>
                        <p:par>
                          <p:cTn id="51" fill="hold">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13324"/>
                                        </p:tgtEl>
                                        <p:attrNameLst>
                                          <p:attrName>style.visibility</p:attrName>
                                        </p:attrNameLst>
                                      </p:cBhvr>
                                      <p:to>
                                        <p:strVal val="visible"/>
                                      </p:to>
                                    </p:set>
                                    <p:animEffect transition="in" filter="wipe(left)">
                                      <p:cBhvr>
                                        <p:cTn id="54" dur="500"/>
                                        <p:tgtEl>
                                          <p:spTgt spid="13324"/>
                                        </p:tgtEl>
                                      </p:cBhvr>
                                    </p:animEffect>
                                  </p:childTnLst>
                                </p:cTn>
                              </p:par>
                            </p:childTnLst>
                          </p:cTn>
                        </p:par>
                        <p:par>
                          <p:cTn id="55" fill="hold">
                            <p:stCondLst>
                              <p:cond delay="1000"/>
                            </p:stCondLst>
                            <p:childTnLst>
                              <p:par>
                                <p:cTn id="56" presetID="22" presetClass="entr" presetSubtype="8" fill="hold" nodeType="afterEffect">
                                  <p:stCondLst>
                                    <p:cond delay="0"/>
                                  </p:stCondLst>
                                  <p:childTnLst>
                                    <p:set>
                                      <p:cBhvr>
                                        <p:cTn id="57" dur="1" fill="hold">
                                          <p:stCondLst>
                                            <p:cond delay="0"/>
                                          </p:stCondLst>
                                        </p:cTn>
                                        <p:tgtEl>
                                          <p:spTgt spid="13325"/>
                                        </p:tgtEl>
                                        <p:attrNameLst>
                                          <p:attrName>style.visibility</p:attrName>
                                        </p:attrNameLst>
                                      </p:cBhvr>
                                      <p:to>
                                        <p:strVal val="visible"/>
                                      </p:to>
                                    </p:set>
                                    <p:animEffect transition="in" filter="wipe(left)">
                                      <p:cBhvr>
                                        <p:cTn id="58" dur="500"/>
                                        <p:tgtEl>
                                          <p:spTgt spid="13325"/>
                                        </p:tgtEl>
                                      </p:cBhvr>
                                    </p:animEffect>
                                  </p:childTnLst>
                                </p:cTn>
                              </p:par>
                            </p:childTnLst>
                          </p:cTn>
                        </p:par>
                        <p:par>
                          <p:cTn id="59" fill="hold">
                            <p:stCondLst>
                              <p:cond delay="1500"/>
                            </p:stCondLst>
                            <p:childTnLst>
                              <p:par>
                                <p:cTn id="60" presetID="22" presetClass="entr" presetSubtype="8" fill="hold" nodeType="afterEffect">
                                  <p:stCondLst>
                                    <p:cond delay="0"/>
                                  </p:stCondLst>
                                  <p:childTnLst>
                                    <p:set>
                                      <p:cBhvr>
                                        <p:cTn id="61" dur="1" fill="hold">
                                          <p:stCondLst>
                                            <p:cond delay="0"/>
                                          </p:stCondLst>
                                        </p:cTn>
                                        <p:tgtEl>
                                          <p:spTgt spid="13326"/>
                                        </p:tgtEl>
                                        <p:attrNameLst>
                                          <p:attrName>style.visibility</p:attrName>
                                        </p:attrNameLst>
                                      </p:cBhvr>
                                      <p:to>
                                        <p:strVal val="visible"/>
                                      </p:to>
                                    </p:set>
                                    <p:animEffect transition="in" filter="wipe(left)">
                                      <p:cBhvr>
                                        <p:cTn id="62" dur="500"/>
                                        <p:tgtEl>
                                          <p:spTgt spid="13326"/>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8" fill="hold" grpId="0" nodeType="clickEffect">
                                  <p:stCondLst>
                                    <p:cond delay="0"/>
                                  </p:stCondLst>
                                  <p:childTnLst>
                                    <p:set>
                                      <p:cBhvr>
                                        <p:cTn id="66" dur="1" fill="hold">
                                          <p:stCondLst>
                                            <p:cond delay="0"/>
                                          </p:stCondLst>
                                        </p:cTn>
                                        <p:tgtEl>
                                          <p:spTgt spid="13346"/>
                                        </p:tgtEl>
                                        <p:attrNameLst>
                                          <p:attrName>style.visibility</p:attrName>
                                        </p:attrNameLst>
                                      </p:cBhvr>
                                      <p:to>
                                        <p:strVal val="visible"/>
                                      </p:to>
                                    </p:set>
                                    <p:animEffect transition="in" filter="slide(fromLeft)">
                                      <p:cBhvr>
                                        <p:cTn id="67" dur="500"/>
                                        <p:tgtEl>
                                          <p:spTgt spid="13346"/>
                                        </p:tgtEl>
                                      </p:cBhvr>
                                    </p:animEffect>
                                  </p:childTnLst>
                                </p:cTn>
                              </p:par>
                            </p:childTnLst>
                          </p:cTn>
                        </p:par>
                        <p:par>
                          <p:cTn id="68" fill="hold">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13327"/>
                                        </p:tgtEl>
                                        <p:attrNameLst>
                                          <p:attrName>style.visibility</p:attrName>
                                        </p:attrNameLst>
                                      </p:cBhvr>
                                      <p:to>
                                        <p:strVal val="visible"/>
                                      </p:to>
                                    </p:set>
                                    <p:animEffect transition="in" filter="wipe(left)">
                                      <p:cBhvr>
                                        <p:cTn id="71" dur="500"/>
                                        <p:tgtEl>
                                          <p:spTgt spid="13327"/>
                                        </p:tgtEl>
                                      </p:cBhvr>
                                    </p:animEffect>
                                  </p:childTnLst>
                                </p:cTn>
                              </p:par>
                            </p:childTnLst>
                          </p:cTn>
                        </p:par>
                        <p:par>
                          <p:cTn id="72" fill="hold">
                            <p:stCondLst>
                              <p:cond delay="1000"/>
                            </p:stCondLst>
                            <p:childTnLst>
                              <p:par>
                                <p:cTn id="73" presetID="22" presetClass="entr" presetSubtype="8" fill="hold" nodeType="afterEffect">
                                  <p:stCondLst>
                                    <p:cond delay="0"/>
                                  </p:stCondLst>
                                  <p:childTnLst>
                                    <p:set>
                                      <p:cBhvr>
                                        <p:cTn id="74" dur="1" fill="hold">
                                          <p:stCondLst>
                                            <p:cond delay="0"/>
                                          </p:stCondLst>
                                        </p:cTn>
                                        <p:tgtEl>
                                          <p:spTgt spid="13330"/>
                                        </p:tgtEl>
                                        <p:attrNameLst>
                                          <p:attrName>style.visibility</p:attrName>
                                        </p:attrNameLst>
                                      </p:cBhvr>
                                      <p:to>
                                        <p:strVal val="visible"/>
                                      </p:to>
                                    </p:set>
                                    <p:animEffect transition="in" filter="wipe(left)">
                                      <p:cBhvr>
                                        <p:cTn id="75" dur="500"/>
                                        <p:tgtEl>
                                          <p:spTgt spid="13330"/>
                                        </p:tgtEl>
                                      </p:cBhvr>
                                    </p:animEffect>
                                  </p:childTnLst>
                                </p:cTn>
                              </p:par>
                            </p:childTnLst>
                          </p:cTn>
                        </p:par>
                        <p:par>
                          <p:cTn id="76" fill="hold">
                            <p:stCondLst>
                              <p:cond delay="1500"/>
                            </p:stCondLst>
                            <p:childTnLst>
                              <p:par>
                                <p:cTn id="77" presetID="22" presetClass="entr" presetSubtype="8" fill="hold" nodeType="afterEffect">
                                  <p:stCondLst>
                                    <p:cond delay="0"/>
                                  </p:stCondLst>
                                  <p:childTnLst>
                                    <p:set>
                                      <p:cBhvr>
                                        <p:cTn id="78" dur="1" fill="hold">
                                          <p:stCondLst>
                                            <p:cond delay="0"/>
                                          </p:stCondLst>
                                        </p:cTn>
                                        <p:tgtEl>
                                          <p:spTgt spid="13328"/>
                                        </p:tgtEl>
                                        <p:attrNameLst>
                                          <p:attrName>style.visibility</p:attrName>
                                        </p:attrNameLst>
                                      </p:cBhvr>
                                      <p:to>
                                        <p:strVal val="visible"/>
                                      </p:to>
                                    </p:set>
                                    <p:animEffect transition="in" filter="wipe(left)">
                                      <p:cBhvr>
                                        <p:cTn id="79" dur="500"/>
                                        <p:tgtEl>
                                          <p:spTgt spid="13328"/>
                                        </p:tgtEl>
                                      </p:cBhvr>
                                    </p:animEffect>
                                  </p:childTnLst>
                                </p:cTn>
                              </p:par>
                            </p:childTnLst>
                          </p:cTn>
                        </p:par>
                        <p:par>
                          <p:cTn id="80" fill="hold">
                            <p:stCondLst>
                              <p:cond delay="2000"/>
                            </p:stCondLst>
                            <p:childTnLst>
                              <p:par>
                                <p:cTn id="81" presetID="22" presetClass="entr" presetSubtype="8" fill="hold" nodeType="afterEffect">
                                  <p:stCondLst>
                                    <p:cond delay="0"/>
                                  </p:stCondLst>
                                  <p:childTnLst>
                                    <p:set>
                                      <p:cBhvr>
                                        <p:cTn id="82" dur="1" fill="hold">
                                          <p:stCondLst>
                                            <p:cond delay="0"/>
                                          </p:stCondLst>
                                        </p:cTn>
                                        <p:tgtEl>
                                          <p:spTgt spid="13329"/>
                                        </p:tgtEl>
                                        <p:attrNameLst>
                                          <p:attrName>style.visibility</p:attrName>
                                        </p:attrNameLst>
                                      </p:cBhvr>
                                      <p:to>
                                        <p:strVal val="visible"/>
                                      </p:to>
                                    </p:set>
                                    <p:animEffect transition="in" filter="wipe(left)">
                                      <p:cBhvr>
                                        <p:cTn id="83" dur="500"/>
                                        <p:tgtEl>
                                          <p:spTgt spid="13329"/>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13331"/>
                                        </p:tgtEl>
                                        <p:attrNameLst>
                                          <p:attrName>style.visibility</p:attrName>
                                        </p:attrNameLst>
                                      </p:cBhvr>
                                      <p:to>
                                        <p:strVal val="visible"/>
                                      </p:to>
                                    </p:set>
                                    <p:animEffect transition="in" filter="wipe(left)">
                                      <p:cBhvr>
                                        <p:cTn id="88" dur="500"/>
                                        <p:tgtEl>
                                          <p:spTgt spid="13331"/>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13332"/>
                                        </p:tgtEl>
                                        <p:attrNameLst>
                                          <p:attrName>style.visibility</p:attrName>
                                        </p:attrNameLst>
                                      </p:cBhvr>
                                      <p:to>
                                        <p:strVal val="visible"/>
                                      </p:to>
                                    </p:set>
                                    <p:animEffect transition="in" filter="wipe(left)">
                                      <p:cBhvr>
                                        <p:cTn id="93" dur="500"/>
                                        <p:tgtEl>
                                          <p:spTgt spid="13332"/>
                                        </p:tgtEl>
                                      </p:cBhvr>
                                    </p:animEffect>
                                  </p:childTnLst>
                                </p:cTn>
                              </p:par>
                            </p:childTnLst>
                          </p:cTn>
                        </p:par>
                        <p:par>
                          <p:cTn id="94" fill="hold">
                            <p:stCondLst>
                              <p:cond delay="500"/>
                            </p:stCondLst>
                            <p:childTnLst>
                              <p:par>
                                <p:cTn id="95" presetID="22" presetClass="entr" presetSubtype="8" fill="hold" nodeType="afterEffect">
                                  <p:stCondLst>
                                    <p:cond delay="0"/>
                                  </p:stCondLst>
                                  <p:childTnLst>
                                    <p:set>
                                      <p:cBhvr>
                                        <p:cTn id="96" dur="1" fill="hold">
                                          <p:stCondLst>
                                            <p:cond delay="0"/>
                                          </p:stCondLst>
                                        </p:cTn>
                                        <p:tgtEl>
                                          <p:spTgt spid="13333"/>
                                        </p:tgtEl>
                                        <p:attrNameLst>
                                          <p:attrName>style.visibility</p:attrName>
                                        </p:attrNameLst>
                                      </p:cBhvr>
                                      <p:to>
                                        <p:strVal val="visible"/>
                                      </p:to>
                                    </p:set>
                                    <p:animEffect transition="in" filter="wipe(left)">
                                      <p:cBhvr>
                                        <p:cTn id="97" dur="500"/>
                                        <p:tgtEl>
                                          <p:spTgt spid="13333"/>
                                        </p:tgtEl>
                                      </p:cBhvr>
                                    </p:animEffect>
                                  </p:childTnLst>
                                </p:cTn>
                              </p:par>
                            </p:childTnLst>
                          </p:cTn>
                        </p:par>
                        <p:par>
                          <p:cTn id="98" fill="hold">
                            <p:stCondLst>
                              <p:cond delay="1000"/>
                            </p:stCondLst>
                            <p:childTnLst>
                              <p:par>
                                <p:cTn id="99" presetID="22" presetClass="entr" presetSubtype="8" fill="hold" nodeType="afterEffect">
                                  <p:stCondLst>
                                    <p:cond delay="0"/>
                                  </p:stCondLst>
                                  <p:childTnLst>
                                    <p:set>
                                      <p:cBhvr>
                                        <p:cTn id="100" dur="1" fill="hold">
                                          <p:stCondLst>
                                            <p:cond delay="0"/>
                                          </p:stCondLst>
                                        </p:cTn>
                                        <p:tgtEl>
                                          <p:spTgt spid="13334"/>
                                        </p:tgtEl>
                                        <p:attrNameLst>
                                          <p:attrName>style.visibility</p:attrName>
                                        </p:attrNameLst>
                                      </p:cBhvr>
                                      <p:to>
                                        <p:strVal val="visible"/>
                                      </p:to>
                                    </p:set>
                                    <p:animEffect transition="in" filter="wipe(left)">
                                      <p:cBhvr>
                                        <p:cTn id="101" dur="500"/>
                                        <p:tgtEl>
                                          <p:spTgt spid="13334"/>
                                        </p:tgtEl>
                                      </p:cBhvr>
                                    </p:animEffect>
                                  </p:childTnLst>
                                </p:cTn>
                              </p:par>
                            </p:childTnLst>
                          </p:cTn>
                        </p:par>
                        <p:par>
                          <p:cTn id="102" fill="hold">
                            <p:stCondLst>
                              <p:cond delay="1500"/>
                            </p:stCondLst>
                            <p:childTnLst>
                              <p:par>
                                <p:cTn id="103" presetID="22" presetClass="entr" presetSubtype="8" fill="hold" nodeType="afterEffect">
                                  <p:stCondLst>
                                    <p:cond delay="0"/>
                                  </p:stCondLst>
                                  <p:childTnLst>
                                    <p:set>
                                      <p:cBhvr>
                                        <p:cTn id="104" dur="1" fill="hold">
                                          <p:stCondLst>
                                            <p:cond delay="0"/>
                                          </p:stCondLst>
                                        </p:cTn>
                                        <p:tgtEl>
                                          <p:spTgt spid="13335"/>
                                        </p:tgtEl>
                                        <p:attrNameLst>
                                          <p:attrName>style.visibility</p:attrName>
                                        </p:attrNameLst>
                                      </p:cBhvr>
                                      <p:to>
                                        <p:strVal val="visible"/>
                                      </p:to>
                                    </p:set>
                                    <p:animEffect transition="in" filter="wipe(left)">
                                      <p:cBhvr>
                                        <p:cTn id="105" dur="500"/>
                                        <p:tgtEl>
                                          <p:spTgt spid="13335"/>
                                        </p:tgtEl>
                                      </p:cBhvr>
                                    </p:animEffect>
                                  </p:childTnLst>
                                </p:cTn>
                              </p:par>
                            </p:childTnLst>
                          </p:cTn>
                        </p:par>
                        <p:par>
                          <p:cTn id="106" fill="hold">
                            <p:stCondLst>
                              <p:cond delay="2000"/>
                            </p:stCondLst>
                            <p:childTnLst>
                              <p:par>
                                <p:cTn id="107" presetID="22" presetClass="entr" presetSubtype="8" fill="hold" nodeType="afterEffect">
                                  <p:stCondLst>
                                    <p:cond delay="0"/>
                                  </p:stCondLst>
                                  <p:childTnLst>
                                    <p:set>
                                      <p:cBhvr>
                                        <p:cTn id="108" dur="1" fill="hold">
                                          <p:stCondLst>
                                            <p:cond delay="0"/>
                                          </p:stCondLst>
                                        </p:cTn>
                                        <p:tgtEl>
                                          <p:spTgt spid="13336"/>
                                        </p:tgtEl>
                                        <p:attrNameLst>
                                          <p:attrName>style.visibility</p:attrName>
                                        </p:attrNameLst>
                                      </p:cBhvr>
                                      <p:to>
                                        <p:strVal val="visible"/>
                                      </p:to>
                                    </p:set>
                                    <p:animEffect transition="in" filter="wipe(left)">
                                      <p:cBhvr>
                                        <p:cTn id="109" dur="500"/>
                                        <p:tgtEl>
                                          <p:spTgt spid="13336"/>
                                        </p:tgtEl>
                                      </p:cBhvr>
                                    </p:animEffect>
                                  </p:childTnLst>
                                </p:cTn>
                              </p:par>
                            </p:childTnLst>
                          </p:cTn>
                        </p:par>
                        <p:par>
                          <p:cTn id="110" fill="hold">
                            <p:stCondLst>
                              <p:cond delay="2500"/>
                            </p:stCondLst>
                            <p:childTnLst>
                              <p:par>
                                <p:cTn id="111" presetID="22" presetClass="entr" presetSubtype="8" fill="hold" nodeType="afterEffect">
                                  <p:stCondLst>
                                    <p:cond delay="0"/>
                                  </p:stCondLst>
                                  <p:childTnLst>
                                    <p:set>
                                      <p:cBhvr>
                                        <p:cTn id="112" dur="1" fill="hold">
                                          <p:stCondLst>
                                            <p:cond delay="0"/>
                                          </p:stCondLst>
                                        </p:cTn>
                                        <p:tgtEl>
                                          <p:spTgt spid="13337"/>
                                        </p:tgtEl>
                                        <p:attrNameLst>
                                          <p:attrName>style.visibility</p:attrName>
                                        </p:attrNameLst>
                                      </p:cBhvr>
                                      <p:to>
                                        <p:strVal val="visible"/>
                                      </p:to>
                                    </p:set>
                                    <p:animEffect transition="in" filter="wipe(left)">
                                      <p:cBhvr>
                                        <p:cTn id="113" dur="500"/>
                                        <p:tgtEl>
                                          <p:spTgt spid="13337"/>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13338"/>
                                        </p:tgtEl>
                                        <p:attrNameLst>
                                          <p:attrName>style.visibility</p:attrName>
                                        </p:attrNameLst>
                                      </p:cBhvr>
                                      <p:to>
                                        <p:strVal val="visible"/>
                                      </p:to>
                                    </p:set>
                                    <p:animEffect transition="in" filter="wipe(left)">
                                      <p:cBhvr>
                                        <p:cTn id="118" dur="500"/>
                                        <p:tgtEl>
                                          <p:spTgt spid="13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nimBg="1" autoUpdateAnimBg="0"/>
      <p:bldP spid="13318" grpId="0" autoUpdateAnimBg="0"/>
      <p:bldP spid="13322" grpId="0" autoUpdateAnimBg="0"/>
      <p:bldP spid="13324" grpId="0" autoUpdateAnimBg="0"/>
      <p:bldP spid="13327" grpId="0" autoUpdateAnimBg="0"/>
      <p:bldP spid="13344" grpId="0" animBg="1"/>
      <p:bldP spid="13345" grpId="0" animBg="1"/>
      <p:bldP spid="1334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3"/>
          <p:cNvSpPr txBox="1">
            <a:spLocks noChangeArrowheads="1"/>
          </p:cNvSpPr>
          <p:nvPr/>
        </p:nvSpPr>
        <p:spPr bwMode="auto">
          <a:xfrm>
            <a:off x="1770211" y="913482"/>
            <a:ext cx="2667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对一般幂函数</a:t>
            </a:r>
          </a:p>
        </p:txBody>
      </p:sp>
      <p:graphicFrame>
        <p:nvGraphicFramePr>
          <p:cNvPr id="14340" name="Object 4"/>
          <p:cNvGraphicFramePr>
            <a:graphicFrameLocks noChangeAspect="1"/>
          </p:cNvGraphicFramePr>
          <p:nvPr/>
        </p:nvGraphicFramePr>
        <p:xfrm>
          <a:off x="4056211" y="926182"/>
          <a:ext cx="1109662" cy="571500"/>
        </p:xfrm>
        <a:graphic>
          <a:graphicData uri="http://schemas.openxmlformats.org/presentationml/2006/ole">
            <mc:AlternateContent xmlns:mc="http://schemas.openxmlformats.org/markup-compatibility/2006">
              <mc:Choice xmlns:v="urn:schemas-microsoft-com:vml" Requires="v">
                <p:oleObj spid="_x0000_s11266" name="公式" r:id="rId3" imgW="596900" imgH="304800" progId="Equation.3">
                  <p:embed/>
                </p:oleObj>
              </mc:Choice>
              <mc:Fallback>
                <p:oleObj name="公式" r:id="rId3" imgW="596900" imgH="304800" progId="Equation.3">
                  <p:embed/>
                  <p:pic>
                    <p:nvPicPr>
                      <p:cNvPr id="1434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6211" y="926182"/>
                        <a:ext cx="1109662"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341" name="Group 5"/>
          <p:cNvGrpSpPr/>
          <p:nvPr/>
        </p:nvGrpSpPr>
        <p:grpSpPr bwMode="auto">
          <a:xfrm>
            <a:off x="5081736" y="959520"/>
            <a:ext cx="2514600" cy="530225"/>
            <a:chOff x="2544" y="576"/>
            <a:chExt cx="1584" cy="334"/>
          </a:xfrm>
        </p:grpSpPr>
        <p:sp>
          <p:nvSpPr>
            <p:cNvPr id="14342" name="Text Box 6"/>
            <p:cNvSpPr txBox="1">
              <a:spLocks noChangeArrowheads="1"/>
            </p:cNvSpPr>
            <p:nvPr/>
          </p:nvSpPr>
          <p:spPr bwMode="auto">
            <a:xfrm>
              <a:off x="2544" y="576"/>
              <a:ext cx="15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a:latin typeface="微软雅黑" panose="020B0503020204020204" pitchFamily="34" charset="-122"/>
                  <a:ea typeface="微软雅黑" panose="020B0503020204020204" pitchFamily="34" charset="-122"/>
                </a:rPr>
                <a:t>(     </a:t>
              </a:r>
              <a:r>
                <a:rPr kumimoji="1" lang="zh-CN" altLang="en-US" sz="2800">
                  <a:latin typeface="微软雅黑" panose="020B0503020204020204" pitchFamily="34" charset="-122"/>
                  <a:ea typeface="微软雅黑" panose="020B0503020204020204" pitchFamily="34" charset="-122"/>
                </a:rPr>
                <a:t>为常数</a:t>
              </a:r>
              <a:r>
                <a:rPr kumimoji="1" lang="en-US" altLang="zh-CN" sz="2800">
                  <a:latin typeface="微软雅黑" panose="020B0503020204020204" pitchFamily="34" charset="-122"/>
                  <a:ea typeface="微软雅黑" panose="020B0503020204020204" pitchFamily="34" charset="-122"/>
                </a:rPr>
                <a:t>)  </a:t>
              </a:r>
            </a:p>
          </p:txBody>
        </p:sp>
        <p:graphicFrame>
          <p:nvGraphicFramePr>
            <p:cNvPr id="14343" name="Object 7"/>
            <p:cNvGraphicFramePr>
              <a:graphicFrameLocks noChangeAspect="1"/>
            </p:cNvGraphicFramePr>
            <p:nvPr/>
          </p:nvGraphicFramePr>
          <p:xfrm>
            <a:off x="2728" y="650"/>
            <a:ext cx="240" cy="260"/>
          </p:xfrm>
          <a:graphic>
            <a:graphicData uri="http://schemas.openxmlformats.org/presentationml/2006/ole">
              <mc:AlternateContent xmlns:mc="http://schemas.openxmlformats.org/markup-compatibility/2006">
                <mc:Choice xmlns:v="urn:schemas-microsoft-com:vml" Requires="v">
                  <p:oleObj spid="_x0000_s11267" name="公式" r:id="rId5" imgW="203200" imgH="215900" progId="Equation.3">
                    <p:embed/>
                  </p:oleObj>
                </mc:Choice>
                <mc:Fallback>
                  <p:oleObj name="公式" r:id="rId5" imgW="203200" imgH="215900" progId="Equation.3">
                    <p:embed/>
                    <p:pic>
                      <p:nvPicPr>
                        <p:cNvPr id="14343"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8" y="650"/>
                          <a:ext cx="240"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4344" name="Object 8"/>
          <p:cNvGraphicFramePr>
            <a:graphicFrameLocks noChangeAspect="1"/>
          </p:cNvGraphicFramePr>
          <p:nvPr/>
        </p:nvGraphicFramePr>
        <p:xfrm>
          <a:off x="1951186" y="1711995"/>
          <a:ext cx="2125662" cy="571500"/>
        </p:xfrm>
        <a:graphic>
          <a:graphicData uri="http://schemas.openxmlformats.org/presentationml/2006/ole">
            <mc:AlternateContent xmlns:mc="http://schemas.openxmlformats.org/markup-compatibility/2006">
              <mc:Choice xmlns:v="urn:schemas-microsoft-com:vml" Requires="v">
                <p:oleObj spid="_x0000_s11268" name="公式" r:id="rId7" imgW="1130300" imgH="304800" progId="Equation.3">
                  <p:embed/>
                </p:oleObj>
              </mc:Choice>
              <mc:Fallback>
                <p:oleObj name="公式" r:id="rId7" imgW="1130300" imgH="304800" progId="Equation.3">
                  <p:embed/>
                  <p:pic>
                    <p:nvPicPr>
                      <p:cNvPr id="14344"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51186" y="1711995"/>
                        <a:ext cx="2125662"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6" name="Object 10"/>
          <p:cNvGraphicFramePr>
            <a:graphicFrameLocks noChangeAspect="1"/>
          </p:cNvGraphicFramePr>
          <p:nvPr/>
        </p:nvGraphicFramePr>
        <p:xfrm>
          <a:off x="1746398" y="2591470"/>
          <a:ext cx="982663" cy="603250"/>
        </p:xfrm>
        <a:graphic>
          <a:graphicData uri="http://schemas.openxmlformats.org/presentationml/2006/ole">
            <mc:AlternateContent xmlns:mc="http://schemas.openxmlformats.org/markup-compatibility/2006">
              <mc:Choice xmlns:v="urn:schemas-microsoft-com:vml" Requires="v">
                <p:oleObj spid="_x0000_s11269" name="Equation" r:id="rId9" imgW="520700" imgH="317500" progId="Equation.3">
                  <p:embed/>
                </p:oleObj>
              </mc:Choice>
              <mc:Fallback>
                <p:oleObj name="Equation" r:id="rId9" imgW="520700" imgH="317500" progId="Equation.3">
                  <p:embed/>
                  <p:pic>
                    <p:nvPicPr>
                      <p:cNvPr id="14346"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46398" y="2591470"/>
                        <a:ext cx="982663"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7" name="Object 11"/>
          <p:cNvGraphicFramePr>
            <a:graphicFrameLocks noChangeAspect="1"/>
          </p:cNvGraphicFramePr>
          <p:nvPr/>
        </p:nvGraphicFramePr>
        <p:xfrm>
          <a:off x="2751286" y="2439070"/>
          <a:ext cx="1204912" cy="792162"/>
        </p:xfrm>
        <a:graphic>
          <a:graphicData uri="http://schemas.openxmlformats.org/presentationml/2006/ole">
            <mc:AlternateContent xmlns:mc="http://schemas.openxmlformats.org/markup-compatibility/2006">
              <mc:Choice xmlns:v="urn:schemas-microsoft-com:vml" Requires="v">
                <p:oleObj spid="_x0000_s11270" name="Equation" r:id="rId11" imgW="647700" imgH="419100" progId="Equation.3">
                  <p:embed/>
                </p:oleObj>
              </mc:Choice>
              <mc:Fallback>
                <p:oleObj name="Equation" r:id="rId11" imgW="647700" imgH="419100" progId="Equation.3">
                  <p:embed/>
                  <p:pic>
                    <p:nvPicPr>
                      <p:cNvPr id="14347"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51286" y="2439070"/>
                        <a:ext cx="1204912"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8" name="Object 12"/>
          <p:cNvGraphicFramePr>
            <a:graphicFrameLocks noChangeAspect="1"/>
          </p:cNvGraphicFramePr>
          <p:nvPr/>
        </p:nvGraphicFramePr>
        <p:xfrm>
          <a:off x="4032398" y="2432720"/>
          <a:ext cx="1270000" cy="920750"/>
        </p:xfrm>
        <a:graphic>
          <a:graphicData uri="http://schemas.openxmlformats.org/presentationml/2006/ole">
            <mc:AlternateContent xmlns:mc="http://schemas.openxmlformats.org/markup-compatibility/2006">
              <mc:Choice xmlns:v="urn:schemas-microsoft-com:vml" Requires="v">
                <p:oleObj spid="_x0000_s11271" name="Equation" r:id="rId13" imgW="673100" imgH="495300" progId="Equation.3">
                  <p:embed/>
                </p:oleObj>
              </mc:Choice>
              <mc:Fallback>
                <p:oleObj name="Equation" r:id="rId13" imgW="673100" imgH="495300" progId="Equation.3">
                  <p:embed/>
                  <p:pic>
                    <p:nvPicPr>
                      <p:cNvPr id="14348"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32398" y="2432720"/>
                        <a:ext cx="1270000" cy="92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9" name="Object 13"/>
          <p:cNvGraphicFramePr>
            <a:graphicFrameLocks noChangeAspect="1"/>
          </p:cNvGraphicFramePr>
          <p:nvPr/>
        </p:nvGraphicFramePr>
        <p:xfrm>
          <a:off x="5403998" y="2458120"/>
          <a:ext cx="1174750" cy="1047750"/>
        </p:xfrm>
        <a:graphic>
          <a:graphicData uri="http://schemas.openxmlformats.org/presentationml/2006/ole">
            <mc:AlternateContent xmlns:mc="http://schemas.openxmlformats.org/markup-compatibility/2006">
              <mc:Choice xmlns:v="urn:schemas-microsoft-com:vml" Requires="v">
                <p:oleObj spid="_x0000_s11272" name="公式" r:id="rId15" imgW="622300" imgH="558800" progId="Equation.3">
                  <p:embed/>
                </p:oleObj>
              </mc:Choice>
              <mc:Fallback>
                <p:oleObj name="公式" r:id="rId15" imgW="622300" imgH="558800" progId="Equation.3">
                  <p:embed/>
                  <p:pic>
                    <p:nvPicPr>
                      <p:cNvPr id="14349"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03998" y="2458120"/>
                        <a:ext cx="1174750"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0" name="Object 14"/>
          <p:cNvGraphicFramePr>
            <a:graphicFrameLocks noChangeAspect="1"/>
          </p:cNvGraphicFramePr>
          <p:nvPr/>
        </p:nvGraphicFramePr>
        <p:xfrm>
          <a:off x="1806723" y="3409032"/>
          <a:ext cx="920750" cy="982663"/>
        </p:xfrm>
        <a:graphic>
          <a:graphicData uri="http://schemas.openxmlformats.org/presentationml/2006/ole">
            <mc:AlternateContent xmlns:mc="http://schemas.openxmlformats.org/markup-compatibility/2006">
              <mc:Choice xmlns:v="urn:schemas-microsoft-com:vml" Requires="v">
                <p:oleObj spid="_x0000_s11273" name="Equation" r:id="rId17" imgW="495300" imgH="520700" progId="Equation.3">
                  <p:embed/>
                </p:oleObj>
              </mc:Choice>
              <mc:Fallback>
                <p:oleObj name="Equation" r:id="rId17" imgW="495300" imgH="520700" progId="Equation.3">
                  <p:embed/>
                  <p:pic>
                    <p:nvPicPr>
                      <p:cNvPr id="1435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06723" y="3409032"/>
                        <a:ext cx="920750" cy="982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1" name="Object 15"/>
          <p:cNvGraphicFramePr>
            <a:graphicFrameLocks noChangeAspect="1"/>
          </p:cNvGraphicFramePr>
          <p:nvPr/>
        </p:nvGraphicFramePr>
        <p:xfrm>
          <a:off x="2736998" y="3542382"/>
          <a:ext cx="1301750" cy="665163"/>
        </p:xfrm>
        <a:graphic>
          <a:graphicData uri="http://schemas.openxmlformats.org/presentationml/2006/ole">
            <mc:AlternateContent xmlns:mc="http://schemas.openxmlformats.org/markup-compatibility/2006">
              <mc:Choice xmlns:v="urn:schemas-microsoft-com:vml" Requires="v">
                <p:oleObj spid="_x0000_s11274" name="Equation" r:id="rId19" imgW="698500" imgH="355600" progId="Equation.3">
                  <p:embed/>
                </p:oleObj>
              </mc:Choice>
              <mc:Fallback>
                <p:oleObj name="Equation" r:id="rId19" imgW="698500" imgH="355600" progId="Equation.3">
                  <p:embed/>
                  <p:pic>
                    <p:nvPicPr>
                      <p:cNvPr id="14351" name="Object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36998" y="3542382"/>
                        <a:ext cx="1301750" cy="66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2" name="Object 16"/>
          <p:cNvGraphicFramePr>
            <a:graphicFrameLocks noChangeAspect="1"/>
          </p:cNvGraphicFramePr>
          <p:nvPr/>
        </p:nvGraphicFramePr>
        <p:xfrm>
          <a:off x="4108598" y="3526507"/>
          <a:ext cx="1458913" cy="603250"/>
        </p:xfrm>
        <a:graphic>
          <a:graphicData uri="http://schemas.openxmlformats.org/presentationml/2006/ole">
            <mc:AlternateContent xmlns:mc="http://schemas.openxmlformats.org/markup-compatibility/2006">
              <mc:Choice xmlns:v="urn:schemas-microsoft-com:vml" Requires="v">
                <p:oleObj spid="_x0000_s11275" name="Equation" r:id="rId21" imgW="774700" imgH="317500" progId="Equation.3">
                  <p:embed/>
                </p:oleObj>
              </mc:Choice>
              <mc:Fallback>
                <p:oleObj name="Equation" r:id="rId21" imgW="774700" imgH="317500" progId="Equation.3">
                  <p:embed/>
                  <p:pic>
                    <p:nvPicPr>
                      <p:cNvPr id="14352" name="Object 1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08598" y="3526507"/>
                        <a:ext cx="1458913"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3" name="Object 17"/>
          <p:cNvGraphicFramePr>
            <a:graphicFrameLocks noChangeAspect="1"/>
          </p:cNvGraphicFramePr>
          <p:nvPr/>
        </p:nvGraphicFramePr>
        <p:xfrm>
          <a:off x="5708798" y="3413795"/>
          <a:ext cx="857250" cy="982662"/>
        </p:xfrm>
        <a:graphic>
          <a:graphicData uri="http://schemas.openxmlformats.org/presentationml/2006/ole">
            <mc:AlternateContent xmlns:mc="http://schemas.openxmlformats.org/markup-compatibility/2006">
              <mc:Choice xmlns:v="urn:schemas-microsoft-com:vml" Requires="v">
                <p:oleObj spid="_x0000_s11276" name="Equation" r:id="rId23" imgW="457200" imgH="520700" progId="Equation.3">
                  <p:embed/>
                </p:oleObj>
              </mc:Choice>
              <mc:Fallback>
                <p:oleObj name="Equation" r:id="rId23" imgW="457200" imgH="520700" progId="Equation.3">
                  <p:embed/>
                  <p:pic>
                    <p:nvPicPr>
                      <p:cNvPr id="14353" name="Object 1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708798" y="3413795"/>
                        <a:ext cx="857250" cy="982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4" name="Object 18"/>
          <p:cNvGraphicFramePr>
            <a:graphicFrameLocks noChangeAspect="1"/>
          </p:cNvGraphicFramePr>
          <p:nvPr/>
        </p:nvGraphicFramePr>
        <p:xfrm>
          <a:off x="1809898" y="4555207"/>
          <a:ext cx="1533525" cy="1143000"/>
        </p:xfrm>
        <a:graphic>
          <a:graphicData uri="http://schemas.openxmlformats.org/presentationml/2006/ole">
            <mc:AlternateContent xmlns:mc="http://schemas.openxmlformats.org/markup-compatibility/2006">
              <mc:Choice xmlns:v="urn:schemas-microsoft-com:vml" Requires="v">
                <p:oleObj spid="_x0000_s11277" name="公式" r:id="rId25" imgW="812800" imgH="609600" progId="Equation.3">
                  <p:embed/>
                </p:oleObj>
              </mc:Choice>
              <mc:Fallback>
                <p:oleObj name="公式" r:id="rId25" imgW="812800" imgH="609600" progId="Equation.3">
                  <p:embed/>
                  <p:pic>
                    <p:nvPicPr>
                      <p:cNvPr id="14354" name="Object 1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809898" y="4555207"/>
                        <a:ext cx="1533525"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5" name="Object 19"/>
          <p:cNvGraphicFramePr>
            <a:graphicFrameLocks noChangeAspect="1"/>
          </p:cNvGraphicFramePr>
          <p:nvPr/>
        </p:nvGraphicFramePr>
        <p:xfrm>
          <a:off x="3346598" y="4298032"/>
          <a:ext cx="1427163" cy="1014413"/>
        </p:xfrm>
        <a:graphic>
          <a:graphicData uri="http://schemas.openxmlformats.org/presentationml/2006/ole">
            <mc:AlternateContent xmlns:mc="http://schemas.openxmlformats.org/markup-compatibility/2006">
              <mc:Choice xmlns:v="urn:schemas-microsoft-com:vml" Requires="v">
                <p:oleObj spid="_x0000_s11278" name="Equation" r:id="rId27" imgW="762000" imgH="546100" progId="Equation.3">
                  <p:embed/>
                </p:oleObj>
              </mc:Choice>
              <mc:Fallback>
                <p:oleObj name="Equation" r:id="rId27" imgW="762000" imgH="546100" progId="Equation.3">
                  <p:embed/>
                  <p:pic>
                    <p:nvPicPr>
                      <p:cNvPr id="14355" name="Object 1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346598" y="4298032"/>
                        <a:ext cx="1427163" cy="101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6" name="Object 20"/>
          <p:cNvGraphicFramePr>
            <a:graphicFrameLocks noChangeAspect="1"/>
          </p:cNvGraphicFramePr>
          <p:nvPr/>
        </p:nvGraphicFramePr>
        <p:xfrm>
          <a:off x="4870598" y="4369470"/>
          <a:ext cx="1554163" cy="1174750"/>
        </p:xfrm>
        <a:graphic>
          <a:graphicData uri="http://schemas.openxmlformats.org/presentationml/2006/ole">
            <mc:AlternateContent xmlns:mc="http://schemas.openxmlformats.org/markup-compatibility/2006">
              <mc:Choice xmlns:v="urn:schemas-microsoft-com:vml" Requires="v">
                <p:oleObj spid="_x0000_s11279" name="Equation" r:id="rId29" imgW="825500" imgH="622300" progId="Equation.3">
                  <p:embed/>
                </p:oleObj>
              </mc:Choice>
              <mc:Fallback>
                <p:oleObj name="Equation" r:id="rId29" imgW="825500" imgH="622300" progId="Equation.3">
                  <p:embed/>
                  <p:pic>
                    <p:nvPicPr>
                      <p:cNvPr id="14356" name="Object 2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870598" y="4369470"/>
                        <a:ext cx="1554163" cy="117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58" name="Rectangle 22"/>
          <p:cNvSpPr>
            <a:spLocks noChangeArrowheads="1"/>
          </p:cNvSpPr>
          <p:nvPr/>
        </p:nvSpPr>
        <p:spPr bwMode="auto">
          <a:xfrm>
            <a:off x="1822598" y="1667545"/>
            <a:ext cx="2362200" cy="685800"/>
          </a:xfrm>
          <a:prstGeom prst="rect">
            <a:avLst/>
          </a:prstGeom>
          <a:noFill/>
          <a:ln w="28575">
            <a:solidFill>
              <a:srgbClr val="008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362" name="Rectangle 26"/>
          <p:cNvSpPr>
            <a:spLocks noGrp="1" noChangeArrowheads="1"/>
          </p:cNvSpPr>
          <p:nvPr>
            <p:ph type="title" idx="4294967295"/>
          </p:nvPr>
        </p:nvSpPr>
        <p:spPr>
          <a:xfrm>
            <a:off x="751904" y="908720"/>
            <a:ext cx="946150" cy="509587"/>
          </a:xfrm>
          <a:prstGeom prst="rect">
            <a:avLst/>
          </a:prstGeom>
          <a:gradFill rotWithShape="1">
            <a:gsLst>
              <a:gs pos="0">
                <a:srgbClr val="FF0000"/>
              </a:gs>
              <a:gs pos="50000">
                <a:schemeClr val="bg1"/>
              </a:gs>
              <a:gs pos="100000">
                <a:srgbClr val="FF0000"/>
              </a:gs>
            </a:gsLst>
            <a:lin ang="0" scaled="1"/>
          </a:gradFill>
          <a:ln>
            <a:solidFill>
              <a:srgbClr val="FF0000"/>
            </a:solidFill>
            <a:miter lim="800000"/>
          </a:ln>
          <a:effectLst>
            <a:outerShdw dist="53882" dir="2700000" algn="ctr" rotWithShape="0">
              <a:schemeClr val="bg2"/>
            </a:outerShdw>
          </a:effectLst>
        </p:spPr>
        <p:txBody>
          <a:bodyPr/>
          <a:lstStyle/>
          <a:p>
            <a:r>
              <a:rPr lang="zh-CN" altLang="en-US" sz="2800">
                <a:latin typeface="微软雅黑" panose="020B0503020204020204" pitchFamily="34" charset="-122"/>
                <a:ea typeface="微软雅黑" panose="020B0503020204020204" pitchFamily="34" charset="-122"/>
              </a:rPr>
              <a:t>说明</a:t>
            </a:r>
          </a:p>
        </p:txBody>
      </p:sp>
      <p:sp>
        <p:nvSpPr>
          <p:cNvPr id="14363" name="Rectangle 27"/>
          <p:cNvSpPr>
            <a:spLocks noChangeArrowheads="1"/>
          </p:cNvSpPr>
          <p:nvPr/>
        </p:nvSpPr>
        <p:spPr bwMode="auto">
          <a:xfrm>
            <a:off x="762148" y="2642270"/>
            <a:ext cx="936625" cy="43180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a:outerShdw dist="35921" dir="2700000" algn="ctr" rotWithShape="0">
              <a:schemeClr val="bg2"/>
            </a:outerShdw>
          </a:effectLst>
        </p:spPr>
        <p:txBody>
          <a:bodyPr wrap="none" anchor="ctr"/>
          <a:lstStyle/>
          <a:p>
            <a:pPr algn="ctr"/>
            <a:r>
              <a:rPr lang="zh-CN" altLang="en-US" sz="2800">
                <a:latin typeface="微软雅黑" panose="020B0503020204020204" pitchFamily="34" charset="-122"/>
                <a:ea typeface="微软雅黑" panose="020B0503020204020204" pitchFamily="34" charset="-122"/>
              </a:rPr>
              <a:t>例如</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wipe(left)">
                                      <p:cBhvr>
                                        <p:cTn id="7" dur="500"/>
                                        <p:tgtEl>
                                          <p:spTgt spid="1433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340"/>
                                        </p:tgtEl>
                                        <p:attrNameLst>
                                          <p:attrName>style.visibility</p:attrName>
                                        </p:attrNameLst>
                                      </p:cBhvr>
                                      <p:to>
                                        <p:strVal val="visible"/>
                                      </p:to>
                                    </p:set>
                                    <p:animEffect transition="in" filter="wipe(left)">
                                      <p:cBhvr>
                                        <p:cTn id="11" dur="500"/>
                                        <p:tgtEl>
                                          <p:spTgt spid="1434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341"/>
                                        </p:tgtEl>
                                        <p:attrNameLst>
                                          <p:attrName>style.visibility</p:attrName>
                                        </p:attrNameLst>
                                      </p:cBhvr>
                                      <p:to>
                                        <p:strVal val="visible"/>
                                      </p:to>
                                    </p:set>
                                    <p:animEffect transition="in" filter="wipe(left)">
                                      <p:cBhvr>
                                        <p:cTn id="15" dur="500"/>
                                        <p:tgtEl>
                                          <p:spTgt spid="1434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4344"/>
                                        </p:tgtEl>
                                        <p:attrNameLst>
                                          <p:attrName>style.visibility</p:attrName>
                                        </p:attrNameLst>
                                      </p:cBhvr>
                                      <p:to>
                                        <p:strVal val="visible"/>
                                      </p:to>
                                    </p:set>
                                    <p:animEffect transition="in" filter="wipe(left)">
                                      <p:cBhvr>
                                        <p:cTn id="19" dur="500"/>
                                        <p:tgtEl>
                                          <p:spTgt spid="14344"/>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4358"/>
                                        </p:tgtEl>
                                        <p:attrNameLst>
                                          <p:attrName>style.visibility</p:attrName>
                                        </p:attrNameLst>
                                      </p:cBhvr>
                                      <p:to>
                                        <p:strVal val="visible"/>
                                      </p:to>
                                    </p:set>
                                    <p:animEffect transition="in" filter="wipe(left)">
                                      <p:cBhvr>
                                        <p:cTn id="23" dur="500"/>
                                        <p:tgtEl>
                                          <p:spTgt spid="14358"/>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grpId="0" nodeType="clickEffect">
                                  <p:stCondLst>
                                    <p:cond delay="0"/>
                                  </p:stCondLst>
                                  <p:childTnLst>
                                    <p:set>
                                      <p:cBhvr>
                                        <p:cTn id="27" dur="1" fill="hold">
                                          <p:stCondLst>
                                            <p:cond delay="0"/>
                                          </p:stCondLst>
                                        </p:cTn>
                                        <p:tgtEl>
                                          <p:spTgt spid="14363"/>
                                        </p:tgtEl>
                                        <p:attrNameLst>
                                          <p:attrName>style.visibility</p:attrName>
                                        </p:attrNameLst>
                                      </p:cBhvr>
                                      <p:to>
                                        <p:strVal val="visible"/>
                                      </p:to>
                                    </p:set>
                                    <p:animEffect transition="in" filter="slide(fromLeft)">
                                      <p:cBhvr>
                                        <p:cTn id="28" dur="500"/>
                                        <p:tgtEl>
                                          <p:spTgt spid="14363"/>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4346"/>
                                        </p:tgtEl>
                                        <p:attrNameLst>
                                          <p:attrName>style.visibility</p:attrName>
                                        </p:attrNameLst>
                                      </p:cBhvr>
                                      <p:to>
                                        <p:strVal val="visible"/>
                                      </p:to>
                                    </p:set>
                                    <p:animEffect transition="in" filter="wipe(left)">
                                      <p:cBhvr>
                                        <p:cTn id="32" dur="500"/>
                                        <p:tgtEl>
                                          <p:spTgt spid="14346"/>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14350"/>
                                        </p:tgtEl>
                                        <p:attrNameLst>
                                          <p:attrName>style.visibility</p:attrName>
                                        </p:attrNameLst>
                                      </p:cBhvr>
                                      <p:to>
                                        <p:strVal val="visible"/>
                                      </p:to>
                                    </p:set>
                                    <p:animEffect transition="in" filter="wipe(left)">
                                      <p:cBhvr>
                                        <p:cTn id="36" dur="500"/>
                                        <p:tgtEl>
                                          <p:spTgt spid="14350"/>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14354"/>
                                        </p:tgtEl>
                                        <p:attrNameLst>
                                          <p:attrName>style.visibility</p:attrName>
                                        </p:attrNameLst>
                                      </p:cBhvr>
                                      <p:to>
                                        <p:strVal val="visible"/>
                                      </p:to>
                                    </p:set>
                                    <p:animEffect transition="in" filter="wipe(left)">
                                      <p:cBhvr>
                                        <p:cTn id="40" dur="500"/>
                                        <p:tgtEl>
                                          <p:spTgt spid="1435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4347"/>
                                        </p:tgtEl>
                                        <p:attrNameLst>
                                          <p:attrName>style.visibility</p:attrName>
                                        </p:attrNameLst>
                                      </p:cBhvr>
                                      <p:to>
                                        <p:strVal val="visible"/>
                                      </p:to>
                                    </p:set>
                                    <p:animEffect transition="in" filter="wipe(left)">
                                      <p:cBhvr>
                                        <p:cTn id="45" dur="500"/>
                                        <p:tgtEl>
                                          <p:spTgt spid="14347"/>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14348"/>
                                        </p:tgtEl>
                                        <p:attrNameLst>
                                          <p:attrName>style.visibility</p:attrName>
                                        </p:attrNameLst>
                                      </p:cBhvr>
                                      <p:to>
                                        <p:strVal val="visible"/>
                                      </p:to>
                                    </p:set>
                                    <p:animEffect transition="in" filter="wipe(left)">
                                      <p:cBhvr>
                                        <p:cTn id="49" dur="500"/>
                                        <p:tgtEl>
                                          <p:spTgt spid="14348"/>
                                        </p:tgtEl>
                                      </p:cBhvr>
                                    </p:animEffect>
                                  </p:childTnLst>
                                </p:cTn>
                              </p:par>
                            </p:childTnLst>
                          </p:cTn>
                        </p:par>
                        <p:par>
                          <p:cTn id="50" fill="hold">
                            <p:stCondLst>
                              <p:cond delay="1000"/>
                            </p:stCondLst>
                            <p:childTnLst>
                              <p:par>
                                <p:cTn id="51" presetID="22" presetClass="entr" presetSubtype="8" fill="hold" nodeType="afterEffect">
                                  <p:stCondLst>
                                    <p:cond delay="0"/>
                                  </p:stCondLst>
                                  <p:childTnLst>
                                    <p:set>
                                      <p:cBhvr>
                                        <p:cTn id="52" dur="1" fill="hold">
                                          <p:stCondLst>
                                            <p:cond delay="0"/>
                                          </p:stCondLst>
                                        </p:cTn>
                                        <p:tgtEl>
                                          <p:spTgt spid="14349"/>
                                        </p:tgtEl>
                                        <p:attrNameLst>
                                          <p:attrName>style.visibility</p:attrName>
                                        </p:attrNameLst>
                                      </p:cBhvr>
                                      <p:to>
                                        <p:strVal val="visible"/>
                                      </p:to>
                                    </p:set>
                                    <p:animEffect transition="in" filter="wipe(left)">
                                      <p:cBhvr>
                                        <p:cTn id="53" dur="500"/>
                                        <p:tgtEl>
                                          <p:spTgt spid="1434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4351"/>
                                        </p:tgtEl>
                                        <p:attrNameLst>
                                          <p:attrName>style.visibility</p:attrName>
                                        </p:attrNameLst>
                                      </p:cBhvr>
                                      <p:to>
                                        <p:strVal val="visible"/>
                                      </p:to>
                                    </p:set>
                                    <p:animEffect transition="in" filter="wipe(left)">
                                      <p:cBhvr>
                                        <p:cTn id="58" dur="500"/>
                                        <p:tgtEl>
                                          <p:spTgt spid="14351"/>
                                        </p:tgtEl>
                                      </p:cBhvr>
                                    </p:animEffect>
                                  </p:childTnLst>
                                </p:cTn>
                              </p:par>
                            </p:childTnLst>
                          </p:cTn>
                        </p:par>
                        <p:par>
                          <p:cTn id="59" fill="hold">
                            <p:stCondLst>
                              <p:cond delay="500"/>
                            </p:stCondLst>
                            <p:childTnLst>
                              <p:par>
                                <p:cTn id="60" presetID="22" presetClass="entr" presetSubtype="8" fill="hold" nodeType="afterEffect">
                                  <p:stCondLst>
                                    <p:cond delay="0"/>
                                  </p:stCondLst>
                                  <p:childTnLst>
                                    <p:set>
                                      <p:cBhvr>
                                        <p:cTn id="61" dur="1" fill="hold">
                                          <p:stCondLst>
                                            <p:cond delay="0"/>
                                          </p:stCondLst>
                                        </p:cTn>
                                        <p:tgtEl>
                                          <p:spTgt spid="14352"/>
                                        </p:tgtEl>
                                        <p:attrNameLst>
                                          <p:attrName>style.visibility</p:attrName>
                                        </p:attrNameLst>
                                      </p:cBhvr>
                                      <p:to>
                                        <p:strVal val="visible"/>
                                      </p:to>
                                    </p:set>
                                    <p:animEffect transition="in" filter="wipe(left)">
                                      <p:cBhvr>
                                        <p:cTn id="62" dur="500"/>
                                        <p:tgtEl>
                                          <p:spTgt spid="14352"/>
                                        </p:tgtEl>
                                      </p:cBhvr>
                                    </p:animEffect>
                                  </p:childTnLst>
                                </p:cTn>
                              </p:par>
                            </p:childTnLst>
                          </p:cTn>
                        </p:par>
                        <p:par>
                          <p:cTn id="63" fill="hold">
                            <p:stCondLst>
                              <p:cond delay="1000"/>
                            </p:stCondLst>
                            <p:childTnLst>
                              <p:par>
                                <p:cTn id="64" presetID="22" presetClass="entr" presetSubtype="8" fill="hold" nodeType="afterEffect">
                                  <p:stCondLst>
                                    <p:cond delay="0"/>
                                  </p:stCondLst>
                                  <p:childTnLst>
                                    <p:set>
                                      <p:cBhvr>
                                        <p:cTn id="65" dur="1" fill="hold">
                                          <p:stCondLst>
                                            <p:cond delay="0"/>
                                          </p:stCondLst>
                                        </p:cTn>
                                        <p:tgtEl>
                                          <p:spTgt spid="14353"/>
                                        </p:tgtEl>
                                        <p:attrNameLst>
                                          <p:attrName>style.visibility</p:attrName>
                                        </p:attrNameLst>
                                      </p:cBhvr>
                                      <p:to>
                                        <p:strVal val="visible"/>
                                      </p:to>
                                    </p:set>
                                    <p:animEffect transition="in" filter="wipe(left)">
                                      <p:cBhvr>
                                        <p:cTn id="66" dur="500"/>
                                        <p:tgtEl>
                                          <p:spTgt spid="1435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4355"/>
                                        </p:tgtEl>
                                        <p:attrNameLst>
                                          <p:attrName>style.visibility</p:attrName>
                                        </p:attrNameLst>
                                      </p:cBhvr>
                                      <p:to>
                                        <p:strVal val="visible"/>
                                      </p:to>
                                    </p:set>
                                    <p:animEffect transition="in" filter="wipe(left)">
                                      <p:cBhvr>
                                        <p:cTn id="71" dur="500"/>
                                        <p:tgtEl>
                                          <p:spTgt spid="14355"/>
                                        </p:tgtEl>
                                      </p:cBhvr>
                                    </p:animEffect>
                                  </p:childTnLst>
                                </p:cTn>
                              </p:par>
                            </p:childTnLst>
                          </p:cTn>
                        </p:par>
                        <p:par>
                          <p:cTn id="72" fill="hold">
                            <p:stCondLst>
                              <p:cond delay="500"/>
                            </p:stCondLst>
                            <p:childTnLst>
                              <p:par>
                                <p:cTn id="73" presetID="22" presetClass="entr" presetSubtype="8" fill="hold" nodeType="afterEffect">
                                  <p:stCondLst>
                                    <p:cond delay="0"/>
                                  </p:stCondLst>
                                  <p:childTnLst>
                                    <p:set>
                                      <p:cBhvr>
                                        <p:cTn id="74" dur="1" fill="hold">
                                          <p:stCondLst>
                                            <p:cond delay="0"/>
                                          </p:stCondLst>
                                        </p:cTn>
                                        <p:tgtEl>
                                          <p:spTgt spid="14356"/>
                                        </p:tgtEl>
                                        <p:attrNameLst>
                                          <p:attrName>style.visibility</p:attrName>
                                        </p:attrNameLst>
                                      </p:cBhvr>
                                      <p:to>
                                        <p:strVal val="visible"/>
                                      </p:to>
                                    </p:set>
                                    <p:animEffect transition="in" filter="wipe(left)">
                                      <p:cBhvr>
                                        <p:cTn id="75" dur="500"/>
                                        <p:tgtEl>
                                          <p:spTgt spid="14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utoUpdateAnimBg="0"/>
      <p:bldP spid="14358" grpId="0" animBg="1"/>
      <p:bldP spid="1436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2"/>
          <p:cNvGraphicFramePr>
            <a:graphicFrameLocks noChangeAspect="1"/>
          </p:cNvGraphicFramePr>
          <p:nvPr/>
        </p:nvGraphicFramePr>
        <p:xfrm>
          <a:off x="5349056" y="2046809"/>
          <a:ext cx="3327400" cy="850900"/>
        </p:xfrm>
        <a:graphic>
          <a:graphicData uri="http://schemas.openxmlformats.org/presentationml/2006/ole">
            <mc:AlternateContent xmlns:mc="http://schemas.openxmlformats.org/markup-compatibility/2006">
              <mc:Choice xmlns:v="urn:schemas-microsoft-com:vml" Requires="v">
                <p:oleObj spid="_x0000_s12290" name="Equation" r:id="rId3" imgW="4432300" imgH="1130300" progId="Equation.3">
                  <p:embed/>
                </p:oleObj>
              </mc:Choice>
              <mc:Fallback>
                <p:oleObj name="Equation" r:id="rId3" imgW="4432300" imgH="1130300" progId="Equation.3">
                  <p:embed/>
                  <p:pic>
                    <p:nvPicPr>
                      <p:cNvPr id="1536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9056" y="2046809"/>
                        <a:ext cx="33274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3" name="Rectangle 3"/>
          <p:cNvSpPr>
            <a:spLocks noGrp="1" noChangeArrowheads="1"/>
          </p:cNvSpPr>
          <p:nvPr>
            <p:ph type="title" idx="4294967295"/>
          </p:nvPr>
        </p:nvSpPr>
        <p:spPr>
          <a:xfrm>
            <a:off x="899120" y="908720"/>
            <a:ext cx="2819400" cy="620713"/>
          </a:xfrm>
          <a:prstGeom prst="rect">
            <a:avLst/>
          </a:prstGeom>
        </p:spPr>
        <p:txBody>
          <a:bodyPr/>
          <a:lstStyle/>
          <a:p>
            <a:pPr algn="l"/>
            <a:r>
              <a:rPr lang="zh-CN" altLang="en-US" sz="2800" dirty="0">
                <a:latin typeface="微软雅黑" panose="020B0503020204020204" pitchFamily="34" charset="-122"/>
                <a:ea typeface="微软雅黑" panose="020B0503020204020204" pitchFamily="34" charset="-122"/>
              </a:rPr>
              <a:t>例</a:t>
            </a:r>
            <a:r>
              <a:rPr lang="en-US" altLang="zh-CN" sz="2800" dirty="0">
                <a:latin typeface="微软雅黑" panose="020B0503020204020204" pitchFamily="34" charset="-122"/>
                <a:ea typeface="微软雅黑" panose="020B0503020204020204" pitchFamily="34" charset="-122"/>
              </a:rPr>
              <a:t>3.  </a:t>
            </a:r>
            <a:r>
              <a:rPr lang="zh-CN" altLang="en-US" sz="2800" dirty="0">
                <a:solidFill>
                  <a:schemeClr val="tx1"/>
                </a:solidFill>
                <a:latin typeface="微软雅黑" panose="020B0503020204020204" pitchFamily="34" charset="-122"/>
                <a:ea typeface="微软雅黑" panose="020B0503020204020204" pitchFamily="34" charset="-122"/>
              </a:rPr>
              <a:t>求函数</a:t>
            </a:r>
            <a:endParaRPr lang="zh-CN" altLang="en-US" sz="2800" dirty="0">
              <a:latin typeface="微软雅黑" panose="020B0503020204020204" pitchFamily="34" charset="-122"/>
              <a:ea typeface="微软雅黑" panose="020B0503020204020204" pitchFamily="34" charset="-122"/>
            </a:endParaRPr>
          </a:p>
        </p:txBody>
      </p:sp>
      <p:graphicFrame>
        <p:nvGraphicFramePr>
          <p:cNvPr id="15364" name="Object 4"/>
          <p:cNvGraphicFramePr>
            <a:graphicFrameLocks noChangeAspect="1"/>
          </p:cNvGraphicFramePr>
          <p:nvPr/>
        </p:nvGraphicFramePr>
        <p:xfrm>
          <a:off x="3058725" y="964610"/>
          <a:ext cx="1945323" cy="443548"/>
        </p:xfrm>
        <a:graphic>
          <a:graphicData uri="http://schemas.openxmlformats.org/presentationml/2006/ole">
            <mc:AlternateContent xmlns:mc="http://schemas.openxmlformats.org/markup-compatibility/2006">
              <mc:Choice xmlns:v="urn:schemas-microsoft-com:vml" Requires="v">
                <p:oleObj spid="_x0000_s12291" name="Equation" r:id="rId5" imgW="2374900" imgH="546100" progId="Equation.3">
                  <p:embed/>
                </p:oleObj>
              </mc:Choice>
              <mc:Fallback>
                <p:oleObj name="Equation" r:id="rId5" imgW="2374900" imgH="546100" progId="Equation.3">
                  <p:embed/>
                  <p:pic>
                    <p:nvPicPr>
                      <p:cNvPr id="15364" name="Object 4"/>
                      <p:cNvPicPr>
                        <a:picLocks noChangeAspect="1" noChangeArrowheads="1"/>
                      </p:cNvPicPr>
                      <p:nvPr/>
                    </p:nvPicPr>
                    <p:blipFill>
                      <a:blip r:embed="rId6">
                        <a:biLevel thresh="50000"/>
                        <a:grayscl/>
                        <a:extLst>
                          <a:ext uri="{28A0092B-C50C-407E-A947-70E740481C1C}">
                            <a14:useLocalDpi xmlns:a14="http://schemas.microsoft.com/office/drawing/2010/main" val="0"/>
                          </a:ext>
                        </a:extLst>
                      </a:blip>
                      <a:srcRect/>
                      <a:stretch>
                        <a:fillRect/>
                      </a:stretch>
                    </p:blipFill>
                    <p:spPr bwMode="auto">
                      <a:xfrm>
                        <a:off x="3058725" y="964610"/>
                        <a:ext cx="1945323" cy="4435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5" name="Text Box 5"/>
          <p:cNvSpPr txBox="1">
            <a:spLocks noChangeArrowheads="1"/>
          </p:cNvSpPr>
          <p:nvPr/>
        </p:nvSpPr>
        <p:spPr bwMode="auto">
          <a:xfrm>
            <a:off x="5005487" y="938734"/>
            <a:ext cx="15827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dirty="0">
                <a:latin typeface="微软雅黑" panose="020B0503020204020204" pitchFamily="34" charset="-122"/>
                <a:ea typeface="微软雅黑" panose="020B0503020204020204" pitchFamily="34" charset="-122"/>
              </a:rPr>
              <a:t>的导数</a:t>
            </a:r>
            <a:r>
              <a:rPr kumimoji="1" lang="en-US" altLang="zh-CN" sz="2800" dirty="0">
                <a:latin typeface="微软雅黑" panose="020B0503020204020204" pitchFamily="34" charset="-122"/>
                <a:ea typeface="微软雅黑" panose="020B0503020204020204" pitchFamily="34" charset="-122"/>
              </a:rPr>
              <a:t>. </a:t>
            </a:r>
            <a:endParaRPr kumimoji="1" lang="en-US" altLang="zh-CN" sz="2400" dirty="0">
              <a:solidFill>
                <a:schemeClr val="accent2"/>
              </a:solidFill>
              <a:latin typeface="微软雅黑" panose="020B0503020204020204" pitchFamily="34" charset="-122"/>
              <a:ea typeface="微软雅黑" panose="020B0503020204020204" pitchFamily="34" charset="-122"/>
            </a:endParaRPr>
          </a:p>
        </p:txBody>
      </p:sp>
      <p:graphicFrame>
        <p:nvGraphicFramePr>
          <p:cNvPr id="15367" name="Object 7"/>
          <p:cNvGraphicFramePr>
            <a:graphicFrameLocks noChangeAspect="1"/>
          </p:cNvGraphicFramePr>
          <p:nvPr/>
        </p:nvGraphicFramePr>
        <p:xfrm>
          <a:off x="1753369" y="1586434"/>
          <a:ext cx="1604962" cy="447675"/>
        </p:xfrm>
        <a:graphic>
          <a:graphicData uri="http://schemas.openxmlformats.org/presentationml/2006/ole">
            <mc:AlternateContent xmlns:mc="http://schemas.openxmlformats.org/markup-compatibility/2006">
              <mc:Choice xmlns:v="urn:schemas-microsoft-com:vml" Requires="v">
                <p:oleObj spid="_x0000_s12292" name="Equation" r:id="rId7" imgW="2133600" imgH="596900" progId="Equation.3">
                  <p:embed/>
                </p:oleObj>
              </mc:Choice>
              <mc:Fallback>
                <p:oleObj name="Equation" r:id="rId7" imgW="2133600" imgH="596900" progId="Equation.3">
                  <p:embed/>
                  <p:pic>
                    <p:nvPicPr>
                      <p:cNvPr id="15367" name="Object 7"/>
                      <p:cNvPicPr>
                        <a:picLocks noChangeAspect="1" noChangeArrowheads="1"/>
                      </p:cNvPicPr>
                      <p:nvPr/>
                    </p:nvPicPr>
                    <p:blipFill>
                      <a:blip r:embed="rId8">
                        <a:biLevel thresh="50000"/>
                        <a:grayscl/>
                        <a:extLst>
                          <a:ext uri="{28A0092B-C50C-407E-A947-70E740481C1C}">
                            <a14:useLocalDpi xmlns:a14="http://schemas.microsoft.com/office/drawing/2010/main" val="0"/>
                          </a:ext>
                        </a:extLst>
                      </a:blip>
                      <a:srcRect/>
                      <a:stretch>
                        <a:fillRect/>
                      </a:stretch>
                    </p:blipFill>
                    <p:spPr bwMode="auto">
                      <a:xfrm>
                        <a:off x="1753369" y="1586434"/>
                        <a:ext cx="1604962"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8" name="Text Box 8"/>
          <p:cNvSpPr txBox="1">
            <a:spLocks noChangeArrowheads="1"/>
          </p:cNvSpPr>
          <p:nvPr/>
        </p:nvSpPr>
        <p:spPr bwMode="auto">
          <a:xfrm>
            <a:off x="3320231" y="1514997"/>
            <a:ext cx="685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则</a:t>
            </a:r>
          </a:p>
        </p:txBody>
      </p:sp>
      <p:graphicFrame>
        <p:nvGraphicFramePr>
          <p:cNvPr id="15369" name="Object 9"/>
          <p:cNvGraphicFramePr>
            <a:graphicFrameLocks noChangeAspect="1"/>
          </p:cNvGraphicFramePr>
          <p:nvPr/>
        </p:nvGraphicFramePr>
        <p:xfrm>
          <a:off x="1056456" y="2288109"/>
          <a:ext cx="825500" cy="419100"/>
        </p:xfrm>
        <a:graphic>
          <a:graphicData uri="http://schemas.openxmlformats.org/presentationml/2006/ole">
            <mc:AlternateContent xmlns:mc="http://schemas.openxmlformats.org/markup-compatibility/2006">
              <mc:Choice xmlns:v="urn:schemas-microsoft-com:vml" Requires="v">
                <p:oleObj spid="_x0000_s12293" name="Equation" r:id="rId9" imgW="1104900" imgH="558800" progId="Equation.3">
                  <p:embed/>
                </p:oleObj>
              </mc:Choice>
              <mc:Fallback>
                <p:oleObj name="Equation" r:id="rId9" imgW="1104900" imgH="558800" progId="Equation.3">
                  <p:embed/>
                  <p:pic>
                    <p:nvPicPr>
                      <p:cNvPr id="15369" name="Object 9"/>
                      <p:cNvPicPr>
                        <a:picLocks noChangeAspect="1" noChangeArrowheads="1"/>
                      </p:cNvPicPr>
                      <p:nvPr/>
                    </p:nvPicPr>
                    <p:blipFill>
                      <a:blip r:embed="rId10">
                        <a:biLevel thresh="50000"/>
                        <a:grayscl/>
                        <a:extLst>
                          <a:ext uri="{28A0092B-C50C-407E-A947-70E740481C1C}">
                            <a14:useLocalDpi xmlns:a14="http://schemas.microsoft.com/office/drawing/2010/main" val="0"/>
                          </a:ext>
                        </a:extLst>
                      </a:blip>
                      <a:srcRect/>
                      <a:stretch>
                        <a:fillRect/>
                      </a:stretch>
                    </p:blipFill>
                    <p:spPr bwMode="auto">
                      <a:xfrm>
                        <a:off x="1056456" y="2288109"/>
                        <a:ext cx="8255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0" name="Object 10"/>
          <p:cNvGraphicFramePr>
            <a:graphicFrameLocks noChangeAspect="1"/>
          </p:cNvGraphicFramePr>
          <p:nvPr/>
        </p:nvGraphicFramePr>
        <p:xfrm>
          <a:off x="2910656" y="2046809"/>
          <a:ext cx="2336800" cy="850900"/>
        </p:xfrm>
        <a:graphic>
          <a:graphicData uri="http://schemas.openxmlformats.org/presentationml/2006/ole">
            <mc:AlternateContent xmlns:mc="http://schemas.openxmlformats.org/markup-compatibility/2006">
              <mc:Choice xmlns:v="urn:schemas-microsoft-com:vml" Requires="v">
                <p:oleObj spid="_x0000_s12294" name="Equation" r:id="rId11" imgW="3111500" imgH="1130300" progId="Equation.3">
                  <p:embed/>
                </p:oleObj>
              </mc:Choice>
              <mc:Fallback>
                <p:oleObj name="Equation" r:id="rId11" imgW="3111500" imgH="1130300" progId="Equation.3">
                  <p:embed/>
                  <p:pic>
                    <p:nvPicPr>
                      <p:cNvPr id="1537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0656" y="2046809"/>
                        <a:ext cx="23368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1" name="Object 11"/>
          <p:cNvGraphicFramePr>
            <a:graphicFrameLocks noChangeAspect="1"/>
          </p:cNvGraphicFramePr>
          <p:nvPr/>
        </p:nvGraphicFramePr>
        <p:xfrm>
          <a:off x="1948631" y="2280172"/>
          <a:ext cx="850900" cy="609600"/>
        </p:xfrm>
        <a:graphic>
          <a:graphicData uri="http://schemas.openxmlformats.org/presentationml/2006/ole">
            <mc:AlternateContent xmlns:mc="http://schemas.openxmlformats.org/markup-compatibility/2006">
              <mc:Choice xmlns:v="urn:schemas-microsoft-com:vml" Requires="v">
                <p:oleObj spid="_x0000_s12295" name="Equation" r:id="rId13" imgW="1130300" imgH="812800" progId="Equation.3">
                  <p:embed/>
                </p:oleObj>
              </mc:Choice>
              <mc:Fallback>
                <p:oleObj name="Equation" r:id="rId13" imgW="1130300" imgH="812800" progId="Equation.3">
                  <p:embed/>
                  <p:pic>
                    <p:nvPicPr>
                      <p:cNvPr id="15371"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48631" y="2280172"/>
                        <a:ext cx="8509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2" name="Object 12"/>
          <p:cNvGraphicFramePr>
            <a:graphicFrameLocks noChangeAspect="1"/>
          </p:cNvGraphicFramePr>
          <p:nvPr/>
        </p:nvGraphicFramePr>
        <p:xfrm>
          <a:off x="1964506" y="3169172"/>
          <a:ext cx="850900" cy="609600"/>
        </p:xfrm>
        <a:graphic>
          <a:graphicData uri="http://schemas.openxmlformats.org/presentationml/2006/ole">
            <mc:AlternateContent xmlns:mc="http://schemas.openxmlformats.org/markup-compatibility/2006">
              <mc:Choice xmlns:v="urn:schemas-microsoft-com:vml" Requires="v">
                <p:oleObj spid="_x0000_s12296" name="Equation" r:id="rId15" imgW="1130300" imgH="812800" progId="Equation.3">
                  <p:embed/>
                </p:oleObj>
              </mc:Choice>
              <mc:Fallback>
                <p:oleObj name="Equation" r:id="rId15" imgW="1130300" imgH="812800" progId="Equation.3">
                  <p:embed/>
                  <p:pic>
                    <p:nvPicPr>
                      <p:cNvPr id="15372"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64506" y="3169172"/>
                        <a:ext cx="8509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3" name="Object 13"/>
          <p:cNvGraphicFramePr>
            <a:graphicFrameLocks noChangeAspect="1"/>
          </p:cNvGraphicFramePr>
          <p:nvPr/>
        </p:nvGraphicFramePr>
        <p:xfrm>
          <a:off x="2885256" y="2915172"/>
          <a:ext cx="1752600" cy="850900"/>
        </p:xfrm>
        <a:graphic>
          <a:graphicData uri="http://schemas.openxmlformats.org/presentationml/2006/ole">
            <mc:AlternateContent xmlns:mc="http://schemas.openxmlformats.org/markup-compatibility/2006">
              <mc:Choice xmlns:v="urn:schemas-microsoft-com:vml" Requires="v">
                <p:oleObj spid="_x0000_s12297" name="Equation" r:id="rId17" imgW="2336800" imgH="1130300" progId="Equation.3">
                  <p:embed/>
                </p:oleObj>
              </mc:Choice>
              <mc:Fallback>
                <p:oleObj name="Equation" r:id="rId17" imgW="2336800" imgH="1130300" progId="Equation.3">
                  <p:embed/>
                  <p:pic>
                    <p:nvPicPr>
                      <p:cNvPr id="15373"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85256" y="2915172"/>
                        <a:ext cx="17526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4" name="Object 14"/>
          <p:cNvGraphicFramePr>
            <a:graphicFrameLocks noChangeAspect="1"/>
          </p:cNvGraphicFramePr>
          <p:nvPr/>
        </p:nvGraphicFramePr>
        <p:xfrm>
          <a:off x="4714056" y="2923109"/>
          <a:ext cx="736600" cy="850900"/>
        </p:xfrm>
        <a:graphic>
          <a:graphicData uri="http://schemas.openxmlformats.org/presentationml/2006/ole">
            <mc:AlternateContent xmlns:mc="http://schemas.openxmlformats.org/markup-compatibility/2006">
              <mc:Choice xmlns:v="urn:schemas-microsoft-com:vml" Requires="v">
                <p:oleObj spid="_x0000_s12298" name="Equation" r:id="rId19" imgW="977900" imgH="1130300" progId="Equation.3">
                  <p:embed/>
                </p:oleObj>
              </mc:Choice>
              <mc:Fallback>
                <p:oleObj name="Equation" r:id="rId19" imgW="977900" imgH="1130300" progId="Equation.3">
                  <p:embed/>
                  <p:pic>
                    <p:nvPicPr>
                      <p:cNvPr id="15374" name="Object 14"/>
                      <p:cNvPicPr>
                        <a:picLocks noChangeAspect="1" noChangeArrowheads="1"/>
                      </p:cNvPicPr>
                      <p:nvPr/>
                    </p:nvPicPr>
                    <p:blipFill>
                      <a:blip r:embed="rId20">
                        <a:biLevel thresh="50000"/>
                        <a:grayscl/>
                        <a:extLst>
                          <a:ext uri="{28A0092B-C50C-407E-A947-70E740481C1C}">
                            <a14:useLocalDpi xmlns:a14="http://schemas.microsoft.com/office/drawing/2010/main" val="0"/>
                          </a:ext>
                        </a:extLst>
                      </a:blip>
                      <a:srcRect/>
                      <a:stretch>
                        <a:fillRect/>
                      </a:stretch>
                    </p:blipFill>
                    <p:spPr bwMode="auto">
                      <a:xfrm>
                        <a:off x="4714056" y="2923109"/>
                        <a:ext cx="7366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5" name="Object 15"/>
          <p:cNvGraphicFramePr>
            <a:graphicFrameLocks noChangeAspect="1"/>
          </p:cNvGraphicFramePr>
          <p:nvPr/>
        </p:nvGraphicFramePr>
        <p:xfrm>
          <a:off x="2021656" y="3912122"/>
          <a:ext cx="2387600" cy="850900"/>
        </p:xfrm>
        <a:graphic>
          <a:graphicData uri="http://schemas.openxmlformats.org/presentationml/2006/ole">
            <mc:AlternateContent xmlns:mc="http://schemas.openxmlformats.org/markup-compatibility/2006">
              <mc:Choice xmlns:v="urn:schemas-microsoft-com:vml" Requires="v">
                <p:oleObj spid="_x0000_s12299" name="Equation" r:id="rId21" imgW="3187700" imgH="1130300" progId="Equation.3">
                  <p:embed/>
                </p:oleObj>
              </mc:Choice>
              <mc:Fallback>
                <p:oleObj name="Equation" r:id="rId21" imgW="3187700" imgH="1130300" progId="Equation.3">
                  <p:embed/>
                  <p:pic>
                    <p:nvPicPr>
                      <p:cNvPr id="15375" name="Object 1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21656" y="3912122"/>
                        <a:ext cx="23876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6" name="Object 16"/>
          <p:cNvGraphicFramePr>
            <a:graphicFrameLocks noChangeAspect="1"/>
          </p:cNvGraphicFramePr>
          <p:nvPr/>
        </p:nvGraphicFramePr>
        <p:xfrm>
          <a:off x="4485456" y="3847034"/>
          <a:ext cx="698500" cy="1066800"/>
        </p:xfrm>
        <a:graphic>
          <a:graphicData uri="http://schemas.openxmlformats.org/presentationml/2006/ole">
            <mc:AlternateContent xmlns:mc="http://schemas.openxmlformats.org/markup-compatibility/2006">
              <mc:Choice xmlns:v="urn:schemas-microsoft-com:vml" Requires="v">
                <p:oleObj spid="_x0000_s12300" name="Equation" r:id="rId23" imgW="927100" imgH="1422400" progId="Equation.3">
                  <p:embed/>
                </p:oleObj>
              </mc:Choice>
              <mc:Fallback>
                <p:oleObj name="Equation" r:id="rId23" imgW="927100" imgH="1422400" progId="Equation.3">
                  <p:embed/>
                  <p:pic>
                    <p:nvPicPr>
                      <p:cNvPr id="15376" name="Object 16"/>
                      <p:cNvPicPr>
                        <a:picLocks noChangeAspect="1" noChangeArrowheads="1"/>
                      </p:cNvPicPr>
                      <p:nvPr/>
                    </p:nvPicPr>
                    <p:blipFill>
                      <a:blip r:embed="rId24">
                        <a:biLevel thresh="50000"/>
                        <a:grayscl/>
                        <a:extLst>
                          <a:ext uri="{28A0092B-C50C-407E-A947-70E740481C1C}">
                            <a14:useLocalDpi xmlns:a14="http://schemas.microsoft.com/office/drawing/2010/main" val="0"/>
                          </a:ext>
                        </a:extLst>
                      </a:blip>
                      <a:srcRect/>
                      <a:stretch>
                        <a:fillRect/>
                      </a:stretch>
                    </p:blipFill>
                    <p:spPr bwMode="auto">
                      <a:xfrm>
                        <a:off x="4485456" y="3847034"/>
                        <a:ext cx="6985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7" name="Object 17"/>
          <p:cNvGraphicFramePr>
            <a:graphicFrameLocks noChangeAspect="1"/>
          </p:cNvGraphicFramePr>
          <p:nvPr/>
        </p:nvGraphicFramePr>
        <p:xfrm>
          <a:off x="5323656" y="4250259"/>
          <a:ext cx="1041400" cy="241300"/>
        </p:xfrm>
        <a:graphic>
          <a:graphicData uri="http://schemas.openxmlformats.org/presentationml/2006/ole">
            <mc:AlternateContent xmlns:mc="http://schemas.openxmlformats.org/markup-compatibility/2006">
              <mc:Choice xmlns:v="urn:schemas-microsoft-com:vml" Requires="v">
                <p:oleObj spid="_x0000_s12301" name="Equation" r:id="rId25" imgW="1384300" imgH="317500" progId="Equation.3">
                  <p:embed/>
                </p:oleObj>
              </mc:Choice>
              <mc:Fallback>
                <p:oleObj name="Equation" r:id="rId25" imgW="1384300" imgH="317500" progId="Equation.3">
                  <p:embed/>
                  <p:pic>
                    <p:nvPicPr>
                      <p:cNvPr id="15377" name="Object 1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323656" y="4250259"/>
                        <a:ext cx="10414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8" name="Text Box 18"/>
          <p:cNvSpPr txBox="1">
            <a:spLocks noChangeArrowheads="1"/>
          </p:cNvSpPr>
          <p:nvPr/>
        </p:nvSpPr>
        <p:spPr bwMode="auto">
          <a:xfrm>
            <a:off x="1285056" y="5018609"/>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即</a:t>
            </a:r>
          </a:p>
        </p:txBody>
      </p:sp>
      <p:graphicFrame>
        <p:nvGraphicFramePr>
          <p:cNvPr id="15379" name="Object 19"/>
          <p:cNvGraphicFramePr>
            <a:graphicFrameLocks noChangeAspect="1"/>
          </p:cNvGraphicFramePr>
          <p:nvPr/>
        </p:nvGraphicFramePr>
        <p:xfrm>
          <a:off x="3494856" y="5064647"/>
          <a:ext cx="2133600" cy="419100"/>
        </p:xfrm>
        <a:graphic>
          <a:graphicData uri="http://schemas.openxmlformats.org/presentationml/2006/ole">
            <mc:AlternateContent xmlns:mc="http://schemas.openxmlformats.org/markup-compatibility/2006">
              <mc:Choice xmlns:v="urn:schemas-microsoft-com:vml" Requires="v">
                <p:oleObj spid="_x0000_s12302" name="Equation" r:id="rId27" imgW="2844800" imgH="558800" progId="Equation.3">
                  <p:embed/>
                </p:oleObj>
              </mc:Choice>
              <mc:Fallback>
                <p:oleObj name="Equation" r:id="rId27" imgW="2844800" imgH="558800" progId="Equation.3">
                  <p:embed/>
                  <p:pic>
                    <p:nvPicPr>
                      <p:cNvPr id="15379" name="Object 1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494856" y="5064647"/>
                        <a:ext cx="21336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80" name="Text Box 20"/>
          <p:cNvSpPr txBox="1">
            <a:spLocks noChangeArrowheads="1"/>
          </p:cNvSpPr>
          <p:nvPr/>
        </p:nvSpPr>
        <p:spPr bwMode="auto">
          <a:xfrm>
            <a:off x="827856" y="5599634"/>
            <a:ext cx="2362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类似可证得</a:t>
            </a:r>
          </a:p>
        </p:txBody>
      </p:sp>
      <p:graphicFrame>
        <p:nvGraphicFramePr>
          <p:cNvPr id="15381" name="Object 21"/>
          <p:cNvGraphicFramePr>
            <a:graphicFrameLocks noChangeAspect="1"/>
          </p:cNvGraphicFramePr>
          <p:nvPr/>
        </p:nvGraphicFramePr>
        <p:xfrm>
          <a:off x="3494856" y="5713934"/>
          <a:ext cx="2374900" cy="419100"/>
        </p:xfrm>
        <a:graphic>
          <a:graphicData uri="http://schemas.openxmlformats.org/presentationml/2006/ole">
            <mc:AlternateContent xmlns:mc="http://schemas.openxmlformats.org/markup-compatibility/2006">
              <mc:Choice xmlns:v="urn:schemas-microsoft-com:vml" Requires="v">
                <p:oleObj spid="_x0000_s12303" name="Equation" r:id="rId29" imgW="3162300" imgH="558800" progId="Equation.3">
                  <p:embed/>
                </p:oleObj>
              </mc:Choice>
              <mc:Fallback>
                <p:oleObj name="Equation" r:id="rId29" imgW="3162300" imgH="558800" progId="Equation.3">
                  <p:embed/>
                  <p:pic>
                    <p:nvPicPr>
                      <p:cNvPr id="15381" name="Object 2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494856" y="5713934"/>
                        <a:ext cx="23749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82" name="Rectangle 22"/>
          <p:cNvSpPr>
            <a:spLocks noChangeArrowheads="1"/>
          </p:cNvSpPr>
          <p:nvPr/>
        </p:nvSpPr>
        <p:spPr bwMode="auto">
          <a:xfrm>
            <a:off x="3342456" y="4950347"/>
            <a:ext cx="2590800" cy="611187"/>
          </a:xfrm>
          <a:prstGeom prst="rect">
            <a:avLst/>
          </a:prstGeom>
          <a:noFill/>
          <a:ln w="28575">
            <a:solidFill>
              <a:srgbClr val="008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383" name="Rectangle 23"/>
          <p:cNvSpPr>
            <a:spLocks noChangeArrowheads="1"/>
          </p:cNvSpPr>
          <p:nvPr/>
        </p:nvSpPr>
        <p:spPr bwMode="auto">
          <a:xfrm>
            <a:off x="3342456" y="5604397"/>
            <a:ext cx="2590800" cy="611187"/>
          </a:xfrm>
          <a:prstGeom prst="rect">
            <a:avLst/>
          </a:prstGeom>
          <a:noFill/>
          <a:ln w="28575">
            <a:solidFill>
              <a:srgbClr val="008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384" name="Line 24"/>
          <p:cNvSpPr>
            <a:spLocks noChangeShapeType="1"/>
          </p:cNvSpPr>
          <p:nvPr/>
        </p:nvSpPr>
        <p:spPr bwMode="auto">
          <a:xfrm flipH="1">
            <a:off x="5399856" y="3067572"/>
            <a:ext cx="304800" cy="8382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graphicFrame>
        <p:nvGraphicFramePr>
          <p:cNvPr id="15385" name="Object 25"/>
          <p:cNvGraphicFramePr>
            <a:graphicFrameLocks noChangeAspect="1"/>
          </p:cNvGraphicFramePr>
          <p:nvPr/>
        </p:nvGraphicFramePr>
        <p:xfrm>
          <a:off x="5704656" y="3372372"/>
          <a:ext cx="228600" cy="330200"/>
        </p:xfrm>
        <a:graphic>
          <a:graphicData uri="http://schemas.openxmlformats.org/presentationml/2006/ole">
            <mc:AlternateContent xmlns:mc="http://schemas.openxmlformats.org/markup-compatibility/2006">
              <mc:Choice xmlns:v="urn:schemas-microsoft-com:vml" Requires="v">
                <p:oleObj spid="_x0000_s12304" name="Equation" r:id="rId31" imgW="304800" imgH="444500" progId="Equation.3">
                  <p:embed/>
                </p:oleObj>
              </mc:Choice>
              <mc:Fallback>
                <p:oleObj name="Equation" r:id="rId31" imgW="304800" imgH="444500" progId="Equation.3">
                  <p:embed/>
                  <p:pic>
                    <p:nvPicPr>
                      <p:cNvPr id="15385" name="Object 25"/>
                      <p:cNvPicPr>
                        <a:picLocks noChangeAspect="1" noChangeArrowheads="1"/>
                      </p:cNvPicPr>
                      <p:nvPr/>
                    </p:nvPicPr>
                    <p:blipFill>
                      <a:blip r:embed="rId32">
                        <a:biLevel thresh="50000"/>
                        <a:grayscl/>
                        <a:extLst>
                          <a:ext uri="{28A0092B-C50C-407E-A947-70E740481C1C}">
                            <a14:useLocalDpi xmlns:a14="http://schemas.microsoft.com/office/drawing/2010/main" val="0"/>
                          </a:ext>
                        </a:extLst>
                      </a:blip>
                      <a:srcRect/>
                      <a:stretch>
                        <a:fillRect/>
                      </a:stretch>
                    </p:blipFill>
                    <p:spPr bwMode="auto">
                      <a:xfrm>
                        <a:off x="5704656" y="3372372"/>
                        <a:ext cx="2286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88" name="Rectangle 28"/>
          <p:cNvSpPr>
            <a:spLocks noChangeArrowheads="1"/>
          </p:cNvSpPr>
          <p:nvPr/>
        </p:nvSpPr>
        <p:spPr bwMode="auto">
          <a:xfrm>
            <a:off x="910406" y="953022"/>
            <a:ext cx="720725" cy="43180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a:outerShdw dist="35921" dir="2700000" algn="ctr" rotWithShape="0">
              <a:schemeClr val="bg2"/>
            </a:outerShdw>
          </a:effectLst>
        </p:spPr>
        <p:txBody>
          <a:bodyPr wrap="none" anchor="ctr"/>
          <a:lstStyle/>
          <a:p>
            <a:pPr algn="ctr"/>
            <a:r>
              <a:rPr lang="zh-CN" altLang="en-US" sz="2800">
                <a:latin typeface="微软雅黑" panose="020B0503020204020204" pitchFamily="34" charset="-122"/>
                <a:ea typeface="微软雅黑" panose="020B0503020204020204" pitchFamily="34" charset="-122"/>
              </a:rPr>
              <a:t>例</a:t>
            </a:r>
            <a:r>
              <a:rPr lang="en-US" altLang="zh-CN" sz="2800">
                <a:latin typeface="微软雅黑" panose="020B0503020204020204" pitchFamily="34" charset="-122"/>
                <a:ea typeface="微软雅黑" panose="020B0503020204020204" pitchFamily="34" charset="-122"/>
              </a:rPr>
              <a:t>3</a:t>
            </a:r>
          </a:p>
        </p:txBody>
      </p:sp>
      <p:sp>
        <p:nvSpPr>
          <p:cNvPr id="15389" name="Rectangle 29"/>
          <p:cNvSpPr>
            <a:spLocks noChangeArrowheads="1"/>
          </p:cNvSpPr>
          <p:nvPr/>
        </p:nvSpPr>
        <p:spPr bwMode="auto">
          <a:xfrm>
            <a:off x="837381" y="1602309"/>
            <a:ext cx="720725" cy="431800"/>
          </a:xfrm>
          <a:prstGeom prst="rect">
            <a:avLst/>
          </a:prstGeom>
          <a:gradFill rotWithShape="1">
            <a:gsLst>
              <a:gs pos="0">
                <a:srgbClr val="FF0000"/>
              </a:gs>
              <a:gs pos="50000">
                <a:schemeClr val="bg1"/>
              </a:gs>
              <a:gs pos="100000">
                <a:srgbClr val="FF0000"/>
              </a:gs>
            </a:gsLst>
            <a:lin ang="0" scaled="1"/>
          </a:gradFill>
          <a:ln w="9525">
            <a:solidFill>
              <a:srgbClr val="FF0000"/>
            </a:solidFill>
            <a:miter lim="800000"/>
          </a:ln>
          <a:effectLst>
            <a:outerShdw dist="35921" dir="2700000" algn="ctr" rotWithShape="0">
              <a:schemeClr val="bg2"/>
            </a:outerShdw>
          </a:effectLst>
        </p:spPr>
        <p:txBody>
          <a:bodyPr wrap="none" anchor="ctr"/>
          <a:lstStyle/>
          <a:p>
            <a:pPr algn="ctr"/>
            <a:r>
              <a:rPr lang="zh-CN" altLang="en-US" sz="2800">
                <a:latin typeface="微软雅黑" panose="020B0503020204020204" pitchFamily="34" charset="-122"/>
                <a:ea typeface="微软雅黑" panose="020B0503020204020204" pitchFamily="34" charset="-122"/>
              </a:rPr>
              <a:t>解</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5389"/>
                                        </p:tgtEl>
                                        <p:attrNameLst>
                                          <p:attrName>style.visibility</p:attrName>
                                        </p:attrNameLst>
                                      </p:cBhvr>
                                      <p:to>
                                        <p:strVal val="visible"/>
                                      </p:to>
                                    </p:set>
                                    <p:animEffect transition="in" filter="slide(fromLeft)">
                                      <p:cBhvr>
                                        <p:cTn id="7" dur="500"/>
                                        <p:tgtEl>
                                          <p:spTgt spid="1538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367"/>
                                        </p:tgtEl>
                                        <p:attrNameLst>
                                          <p:attrName>style.visibility</p:attrName>
                                        </p:attrNameLst>
                                      </p:cBhvr>
                                      <p:to>
                                        <p:strVal val="visible"/>
                                      </p:to>
                                    </p:set>
                                    <p:animEffect transition="in" filter="wipe(left)">
                                      <p:cBhvr>
                                        <p:cTn id="11" dur="500"/>
                                        <p:tgtEl>
                                          <p:spTgt spid="1536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368"/>
                                        </p:tgtEl>
                                        <p:attrNameLst>
                                          <p:attrName>style.visibility</p:attrName>
                                        </p:attrNameLst>
                                      </p:cBhvr>
                                      <p:to>
                                        <p:strVal val="visible"/>
                                      </p:to>
                                    </p:set>
                                    <p:animEffect transition="in" filter="wipe(left)">
                                      <p:cBhvr>
                                        <p:cTn id="15" dur="500"/>
                                        <p:tgtEl>
                                          <p:spTgt spid="15368"/>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5369"/>
                                        </p:tgtEl>
                                        <p:attrNameLst>
                                          <p:attrName>style.visibility</p:attrName>
                                        </p:attrNameLst>
                                      </p:cBhvr>
                                      <p:to>
                                        <p:strVal val="visible"/>
                                      </p:to>
                                    </p:set>
                                    <p:animEffect transition="in" filter="wipe(left)">
                                      <p:cBhvr>
                                        <p:cTn id="19" dur="500"/>
                                        <p:tgtEl>
                                          <p:spTgt spid="15369"/>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5371"/>
                                        </p:tgtEl>
                                        <p:attrNameLst>
                                          <p:attrName>style.visibility</p:attrName>
                                        </p:attrNameLst>
                                      </p:cBhvr>
                                      <p:to>
                                        <p:strVal val="visible"/>
                                      </p:to>
                                    </p:set>
                                    <p:animEffect transition="in" filter="wipe(left)">
                                      <p:cBhvr>
                                        <p:cTn id="23" dur="500"/>
                                        <p:tgtEl>
                                          <p:spTgt spid="15371"/>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5370"/>
                                        </p:tgtEl>
                                        <p:attrNameLst>
                                          <p:attrName>style.visibility</p:attrName>
                                        </p:attrNameLst>
                                      </p:cBhvr>
                                      <p:to>
                                        <p:strVal val="visible"/>
                                      </p:to>
                                    </p:set>
                                    <p:animEffect transition="in" filter="wipe(left)">
                                      <p:cBhvr>
                                        <p:cTn id="27" dur="500"/>
                                        <p:tgtEl>
                                          <p:spTgt spid="1537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362"/>
                                        </p:tgtEl>
                                        <p:attrNameLst>
                                          <p:attrName>style.visibility</p:attrName>
                                        </p:attrNameLst>
                                      </p:cBhvr>
                                      <p:to>
                                        <p:strVal val="visible"/>
                                      </p:to>
                                    </p:set>
                                    <p:animEffect transition="in" filter="wipe(left)">
                                      <p:cBhvr>
                                        <p:cTn id="32" dur="500"/>
                                        <p:tgtEl>
                                          <p:spTgt spid="1536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372"/>
                                        </p:tgtEl>
                                        <p:attrNameLst>
                                          <p:attrName>style.visibility</p:attrName>
                                        </p:attrNameLst>
                                      </p:cBhvr>
                                      <p:to>
                                        <p:strVal val="visible"/>
                                      </p:to>
                                    </p:set>
                                    <p:animEffect transition="in" filter="wipe(left)">
                                      <p:cBhvr>
                                        <p:cTn id="37" dur="500"/>
                                        <p:tgtEl>
                                          <p:spTgt spid="15372"/>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15373"/>
                                        </p:tgtEl>
                                        <p:attrNameLst>
                                          <p:attrName>style.visibility</p:attrName>
                                        </p:attrNameLst>
                                      </p:cBhvr>
                                      <p:to>
                                        <p:strVal val="visible"/>
                                      </p:to>
                                    </p:set>
                                    <p:animEffect transition="in" filter="wipe(left)">
                                      <p:cBhvr>
                                        <p:cTn id="41" dur="500"/>
                                        <p:tgtEl>
                                          <p:spTgt spid="15373"/>
                                        </p:tgtEl>
                                      </p:cBhvr>
                                    </p:animEffect>
                                  </p:childTnLst>
                                </p:cTn>
                              </p:par>
                            </p:childTnLst>
                          </p:cTn>
                        </p:par>
                        <p:par>
                          <p:cTn id="42" fill="hold">
                            <p:stCondLst>
                              <p:cond delay="1000"/>
                            </p:stCondLst>
                            <p:childTnLst>
                              <p:par>
                                <p:cTn id="43" presetID="22" presetClass="entr" presetSubtype="8" fill="hold" nodeType="afterEffect">
                                  <p:stCondLst>
                                    <p:cond delay="0"/>
                                  </p:stCondLst>
                                  <p:childTnLst>
                                    <p:set>
                                      <p:cBhvr>
                                        <p:cTn id="44" dur="1" fill="hold">
                                          <p:stCondLst>
                                            <p:cond delay="0"/>
                                          </p:stCondLst>
                                        </p:cTn>
                                        <p:tgtEl>
                                          <p:spTgt spid="15374"/>
                                        </p:tgtEl>
                                        <p:attrNameLst>
                                          <p:attrName>style.visibility</p:attrName>
                                        </p:attrNameLst>
                                      </p:cBhvr>
                                      <p:to>
                                        <p:strVal val="visible"/>
                                      </p:to>
                                    </p:set>
                                    <p:animEffect transition="in" filter="wipe(left)">
                                      <p:cBhvr>
                                        <p:cTn id="45" dur="500"/>
                                        <p:tgtEl>
                                          <p:spTgt spid="15374"/>
                                        </p:tgtEl>
                                      </p:cBhvr>
                                    </p:animEffect>
                                  </p:childTnLst>
                                </p:cTn>
                              </p:par>
                            </p:childTnLst>
                          </p:cTn>
                        </p:par>
                        <p:par>
                          <p:cTn id="46" fill="hold">
                            <p:stCondLst>
                              <p:cond delay="1500"/>
                            </p:stCondLst>
                            <p:childTnLst>
                              <p:par>
                                <p:cTn id="47" presetID="22" presetClass="entr" presetSubtype="1" fill="hold" grpId="0" nodeType="afterEffect">
                                  <p:stCondLst>
                                    <p:cond delay="0"/>
                                  </p:stCondLst>
                                  <p:childTnLst>
                                    <p:set>
                                      <p:cBhvr>
                                        <p:cTn id="48" dur="1" fill="hold">
                                          <p:stCondLst>
                                            <p:cond delay="0"/>
                                          </p:stCondLst>
                                        </p:cTn>
                                        <p:tgtEl>
                                          <p:spTgt spid="15384"/>
                                        </p:tgtEl>
                                        <p:attrNameLst>
                                          <p:attrName>style.visibility</p:attrName>
                                        </p:attrNameLst>
                                      </p:cBhvr>
                                      <p:to>
                                        <p:strVal val="visible"/>
                                      </p:to>
                                    </p:set>
                                    <p:animEffect transition="in" filter="wipe(up)">
                                      <p:cBhvr>
                                        <p:cTn id="49" dur="500"/>
                                        <p:tgtEl>
                                          <p:spTgt spid="15384"/>
                                        </p:tgtEl>
                                      </p:cBhvr>
                                    </p:animEffect>
                                  </p:childTnLst>
                                </p:cTn>
                              </p:par>
                            </p:childTnLst>
                          </p:cTn>
                        </p:par>
                        <p:par>
                          <p:cTn id="50" fill="hold">
                            <p:stCondLst>
                              <p:cond delay="2000"/>
                            </p:stCondLst>
                            <p:childTnLst>
                              <p:par>
                                <p:cTn id="51" presetID="22" presetClass="entr" presetSubtype="8" fill="hold" nodeType="afterEffect">
                                  <p:stCondLst>
                                    <p:cond delay="0"/>
                                  </p:stCondLst>
                                  <p:childTnLst>
                                    <p:set>
                                      <p:cBhvr>
                                        <p:cTn id="52" dur="1" fill="hold">
                                          <p:stCondLst>
                                            <p:cond delay="0"/>
                                          </p:stCondLst>
                                        </p:cTn>
                                        <p:tgtEl>
                                          <p:spTgt spid="15385"/>
                                        </p:tgtEl>
                                        <p:attrNameLst>
                                          <p:attrName>style.visibility</p:attrName>
                                        </p:attrNameLst>
                                      </p:cBhvr>
                                      <p:to>
                                        <p:strVal val="visible"/>
                                      </p:to>
                                    </p:set>
                                    <p:animEffect transition="in" filter="wipe(left)">
                                      <p:cBhvr>
                                        <p:cTn id="53" dur="500"/>
                                        <p:tgtEl>
                                          <p:spTgt spid="1538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5375"/>
                                        </p:tgtEl>
                                        <p:attrNameLst>
                                          <p:attrName>style.visibility</p:attrName>
                                        </p:attrNameLst>
                                      </p:cBhvr>
                                      <p:to>
                                        <p:strVal val="visible"/>
                                      </p:to>
                                    </p:set>
                                    <p:animEffect transition="in" filter="wipe(left)">
                                      <p:cBhvr>
                                        <p:cTn id="58" dur="500"/>
                                        <p:tgtEl>
                                          <p:spTgt spid="15375"/>
                                        </p:tgtEl>
                                      </p:cBhvr>
                                    </p:animEffect>
                                  </p:childTnLst>
                                </p:cTn>
                              </p:par>
                            </p:childTnLst>
                          </p:cTn>
                        </p:par>
                        <p:par>
                          <p:cTn id="59" fill="hold">
                            <p:stCondLst>
                              <p:cond delay="500"/>
                            </p:stCondLst>
                            <p:childTnLst>
                              <p:par>
                                <p:cTn id="60" presetID="22" presetClass="entr" presetSubtype="8" fill="hold" nodeType="afterEffect">
                                  <p:stCondLst>
                                    <p:cond delay="0"/>
                                  </p:stCondLst>
                                  <p:childTnLst>
                                    <p:set>
                                      <p:cBhvr>
                                        <p:cTn id="61" dur="1" fill="hold">
                                          <p:stCondLst>
                                            <p:cond delay="0"/>
                                          </p:stCondLst>
                                        </p:cTn>
                                        <p:tgtEl>
                                          <p:spTgt spid="15376"/>
                                        </p:tgtEl>
                                        <p:attrNameLst>
                                          <p:attrName>style.visibility</p:attrName>
                                        </p:attrNameLst>
                                      </p:cBhvr>
                                      <p:to>
                                        <p:strVal val="visible"/>
                                      </p:to>
                                    </p:set>
                                    <p:animEffect transition="in" filter="wipe(left)">
                                      <p:cBhvr>
                                        <p:cTn id="62" dur="500"/>
                                        <p:tgtEl>
                                          <p:spTgt spid="1537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5377"/>
                                        </p:tgtEl>
                                        <p:attrNameLst>
                                          <p:attrName>style.visibility</p:attrName>
                                        </p:attrNameLst>
                                      </p:cBhvr>
                                      <p:to>
                                        <p:strVal val="visible"/>
                                      </p:to>
                                    </p:set>
                                    <p:animEffect transition="in" filter="wipe(left)">
                                      <p:cBhvr>
                                        <p:cTn id="67" dur="500"/>
                                        <p:tgtEl>
                                          <p:spTgt spid="1537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5378"/>
                                        </p:tgtEl>
                                        <p:attrNameLst>
                                          <p:attrName>style.visibility</p:attrName>
                                        </p:attrNameLst>
                                      </p:cBhvr>
                                      <p:to>
                                        <p:strVal val="visible"/>
                                      </p:to>
                                    </p:set>
                                    <p:animEffect transition="in" filter="wipe(left)">
                                      <p:cBhvr>
                                        <p:cTn id="72" dur="500"/>
                                        <p:tgtEl>
                                          <p:spTgt spid="15378"/>
                                        </p:tgtEl>
                                      </p:cBhvr>
                                    </p:animEffect>
                                  </p:childTnLst>
                                </p:cTn>
                              </p:par>
                            </p:childTnLst>
                          </p:cTn>
                        </p:par>
                        <p:par>
                          <p:cTn id="73" fill="hold">
                            <p:stCondLst>
                              <p:cond delay="500"/>
                            </p:stCondLst>
                            <p:childTnLst>
                              <p:par>
                                <p:cTn id="74" presetID="22" presetClass="entr" presetSubtype="8" fill="hold" nodeType="afterEffect">
                                  <p:stCondLst>
                                    <p:cond delay="0"/>
                                  </p:stCondLst>
                                  <p:childTnLst>
                                    <p:set>
                                      <p:cBhvr>
                                        <p:cTn id="75" dur="1" fill="hold">
                                          <p:stCondLst>
                                            <p:cond delay="0"/>
                                          </p:stCondLst>
                                        </p:cTn>
                                        <p:tgtEl>
                                          <p:spTgt spid="15379"/>
                                        </p:tgtEl>
                                        <p:attrNameLst>
                                          <p:attrName>style.visibility</p:attrName>
                                        </p:attrNameLst>
                                      </p:cBhvr>
                                      <p:to>
                                        <p:strVal val="visible"/>
                                      </p:to>
                                    </p:set>
                                    <p:animEffect transition="in" filter="wipe(left)">
                                      <p:cBhvr>
                                        <p:cTn id="76" dur="500"/>
                                        <p:tgtEl>
                                          <p:spTgt spid="15379"/>
                                        </p:tgtEl>
                                      </p:cBhvr>
                                    </p:animEffect>
                                  </p:childTnLst>
                                </p:cTn>
                              </p:par>
                            </p:childTnLst>
                          </p:cTn>
                        </p:par>
                        <p:par>
                          <p:cTn id="77" fill="hold">
                            <p:stCondLst>
                              <p:cond delay="1000"/>
                            </p:stCondLst>
                            <p:childTnLst>
                              <p:par>
                                <p:cTn id="78" presetID="22" presetClass="entr" presetSubtype="8" fill="hold" grpId="0" nodeType="afterEffect">
                                  <p:stCondLst>
                                    <p:cond delay="0"/>
                                  </p:stCondLst>
                                  <p:childTnLst>
                                    <p:set>
                                      <p:cBhvr>
                                        <p:cTn id="79" dur="1" fill="hold">
                                          <p:stCondLst>
                                            <p:cond delay="0"/>
                                          </p:stCondLst>
                                        </p:cTn>
                                        <p:tgtEl>
                                          <p:spTgt spid="15382"/>
                                        </p:tgtEl>
                                        <p:attrNameLst>
                                          <p:attrName>style.visibility</p:attrName>
                                        </p:attrNameLst>
                                      </p:cBhvr>
                                      <p:to>
                                        <p:strVal val="visible"/>
                                      </p:to>
                                    </p:set>
                                    <p:animEffect transition="in" filter="wipe(left)">
                                      <p:cBhvr>
                                        <p:cTn id="80" dur="500"/>
                                        <p:tgtEl>
                                          <p:spTgt spid="15382"/>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5380"/>
                                        </p:tgtEl>
                                        <p:attrNameLst>
                                          <p:attrName>style.visibility</p:attrName>
                                        </p:attrNameLst>
                                      </p:cBhvr>
                                      <p:to>
                                        <p:strVal val="visible"/>
                                      </p:to>
                                    </p:set>
                                    <p:animEffect transition="in" filter="wipe(left)">
                                      <p:cBhvr>
                                        <p:cTn id="85" dur="500"/>
                                        <p:tgtEl>
                                          <p:spTgt spid="15380"/>
                                        </p:tgtEl>
                                      </p:cBhvr>
                                    </p:animEffect>
                                  </p:childTnLst>
                                </p:cTn>
                              </p:par>
                            </p:childTnLst>
                          </p:cTn>
                        </p:par>
                        <p:par>
                          <p:cTn id="86" fill="hold">
                            <p:stCondLst>
                              <p:cond delay="500"/>
                            </p:stCondLst>
                            <p:childTnLst>
                              <p:par>
                                <p:cTn id="87" presetID="22" presetClass="entr" presetSubtype="8" fill="hold" nodeType="afterEffect">
                                  <p:stCondLst>
                                    <p:cond delay="0"/>
                                  </p:stCondLst>
                                  <p:childTnLst>
                                    <p:set>
                                      <p:cBhvr>
                                        <p:cTn id="88" dur="1" fill="hold">
                                          <p:stCondLst>
                                            <p:cond delay="0"/>
                                          </p:stCondLst>
                                        </p:cTn>
                                        <p:tgtEl>
                                          <p:spTgt spid="15381"/>
                                        </p:tgtEl>
                                        <p:attrNameLst>
                                          <p:attrName>style.visibility</p:attrName>
                                        </p:attrNameLst>
                                      </p:cBhvr>
                                      <p:to>
                                        <p:strVal val="visible"/>
                                      </p:to>
                                    </p:set>
                                    <p:animEffect transition="in" filter="wipe(left)">
                                      <p:cBhvr>
                                        <p:cTn id="89" dur="500"/>
                                        <p:tgtEl>
                                          <p:spTgt spid="15381"/>
                                        </p:tgtEl>
                                      </p:cBhvr>
                                    </p:animEffect>
                                  </p:childTnLst>
                                </p:cTn>
                              </p:par>
                            </p:childTnLst>
                          </p:cTn>
                        </p:par>
                        <p:par>
                          <p:cTn id="90" fill="hold">
                            <p:stCondLst>
                              <p:cond delay="1000"/>
                            </p:stCondLst>
                            <p:childTnLst>
                              <p:par>
                                <p:cTn id="91" presetID="22" presetClass="entr" presetSubtype="8" fill="hold" grpId="0" nodeType="afterEffect">
                                  <p:stCondLst>
                                    <p:cond delay="0"/>
                                  </p:stCondLst>
                                  <p:childTnLst>
                                    <p:set>
                                      <p:cBhvr>
                                        <p:cTn id="92" dur="1" fill="hold">
                                          <p:stCondLst>
                                            <p:cond delay="0"/>
                                          </p:stCondLst>
                                        </p:cTn>
                                        <p:tgtEl>
                                          <p:spTgt spid="15383"/>
                                        </p:tgtEl>
                                        <p:attrNameLst>
                                          <p:attrName>style.visibility</p:attrName>
                                        </p:attrNameLst>
                                      </p:cBhvr>
                                      <p:to>
                                        <p:strVal val="visible"/>
                                      </p:to>
                                    </p:set>
                                    <p:animEffect transition="in" filter="wipe(left)">
                                      <p:cBhvr>
                                        <p:cTn id="93" dur="500"/>
                                        <p:tgtEl>
                                          <p:spTgt spid="15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8" grpId="0" autoUpdateAnimBg="0"/>
      <p:bldP spid="15378" grpId="0" autoUpdateAnimBg="0"/>
      <p:bldP spid="15380" grpId="0" autoUpdateAnimBg="0"/>
      <p:bldP spid="15382" grpId="0" animBg="1"/>
      <p:bldP spid="15383" grpId="0" animBg="1"/>
      <p:bldP spid="15384" grpId="0" animBg="1"/>
      <p:bldP spid="1538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p:cNvGraphicFramePr>
            <a:graphicFrameLocks noChangeAspect="1"/>
          </p:cNvGraphicFramePr>
          <p:nvPr/>
        </p:nvGraphicFramePr>
        <p:xfrm>
          <a:off x="3174627" y="3420716"/>
          <a:ext cx="1841500" cy="850900"/>
        </p:xfrm>
        <a:graphic>
          <a:graphicData uri="http://schemas.openxmlformats.org/presentationml/2006/ole">
            <mc:AlternateContent xmlns:mc="http://schemas.openxmlformats.org/markup-compatibility/2006">
              <mc:Choice xmlns:v="urn:schemas-microsoft-com:vml" Requires="v">
                <p:oleObj spid="_x0000_s13314" name="Equation" r:id="rId3" imgW="2451100" imgH="1130300" progId="Equation.3">
                  <p:embed/>
                </p:oleObj>
              </mc:Choice>
              <mc:Fallback>
                <p:oleObj name="Equation" r:id="rId3" imgW="2451100" imgH="1130300" progId="Equation.3">
                  <p:embed/>
                  <p:pic>
                    <p:nvPicPr>
                      <p:cNvPr id="1638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4627" y="3420716"/>
                        <a:ext cx="18415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7" name="Rectangle 3"/>
          <p:cNvSpPr>
            <a:spLocks noGrp="1" noChangeArrowheads="1"/>
          </p:cNvSpPr>
          <p:nvPr>
            <p:ph type="title" idx="4294967295"/>
          </p:nvPr>
        </p:nvSpPr>
        <p:spPr>
          <a:xfrm>
            <a:off x="667791" y="980728"/>
            <a:ext cx="2895600" cy="533400"/>
          </a:xfrm>
          <a:prstGeom prst="rect">
            <a:avLst/>
          </a:prstGeom>
        </p:spPr>
        <p:txBody>
          <a:bodyPr/>
          <a:lstStyle/>
          <a:p>
            <a:pPr algn="l"/>
            <a:r>
              <a:rPr lang="zh-CN" altLang="en-US" sz="2800" dirty="0">
                <a:latin typeface="微软雅黑" panose="020B0503020204020204" pitchFamily="34" charset="-122"/>
                <a:ea typeface="微软雅黑" panose="020B0503020204020204" pitchFamily="34" charset="-122"/>
              </a:rPr>
              <a:t>例</a:t>
            </a:r>
            <a:r>
              <a:rPr lang="en-US" altLang="zh-CN" sz="2800" dirty="0">
                <a:latin typeface="微软雅黑" panose="020B0503020204020204" pitchFamily="34" charset="-122"/>
                <a:ea typeface="微软雅黑" panose="020B0503020204020204" pitchFamily="34" charset="-122"/>
              </a:rPr>
              <a:t>4.  </a:t>
            </a:r>
            <a:r>
              <a:rPr lang="zh-CN" altLang="en-US" sz="2800" dirty="0">
                <a:solidFill>
                  <a:schemeClr val="tx1"/>
                </a:solidFill>
                <a:latin typeface="微软雅黑" panose="020B0503020204020204" pitchFamily="34" charset="-122"/>
                <a:ea typeface="微软雅黑" panose="020B0503020204020204" pitchFamily="34" charset="-122"/>
              </a:rPr>
              <a:t>求函数</a:t>
            </a:r>
            <a:endParaRPr lang="zh-CN" altLang="en-US" sz="2800" dirty="0">
              <a:latin typeface="微软雅黑" panose="020B0503020204020204" pitchFamily="34" charset="-122"/>
              <a:ea typeface="微软雅黑" panose="020B0503020204020204" pitchFamily="34" charset="-122"/>
            </a:endParaRPr>
          </a:p>
        </p:txBody>
      </p:sp>
      <p:graphicFrame>
        <p:nvGraphicFramePr>
          <p:cNvPr id="16388" name="Object 4"/>
          <p:cNvGraphicFramePr>
            <a:graphicFrameLocks noChangeAspect="1"/>
          </p:cNvGraphicFramePr>
          <p:nvPr/>
        </p:nvGraphicFramePr>
        <p:xfrm>
          <a:off x="2736477" y="998191"/>
          <a:ext cx="1776413" cy="508000"/>
        </p:xfrm>
        <a:graphic>
          <a:graphicData uri="http://schemas.openxmlformats.org/presentationml/2006/ole">
            <mc:AlternateContent xmlns:mc="http://schemas.openxmlformats.org/markup-compatibility/2006">
              <mc:Choice xmlns:v="urn:schemas-microsoft-com:vml" Requires="v">
                <p:oleObj spid="_x0000_s13315" name="公式" r:id="rId5" imgW="952500" imgH="266700" progId="Equation.3">
                  <p:embed/>
                </p:oleObj>
              </mc:Choice>
              <mc:Fallback>
                <p:oleObj name="公式" r:id="rId5" imgW="952500" imgH="266700" progId="Equation.3">
                  <p:embed/>
                  <p:pic>
                    <p:nvPicPr>
                      <p:cNvPr id="16388" name="Object 4"/>
                      <p:cNvPicPr>
                        <a:picLocks noChangeAspect="1" noChangeArrowheads="1"/>
                      </p:cNvPicPr>
                      <p:nvPr/>
                    </p:nvPicPr>
                    <p:blipFill>
                      <a:blip r:embed="rId6">
                        <a:biLevel thresh="50000"/>
                        <a:grayscl/>
                        <a:extLst>
                          <a:ext uri="{28A0092B-C50C-407E-A947-70E740481C1C}">
                            <a14:useLocalDpi xmlns:a14="http://schemas.microsoft.com/office/drawing/2010/main" val="0"/>
                          </a:ext>
                        </a:extLst>
                      </a:blip>
                      <a:srcRect/>
                      <a:stretch>
                        <a:fillRect/>
                      </a:stretch>
                    </p:blipFill>
                    <p:spPr bwMode="auto">
                      <a:xfrm>
                        <a:off x="2736477" y="998191"/>
                        <a:ext cx="177641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9" name="Text Box 5"/>
          <p:cNvSpPr txBox="1">
            <a:spLocks noChangeArrowheads="1"/>
          </p:cNvSpPr>
          <p:nvPr/>
        </p:nvSpPr>
        <p:spPr bwMode="auto">
          <a:xfrm>
            <a:off x="4427165" y="1010891"/>
            <a:ext cx="3733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的导数</a:t>
            </a:r>
            <a:r>
              <a:rPr kumimoji="1" lang="en-US" altLang="zh-CN" sz="2800">
                <a:latin typeface="微软雅黑" panose="020B0503020204020204" pitchFamily="34" charset="-122"/>
                <a:ea typeface="微软雅黑" panose="020B0503020204020204" pitchFamily="34" charset="-122"/>
              </a:rPr>
              <a:t>.   </a:t>
            </a:r>
            <a:endParaRPr kumimoji="1" lang="en-US" altLang="zh-CN" sz="2400">
              <a:solidFill>
                <a:schemeClr val="accent2"/>
              </a:solidFill>
              <a:latin typeface="微软雅黑" panose="020B0503020204020204" pitchFamily="34" charset="-122"/>
              <a:ea typeface="微软雅黑" panose="020B0503020204020204" pitchFamily="34" charset="-122"/>
            </a:endParaRPr>
          </a:p>
        </p:txBody>
      </p:sp>
      <p:graphicFrame>
        <p:nvGraphicFramePr>
          <p:cNvPr id="16391" name="Object 7"/>
          <p:cNvGraphicFramePr>
            <a:graphicFrameLocks noChangeAspect="1"/>
          </p:cNvGraphicFramePr>
          <p:nvPr/>
        </p:nvGraphicFramePr>
        <p:xfrm>
          <a:off x="1539502" y="1826866"/>
          <a:ext cx="825500" cy="419100"/>
        </p:xfrm>
        <a:graphic>
          <a:graphicData uri="http://schemas.openxmlformats.org/presentationml/2006/ole">
            <mc:AlternateContent xmlns:mc="http://schemas.openxmlformats.org/markup-compatibility/2006">
              <mc:Choice xmlns:v="urn:schemas-microsoft-com:vml" Requires="v">
                <p:oleObj spid="_x0000_s13316" name="Equation" r:id="rId7" imgW="1104900" imgH="558800" progId="Equation.3">
                  <p:embed/>
                </p:oleObj>
              </mc:Choice>
              <mc:Fallback>
                <p:oleObj name="Equation" r:id="rId7" imgW="1104900" imgH="558800" progId="Equation.3">
                  <p:embed/>
                  <p:pic>
                    <p:nvPicPr>
                      <p:cNvPr id="16391" name="Object 7"/>
                      <p:cNvPicPr>
                        <a:picLocks noChangeAspect="1" noChangeArrowheads="1"/>
                      </p:cNvPicPr>
                      <p:nvPr/>
                    </p:nvPicPr>
                    <p:blipFill>
                      <a:blip r:embed="rId8">
                        <a:biLevel thresh="50000"/>
                        <a:grayscl/>
                        <a:extLst>
                          <a:ext uri="{28A0092B-C50C-407E-A947-70E740481C1C}">
                            <a14:useLocalDpi xmlns:a14="http://schemas.microsoft.com/office/drawing/2010/main" val="0"/>
                          </a:ext>
                        </a:extLst>
                      </a:blip>
                      <a:srcRect/>
                      <a:stretch>
                        <a:fillRect/>
                      </a:stretch>
                    </p:blipFill>
                    <p:spPr bwMode="auto">
                      <a:xfrm>
                        <a:off x="1539502" y="1826866"/>
                        <a:ext cx="8255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2" name="Object 8"/>
          <p:cNvGraphicFramePr>
            <a:graphicFrameLocks noChangeAspect="1"/>
          </p:cNvGraphicFramePr>
          <p:nvPr/>
        </p:nvGraphicFramePr>
        <p:xfrm>
          <a:off x="3300040" y="1661766"/>
          <a:ext cx="2098675" cy="763587"/>
        </p:xfrm>
        <a:graphic>
          <a:graphicData uri="http://schemas.openxmlformats.org/presentationml/2006/ole">
            <mc:AlternateContent xmlns:mc="http://schemas.openxmlformats.org/markup-compatibility/2006">
              <mc:Choice xmlns:v="urn:schemas-microsoft-com:vml" Requires="v">
                <p:oleObj spid="_x0000_s13317" name="Equation" r:id="rId9" imgW="3111500" imgH="1130300" progId="Equation.3">
                  <p:embed/>
                </p:oleObj>
              </mc:Choice>
              <mc:Fallback>
                <p:oleObj name="Equation" r:id="rId9" imgW="3111500" imgH="1130300" progId="Equation.3">
                  <p:embed/>
                  <p:pic>
                    <p:nvPicPr>
                      <p:cNvPr id="16392"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00040" y="1661766"/>
                        <a:ext cx="2098675" cy="76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3" name="Object 9"/>
          <p:cNvGraphicFramePr>
            <a:graphicFrameLocks noChangeAspect="1"/>
          </p:cNvGraphicFramePr>
          <p:nvPr/>
        </p:nvGraphicFramePr>
        <p:xfrm>
          <a:off x="2406277" y="1841153"/>
          <a:ext cx="850900" cy="609600"/>
        </p:xfrm>
        <a:graphic>
          <a:graphicData uri="http://schemas.openxmlformats.org/presentationml/2006/ole">
            <mc:AlternateContent xmlns:mc="http://schemas.openxmlformats.org/markup-compatibility/2006">
              <mc:Choice xmlns:v="urn:schemas-microsoft-com:vml" Requires="v">
                <p:oleObj spid="_x0000_s13318" name="Equation" r:id="rId11" imgW="1130300" imgH="812800" progId="Equation.3">
                  <p:embed/>
                </p:oleObj>
              </mc:Choice>
              <mc:Fallback>
                <p:oleObj name="Equation" r:id="rId11" imgW="1130300" imgH="812800" progId="Equation.3">
                  <p:embed/>
                  <p:pic>
                    <p:nvPicPr>
                      <p:cNvPr id="16393"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06277" y="1841153"/>
                        <a:ext cx="8509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4" name="Object 10"/>
          <p:cNvGraphicFramePr>
            <a:graphicFrameLocks noChangeAspect="1"/>
          </p:cNvGraphicFramePr>
          <p:nvPr/>
        </p:nvGraphicFramePr>
        <p:xfrm>
          <a:off x="5497140" y="1598266"/>
          <a:ext cx="3035300" cy="850900"/>
        </p:xfrm>
        <a:graphic>
          <a:graphicData uri="http://schemas.openxmlformats.org/presentationml/2006/ole">
            <mc:AlternateContent xmlns:mc="http://schemas.openxmlformats.org/markup-compatibility/2006">
              <mc:Choice xmlns:v="urn:schemas-microsoft-com:vml" Requires="v">
                <p:oleObj spid="_x0000_s13319" name="Equation" r:id="rId13" imgW="4051300" imgH="1130300" progId="Equation.3">
                  <p:embed/>
                </p:oleObj>
              </mc:Choice>
              <mc:Fallback>
                <p:oleObj name="Equation" r:id="rId13" imgW="4051300" imgH="1130300" progId="Equation.3">
                  <p:embed/>
                  <p:pic>
                    <p:nvPicPr>
                      <p:cNvPr id="16394"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97140" y="1598266"/>
                        <a:ext cx="30353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5" name="Object 11"/>
          <p:cNvGraphicFramePr>
            <a:graphicFrameLocks noChangeAspect="1"/>
          </p:cNvGraphicFramePr>
          <p:nvPr/>
        </p:nvGraphicFramePr>
        <p:xfrm>
          <a:off x="2172915" y="2379316"/>
          <a:ext cx="1244600" cy="850900"/>
        </p:xfrm>
        <a:graphic>
          <a:graphicData uri="http://schemas.openxmlformats.org/presentationml/2006/ole">
            <mc:AlternateContent xmlns:mc="http://schemas.openxmlformats.org/markup-compatibility/2006">
              <mc:Choice xmlns:v="urn:schemas-microsoft-com:vml" Requires="v">
                <p:oleObj spid="_x0000_s13320" name="Equation" r:id="rId15" imgW="1663700" imgH="1130300" progId="Equation.3">
                  <p:embed/>
                </p:oleObj>
              </mc:Choice>
              <mc:Fallback>
                <p:oleObj name="Equation" r:id="rId15" imgW="1663700" imgH="1130300" progId="Equation.3">
                  <p:embed/>
                  <p:pic>
                    <p:nvPicPr>
                      <p:cNvPr id="16395"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72915" y="2379316"/>
                        <a:ext cx="12446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6" name="Object 12"/>
          <p:cNvGraphicFramePr>
            <a:graphicFrameLocks noChangeAspect="1"/>
          </p:cNvGraphicFramePr>
          <p:nvPr/>
        </p:nvGraphicFramePr>
        <p:xfrm>
          <a:off x="3454027" y="2392016"/>
          <a:ext cx="1409700" cy="850900"/>
        </p:xfrm>
        <a:graphic>
          <a:graphicData uri="http://schemas.openxmlformats.org/presentationml/2006/ole">
            <mc:AlternateContent xmlns:mc="http://schemas.openxmlformats.org/markup-compatibility/2006">
              <mc:Choice xmlns:v="urn:schemas-microsoft-com:vml" Requires="v">
                <p:oleObj spid="_x0000_s13321" name="Equation" r:id="rId17" imgW="1879600" imgH="1130300" progId="Equation.3">
                  <p:embed/>
                </p:oleObj>
              </mc:Choice>
              <mc:Fallback>
                <p:oleObj name="Equation" r:id="rId17" imgW="1879600" imgH="1130300" progId="Equation.3">
                  <p:embed/>
                  <p:pic>
                    <p:nvPicPr>
                      <p:cNvPr id="16396"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54027" y="2392016"/>
                        <a:ext cx="14097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7" name="Text Box 13"/>
          <p:cNvSpPr txBox="1">
            <a:spLocks noChangeArrowheads="1"/>
          </p:cNvSpPr>
          <p:nvPr/>
        </p:nvSpPr>
        <p:spPr bwMode="auto">
          <a:xfrm>
            <a:off x="1053727" y="5420966"/>
            <a:ext cx="1066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a:latin typeface="微软雅黑" panose="020B0503020204020204" pitchFamily="34" charset="-122"/>
                <a:ea typeface="微软雅黑" panose="020B0503020204020204" pitchFamily="34" charset="-122"/>
              </a:rPr>
              <a:t>即</a:t>
            </a:r>
          </a:p>
        </p:txBody>
      </p:sp>
      <p:graphicFrame>
        <p:nvGraphicFramePr>
          <p:cNvPr id="16398" name="Object 14"/>
          <p:cNvGraphicFramePr>
            <a:graphicFrameLocks noChangeAspect="1"/>
          </p:cNvGraphicFramePr>
          <p:nvPr/>
        </p:nvGraphicFramePr>
        <p:xfrm>
          <a:off x="2196727" y="5301903"/>
          <a:ext cx="1473200" cy="850900"/>
        </p:xfrm>
        <a:graphic>
          <a:graphicData uri="http://schemas.openxmlformats.org/presentationml/2006/ole">
            <mc:AlternateContent xmlns:mc="http://schemas.openxmlformats.org/markup-compatibility/2006">
              <mc:Choice xmlns:v="urn:schemas-microsoft-com:vml" Requires="v">
                <p:oleObj spid="_x0000_s13322" name="Equation" r:id="rId19" imgW="1968500" imgH="1130300" progId="Equation.3">
                  <p:embed/>
                </p:oleObj>
              </mc:Choice>
              <mc:Fallback>
                <p:oleObj name="Equation" r:id="rId19" imgW="1968500" imgH="1130300" progId="Equation.3">
                  <p:embed/>
                  <p:pic>
                    <p:nvPicPr>
                      <p:cNvPr id="16398" name="Object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96727" y="5301903"/>
                        <a:ext cx="14732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9" name="Object 15"/>
          <p:cNvGraphicFramePr>
            <a:graphicFrameLocks noChangeAspect="1"/>
          </p:cNvGraphicFramePr>
          <p:nvPr/>
        </p:nvGraphicFramePr>
        <p:xfrm>
          <a:off x="2196727" y="3649316"/>
          <a:ext cx="850900" cy="609600"/>
        </p:xfrm>
        <a:graphic>
          <a:graphicData uri="http://schemas.openxmlformats.org/presentationml/2006/ole">
            <mc:AlternateContent xmlns:mc="http://schemas.openxmlformats.org/markup-compatibility/2006">
              <mc:Choice xmlns:v="urn:schemas-microsoft-com:vml" Requires="v">
                <p:oleObj spid="_x0000_s13323" name="Equation" r:id="rId21" imgW="1130300" imgH="812800" progId="Equation.3">
                  <p:embed/>
                </p:oleObj>
              </mc:Choice>
              <mc:Fallback>
                <p:oleObj name="Equation" r:id="rId21" imgW="1130300" imgH="812800" progId="Equation.3">
                  <p:embed/>
                  <p:pic>
                    <p:nvPicPr>
                      <p:cNvPr id="16399" name="Object 1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96727" y="3649316"/>
                        <a:ext cx="8509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0" name="Object 16"/>
          <p:cNvGraphicFramePr>
            <a:graphicFrameLocks noChangeAspect="1"/>
          </p:cNvGraphicFramePr>
          <p:nvPr/>
        </p:nvGraphicFramePr>
        <p:xfrm>
          <a:off x="4641477" y="3192116"/>
          <a:ext cx="222250" cy="574675"/>
        </p:xfrm>
        <a:graphic>
          <a:graphicData uri="http://schemas.openxmlformats.org/presentationml/2006/ole">
            <mc:AlternateContent xmlns:mc="http://schemas.openxmlformats.org/markup-compatibility/2006">
              <mc:Choice xmlns:v="urn:schemas-microsoft-com:vml" Requires="v">
                <p:oleObj spid="_x0000_s13324" name="Equation" r:id="rId23" imgW="266700" imgH="698500" progId="Equation.3">
                  <p:embed/>
                </p:oleObj>
              </mc:Choice>
              <mc:Fallback>
                <p:oleObj name="Equation" r:id="rId23" imgW="266700" imgH="698500" progId="Equation.3">
                  <p:embed/>
                  <p:pic>
                    <p:nvPicPr>
                      <p:cNvPr id="16400" name="Object 1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641477" y="3192116"/>
                        <a:ext cx="222250"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1" name="Object 17"/>
          <p:cNvGraphicFramePr>
            <a:graphicFrameLocks noChangeAspect="1"/>
          </p:cNvGraphicFramePr>
          <p:nvPr/>
        </p:nvGraphicFramePr>
        <p:xfrm>
          <a:off x="5092327" y="3192116"/>
          <a:ext cx="223838" cy="571500"/>
        </p:xfrm>
        <a:graphic>
          <a:graphicData uri="http://schemas.openxmlformats.org/presentationml/2006/ole">
            <mc:AlternateContent xmlns:mc="http://schemas.openxmlformats.org/markup-compatibility/2006">
              <mc:Choice xmlns:v="urn:schemas-microsoft-com:vml" Requires="v">
                <p:oleObj spid="_x0000_s13325" name="Equation" r:id="rId25" imgW="266700" imgH="698500" progId="Equation.3">
                  <p:embed/>
                </p:oleObj>
              </mc:Choice>
              <mc:Fallback>
                <p:oleObj name="Equation" r:id="rId25" imgW="266700" imgH="698500" progId="Equation.3">
                  <p:embed/>
                  <p:pic>
                    <p:nvPicPr>
                      <p:cNvPr id="16401" name="Object 1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092327" y="3192116"/>
                        <a:ext cx="223838"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402" name="Group 18"/>
          <p:cNvGrpSpPr/>
          <p:nvPr/>
        </p:nvGrpSpPr>
        <p:grpSpPr bwMode="auto">
          <a:xfrm>
            <a:off x="4635127" y="3098453"/>
            <a:ext cx="228600" cy="365125"/>
            <a:chOff x="2784" y="1824"/>
            <a:chExt cx="144" cy="230"/>
          </a:xfrm>
        </p:grpSpPr>
        <p:sp>
          <p:nvSpPr>
            <p:cNvPr id="16403" name="Rectangle 19"/>
            <p:cNvSpPr>
              <a:spLocks noChangeArrowheads="1"/>
            </p:cNvSpPr>
            <p:nvPr/>
          </p:nvSpPr>
          <p:spPr bwMode="auto">
            <a:xfrm>
              <a:off x="2784" y="1824"/>
              <a:ext cx="144" cy="230"/>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aphicFrame>
          <p:nvGraphicFramePr>
            <p:cNvPr id="16404" name="Object 20"/>
            <p:cNvGraphicFramePr>
              <a:graphicFrameLocks noChangeAspect="1"/>
            </p:cNvGraphicFramePr>
            <p:nvPr/>
          </p:nvGraphicFramePr>
          <p:xfrm>
            <a:off x="2784" y="1895"/>
            <a:ext cx="144" cy="152"/>
          </p:xfrm>
          <a:graphic>
            <a:graphicData uri="http://schemas.openxmlformats.org/presentationml/2006/ole">
              <mc:AlternateContent xmlns:mc="http://schemas.openxmlformats.org/markup-compatibility/2006">
                <mc:Choice xmlns:v="urn:schemas-microsoft-com:vml" Requires="v">
                  <p:oleObj spid="_x0000_s13326" name="Equation" r:id="rId27" imgW="304800" imgH="317500" progId="Equation.3">
                    <p:embed/>
                  </p:oleObj>
                </mc:Choice>
                <mc:Fallback>
                  <p:oleObj name="Equation" r:id="rId27" imgW="304800" imgH="317500" progId="Equation.3">
                    <p:embed/>
                    <p:pic>
                      <p:nvPicPr>
                        <p:cNvPr id="16404" name="Object 2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784" y="1895"/>
                          <a:ext cx="144"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6405" name="Object 21"/>
          <p:cNvGraphicFramePr>
            <a:graphicFrameLocks noChangeAspect="1"/>
          </p:cNvGraphicFramePr>
          <p:nvPr/>
        </p:nvGraphicFramePr>
        <p:xfrm>
          <a:off x="2196727" y="4382741"/>
          <a:ext cx="533400" cy="850900"/>
        </p:xfrm>
        <a:graphic>
          <a:graphicData uri="http://schemas.openxmlformats.org/presentationml/2006/ole">
            <mc:AlternateContent xmlns:mc="http://schemas.openxmlformats.org/markup-compatibility/2006">
              <mc:Choice xmlns:v="urn:schemas-microsoft-com:vml" Requires="v">
                <p:oleObj spid="_x0000_s13327" name="Equation" r:id="rId29" imgW="711200" imgH="1130300" progId="Equation.3">
                  <p:embed/>
                </p:oleObj>
              </mc:Choice>
              <mc:Fallback>
                <p:oleObj name="Equation" r:id="rId29" imgW="711200" imgH="1130300" progId="Equation.3">
                  <p:embed/>
                  <p:pic>
                    <p:nvPicPr>
                      <p:cNvPr id="16405" name="Object 21"/>
                      <p:cNvPicPr>
                        <a:picLocks noChangeAspect="1" noChangeArrowheads="1"/>
                      </p:cNvPicPr>
                      <p:nvPr/>
                    </p:nvPicPr>
                    <p:blipFill>
                      <a:blip r:embed="rId30">
                        <a:biLevel thresh="50000"/>
                        <a:grayscl/>
                        <a:extLst>
                          <a:ext uri="{28A0092B-C50C-407E-A947-70E740481C1C}">
                            <a14:useLocalDpi xmlns:a14="http://schemas.microsoft.com/office/drawing/2010/main" val="0"/>
                          </a:ext>
                        </a:extLst>
                      </a:blip>
                      <a:srcRect/>
                      <a:stretch>
                        <a:fillRect/>
                      </a:stretch>
                    </p:blipFill>
                    <p:spPr bwMode="auto">
                      <a:xfrm>
                        <a:off x="2196727" y="4382741"/>
                        <a:ext cx="5334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6" name="Object 22"/>
          <p:cNvGraphicFramePr>
            <a:graphicFrameLocks noChangeAspect="1"/>
          </p:cNvGraphicFramePr>
          <p:nvPr/>
        </p:nvGraphicFramePr>
        <p:xfrm>
          <a:off x="2806327" y="4568478"/>
          <a:ext cx="571500" cy="609600"/>
        </p:xfrm>
        <a:graphic>
          <a:graphicData uri="http://schemas.openxmlformats.org/presentationml/2006/ole">
            <mc:AlternateContent xmlns:mc="http://schemas.openxmlformats.org/markup-compatibility/2006">
              <mc:Choice xmlns:v="urn:schemas-microsoft-com:vml" Requires="v">
                <p:oleObj spid="_x0000_s13328" name="Equation" r:id="rId31" imgW="762000" imgH="812800" progId="Equation.3">
                  <p:embed/>
                </p:oleObj>
              </mc:Choice>
              <mc:Fallback>
                <p:oleObj name="Equation" r:id="rId31" imgW="762000" imgH="812800" progId="Equation.3">
                  <p:embed/>
                  <p:pic>
                    <p:nvPicPr>
                      <p:cNvPr id="16406" name="Object 2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806327" y="4568478"/>
                        <a:ext cx="5715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7" name="Object 23"/>
          <p:cNvGraphicFramePr>
            <a:graphicFrameLocks noChangeAspect="1"/>
          </p:cNvGraphicFramePr>
          <p:nvPr/>
        </p:nvGraphicFramePr>
        <p:xfrm>
          <a:off x="3454027" y="4349403"/>
          <a:ext cx="1333500" cy="850900"/>
        </p:xfrm>
        <a:graphic>
          <a:graphicData uri="http://schemas.openxmlformats.org/presentationml/2006/ole">
            <mc:AlternateContent xmlns:mc="http://schemas.openxmlformats.org/markup-compatibility/2006">
              <mc:Choice xmlns:v="urn:schemas-microsoft-com:vml" Requires="v">
                <p:oleObj spid="_x0000_s13329" name="Equation" r:id="rId33" imgW="1778000" imgH="1130300" progId="Equation.3">
                  <p:embed/>
                </p:oleObj>
              </mc:Choice>
              <mc:Fallback>
                <p:oleObj name="Equation" r:id="rId33" imgW="1778000" imgH="1130300" progId="Equation.3">
                  <p:embed/>
                  <p:pic>
                    <p:nvPicPr>
                      <p:cNvPr id="16407" name="Object 2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454027" y="4349403"/>
                        <a:ext cx="13335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8" name="Object 24"/>
          <p:cNvGraphicFramePr>
            <a:graphicFrameLocks noChangeAspect="1"/>
          </p:cNvGraphicFramePr>
          <p:nvPr/>
        </p:nvGraphicFramePr>
        <p:xfrm>
          <a:off x="4711327" y="4035078"/>
          <a:ext cx="434975" cy="793750"/>
        </p:xfrm>
        <a:graphic>
          <a:graphicData uri="http://schemas.openxmlformats.org/presentationml/2006/ole">
            <mc:AlternateContent xmlns:mc="http://schemas.openxmlformats.org/markup-compatibility/2006">
              <mc:Choice xmlns:v="urn:schemas-microsoft-com:vml" Requires="v">
                <p:oleObj spid="_x0000_s13330" name="公式" r:id="rId35" imgW="165100" imgH="304800" progId="Equation.3">
                  <p:embed/>
                </p:oleObj>
              </mc:Choice>
              <mc:Fallback>
                <p:oleObj name="公式" r:id="rId35" imgW="165100" imgH="304800" progId="Equation.3">
                  <p:embed/>
                  <p:pic>
                    <p:nvPicPr>
                      <p:cNvPr id="16408" name="Object 24"/>
                      <p:cNvPicPr>
                        <a:picLocks noChangeAspect="1" noChangeArrowheads="1"/>
                      </p:cNvPicPr>
                      <p:nvPr/>
                    </p:nvPicPr>
                    <p:blipFill>
                      <a:blip r:embed="rId36">
                        <a:biLevel thresh="50000"/>
                        <a:grayscl/>
                        <a:extLst>
                          <a:ext uri="{28A0092B-C50C-407E-A947-70E740481C1C}">
                            <a14:useLocalDpi xmlns:a14="http://schemas.microsoft.com/office/drawing/2010/main" val="0"/>
                          </a:ext>
                        </a:extLst>
                      </a:blip>
                      <a:srcRect/>
                      <a:stretch>
                        <a:fillRect/>
                      </a:stretch>
                    </p:blipFill>
                    <p:spPr bwMode="auto">
                      <a:xfrm>
                        <a:off x="4711327" y="4035078"/>
                        <a:ext cx="434975"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9" name="Object 25"/>
          <p:cNvGraphicFramePr>
            <a:graphicFrameLocks noChangeAspect="1"/>
          </p:cNvGraphicFramePr>
          <p:nvPr/>
        </p:nvGraphicFramePr>
        <p:xfrm>
          <a:off x="5778127" y="4619278"/>
          <a:ext cx="533400" cy="406400"/>
        </p:xfrm>
        <a:graphic>
          <a:graphicData uri="http://schemas.openxmlformats.org/presentationml/2006/ole">
            <mc:AlternateContent xmlns:mc="http://schemas.openxmlformats.org/markup-compatibility/2006">
              <mc:Choice xmlns:v="urn:schemas-microsoft-com:vml" Requires="v">
                <p:oleObj spid="_x0000_s13331" name="Equation" r:id="rId37" imgW="711200" imgH="546100" progId="Equation.3">
                  <p:embed/>
                </p:oleObj>
              </mc:Choice>
              <mc:Fallback>
                <p:oleObj name="Equation" r:id="rId37" imgW="711200" imgH="546100" progId="Equation.3">
                  <p:embed/>
                  <p:pic>
                    <p:nvPicPr>
                      <p:cNvPr id="16409" name="Object 25"/>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778127" y="4619278"/>
                        <a:ext cx="533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10" name="Object 26"/>
          <p:cNvGraphicFramePr>
            <a:graphicFrameLocks noChangeAspect="1"/>
          </p:cNvGraphicFramePr>
          <p:nvPr/>
        </p:nvGraphicFramePr>
        <p:xfrm>
          <a:off x="5168527" y="4374803"/>
          <a:ext cx="533400" cy="850900"/>
        </p:xfrm>
        <a:graphic>
          <a:graphicData uri="http://schemas.openxmlformats.org/presentationml/2006/ole">
            <mc:AlternateContent xmlns:mc="http://schemas.openxmlformats.org/markup-compatibility/2006">
              <mc:Choice xmlns:v="urn:schemas-microsoft-com:vml" Requires="v">
                <p:oleObj spid="_x0000_s13332" name="Equation" r:id="rId39" imgW="711200" imgH="1130300" progId="Equation.3">
                  <p:embed/>
                </p:oleObj>
              </mc:Choice>
              <mc:Fallback>
                <p:oleObj name="Equation" r:id="rId39" imgW="711200" imgH="1130300" progId="Equation.3">
                  <p:embed/>
                  <p:pic>
                    <p:nvPicPr>
                      <p:cNvPr id="16410" name="Object 26"/>
                      <p:cNvPicPr>
                        <a:picLocks noChangeAspect="1" noChangeArrowheads="1"/>
                      </p:cNvPicPr>
                      <p:nvPr/>
                    </p:nvPicPr>
                    <p:blipFill>
                      <a:blip r:embed="rId40">
                        <a:biLevel thresh="50000"/>
                        <a:grayscl/>
                        <a:extLst>
                          <a:ext uri="{28A0092B-C50C-407E-A947-70E740481C1C}">
                            <a14:useLocalDpi xmlns:a14="http://schemas.microsoft.com/office/drawing/2010/main" val="0"/>
                          </a:ext>
                        </a:extLst>
                      </a:blip>
                      <a:srcRect/>
                      <a:stretch>
                        <a:fillRect/>
                      </a:stretch>
                    </p:blipFill>
                    <p:spPr bwMode="auto">
                      <a:xfrm>
                        <a:off x="5168527" y="4374803"/>
                        <a:ext cx="5334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11" name="Object 27"/>
          <p:cNvGraphicFramePr>
            <a:graphicFrameLocks noChangeAspect="1"/>
          </p:cNvGraphicFramePr>
          <p:nvPr/>
        </p:nvGraphicFramePr>
        <p:xfrm>
          <a:off x="6387727" y="4341466"/>
          <a:ext cx="533400" cy="850900"/>
        </p:xfrm>
        <a:graphic>
          <a:graphicData uri="http://schemas.openxmlformats.org/presentationml/2006/ole">
            <mc:AlternateContent xmlns:mc="http://schemas.openxmlformats.org/markup-compatibility/2006">
              <mc:Choice xmlns:v="urn:schemas-microsoft-com:vml" Requires="v">
                <p:oleObj spid="_x0000_s13333" name="Equation" r:id="rId41" imgW="711200" imgH="1130300" progId="Equation.3">
                  <p:embed/>
                </p:oleObj>
              </mc:Choice>
              <mc:Fallback>
                <p:oleObj name="Equation" r:id="rId41" imgW="711200" imgH="1130300" progId="Equation.3">
                  <p:embed/>
                  <p:pic>
                    <p:nvPicPr>
                      <p:cNvPr id="16411" name="Object 27"/>
                      <p:cNvPicPr>
                        <a:picLocks noChangeAspect="1" noChangeArrowheads="1"/>
                      </p:cNvPicPr>
                      <p:nvPr/>
                    </p:nvPicPr>
                    <p:blipFill>
                      <a:blip r:embed="rId42">
                        <a:biLevel thresh="50000"/>
                        <a:grayscl/>
                        <a:extLst>
                          <a:ext uri="{28A0092B-C50C-407E-A947-70E740481C1C}">
                            <a14:useLocalDpi xmlns:a14="http://schemas.microsoft.com/office/drawing/2010/main" val="0"/>
                          </a:ext>
                        </a:extLst>
                      </a:blip>
                      <a:srcRect/>
                      <a:stretch>
                        <a:fillRect/>
                      </a:stretch>
                    </p:blipFill>
                    <p:spPr bwMode="auto">
                      <a:xfrm>
                        <a:off x="6387727" y="4341466"/>
                        <a:ext cx="5334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12" name="Object 28"/>
          <p:cNvGraphicFramePr>
            <a:graphicFrameLocks noChangeAspect="1"/>
          </p:cNvGraphicFramePr>
          <p:nvPr/>
        </p:nvGraphicFramePr>
        <p:xfrm>
          <a:off x="6311527" y="2968278"/>
          <a:ext cx="1727200" cy="850900"/>
        </p:xfrm>
        <a:graphic>
          <a:graphicData uri="http://schemas.openxmlformats.org/presentationml/2006/ole">
            <mc:AlternateContent xmlns:mc="http://schemas.openxmlformats.org/markup-compatibility/2006">
              <mc:Choice xmlns:v="urn:schemas-microsoft-com:vml" Requires="v">
                <p:oleObj spid="_x0000_s13334" name="Equation" r:id="rId43" imgW="2298700" imgH="1130300" progId="Equation.3">
                  <p:embed/>
                </p:oleObj>
              </mc:Choice>
              <mc:Fallback>
                <p:oleObj name="Equation" r:id="rId43" imgW="2298700" imgH="1130300" progId="Equation.3">
                  <p:embed/>
                  <p:pic>
                    <p:nvPicPr>
                      <p:cNvPr id="16412" name="Object 28"/>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6311527" y="2968278"/>
                        <a:ext cx="1727200" cy="8509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13" name="Line 29"/>
          <p:cNvSpPr>
            <a:spLocks noChangeShapeType="1"/>
          </p:cNvSpPr>
          <p:nvPr/>
        </p:nvSpPr>
        <p:spPr bwMode="auto">
          <a:xfrm>
            <a:off x="5093915" y="2892078"/>
            <a:ext cx="1143000" cy="152400"/>
          </a:xfrm>
          <a:prstGeom prst="line">
            <a:avLst/>
          </a:prstGeom>
          <a:noFill/>
          <a:ln w="38100">
            <a:solidFill>
              <a:srgbClr val="008000"/>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414" name="Line 30"/>
          <p:cNvSpPr>
            <a:spLocks noChangeShapeType="1"/>
          </p:cNvSpPr>
          <p:nvPr/>
        </p:nvSpPr>
        <p:spPr bwMode="auto">
          <a:xfrm flipH="1">
            <a:off x="6921127" y="3890616"/>
            <a:ext cx="387350" cy="509587"/>
          </a:xfrm>
          <a:prstGeom prst="line">
            <a:avLst/>
          </a:prstGeom>
          <a:noFill/>
          <a:ln w="38100">
            <a:solidFill>
              <a:srgbClr val="008000"/>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415" name="Rectangle 31"/>
          <p:cNvSpPr>
            <a:spLocks noChangeArrowheads="1"/>
          </p:cNvSpPr>
          <p:nvPr/>
        </p:nvSpPr>
        <p:spPr bwMode="auto">
          <a:xfrm>
            <a:off x="2044327" y="5238403"/>
            <a:ext cx="1828800" cy="990600"/>
          </a:xfrm>
          <a:prstGeom prst="rect">
            <a:avLst/>
          </a:prstGeom>
          <a:noFill/>
          <a:ln w="28575">
            <a:solidFill>
              <a:srgbClr val="008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6416" name="Text Box 32"/>
          <p:cNvSpPr txBox="1">
            <a:spLocks noChangeArrowheads="1"/>
          </p:cNvSpPr>
          <p:nvPr/>
        </p:nvSpPr>
        <p:spPr bwMode="auto">
          <a:xfrm>
            <a:off x="5305052" y="2434878"/>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chemeClr val="tx2"/>
                </a:solidFill>
                <a:latin typeface="微软雅黑" panose="020B0503020204020204" pitchFamily="34" charset="-122"/>
                <a:ea typeface="微软雅黑" panose="020B0503020204020204" pitchFamily="34" charset="-122"/>
              </a:rPr>
              <a:t>或</a:t>
            </a:r>
          </a:p>
        </p:txBody>
      </p:sp>
      <p:sp>
        <p:nvSpPr>
          <p:cNvPr id="16419" name="Rectangle 35"/>
          <p:cNvSpPr>
            <a:spLocks noChangeArrowheads="1"/>
          </p:cNvSpPr>
          <p:nvPr/>
        </p:nvSpPr>
        <p:spPr bwMode="auto">
          <a:xfrm>
            <a:off x="753690" y="1010891"/>
            <a:ext cx="720725" cy="43180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a:outerShdw dist="35921" dir="2700000" algn="ctr" rotWithShape="0">
              <a:schemeClr val="bg2"/>
            </a:outerShdw>
          </a:effectLst>
        </p:spPr>
        <p:txBody>
          <a:bodyPr wrap="none" anchor="ctr"/>
          <a:lstStyle/>
          <a:p>
            <a:pPr algn="ctr"/>
            <a:r>
              <a:rPr lang="zh-CN" altLang="en-US" sz="2800">
                <a:latin typeface="微软雅黑" panose="020B0503020204020204" pitchFamily="34" charset="-122"/>
                <a:ea typeface="微软雅黑" panose="020B0503020204020204" pitchFamily="34" charset="-122"/>
              </a:rPr>
              <a:t>例</a:t>
            </a:r>
            <a:r>
              <a:rPr lang="en-US" altLang="zh-CN" sz="2800">
                <a:latin typeface="微软雅黑" panose="020B0503020204020204" pitchFamily="34" charset="-122"/>
                <a:ea typeface="微软雅黑" panose="020B0503020204020204" pitchFamily="34" charset="-122"/>
              </a:rPr>
              <a:t>4</a:t>
            </a:r>
          </a:p>
        </p:txBody>
      </p:sp>
      <p:sp>
        <p:nvSpPr>
          <p:cNvPr id="16420" name="Rectangle 36"/>
          <p:cNvSpPr>
            <a:spLocks noChangeArrowheads="1"/>
          </p:cNvSpPr>
          <p:nvPr/>
        </p:nvSpPr>
        <p:spPr bwMode="auto">
          <a:xfrm>
            <a:off x="682252" y="1803053"/>
            <a:ext cx="720725" cy="431800"/>
          </a:xfrm>
          <a:prstGeom prst="rect">
            <a:avLst/>
          </a:prstGeom>
          <a:gradFill rotWithShape="1">
            <a:gsLst>
              <a:gs pos="0">
                <a:srgbClr val="FF0000"/>
              </a:gs>
              <a:gs pos="50000">
                <a:schemeClr val="bg1"/>
              </a:gs>
              <a:gs pos="100000">
                <a:srgbClr val="FF0000"/>
              </a:gs>
            </a:gsLst>
            <a:lin ang="0" scaled="1"/>
          </a:gradFill>
          <a:ln w="9525">
            <a:solidFill>
              <a:srgbClr val="FF0000"/>
            </a:solidFill>
            <a:miter lim="800000"/>
          </a:ln>
          <a:effectLst>
            <a:outerShdw dist="35921" dir="2700000" algn="ctr" rotWithShape="0">
              <a:schemeClr val="bg2"/>
            </a:outerShdw>
          </a:effectLst>
        </p:spPr>
        <p:txBody>
          <a:bodyPr wrap="none" anchor="ctr"/>
          <a:lstStyle/>
          <a:p>
            <a:pPr algn="ctr"/>
            <a:r>
              <a:rPr lang="zh-CN" altLang="en-US" sz="2800" dirty="0">
                <a:latin typeface="微软雅黑" panose="020B0503020204020204" pitchFamily="34" charset="-122"/>
                <a:ea typeface="微软雅黑" panose="020B0503020204020204" pitchFamily="34" charset="-122"/>
              </a:rPr>
              <a:t>解</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6420"/>
                                        </p:tgtEl>
                                        <p:attrNameLst>
                                          <p:attrName>style.visibility</p:attrName>
                                        </p:attrNameLst>
                                      </p:cBhvr>
                                      <p:to>
                                        <p:strVal val="visible"/>
                                      </p:to>
                                    </p:set>
                                    <p:animEffect transition="in" filter="slide(fromLeft)">
                                      <p:cBhvr>
                                        <p:cTn id="7" dur="500"/>
                                        <p:tgtEl>
                                          <p:spTgt spid="1642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391"/>
                                        </p:tgtEl>
                                        <p:attrNameLst>
                                          <p:attrName>style.visibility</p:attrName>
                                        </p:attrNameLst>
                                      </p:cBhvr>
                                      <p:to>
                                        <p:strVal val="visible"/>
                                      </p:to>
                                    </p:set>
                                    <p:animEffect transition="in" filter="wipe(left)">
                                      <p:cBhvr>
                                        <p:cTn id="11" dur="500"/>
                                        <p:tgtEl>
                                          <p:spTgt spid="1639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6393"/>
                                        </p:tgtEl>
                                        <p:attrNameLst>
                                          <p:attrName>style.visibility</p:attrName>
                                        </p:attrNameLst>
                                      </p:cBhvr>
                                      <p:to>
                                        <p:strVal val="visible"/>
                                      </p:to>
                                    </p:set>
                                    <p:animEffect transition="in" filter="wipe(left)">
                                      <p:cBhvr>
                                        <p:cTn id="15" dur="500"/>
                                        <p:tgtEl>
                                          <p:spTgt spid="16393"/>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6392"/>
                                        </p:tgtEl>
                                        <p:attrNameLst>
                                          <p:attrName>style.visibility</p:attrName>
                                        </p:attrNameLst>
                                      </p:cBhvr>
                                      <p:to>
                                        <p:strVal val="visible"/>
                                      </p:to>
                                    </p:set>
                                    <p:animEffect transition="in" filter="wipe(left)">
                                      <p:cBhvr>
                                        <p:cTn id="19" dur="500"/>
                                        <p:tgtEl>
                                          <p:spTgt spid="1639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6394"/>
                                        </p:tgtEl>
                                        <p:attrNameLst>
                                          <p:attrName>style.visibility</p:attrName>
                                        </p:attrNameLst>
                                      </p:cBhvr>
                                      <p:to>
                                        <p:strVal val="visible"/>
                                      </p:to>
                                    </p:set>
                                    <p:animEffect transition="in" filter="wipe(left)">
                                      <p:cBhvr>
                                        <p:cTn id="24" dur="500"/>
                                        <p:tgtEl>
                                          <p:spTgt spid="1639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6395"/>
                                        </p:tgtEl>
                                        <p:attrNameLst>
                                          <p:attrName>style.visibility</p:attrName>
                                        </p:attrNameLst>
                                      </p:cBhvr>
                                      <p:to>
                                        <p:strVal val="visible"/>
                                      </p:to>
                                    </p:set>
                                    <p:animEffect transition="in" filter="wipe(left)">
                                      <p:cBhvr>
                                        <p:cTn id="29" dur="500"/>
                                        <p:tgtEl>
                                          <p:spTgt spid="16395"/>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6396"/>
                                        </p:tgtEl>
                                        <p:attrNameLst>
                                          <p:attrName>style.visibility</p:attrName>
                                        </p:attrNameLst>
                                      </p:cBhvr>
                                      <p:to>
                                        <p:strVal val="visible"/>
                                      </p:to>
                                    </p:set>
                                    <p:animEffect transition="in" filter="wipe(left)">
                                      <p:cBhvr>
                                        <p:cTn id="33" dur="500"/>
                                        <p:tgtEl>
                                          <p:spTgt spid="1639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6399"/>
                                        </p:tgtEl>
                                        <p:attrNameLst>
                                          <p:attrName>style.visibility</p:attrName>
                                        </p:attrNameLst>
                                      </p:cBhvr>
                                      <p:to>
                                        <p:strVal val="visible"/>
                                      </p:to>
                                    </p:set>
                                    <p:animEffect transition="in" filter="wipe(left)">
                                      <p:cBhvr>
                                        <p:cTn id="38" dur="500"/>
                                        <p:tgtEl>
                                          <p:spTgt spid="16399"/>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16386"/>
                                        </p:tgtEl>
                                        <p:attrNameLst>
                                          <p:attrName>style.visibility</p:attrName>
                                        </p:attrNameLst>
                                      </p:cBhvr>
                                      <p:to>
                                        <p:strVal val="visible"/>
                                      </p:to>
                                    </p:set>
                                    <p:animEffect transition="in" filter="wipe(left)">
                                      <p:cBhvr>
                                        <p:cTn id="42" dur="500"/>
                                        <p:tgtEl>
                                          <p:spTgt spid="16386"/>
                                        </p:tgtEl>
                                      </p:cBhvr>
                                    </p:animEffect>
                                  </p:childTnLst>
                                </p:cTn>
                              </p:par>
                            </p:childTnLst>
                          </p:cTn>
                        </p:par>
                        <p:par>
                          <p:cTn id="43" fill="hold">
                            <p:stCondLst>
                              <p:cond delay="1000"/>
                            </p:stCondLst>
                            <p:childTnLst>
                              <p:par>
                                <p:cTn id="44" presetID="22" presetClass="entr" presetSubtype="8" fill="hold" nodeType="afterEffect">
                                  <p:stCondLst>
                                    <p:cond delay="0"/>
                                  </p:stCondLst>
                                  <p:childTnLst>
                                    <p:set>
                                      <p:cBhvr>
                                        <p:cTn id="45" dur="1" fill="hold">
                                          <p:stCondLst>
                                            <p:cond delay="0"/>
                                          </p:stCondLst>
                                        </p:cTn>
                                        <p:tgtEl>
                                          <p:spTgt spid="16400"/>
                                        </p:tgtEl>
                                        <p:attrNameLst>
                                          <p:attrName>style.visibility</p:attrName>
                                        </p:attrNameLst>
                                      </p:cBhvr>
                                      <p:to>
                                        <p:strVal val="visible"/>
                                      </p:to>
                                    </p:set>
                                    <p:animEffect transition="in" filter="wipe(left)">
                                      <p:cBhvr>
                                        <p:cTn id="46" dur="500"/>
                                        <p:tgtEl>
                                          <p:spTgt spid="1640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6402"/>
                                        </p:tgtEl>
                                        <p:attrNameLst>
                                          <p:attrName>style.visibility</p:attrName>
                                        </p:attrNameLst>
                                      </p:cBhvr>
                                      <p:to>
                                        <p:strVal val="visible"/>
                                      </p:to>
                                    </p:set>
                                    <p:animEffect transition="in" filter="wipe(left)">
                                      <p:cBhvr>
                                        <p:cTn id="51" dur="500"/>
                                        <p:tgtEl>
                                          <p:spTgt spid="16402"/>
                                        </p:tgtEl>
                                      </p:cBhvr>
                                    </p:animEffect>
                                  </p:childTnLst>
                                </p:cTn>
                              </p:par>
                            </p:childTnLst>
                          </p:cTn>
                        </p:par>
                        <p:par>
                          <p:cTn id="52" fill="hold">
                            <p:stCondLst>
                              <p:cond delay="500"/>
                            </p:stCondLst>
                            <p:childTnLst>
                              <p:par>
                                <p:cTn id="53" presetID="22" presetClass="entr" presetSubtype="8" fill="hold" nodeType="afterEffect">
                                  <p:stCondLst>
                                    <p:cond delay="0"/>
                                  </p:stCondLst>
                                  <p:childTnLst>
                                    <p:set>
                                      <p:cBhvr>
                                        <p:cTn id="54" dur="1" fill="hold">
                                          <p:stCondLst>
                                            <p:cond delay="0"/>
                                          </p:stCondLst>
                                        </p:cTn>
                                        <p:tgtEl>
                                          <p:spTgt spid="16401"/>
                                        </p:tgtEl>
                                        <p:attrNameLst>
                                          <p:attrName>style.visibility</p:attrName>
                                        </p:attrNameLst>
                                      </p:cBhvr>
                                      <p:to>
                                        <p:strVal val="visible"/>
                                      </p:to>
                                    </p:set>
                                    <p:animEffect transition="in" filter="wipe(left)">
                                      <p:cBhvr>
                                        <p:cTn id="55" dur="500"/>
                                        <p:tgtEl>
                                          <p:spTgt spid="1640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6405"/>
                                        </p:tgtEl>
                                        <p:attrNameLst>
                                          <p:attrName>style.visibility</p:attrName>
                                        </p:attrNameLst>
                                      </p:cBhvr>
                                      <p:to>
                                        <p:strVal val="visible"/>
                                      </p:to>
                                    </p:set>
                                    <p:animEffect transition="in" filter="wipe(left)">
                                      <p:cBhvr>
                                        <p:cTn id="60" dur="500"/>
                                        <p:tgtEl>
                                          <p:spTgt spid="16405"/>
                                        </p:tgtEl>
                                      </p:cBhvr>
                                    </p:animEffect>
                                  </p:childTnLst>
                                </p:cTn>
                              </p:par>
                            </p:childTnLst>
                          </p:cTn>
                        </p:par>
                        <p:par>
                          <p:cTn id="61" fill="hold">
                            <p:stCondLst>
                              <p:cond delay="500"/>
                            </p:stCondLst>
                            <p:childTnLst>
                              <p:par>
                                <p:cTn id="62" presetID="22" presetClass="entr" presetSubtype="8" fill="hold" nodeType="afterEffect">
                                  <p:stCondLst>
                                    <p:cond delay="0"/>
                                  </p:stCondLst>
                                  <p:childTnLst>
                                    <p:set>
                                      <p:cBhvr>
                                        <p:cTn id="63" dur="1" fill="hold">
                                          <p:stCondLst>
                                            <p:cond delay="0"/>
                                          </p:stCondLst>
                                        </p:cTn>
                                        <p:tgtEl>
                                          <p:spTgt spid="16406"/>
                                        </p:tgtEl>
                                        <p:attrNameLst>
                                          <p:attrName>style.visibility</p:attrName>
                                        </p:attrNameLst>
                                      </p:cBhvr>
                                      <p:to>
                                        <p:strVal val="visible"/>
                                      </p:to>
                                    </p:set>
                                    <p:animEffect transition="in" filter="wipe(left)">
                                      <p:cBhvr>
                                        <p:cTn id="64" dur="500"/>
                                        <p:tgtEl>
                                          <p:spTgt spid="16406"/>
                                        </p:tgtEl>
                                      </p:cBhvr>
                                    </p:animEffect>
                                  </p:childTnLst>
                                </p:cTn>
                              </p:par>
                            </p:childTnLst>
                          </p:cTn>
                        </p:par>
                        <p:par>
                          <p:cTn id="65" fill="hold">
                            <p:stCondLst>
                              <p:cond delay="1000"/>
                            </p:stCondLst>
                            <p:childTnLst>
                              <p:par>
                                <p:cTn id="66" presetID="22" presetClass="entr" presetSubtype="8" fill="hold" nodeType="afterEffect">
                                  <p:stCondLst>
                                    <p:cond delay="0"/>
                                  </p:stCondLst>
                                  <p:childTnLst>
                                    <p:set>
                                      <p:cBhvr>
                                        <p:cTn id="67" dur="1" fill="hold">
                                          <p:stCondLst>
                                            <p:cond delay="0"/>
                                          </p:stCondLst>
                                        </p:cTn>
                                        <p:tgtEl>
                                          <p:spTgt spid="16407"/>
                                        </p:tgtEl>
                                        <p:attrNameLst>
                                          <p:attrName>style.visibility</p:attrName>
                                        </p:attrNameLst>
                                      </p:cBhvr>
                                      <p:to>
                                        <p:strVal val="visible"/>
                                      </p:to>
                                    </p:set>
                                    <p:animEffect transition="in" filter="wipe(left)">
                                      <p:cBhvr>
                                        <p:cTn id="68" dur="500"/>
                                        <p:tgtEl>
                                          <p:spTgt spid="16407"/>
                                        </p:tgtEl>
                                      </p:cBhvr>
                                    </p:animEffect>
                                  </p:childTnLst>
                                </p:cTn>
                              </p:par>
                            </p:childTnLst>
                          </p:cTn>
                        </p:par>
                        <p:par>
                          <p:cTn id="69" fill="hold">
                            <p:stCondLst>
                              <p:cond delay="1500"/>
                            </p:stCondLst>
                            <p:childTnLst>
                              <p:par>
                                <p:cTn id="70" presetID="22" presetClass="entr" presetSubtype="8" fill="hold" nodeType="afterEffect">
                                  <p:stCondLst>
                                    <p:cond delay="0"/>
                                  </p:stCondLst>
                                  <p:childTnLst>
                                    <p:set>
                                      <p:cBhvr>
                                        <p:cTn id="71" dur="1" fill="hold">
                                          <p:stCondLst>
                                            <p:cond delay="0"/>
                                          </p:stCondLst>
                                        </p:cTn>
                                        <p:tgtEl>
                                          <p:spTgt spid="16408"/>
                                        </p:tgtEl>
                                        <p:attrNameLst>
                                          <p:attrName>style.visibility</p:attrName>
                                        </p:attrNameLst>
                                      </p:cBhvr>
                                      <p:to>
                                        <p:strVal val="visible"/>
                                      </p:to>
                                    </p:set>
                                    <p:animEffect transition="in" filter="wipe(left)">
                                      <p:cBhvr>
                                        <p:cTn id="72" dur="500"/>
                                        <p:tgtEl>
                                          <p:spTgt spid="1640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6410"/>
                                        </p:tgtEl>
                                        <p:attrNameLst>
                                          <p:attrName>style.visibility</p:attrName>
                                        </p:attrNameLst>
                                      </p:cBhvr>
                                      <p:to>
                                        <p:strVal val="visible"/>
                                      </p:to>
                                    </p:set>
                                    <p:animEffect transition="in" filter="wipe(left)">
                                      <p:cBhvr>
                                        <p:cTn id="77" dur="500"/>
                                        <p:tgtEl>
                                          <p:spTgt spid="16410"/>
                                        </p:tgtEl>
                                      </p:cBhvr>
                                    </p:animEffect>
                                  </p:childTnLst>
                                </p:cTn>
                              </p:par>
                            </p:childTnLst>
                          </p:cTn>
                        </p:par>
                        <p:par>
                          <p:cTn id="78" fill="hold">
                            <p:stCondLst>
                              <p:cond delay="500"/>
                            </p:stCondLst>
                            <p:childTnLst>
                              <p:par>
                                <p:cTn id="79" presetID="22" presetClass="entr" presetSubtype="8" fill="hold" nodeType="afterEffect">
                                  <p:stCondLst>
                                    <p:cond delay="0"/>
                                  </p:stCondLst>
                                  <p:childTnLst>
                                    <p:set>
                                      <p:cBhvr>
                                        <p:cTn id="80" dur="1" fill="hold">
                                          <p:stCondLst>
                                            <p:cond delay="0"/>
                                          </p:stCondLst>
                                        </p:cTn>
                                        <p:tgtEl>
                                          <p:spTgt spid="16409"/>
                                        </p:tgtEl>
                                        <p:attrNameLst>
                                          <p:attrName>style.visibility</p:attrName>
                                        </p:attrNameLst>
                                      </p:cBhvr>
                                      <p:to>
                                        <p:strVal val="visible"/>
                                      </p:to>
                                    </p:set>
                                    <p:animEffect transition="in" filter="wipe(left)">
                                      <p:cBhvr>
                                        <p:cTn id="81" dur="500"/>
                                        <p:tgtEl>
                                          <p:spTgt spid="16409"/>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16411"/>
                                        </p:tgtEl>
                                        <p:attrNameLst>
                                          <p:attrName>style.visibility</p:attrName>
                                        </p:attrNameLst>
                                      </p:cBhvr>
                                      <p:to>
                                        <p:strVal val="visible"/>
                                      </p:to>
                                    </p:set>
                                    <p:animEffect transition="in" filter="wipe(left)">
                                      <p:cBhvr>
                                        <p:cTn id="86" dur="500"/>
                                        <p:tgtEl>
                                          <p:spTgt spid="16411"/>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6416">
                                            <p:txEl>
                                              <p:pRg st="0" end="0"/>
                                            </p:txEl>
                                          </p:spTgt>
                                        </p:tgtEl>
                                        <p:attrNameLst>
                                          <p:attrName>style.visibility</p:attrName>
                                        </p:attrNameLst>
                                      </p:cBhvr>
                                      <p:to>
                                        <p:strVal val="visible"/>
                                      </p:to>
                                    </p:set>
                                    <p:animEffect transition="in" filter="wipe(left)">
                                      <p:cBhvr>
                                        <p:cTn id="91" dur="500"/>
                                        <p:tgtEl>
                                          <p:spTgt spid="16416">
                                            <p:txEl>
                                              <p:pRg st="0" end="0"/>
                                            </p:txEl>
                                          </p:spTgt>
                                        </p:tgtEl>
                                      </p:cBhvr>
                                    </p:animEffect>
                                  </p:childTnLst>
                                </p:cTn>
                              </p:par>
                            </p:childTnLst>
                          </p:cTn>
                        </p:par>
                        <p:par>
                          <p:cTn id="92" fill="hold">
                            <p:stCondLst>
                              <p:cond delay="500"/>
                            </p:stCondLst>
                            <p:childTnLst>
                              <p:par>
                                <p:cTn id="93" presetID="22" presetClass="entr" presetSubtype="8" fill="hold" grpId="0" nodeType="afterEffect">
                                  <p:stCondLst>
                                    <p:cond delay="0"/>
                                  </p:stCondLst>
                                  <p:childTnLst>
                                    <p:set>
                                      <p:cBhvr>
                                        <p:cTn id="94" dur="1" fill="hold">
                                          <p:stCondLst>
                                            <p:cond delay="0"/>
                                          </p:stCondLst>
                                        </p:cTn>
                                        <p:tgtEl>
                                          <p:spTgt spid="16413"/>
                                        </p:tgtEl>
                                        <p:attrNameLst>
                                          <p:attrName>style.visibility</p:attrName>
                                        </p:attrNameLst>
                                      </p:cBhvr>
                                      <p:to>
                                        <p:strVal val="visible"/>
                                      </p:to>
                                    </p:set>
                                    <p:animEffect transition="in" filter="wipe(left)">
                                      <p:cBhvr>
                                        <p:cTn id="95" dur="500"/>
                                        <p:tgtEl>
                                          <p:spTgt spid="16413"/>
                                        </p:tgtEl>
                                      </p:cBhvr>
                                    </p:animEffect>
                                  </p:childTnLst>
                                </p:cTn>
                              </p:par>
                            </p:childTnLst>
                          </p:cTn>
                        </p:par>
                        <p:par>
                          <p:cTn id="96" fill="hold">
                            <p:stCondLst>
                              <p:cond delay="1000"/>
                            </p:stCondLst>
                            <p:childTnLst>
                              <p:par>
                                <p:cTn id="97" presetID="22" presetClass="entr" presetSubtype="8" fill="hold" nodeType="afterEffect">
                                  <p:stCondLst>
                                    <p:cond delay="0"/>
                                  </p:stCondLst>
                                  <p:childTnLst>
                                    <p:set>
                                      <p:cBhvr>
                                        <p:cTn id="98" dur="1" fill="hold">
                                          <p:stCondLst>
                                            <p:cond delay="0"/>
                                          </p:stCondLst>
                                        </p:cTn>
                                        <p:tgtEl>
                                          <p:spTgt spid="16412"/>
                                        </p:tgtEl>
                                        <p:attrNameLst>
                                          <p:attrName>style.visibility</p:attrName>
                                        </p:attrNameLst>
                                      </p:cBhvr>
                                      <p:to>
                                        <p:strVal val="visible"/>
                                      </p:to>
                                    </p:set>
                                    <p:animEffect transition="in" filter="wipe(left)">
                                      <p:cBhvr>
                                        <p:cTn id="99" dur="500"/>
                                        <p:tgtEl>
                                          <p:spTgt spid="16412"/>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grpId="0" nodeType="clickEffect">
                                  <p:stCondLst>
                                    <p:cond delay="0"/>
                                  </p:stCondLst>
                                  <p:childTnLst>
                                    <p:set>
                                      <p:cBhvr>
                                        <p:cTn id="103" dur="1" fill="hold">
                                          <p:stCondLst>
                                            <p:cond delay="0"/>
                                          </p:stCondLst>
                                        </p:cTn>
                                        <p:tgtEl>
                                          <p:spTgt spid="16414"/>
                                        </p:tgtEl>
                                        <p:attrNameLst>
                                          <p:attrName>style.visibility</p:attrName>
                                        </p:attrNameLst>
                                      </p:cBhvr>
                                      <p:to>
                                        <p:strVal val="visible"/>
                                      </p:to>
                                    </p:set>
                                    <p:animEffect transition="in" filter="wipe(up)">
                                      <p:cBhvr>
                                        <p:cTn id="104" dur="500"/>
                                        <p:tgtEl>
                                          <p:spTgt spid="16414"/>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16397"/>
                                        </p:tgtEl>
                                        <p:attrNameLst>
                                          <p:attrName>style.visibility</p:attrName>
                                        </p:attrNameLst>
                                      </p:cBhvr>
                                      <p:to>
                                        <p:strVal val="visible"/>
                                      </p:to>
                                    </p:set>
                                    <p:animEffect transition="in" filter="wipe(left)">
                                      <p:cBhvr>
                                        <p:cTn id="109" dur="500"/>
                                        <p:tgtEl>
                                          <p:spTgt spid="16397"/>
                                        </p:tgtEl>
                                      </p:cBhvr>
                                    </p:animEffect>
                                  </p:childTnLst>
                                </p:cTn>
                              </p:par>
                            </p:childTnLst>
                          </p:cTn>
                        </p:par>
                        <p:par>
                          <p:cTn id="110" fill="hold">
                            <p:stCondLst>
                              <p:cond delay="500"/>
                            </p:stCondLst>
                            <p:childTnLst>
                              <p:par>
                                <p:cTn id="111" presetID="22" presetClass="entr" presetSubtype="8" fill="hold" nodeType="afterEffect">
                                  <p:stCondLst>
                                    <p:cond delay="0"/>
                                  </p:stCondLst>
                                  <p:childTnLst>
                                    <p:set>
                                      <p:cBhvr>
                                        <p:cTn id="112" dur="1" fill="hold">
                                          <p:stCondLst>
                                            <p:cond delay="0"/>
                                          </p:stCondLst>
                                        </p:cTn>
                                        <p:tgtEl>
                                          <p:spTgt spid="16398"/>
                                        </p:tgtEl>
                                        <p:attrNameLst>
                                          <p:attrName>style.visibility</p:attrName>
                                        </p:attrNameLst>
                                      </p:cBhvr>
                                      <p:to>
                                        <p:strVal val="visible"/>
                                      </p:to>
                                    </p:set>
                                    <p:animEffect transition="in" filter="wipe(left)">
                                      <p:cBhvr>
                                        <p:cTn id="113" dur="500"/>
                                        <p:tgtEl>
                                          <p:spTgt spid="16398"/>
                                        </p:tgtEl>
                                      </p:cBhvr>
                                    </p:animEffect>
                                  </p:childTnLst>
                                </p:cTn>
                              </p:par>
                            </p:childTnLst>
                          </p:cTn>
                        </p:par>
                        <p:par>
                          <p:cTn id="114" fill="hold">
                            <p:stCondLst>
                              <p:cond delay="1000"/>
                            </p:stCondLst>
                            <p:childTnLst>
                              <p:par>
                                <p:cTn id="115" presetID="22" presetClass="entr" presetSubtype="8" fill="hold" grpId="0" nodeType="afterEffect">
                                  <p:stCondLst>
                                    <p:cond delay="0"/>
                                  </p:stCondLst>
                                  <p:childTnLst>
                                    <p:set>
                                      <p:cBhvr>
                                        <p:cTn id="116" dur="1" fill="hold">
                                          <p:stCondLst>
                                            <p:cond delay="0"/>
                                          </p:stCondLst>
                                        </p:cTn>
                                        <p:tgtEl>
                                          <p:spTgt spid="16415"/>
                                        </p:tgtEl>
                                        <p:attrNameLst>
                                          <p:attrName>style.visibility</p:attrName>
                                        </p:attrNameLst>
                                      </p:cBhvr>
                                      <p:to>
                                        <p:strVal val="visible"/>
                                      </p:to>
                                    </p:set>
                                    <p:animEffect transition="in" filter="wipe(left)">
                                      <p:cBhvr>
                                        <p:cTn id="117" dur="500"/>
                                        <p:tgtEl>
                                          <p:spTgt spid="16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7" grpId="0" autoUpdateAnimBg="0"/>
      <p:bldP spid="16413" grpId="0" animBg="1"/>
      <p:bldP spid="16414" grpId="0" animBg="1"/>
      <p:bldP spid="16415" grpId="0" animBg="1"/>
      <p:bldP spid="16416" grpId="0" build="p" autoUpdateAnimBg="0"/>
      <p:bldP spid="164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2"/>
          <p:cNvGrpSpPr/>
          <p:nvPr/>
        </p:nvGrpSpPr>
        <p:grpSpPr bwMode="auto">
          <a:xfrm>
            <a:off x="1143000" y="4907633"/>
            <a:ext cx="7162800" cy="1384300"/>
            <a:chOff x="288" y="2867"/>
            <a:chExt cx="4512" cy="872"/>
          </a:xfrm>
        </p:grpSpPr>
        <p:graphicFrame>
          <p:nvGraphicFramePr>
            <p:cNvPr id="17411" name="Object 3"/>
            <p:cNvGraphicFramePr>
              <a:graphicFrameLocks noChangeAspect="1"/>
            </p:cNvGraphicFramePr>
            <p:nvPr/>
          </p:nvGraphicFramePr>
          <p:xfrm>
            <a:off x="336" y="2867"/>
            <a:ext cx="1440" cy="288"/>
          </p:xfrm>
          <a:graphic>
            <a:graphicData uri="http://schemas.openxmlformats.org/presentationml/2006/ole">
              <mc:AlternateContent xmlns:mc="http://schemas.openxmlformats.org/markup-compatibility/2006">
                <mc:Choice xmlns:v="urn:schemas-microsoft-com:vml" Requires="v">
                  <p:oleObj spid="_x0000_s14338" name="Equation" r:id="rId3" imgW="3048000" imgH="609600" progId="Equation.3">
                    <p:embed/>
                  </p:oleObj>
                </mc:Choice>
                <mc:Fallback>
                  <p:oleObj name="Equation" r:id="rId3" imgW="3048000" imgH="609600" progId="Equation.3">
                    <p:embed/>
                    <p:pic>
                      <p:nvPicPr>
                        <p:cNvPr id="1741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 y="2867"/>
                          <a:ext cx="144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2" name="Text Box 4"/>
            <p:cNvSpPr txBox="1">
              <a:spLocks noChangeArrowheads="1"/>
            </p:cNvSpPr>
            <p:nvPr/>
          </p:nvSpPr>
          <p:spPr bwMode="auto">
            <a:xfrm>
              <a:off x="288" y="3291"/>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原式</a:t>
              </a:r>
            </a:p>
          </p:txBody>
        </p:sp>
        <p:graphicFrame>
          <p:nvGraphicFramePr>
            <p:cNvPr id="17413" name="Object 5"/>
            <p:cNvGraphicFramePr>
              <a:graphicFrameLocks noChangeAspect="1"/>
            </p:cNvGraphicFramePr>
            <p:nvPr/>
          </p:nvGraphicFramePr>
          <p:xfrm>
            <a:off x="816" y="3203"/>
            <a:ext cx="2040" cy="536"/>
          </p:xfrm>
          <a:graphic>
            <a:graphicData uri="http://schemas.openxmlformats.org/presentationml/2006/ole">
              <mc:AlternateContent xmlns:mc="http://schemas.openxmlformats.org/markup-compatibility/2006">
                <mc:Choice xmlns:v="urn:schemas-microsoft-com:vml" Requires="v">
                  <p:oleObj spid="_x0000_s14339" name="Equation" r:id="rId5" imgW="4318000" imgH="1130300" progId="Equation.3">
                    <p:embed/>
                  </p:oleObj>
                </mc:Choice>
                <mc:Fallback>
                  <p:oleObj name="Equation" r:id="rId5" imgW="4318000" imgH="1130300" progId="Equation.3">
                    <p:embed/>
                    <p:pic>
                      <p:nvPicPr>
                        <p:cNvPr id="17413" name="Object 5"/>
                        <p:cNvPicPr>
                          <a:picLocks noChangeAspect="1" noChangeArrowheads="1"/>
                        </p:cNvPicPr>
                        <p:nvPr/>
                      </p:nvPicPr>
                      <p:blipFill>
                        <a:blip r:embed="rId6">
                          <a:biLevel thresh="50000"/>
                          <a:grayscl/>
                          <a:extLst>
                            <a:ext uri="{28A0092B-C50C-407E-A947-70E740481C1C}">
                              <a14:useLocalDpi xmlns:a14="http://schemas.microsoft.com/office/drawing/2010/main" val="0"/>
                            </a:ext>
                          </a:extLst>
                        </a:blip>
                        <a:srcRect/>
                        <a:stretch>
                          <a:fillRect/>
                        </a:stretch>
                      </p:blipFill>
                      <p:spPr bwMode="auto">
                        <a:xfrm>
                          <a:off x="816" y="3203"/>
                          <a:ext cx="2040" cy="5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4" name="Object 6"/>
            <p:cNvGraphicFramePr>
              <a:graphicFrameLocks noChangeAspect="1"/>
            </p:cNvGraphicFramePr>
            <p:nvPr/>
          </p:nvGraphicFramePr>
          <p:xfrm>
            <a:off x="2920" y="3347"/>
            <a:ext cx="1016" cy="384"/>
          </p:xfrm>
          <a:graphic>
            <a:graphicData uri="http://schemas.openxmlformats.org/presentationml/2006/ole">
              <mc:AlternateContent xmlns:mc="http://schemas.openxmlformats.org/markup-compatibility/2006">
                <mc:Choice xmlns:v="urn:schemas-microsoft-com:vml" Requires="v">
                  <p:oleObj spid="_x0000_s14340" name="Equation" r:id="rId7" imgW="2146300" imgH="812800" progId="Equation.3">
                    <p:embed/>
                  </p:oleObj>
                </mc:Choice>
                <mc:Fallback>
                  <p:oleObj name="Equation" r:id="rId7" imgW="2146300" imgH="812800" progId="Equation.3">
                    <p:embed/>
                    <p:pic>
                      <p:nvPicPr>
                        <p:cNvPr id="17414" name="Object 6"/>
                        <p:cNvPicPr>
                          <a:picLocks noChangeAspect="1" noChangeArrowheads="1"/>
                        </p:cNvPicPr>
                        <p:nvPr/>
                      </p:nvPicPr>
                      <p:blipFill>
                        <a:blip r:embed="rId8">
                          <a:biLevel thresh="50000"/>
                          <a:grayscl/>
                          <a:extLst>
                            <a:ext uri="{28A0092B-C50C-407E-A947-70E740481C1C}">
                              <a14:useLocalDpi xmlns:a14="http://schemas.microsoft.com/office/drawing/2010/main" val="0"/>
                            </a:ext>
                          </a:extLst>
                        </a:blip>
                        <a:srcRect/>
                        <a:stretch>
                          <a:fillRect/>
                        </a:stretch>
                      </p:blipFill>
                      <p:spPr bwMode="auto">
                        <a:xfrm>
                          <a:off x="2920" y="3347"/>
                          <a:ext cx="1016"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5" name="Object 7"/>
            <p:cNvGraphicFramePr>
              <a:graphicFrameLocks noChangeAspect="1"/>
            </p:cNvGraphicFramePr>
            <p:nvPr/>
          </p:nvGraphicFramePr>
          <p:xfrm>
            <a:off x="3992" y="3312"/>
            <a:ext cx="808" cy="280"/>
          </p:xfrm>
          <a:graphic>
            <a:graphicData uri="http://schemas.openxmlformats.org/presentationml/2006/ole">
              <mc:AlternateContent xmlns:mc="http://schemas.openxmlformats.org/markup-compatibility/2006">
                <mc:Choice xmlns:v="urn:schemas-microsoft-com:vml" Requires="v">
                  <p:oleObj spid="_x0000_s14341" name="Equation" r:id="rId9" imgW="1714500" imgH="596900" progId="Equation.3">
                    <p:embed/>
                  </p:oleObj>
                </mc:Choice>
                <mc:Fallback>
                  <p:oleObj name="Equation" r:id="rId9" imgW="1714500" imgH="596900" progId="Equation.3">
                    <p:embed/>
                    <p:pic>
                      <p:nvPicPr>
                        <p:cNvPr id="17415" name="Object 7"/>
                        <p:cNvPicPr>
                          <a:picLocks noChangeAspect="1" noChangeArrowheads="1"/>
                        </p:cNvPicPr>
                        <p:nvPr/>
                      </p:nvPicPr>
                      <p:blipFill>
                        <a:blip r:embed="rId10">
                          <a:biLevel thresh="50000"/>
                          <a:grayscl/>
                          <a:extLst>
                            <a:ext uri="{28A0092B-C50C-407E-A947-70E740481C1C}">
                              <a14:useLocalDpi xmlns:a14="http://schemas.microsoft.com/office/drawing/2010/main" val="0"/>
                            </a:ext>
                          </a:extLst>
                        </a:blip>
                        <a:srcRect/>
                        <a:stretch>
                          <a:fillRect/>
                        </a:stretch>
                      </p:blipFill>
                      <p:spPr bwMode="auto">
                        <a:xfrm>
                          <a:off x="3992" y="3312"/>
                          <a:ext cx="808"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7416" name="Object 8"/>
          <p:cNvGraphicFramePr>
            <a:graphicFrameLocks noChangeAspect="1"/>
          </p:cNvGraphicFramePr>
          <p:nvPr/>
        </p:nvGraphicFramePr>
        <p:xfrm>
          <a:off x="5181600" y="5552158"/>
          <a:ext cx="565150" cy="630237"/>
        </p:xfrm>
        <a:graphic>
          <a:graphicData uri="http://schemas.openxmlformats.org/presentationml/2006/ole">
            <mc:AlternateContent xmlns:mc="http://schemas.openxmlformats.org/markup-compatibility/2006">
              <mc:Choice xmlns:v="urn:schemas-microsoft-com:vml" Requires="v">
                <p:oleObj spid="_x0000_s14342" name="公式" r:id="rId11" imgW="152400" imgH="165100" progId="Equation.3">
                  <p:embed/>
                </p:oleObj>
              </mc:Choice>
              <mc:Fallback>
                <p:oleObj name="公式" r:id="rId11" imgW="152400" imgH="165100" progId="Equation.3">
                  <p:embed/>
                  <p:pic>
                    <p:nvPicPr>
                      <p:cNvPr id="17416"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81600" y="5552158"/>
                        <a:ext cx="565150" cy="630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7" name="Object 9"/>
          <p:cNvGraphicFramePr>
            <a:graphicFrameLocks noChangeAspect="1"/>
          </p:cNvGraphicFramePr>
          <p:nvPr/>
        </p:nvGraphicFramePr>
        <p:xfrm>
          <a:off x="6858000" y="5548983"/>
          <a:ext cx="565150" cy="630237"/>
        </p:xfrm>
        <a:graphic>
          <a:graphicData uri="http://schemas.openxmlformats.org/presentationml/2006/ole">
            <mc:AlternateContent xmlns:mc="http://schemas.openxmlformats.org/markup-compatibility/2006">
              <mc:Choice xmlns:v="urn:schemas-microsoft-com:vml" Requires="v">
                <p:oleObj spid="_x0000_s14343" name="公式" r:id="rId13" imgW="152400" imgH="165100" progId="Equation.3">
                  <p:embed/>
                </p:oleObj>
              </mc:Choice>
              <mc:Fallback>
                <p:oleObj name="公式" r:id="rId13" imgW="152400" imgH="165100" progId="Equation.3">
                  <p:embed/>
                  <p:pic>
                    <p:nvPicPr>
                      <p:cNvPr id="17417"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58000" y="5548983"/>
                        <a:ext cx="565150" cy="630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9" name="Text Box 11"/>
          <p:cNvSpPr txBox="1">
            <a:spLocks noChangeArrowheads="1"/>
          </p:cNvSpPr>
          <p:nvPr/>
        </p:nvSpPr>
        <p:spPr bwMode="auto">
          <a:xfrm>
            <a:off x="1143000" y="4432970"/>
            <a:ext cx="373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是否可按下述方法作</a:t>
            </a:r>
            <a:r>
              <a:rPr kumimoji="1" lang="en-US" altLang="zh-CN" sz="2800">
                <a:latin typeface="微软雅黑" panose="020B0503020204020204" pitchFamily="34" charset="-122"/>
                <a:ea typeface="微软雅黑" panose="020B0503020204020204" pitchFamily="34" charset="-122"/>
              </a:rPr>
              <a:t>:</a:t>
            </a:r>
          </a:p>
        </p:txBody>
      </p:sp>
      <p:sp>
        <p:nvSpPr>
          <p:cNvPr id="17420" name="Rectangle 12"/>
          <p:cNvSpPr>
            <a:spLocks noGrp="1" noChangeArrowheads="1"/>
          </p:cNvSpPr>
          <p:nvPr>
            <p:ph type="title" idx="4294967295"/>
          </p:nvPr>
        </p:nvSpPr>
        <p:spPr>
          <a:xfrm>
            <a:off x="460648" y="934120"/>
            <a:ext cx="2743200" cy="539750"/>
          </a:xfrm>
          <a:prstGeom prst="rect">
            <a:avLst/>
          </a:prstGeom>
        </p:spPr>
        <p:txBody>
          <a:bodyPr/>
          <a:lstStyle/>
          <a:p>
            <a:pPr algn="l"/>
            <a:r>
              <a:rPr lang="zh-CN" altLang="en-US" sz="2800" dirty="0">
                <a:latin typeface="微软雅黑" panose="020B0503020204020204" pitchFamily="34" charset="-122"/>
                <a:ea typeface="微软雅黑" panose="020B0503020204020204" pitchFamily="34" charset="-122"/>
              </a:rPr>
              <a:t>例</a:t>
            </a:r>
            <a:r>
              <a:rPr lang="en-US" altLang="zh-CN" sz="2800" dirty="0">
                <a:latin typeface="微软雅黑" panose="020B0503020204020204" pitchFamily="34" charset="-122"/>
                <a:ea typeface="微软雅黑" panose="020B0503020204020204" pitchFamily="34" charset="-122"/>
              </a:rPr>
              <a:t>5. </a:t>
            </a:r>
            <a:r>
              <a:rPr lang="zh-CN" altLang="en-US" sz="2800" dirty="0">
                <a:solidFill>
                  <a:schemeClr val="tx1"/>
                </a:solidFill>
                <a:latin typeface="微软雅黑" panose="020B0503020204020204" pitchFamily="34" charset="-122"/>
                <a:ea typeface="微软雅黑" panose="020B0503020204020204" pitchFamily="34" charset="-122"/>
              </a:rPr>
              <a:t>证明函数</a:t>
            </a:r>
            <a:endParaRPr lang="zh-CN" altLang="en-US" sz="2800" dirty="0">
              <a:latin typeface="微软雅黑" panose="020B0503020204020204" pitchFamily="34" charset="-122"/>
              <a:ea typeface="微软雅黑" panose="020B0503020204020204" pitchFamily="34" charset="-122"/>
            </a:endParaRPr>
          </a:p>
        </p:txBody>
      </p:sp>
      <p:graphicFrame>
        <p:nvGraphicFramePr>
          <p:cNvPr id="17421" name="Object 13"/>
          <p:cNvGraphicFramePr>
            <a:graphicFrameLocks noChangeAspect="1"/>
          </p:cNvGraphicFramePr>
          <p:nvPr/>
        </p:nvGraphicFramePr>
        <p:xfrm>
          <a:off x="2743200" y="997620"/>
          <a:ext cx="1511300" cy="469900"/>
        </p:xfrm>
        <a:graphic>
          <a:graphicData uri="http://schemas.openxmlformats.org/presentationml/2006/ole">
            <mc:AlternateContent xmlns:mc="http://schemas.openxmlformats.org/markup-compatibility/2006">
              <mc:Choice xmlns:v="urn:schemas-microsoft-com:vml" Requires="v">
                <p:oleObj spid="_x0000_s14344" name="Equation" r:id="rId15" imgW="2019300" imgH="622300" progId="Equation.3">
                  <p:embed/>
                </p:oleObj>
              </mc:Choice>
              <mc:Fallback>
                <p:oleObj name="Equation" r:id="rId15" imgW="2019300" imgH="622300" progId="Equation.3">
                  <p:embed/>
                  <p:pic>
                    <p:nvPicPr>
                      <p:cNvPr id="17421" name="Object 13"/>
                      <p:cNvPicPr>
                        <a:picLocks noChangeAspect="1" noChangeArrowheads="1"/>
                      </p:cNvPicPr>
                      <p:nvPr/>
                    </p:nvPicPr>
                    <p:blipFill>
                      <a:blip r:embed="rId16">
                        <a:biLevel thresh="50000"/>
                        <a:grayscl/>
                        <a:extLst>
                          <a:ext uri="{28A0092B-C50C-407E-A947-70E740481C1C}">
                            <a14:useLocalDpi xmlns:a14="http://schemas.microsoft.com/office/drawing/2010/main" val="0"/>
                          </a:ext>
                        </a:extLst>
                      </a:blip>
                      <a:srcRect/>
                      <a:stretch>
                        <a:fillRect/>
                      </a:stretch>
                    </p:blipFill>
                    <p:spPr bwMode="auto">
                      <a:xfrm>
                        <a:off x="2743200" y="997620"/>
                        <a:ext cx="15113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17422" name="Text Box 14"/>
              <p:cNvSpPr txBox="1">
                <a:spLocks noChangeArrowheads="1"/>
              </p:cNvSpPr>
              <p:nvPr/>
            </p:nvSpPr>
            <p:spPr bwMode="auto">
              <a:xfrm>
                <a:off x="4360863" y="908720"/>
                <a:ext cx="4249737" cy="51911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spcBef>
                    <a:spcPct val="50000"/>
                  </a:spcBef>
                </a:pPr>
                <a:r>
                  <a:rPr kumimoji="1" lang="zh-CN" altLang="en-US" sz="2800" dirty="0">
                    <a:latin typeface="微软雅黑" panose="020B0503020204020204" pitchFamily="34" charset="-122"/>
                    <a:ea typeface="微软雅黑" panose="020B0503020204020204" pitchFamily="34" charset="-122"/>
                  </a:rPr>
                  <a:t>在 </a:t>
                </a:r>
                <a14:m>
                  <m:oMath xmlns:m="http://schemas.openxmlformats.org/officeDocument/2006/math">
                    <m:r>
                      <a:rPr kumimoji="1" lang="en-US" altLang="zh-CN" sz="2800" i="1" dirty="0" smtClean="0">
                        <a:latin typeface="Cambria Math" panose="02040503050406030204"/>
                        <a:ea typeface="微软雅黑" panose="020B0503020204020204" pitchFamily="34" charset="-122"/>
                      </a:rPr>
                      <m:t>𝑥</m:t>
                    </m:r>
                    <m:r>
                      <a:rPr kumimoji="1" lang="en-US" altLang="zh-CN" sz="2800" i="1" dirty="0" smtClean="0">
                        <a:latin typeface="Cambria Math" panose="02040503050406030204"/>
                        <a:ea typeface="微软雅黑" panose="020B0503020204020204" pitchFamily="34" charset="-122"/>
                      </a:rPr>
                      <m:t> = 0 </m:t>
                    </m:r>
                  </m:oMath>
                </a14:m>
                <a:r>
                  <a:rPr kumimoji="1" lang="zh-CN" altLang="en-US" sz="2800" dirty="0">
                    <a:latin typeface="微软雅黑" panose="020B0503020204020204" pitchFamily="34" charset="-122"/>
                    <a:ea typeface="微软雅黑" panose="020B0503020204020204" pitchFamily="34" charset="-122"/>
                  </a:rPr>
                  <a:t>不可导</a:t>
                </a:r>
                <a:r>
                  <a:rPr kumimoji="1" lang="en-US" altLang="zh-CN" sz="2800" dirty="0">
                    <a:latin typeface="微软雅黑" panose="020B0503020204020204" pitchFamily="34" charset="-122"/>
                    <a:ea typeface="微软雅黑" panose="020B0503020204020204" pitchFamily="34" charset="-122"/>
                  </a:rPr>
                  <a:t>. </a:t>
                </a:r>
                <a:endParaRPr kumimoji="1" lang="en-US" altLang="zh-CN" sz="2400" dirty="0">
                  <a:solidFill>
                    <a:schemeClr val="accent2"/>
                  </a:solidFill>
                  <a:latin typeface="微软雅黑" panose="020B0503020204020204" pitchFamily="34" charset="-122"/>
                  <a:ea typeface="微软雅黑" panose="020B0503020204020204" pitchFamily="34" charset="-122"/>
                </a:endParaRPr>
              </a:p>
            </p:txBody>
          </p:sp>
        </mc:Choice>
        <mc:Fallback xmlns="">
          <p:sp>
            <p:nvSpPr>
              <p:cNvPr id="17422" name="Text Box 14"/>
              <p:cNvSpPr txBox="1">
                <a:spLocks noRot="1" noChangeAspect="1" noMove="1" noResize="1" noEditPoints="1" noAdjustHandles="1" noChangeArrowheads="1" noChangeShapeType="1" noTextEdit="1"/>
              </p:cNvSpPr>
              <p:nvPr/>
            </p:nvSpPr>
            <p:spPr bwMode="auto">
              <a:xfrm>
                <a:off x="4360863" y="908720"/>
                <a:ext cx="4249737" cy="519113"/>
              </a:xfrm>
              <a:prstGeom prst="rect">
                <a:avLst/>
              </a:prstGeom>
              <a:blipFill rotWithShape="1">
                <a:blip r:embed="rId17"/>
                <a:stretch>
                  <a:fillRect l="-7" t="-7" b="6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7423" name="Text Box 15"/>
          <p:cNvSpPr txBox="1">
            <a:spLocks noChangeArrowheads="1"/>
          </p:cNvSpPr>
          <p:nvPr/>
        </p:nvSpPr>
        <p:spPr bwMode="auto">
          <a:xfrm>
            <a:off x="457200" y="1708820"/>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solidFill>
                  <a:schemeClr val="tx2"/>
                </a:solidFill>
                <a:latin typeface="微软雅黑" panose="020B0503020204020204" pitchFamily="34" charset="-122"/>
                <a:ea typeface="微软雅黑" panose="020B0503020204020204" pitchFamily="34" charset="-122"/>
              </a:rPr>
              <a:t>证</a:t>
            </a:r>
            <a:r>
              <a:rPr kumimoji="1" lang="en-US" altLang="zh-CN" sz="2800">
                <a:solidFill>
                  <a:schemeClr val="tx2"/>
                </a:solidFill>
                <a:latin typeface="微软雅黑" panose="020B0503020204020204" pitchFamily="34" charset="-122"/>
                <a:ea typeface="微软雅黑" panose="020B0503020204020204" pitchFamily="34" charset="-122"/>
              </a:rPr>
              <a:t>:</a:t>
            </a:r>
          </a:p>
        </p:txBody>
      </p:sp>
      <p:graphicFrame>
        <p:nvGraphicFramePr>
          <p:cNvPr id="17424" name="Object 16"/>
          <p:cNvGraphicFramePr>
            <a:graphicFrameLocks noChangeAspect="1"/>
          </p:cNvGraphicFramePr>
          <p:nvPr/>
        </p:nvGraphicFramePr>
        <p:xfrm>
          <a:off x="1246188" y="1658020"/>
          <a:ext cx="2716212" cy="850900"/>
        </p:xfrm>
        <a:graphic>
          <a:graphicData uri="http://schemas.openxmlformats.org/presentationml/2006/ole">
            <mc:AlternateContent xmlns:mc="http://schemas.openxmlformats.org/markup-compatibility/2006">
              <mc:Choice xmlns:v="urn:schemas-microsoft-com:vml" Requires="v">
                <p:oleObj spid="_x0000_s14345" name="Equation" r:id="rId18" imgW="3619500" imgH="1130300" progId="Equation.3">
                  <p:embed/>
                </p:oleObj>
              </mc:Choice>
              <mc:Fallback>
                <p:oleObj name="Equation" r:id="rId18" imgW="3619500" imgH="1130300" progId="Equation.3">
                  <p:embed/>
                  <p:pic>
                    <p:nvPicPr>
                      <p:cNvPr id="17424" name="Object 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246188" y="1658020"/>
                        <a:ext cx="2716212"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5" name="Object 17"/>
          <p:cNvGraphicFramePr>
            <a:graphicFrameLocks noChangeAspect="1"/>
          </p:cNvGraphicFramePr>
          <p:nvPr/>
        </p:nvGraphicFramePr>
        <p:xfrm>
          <a:off x="4040188" y="1599283"/>
          <a:ext cx="749300" cy="889000"/>
        </p:xfrm>
        <a:graphic>
          <a:graphicData uri="http://schemas.openxmlformats.org/presentationml/2006/ole">
            <mc:AlternateContent xmlns:mc="http://schemas.openxmlformats.org/markup-compatibility/2006">
              <mc:Choice xmlns:v="urn:schemas-microsoft-com:vml" Requires="v">
                <p:oleObj spid="_x0000_s14346" name="Equation" r:id="rId20" imgW="1003300" imgH="1181100" progId="Equation.3">
                  <p:embed/>
                </p:oleObj>
              </mc:Choice>
              <mc:Fallback>
                <p:oleObj name="Equation" r:id="rId20" imgW="1003300" imgH="1181100" progId="Equation.3">
                  <p:embed/>
                  <p:pic>
                    <p:nvPicPr>
                      <p:cNvPr id="17425" name="Object 1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040188" y="1599283"/>
                        <a:ext cx="7493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6" name="Object 18"/>
          <p:cNvGraphicFramePr>
            <a:graphicFrameLocks noChangeAspect="1"/>
          </p:cNvGraphicFramePr>
          <p:nvPr/>
        </p:nvGraphicFramePr>
        <p:xfrm>
          <a:off x="4878388" y="1623095"/>
          <a:ext cx="673100" cy="901700"/>
        </p:xfrm>
        <a:graphic>
          <a:graphicData uri="http://schemas.openxmlformats.org/presentationml/2006/ole">
            <mc:AlternateContent xmlns:mc="http://schemas.openxmlformats.org/markup-compatibility/2006">
              <mc:Choice xmlns:v="urn:schemas-microsoft-com:vml" Requires="v">
                <p:oleObj spid="_x0000_s14347" name="Equation" r:id="rId22" imgW="901700" imgH="1206500" progId="Equation.3">
                  <p:embed/>
                </p:oleObj>
              </mc:Choice>
              <mc:Fallback>
                <p:oleObj name="Equation" r:id="rId22" imgW="901700" imgH="1206500" progId="Equation.3">
                  <p:embed/>
                  <p:pic>
                    <p:nvPicPr>
                      <p:cNvPr id="17426" name="Object 1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878388" y="1623095"/>
                        <a:ext cx="6731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7" name="Object 19"/>
          <p:cNvGraphicFramePr>
            <a:graphicFrameLocks noChangeAspect="1"/>
          </p:cNvGraphicFramePr>
          <p:nvPr/>
        </p:nvGraphicFramePr>
        <p:xfrm>
          <a:off x="6389688" y="1580233"/>
          <a:ext cx="774700" cy="330200"/>
        </p:xfrm>
        <a:graphic>
          <a:graphicData uri="http://schemas.openxmlformats.org/presentationml/2006/ole">
            <mc:AlternateContent xmlns:mc="http://schemas.openxmlformats.org/markup-compatibility/2006">
              <mc:Choice xmlns:v="urn:schemas-microsoft-com:vml" Requires="v">
                <p:oleObj spid="_x0000_s14348" name="Equation" r:id="rId24" imgW="1028700" imgH="444500" progId="Equation.3">
                  <p:embed/>
                </p:oleObj>
              </mc:Choice>
              <mc:Fallback>
                <p:oleObj name="Equation" r:id="rId24" imgW="1028700" imgH="444500" progId="Equation.3">
                  <p:embed/>
                  <p:pic>
                    <p:nvPicPr>
                      <p:cNvPr id="17427" name="Object 1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389688" y="1580233"/>
                        <a:ext cx="774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8" name="Object 20"/>
          <p:cNvGraphicFramePr>
            <a:graphicFrameLocks noChangeAspect="1"/>
          </p:cNvGraphicFramePr>
          <p:nvPr/>
        </p:nvGraphicFramePr>
        <p:xfrm>
          <a:off x="5622925" y="1561183"/>
          <a:ext cx="317500" cy="393700"/>
        </p:xfrm>
        <a:graphic>
          <a:graphicData uri="http://schemas.openxmlformats.org/presentationml/2006/ole">
            <mc:AlternateContent xmlns:mc="http://schemas.openxmlformats.org/markup-compatibility/2006">
              <mc:Choice xmlns:v="urn:schemas-microsoft-com:vml" Requires="v">
                <p:oleObj spid="_x0000_s14349" name="Equation" r:id="rId26" imgW="419100" imgH="520700" progId="Equation.3">
                  <p:embed/>
                </p:oleObj>
              </mc:Choice>
              <mc:Fallback>
                <p:oleObj name="Equation" r:id="rId26" imgW="419100" imgH="520700" progId="Equation.3">
                  <p:embed/>
                  <p:pic>
                    <p:nvPicPr>
                      <p:cNvPr id="17428" name="Object 2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622925" y="1561183"/>
                        <a:ext cx="3175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9" name="Object 21"/>
          <p:cNvGraphicFramePr>
            <a:graphicFrameLocks noChangeAspect="1"/>
          </p:cNvGraphicFramePr>
          <p:nvPr/>
        </p:nvGraphicFramePr>
        <p:xfrm>
          <a:off x="6364288" y="2189833"/>
          <a:ext cx="762000" cy="330200"/>
        </p:xfrm>
        <a:graphic>
          <a:graphicData uri="http://schemas.openxmlformats.org/presentationml/2006/ole">
            <mc:AlternateContent xmlns:mc="http://schemas.openxmlformats.org/markup-compatibility/2006">
              <mc:Choice xmlns:v="urn:schemas-microsoft-com:vml" Requires="v">
                <p:oleObj spid="_x0000_s14350" name="Equation" r:id="rId28" imgW="1016000" imgH="444500" progId="Equation.3">
                  <p:embed/>
                </p:oleObj>
              </mc:Choice>
              <mc:Fallback>
                <p:oleObj name="Equation" r:id="rId28" imgW="1016000" imgH="444500" progId="Equation.3">
                  <p:embed/>
                  <p:pic>
                    <p:nvPicPr>
                      <p:cNvPr id="17429" name="Object 2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364288" y="2189833"/>
                        <a:ext cx="7620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30" name="Object 22"/>
          <p:cNvGraphicFramePr>
            <a:graphicFrameLocks noChangeAspect="1"/>
          </p:cNvGraphicFramePr>
          <p:nvPr/>
        </p:nvGraphicFramePr>
        <p:xfrm>
          <a:off x="5443538" y="2170783"/>
          <a:ext cx="584200" cy="393700"/>
        </p:xfrm>
        <a:graphic>
          <a:graphicData uri="http://schemas.openxmlformats.org/presentationml/2006/ole">
            <mc:AlternateContent xmlns:mc="http://schemas.openxmlformats.org/markup-compatibility/2006">
              <mc:Choice xmlns:v="urn:schemas-microsoft-com:vml" Requires="v">
                <p:oleObj spid="_x0000_s14351" name="Equation" r:id="rId30" imgW="774700" imgH="520700" progId="Equation.3">
                  <p:embed/>
                </p:oleObj>
              </mc:Choice>
              <mc:Fallback>
                <p:oleObj name="Equation" r:id="rId30" imgW="774700" imgH="520700" progId="Equation.3">
                  <p:embed/>
                  <p:pic>
                    <p:nvPicPr>
                      <p:cNvPr id="17430" name="Object 22"/>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443538" y="2170783"/>
                        <a:ext cx="5842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31" name="Object 23"/>
          <p:cNvGraphicFramePr>
            <a:graphicFrameLocks noChangeAspect="1"/>
          </p:cNvGraphicFramePr>
          <p:nvPr/>
        </p:nvGraphicFramePr>
        <p:xfrm>
          <a:off x="539750" y="2577183"/>
          <a:ext cx="3287713" cy="850900"/>
        </p:xfrm>
        <a:graphic>
          <a:graphicData uri="http://schemas.openxmlformats.org/presentationml/2006/ole">
            <mc:AlternateContent xmlns:mc="http://schemas.openxmlformats.org/markup-compatibility/2006">
              <mc:Choice xmlns:v="urn:schemas-microsoft-com:vml" Requires="v">
                <p:oleObj spid="_x0000_s14352" name="Equation" r:id="rId32" imgW="4381500" imgH="1130300" progId="Equation.3">
                  <p:embed/>
                </p:oleObj>
              </mc:Choice>
              <mc:Fallback>
                <p:oleObj name="Equation" r:id="rId32" imgW="4381500" imgH="1130300" progId="Equation.3">
                  <p:embed/>
                  <p:pic>
                    <p:nvPicPr>
                      <p:cNvPr id="17431" name="Object 23"/>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39750" y="2577183"/>
                        <a:ext cx="3287713"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32" name="Text Box 24"/>
          <p:cNvSpPr txBox="1">
            <a:spLocks noChangeArrowheads="1"/>
          </p:cNvSpPr>
          <p:nvPr/>
        </p:nvSpPr>
        <p:spPr bwMode="auto">
          <a:xfrm>
            <a:off x="3829050" y="2759745"/>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不存在 </a:t>
            </a:r>
            <a:r>
              <a:rPr kumimoji="1" lang="en-US" altLang="zh-CN" sz="2800">
                <a:latin typeface="微软雅黑" panose="020B0503020204020204" pitchFamily="34" charset="-122"/>
                <a:ea typeface="微软雅黑" panose="020B0503020204020204" pitchFamily="34" charset="-122"/>
              </a:rPr>
              <a:t>, </a:t>
            </a:r>
          </a:p>
        </p:txBody>
      </p:sp>
      <p:graphicFrame>
        <p:nvGraphicFramePr>
          <p:cNvPr id="17433" name="Object 25"/>
          <p:cNvGraphicFramePr>
            <a:graphicFrameLocks noChangeAspect="1"/>
          </p:cNvGraphicFramePr>
          <p:nvPr/>
        </p:nvGraphicFramePr>
        <p:xfrm>
          <a:off x="5187950" y="2805783"/>
          <a:ext cx="3187700" cy="479425"/>
        </p:xfrm>
        <a:graphic>
          <a:graphicData uri="http://schemas.openxmlformats.org/presentationml/2006/ole">
            <mc:AlternateContent xmlns:mc="http://schemas.openxmlformats.org/markup-compatibility/2006">
              <mc:Choice xmlns:v="urn:schemas-microsoft-com:vml" Requires="v">
                <p:oleObj spid="_x0000_s14353" name="Equation" r:id="rId34" imgW="4254500" imgH="647700" progId="Equation.3">
                  <p:embed/>
                </p:oleObj>
              </mc:Choice>
              <mc:Fallback>
                <p:oleObj name="Equation" r:id="rId34" imgW="4254500" imgH="647700" progId="Equation.3">
                  <p:embed/>
                  <p:pic>
                    <p:nvPicPr>
                      <p:cNvPr id="17433" name="Object 25"/>
                      <p:cNvPicPr>
                        <a:picLocks noChangeAspect="1" noChangeArrowheads="1"/>
                      </p:cNvPicPr>
                      <p:nvPr/>
                    </p:nvPicPr>
                    <p:blipFill>
                      <a:blip r:embed="rId35">
                        <a:biLevel thresh="50000"/>
                        <a:grayscl/>
                        <a:extLst>
                          <a:ext uri="{28A0092B-C50C-407E-A947-70E740481C1C}">
                            <a14:useLocalDpi xmlns:a14="http://schemas.microsoft.com/office/drawing/2010/main" val="0"/>
                          </a:ext>
                        </a:extLst>
                      </a:blip>
                      <a:srcRect/>
                      <a:stretch>
                        <a:fillRect/>
                      </a:stretch>
                    </p:blipFill>
                    <p:spPr bwMode="auto">
                      <a:xfrm>
                        <a:off x="5187950" y="2805783"/>
                        <a:ext cx="318770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34" name="Rectangle 26"/>
          <p:cNvSpPr>
            <a:spLocks noChangeArrowheads="1"/>
          </p:cNvSpPr>
          <p:nvPr/>
        </p:nvSpPr>
        <p:spPr bwMode="auto">
          <a:xfrm>
            <a:off x="900113" y="3932908"/>
            <a:ext cx="8001000" cy="2362200"/>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7435" name="Text Box 27"/>
          <p:cNvSpPr txBox="1">
            <a:spLocks noChangeArrowheads="1"/>
          </p:cNvSpPr>
          <p:nvPr/>
        </p:nvSpPr>
        <p:spPr bwMode="auto">
          <a:xfrm>
            <a:off x="500063" y="3737645"/>
            <a:ext cx="152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solidFill>
                  <a:schemeClr val="tx2"/>
                </a:solidFill>
                <a:latin typeface="微软雅黑" panose="020B0503020204020204" pitchFamily="34" charset="-122"/>
                <a:ea typeface="微软雅黑" panose="020B0503020204020204" pitchFamily="34" charset="-122"/>
              </a:rPr>
              <a:t>例</a:t>
            </a:r>
            <a:r>
              <a:rPr kumimoji="1" lang="en-US" altLang="zh-CN" sz="2800">
                <a:solidFill>
                  <a:schemeClr val="tx2"/>
                </a:solidFill>
                <a:latin typeface="微软雅黑" panose="020B0503020204020204" pitchFamily="34" charset="-122"/>
                <a:ea typeface="微软雅黑" panose="020B0503020204020204" pitchFamily="34" charset="-122"/>
              </a:rPr>
              <a:t>6.</a:t>
            </a:r>
            <a:r>
              <a:rPr kumimoji="1" lang="en-US" altLang="zh-CN" sz="2800">
                <a:latin typeface="微软雅黑" panose="020B0503020204020204" pitchFamily="34" charset="-122"/>
                <a:ea typeface="微软雅黑" panose="020B0503020204020204" pitchFamily="34" charset="-122"/>
              </a:rPr>
              <a:t> </a:t>
            </a:r>
            <a:r>
              <a:rPr kumimoji="1" lang="zh-CN" altLang="en-US" sz="2800">
                <a:latin typeface="微软雅黑" panose="020B0503020204020204" pitchFamily="34" charset="-122"/>
                <a:ea typeface="微软雅黑" panose="020B0503020204020204" pitchFamily="34" charset="-122"/>
              </a:rPr>
              <a:t>设</a:t>
            </a:r>
          </a:p>
        </p:txBody>
      </p:sp>
      <p:graphicFrame>
        <p:nvGraphicFramePr>
          <p:cNvPr id="17436" name="Object 28"/>
          <p:cNvGraphicFramePr>
            <a:graphicFrameLocks noChangeAspect="1"/>
          </p:cNvGraphicFramePr>
          <p:nvPr/>
        </p:nvGraphicFramePr>
        <p:xfrm>
          <a:off x="1746250" y="3763045"/>
          <a:ext cx="990600" cy="444500"/>
        </p:xfrm>
        <a:graphic>
          <a:graphicData uri="http://schemas.openxmlformats.org/presentationml/2006/ole">
            <mc:AlternateContent xmlns:mc="http://schemas.openxmlformats.org/markup-compatibility/2006">
              <mc:Choice xmlns:v="urn:schemas-microsoft-com:vml" Requires="v">
                <p:oleObj spid="_x0000_s14354" name="Equation" r:id="rId36" imgW="1320800" imgH="596900" progId="Equation.3">
                  <p:embed/>
                </p:oleObj>
              </mc:Choice>
              <mc:Fallback>
                <p:oleObj name="Equation" r:id="rId36" imgW="1320800" imgH="596900" progId="Equation.3">
                  <p:embed/>
                  <p:pic>
                    <p:nvPicPr>
                      <p:cNvPr id="17436" name="Object 28"/>
                      <p:cNvPicPr>
                        <a:picLocks noChangeAspect="1" noChangeArrowheads="1"/>
                      </p:cNvPicPr>
                      <p:nvPr/>
                    </p:nvPicPr>
                    <p:blipFill>
                      <a:blip r:embed="rId37">
                        <a:biLevel thresh="50000"/>
                        <a:grayscl/>
                        <a:extLst>
                          <a:ext uri="{28A0092B-C50C-407E-A947-70E740481C1C}">
                            <a14:useLocalDpi xmlns:a14="http://schemas.microsoft.com/office/drawing/2010/main" val="0"/>
                          </a:ext>
                        </a:extLst>
                      </a:blip>
                      <a:srcRect/>
                      <a:stretch>
                        <a:fillRect/>
                      </a:stretch>
                    </p:blipFill>
                    <p:spPr bwMode="auto">
                      <a:xfrm>
                        <a:off x="1746250" y="3763045"/>
                        <a:ext cx="990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37" name="Text Box 29"/>
          <p:cNvSpPr txBox="1">
            <a:spLocks noChangeArrowheads="1"/>
          </p:cNvSpPr>
          <p:nvPr/>
        </p:nvSpPr>
        <p:spPr bwMode="auto">
          <a:xfrm>
            <a:off x="2743200" y="3737645"/>
            <a:ext cx="2438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存在</a:t>
            </a:r>
            <a:r>
              <a:rPr kumimoji="1" lang="en-US" altLang="zh-CN" sz="2800">
                <a:latin typeface="微软雅黑" panose="020B0503020204020204" pitchFamily="34" charset="-122"/>
                <a:ea typeface="微软雅黑" panose="020B0503020204020204" pitchFamily="34" charset="-122"/>
              </a:rPr>
              <a:t>, </a:t>
            </a:r>
            <a:r>
              <a:rPr kumimoji="1" lang="zh-CN" altLang="en-US" sz="2800">
                <a:latin typeface="微软雅黑" panose="020B0503020204020204" pitchFamily="34" charset="-122"/>
                <a:ea typeface="微软雅黑" panose="020B0503020204020204" pitchFamily="34" charset="-122"/>
              </a:rPr>
              <a:t>求极限</a:t>
            </a:r>
          </a:p>
        </p:txBody>
      </p:sp>
      <p:graphicFrame>
        <p:nvGraphicFramePr>
          <p:cNvPr id="17438" name="Object 30"/>
          <p:cNvGraphicFramePr>
            <a:graphicFrameLocks noChangeAspect="1"/>
          </p:cNvGraphicFramePr>
          <p:nvPr/>
        </p:nvGraphicFramePr>
        <p:xfrm>
          <a:off x="4724400" y="3572545"/>
          <a:ext cx="3960813" cy="863600"/>
        </p:xfrm>
        <a:graphic>
          <a:graphicData uri="http://schemas.openxmlformats.org/presentationml/2006/ole">
            <mc:AlternateContent xmlns:mc="http://schemas.openxmlformats.org/markup-compatibility/2006">
              <mc:Choice xmlns:v="urn:schemas-microsoft-com:vml" Requires="v">
                <p:oleObj spid="_x0000_s14355" name="Equation" r:id="rId38" imgW="5283200" imgH="1155700" progId="Equation.3">
                  <p:embed/>
                </p:oleObj>
              </mc:Choice>
              <mc:Fallback>
                <p:oleObj name="Equation" r:id="rId38" imgW="5283200" imgH="1155700" progId="Equation.3">
                  <p:embed/>
                  <p:pic>
                    <p:nvPicPr>
                      <p:cNvPr id="17438" name="Object 30"/>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724400" y="3572545"/>
                        <a:ext cx="3960813"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39" name="Text Box 31"/>
          <p:cNvSpPr txBox="1">
            <a:spLocks noChangeArrowheads="1"/>
          </p:cNvSpPr>
          <p:nvPr/>
        </p:nvSpPr>
        <p:spPr bwMode="auto">
          <a:xfrm>
            <a:off x="511175" y="4679033"/>
            <a:ext cx="1752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solidFill>
                  <a:schemeClr val="tx2"/>
                </a:solidFill>
                <a:latin typeface="微软雅黑" panose="020B0503020204020204" pitchFamily="34" charset="-122"/>
                <a:ea typeface="微软雅黑" panose="020B0503020204020204" pitchFamily="34" charset="-122"/>
              </a:rPr>
              <a:t>解</a:t>
            </a:r>
            <a:r>
              <a:rPr kumimoji="1" lang="en-US" altLang="zh-CN" sz="2800">
                <a:solidFill>
                  <a:schemeClr val="tx2"/>
                </a:solidFill>
                <a:latin typeface="微软雅黑" panose="020B0503020204020204" pitchFamily="34" charset="-122"/>
                <a:ea typeface="微软雅黑" panose="020B0503020204020204" pitchFamily="34" charset="-122"/>
              </a:rPr>
              <a:t>:</a:t>
            </a:r>
            <a:r>
              <a:rPr kumimoji="1" lang="en-US" altLang="zh-CN" sz="2800">
                <a:latin typeface="微软雅黑" panose="020B0503020204020204" pitchFamily="34" charset="-122"/>
                <a:ea typeface="微软雅黑" panose="020B0503020204020204" pitchFamily="34" charset="-122"/>
              </a:rPr>
              <a:t>  </a:t>
            </a:r>
            <a:r>
              <a:rPr kumimoji="1" lang="zh-CN" altLang="en-US" sz="2800">
                <a:latin typeface="微软雅黑" panose="020B0503020204020204" pitchFamily="34" charset="-122"/>
                <a:ea typeface="微软雅黑" panose="020B0503020204020204" pitchFamily="34" charset="-122"/>
              </a:rPr>
              <a:t>原式</a:t>
            </a:r>
          </a:p>
        </p:txBody>
      </p:sp>
      <p:graphicFrame>
        <p:nvGraphicFramePr>
          <p:cNvPr id="17440" name="Object 32"/>
          <p:cNvGraphicFramePr>
            <a:graphicFrameLocks noChangeAspect="1"/>
          </p:cNvGraphicFramePr>
          <p:nvPr/>
        </p:nvGraphicFramePr>
        <p:xfrm>
          <a:off x="2047875" y="4740945"/>
          <a:ext cx="6715125" cy="609600"/>
        </p:xfrm>
        <a:graphic>
          <a:graphicData uri="http://schemas.openxmlformats.org/presentationml/2006/ole">
            <mc:AlternateContent xmlns:mc="http://schemas.openxmlformats.org/markup-compatibility/2006">
              <mc:Choice xmlns:v="urn:schemas-microsoft-com:vml" Requires="v">
                <p:oleObj spid="_x0000_s14356" name="Equation" r:id="rId40" imgW="8953500" imgH="812800" progId="Equation.3">
                  <p:embed/>
                </p:oleObj>
              </mc:Choice>
              <mc:Fallback>
                <p:oleObj name="Equation" r:id="rId40" imgW="8953500" imgH="812800" progId="Equation.3">
                  <p:embed/>
                  <p:pic>
                    <p:nvPicPr>
                      <p:cNvPr id="17440" name="Object 32"/>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2047875" y="4740945"/>
                        <a:ext cx="671512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7441" name="Group 33"/>
          <p:cNvGrpSpPr/>
          <p:nvPr/>
        </p:nvGrpSpPr>
        <p:grpSpPr bwMode="auto">
          <a:xfrm>
            <a:off x="3048000" y="4532983"/>
            <a:ext cx="2641600" cy="1025525"/>
            <a:chOff x="1920" y="2615"/>
            <a:chExt cx="1664" cy="646"/>
          </a:xfrm>
        </p:grpSpPr>
        <p:graphicFrame>
          <p:nvGraphicFramePr>
            <p:cNvPr id="17442" name="Object 34"/>
            <p:cNvGraphicFramePr>
              <a:graphicFrameLocks noChangeAspect="1"/>
            </p:cNvGraphicFramePr>
            <p:nvPr/>
          </p:nvGraphicFramePr>
          <p:xfrm>
            <a:off x="1920" y="2642"/>
            <a:ext cx="1664" cy="619"/>
          </p:xfrm>
          <a:graphic>
            <a:graphicData uri="http://schemas.openxmlformats.org/presentationml/2006/ole">
              <mc:AlternateContent xmlns:mc="http://schemas.openxmlformats.org/markup-compatibility/2006">
                <mc:Choice xmlns:v="urn:schemas-microsoft-com:vml" Requires="v">
                  <p:oleObj spid="_x0000_s14357" name="公式" r:id="rId42" imgW="1524000" imgH="520700" progId="Equation.3">
                    <p:embed/>
                  </p:oleObj>
                </mc:Choice>
                <mc:Fallback>
                  <p:oleObj name="公式" r:id="rId42" imgW="1524000" imgH="520700" progId="Equation.3">
                    <p:embed/>
                    <p:pic>
                      <p:nvPicPr>
                        <p:cNvPr id="17442" name="Object 34"/>
                        <p:cNvPicPr>
                          <a:picLocks noChangeAspect="1" noChangeArrowheads="1"/>
                        </p:cNvPicPr>
                        <p:nvPr/>
                      </p:nvPicPr>
                      <p:blipFill>
                        <a:blip r:embed="rId43">
                          <a:biLevel thresh="50000"/>
                          <a:grayscl/>
                          <a:extLst>
                            <a:ext uri="{28A0092B-C50C-407E-A947-70E740481C1C}">
                              <a14:useLocalDpi xmlns:a14="http://schemas.microsoft.com/office/drawing/2010/main" val="0"/>
                            </a:ext>
                          </a:extLst>
                        </a:blip>
                        <a:srcRect/>
                        <a:stretch>
                          <a:fillRect/>
                        </a:stretch>
                      </p:blipFill>
                      <p:spPr bwMode="auto">
                        <a:xfrm>
                          <a:off x="1920" y="2642"/>
                          <a:ext cx="1664" cy="6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43" name="Object 35"/>
            <p:cNvGraphicFramePr>
              <a:graphicFrameLocks noChangeAspect="1"/>
            </p:cNvGraphicFramePr>
            <p:nvPr/>
          </p:nvGraphicFramePr>
          <p:xfrm>
            <a:off x="2960" y="2615"/>
            <a:ext cx="570" cy="361"/>
          </p:xfrm>
          <a:graphic>
            <a:graphicData uri="http://schemas.openxmlformats.org/presentationml/2006/ole">
              <mc:AlternateContent xmlns:mc="http://schemas.openxmlformats.org/markup-compatibility/2006">
                <mc:Choice xmlns:v="urn:schemas-microsoft-com:vml" Requires="v">
                  <p:oleObj spid="_x0000_s14358" name="公式" r:id="rId44" imgW="520700" imgH="304800" progId="Equation.3">
                    <p:embed/>
                  </p:oleObj>
                </mc:Choice>
                <mc:Fallback>
                  <p:oleObj name="公式" r:id="rId44" imgW="520700" imgH="304800" progId="Equation.3">
                    <p:embed/>
                    <p:pic>
                      <p:nvPicPr>
                        <p:cNvPr id="17443" name="Object 35"/>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2960" y="2615"/>
                          <a:ext cx="570" cy="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7444" name="Group 36"/>
          <p:cNvGrpSpPr/>
          <p:nvPr/>
        </p:nvGrpSpPr>
        <p:grpSpPr bwMode="auto">
          <a:xfrm>
            <a:off x="5775325" y="4440908"/>
            <a:ext cx="2759075" cy="985837"/>
            <a:chOff x="3142" y="2332"/>
            <a:chExt cx="1738" cy="591"/>
          </a:xfrm>
        </p:grpSpPr>
        <p:graphicFrame>
          <p:nvGraphicFramePr>
            <p:cNvPr id="17445" name="Object 37"/>
            <p:cNvGraphicFramePr>
              <a:graphicFrameLocks noChangeAspect="1"/>
            </p:cNvGraphicFramePr>
            <p:nvPr/>
          </p:nvGraphicFramePr>
          <p:xfrm>
            <a:off x="3142" y="2352"/>
            <a:ext cx="1738" cy="571"/>
          </p:xfrm>
          <a:graphic>
            <a:graphicData uri="http://schemas.openxmlformats.org/presentationml/2006/ole">
              <mc:AlternateContent xmlns:mc="http://schemas.openxmlformats.org/markup-compatibility/2006">
                <mc:Choice xmlns:v="urn:schemas-microsoft-com:vml" Requires="v">
                  <p:oleObj spid="_x0000_s14359" name="Equation" r:id="rId46" imgW="1587500" imgH="520700" progId="Equation.3">
                    <p:embed/>
                  </p:oleObj>
                </mc:Choice>
                <mc:Fallback>
                  <p:oleObj name="Equation" r:id="rId46" imgW="1587500" imgH="520700" progId="Equation.3">
                    <p:embed/>
                    <p:pic>
                      <p:nvPicPr>
                        <p:cNvPr id="17445" name="Object 37"/>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3142" y="2352"/>
                          <a:ext cx="1738" cy="5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46" name="Object 38"/>
            <p:cNvGraphicFramePr>
              <a:graphicFrameLocks noChangeAspect="1"/>
            </p:cNvGraphicFramePr>
            <p:nvPr/>
          </p:nvGraphicFramePr>
          <p:xfrm>
            <a:off x="3296" y="2332"/>
            <a:ext cx="570" cy="333"/>
          </p:xfrm>
          <a:graphic>
            <a:graphicData uri="http://schemas.openxmlformats.org/presentationml/2006/ole">
              <mc:AlternateContent xmlns:mc="http://schemas.openxmlformats.org/markup-compatibility/2006">
                <mc:Choice xmlns:v="urn:schemas-microsoft-com:vml" Requires="v">
                  <p:oleObj spid="_x0000_s14360" name="Equation" r:id="rId48" imgW="520700" imgH="304800" progId="Equation.3">
                    <p:embed/>
                  </p:oleObj>
                </mc:Choice>
                <mc:Fallback>
                  <p:oleObj name="Equation" r:id="rId48" imgW="520700" imgH="304800" progId="Equation.3">
                    <p:embed/>
                    <p:pic>
                      <p:nvPicPr>
                        <p:cNvPr id="17446" name="Object 38"/>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3296" y="2332"/>
                          <a:ext cx="570" cy="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7447" name="Rectangle 39"/>
          <p:cNvSpPr>
            <a:spLocks noChangeArrowheads="1"/>
          </p:cNvSpPr>
          <p:nvPr/>
        </p:nvSpPr>
        <p:spPr bwMode="auto">
          <a:xfrm>
            <a:off x="5791200" y="4436145"/>
            <a:ext cx="2895600" cy="1155700"/>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aphicFrame>
        <p:nvGraphicFramePr>
          <p:cNvPr id="17448" name="Object 40"/>
          <p:cNvGraphicFramePr>
            <a:graphicFrameLocks noChangeAspect="1"/>
          </p:cNvGraphicFramePr>
          <p:nvPr/>
        </p:nvGraphicFramePr>
        <p:xfrm>
          <a:off x="2041525" y="5529933"/>
          <a:ext cx="1536700" cy="850900"/>
        </p:xfrm>
        <a:graphic>
          <a:graphicData uri="http://schemas.openxmlformats.org/presentationml/2006/ole">
            <mc:AlternateContent xmlns:mc="http://schemas.openxmlformats.org/markup-compatibility/2006">
              <mc:Choice xmlns:v="urn:schemas-microsoft-com:vml" Requires="v">
                <p:oleObj spid="_x0000_s14361" name="Equation" r:id="rId50" imgW="2044700" imgH="1130300" progId="Equation.3">
                  <p:embed/>
                </p:oleObj>
              </mc:Choice>
              <mc:Fallback>
                <p:oleObj name="Equation" r:id="rId50" imgW="2044700" imgH="1130300" progId="Equation.3">
                  <p:embed/>
                  <p:pic>
                    <p:nvPicPr>
                      <p:cNvPr id="17448" name="Object 40"/>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2041525" y="5529933"/>
                        <a:ext cx="15367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49" name="Object 41"/>
          <p:cNvGraphicFramePr>
            <a:graphicFrameLocks noChangeAspect="1"/>
          </p:cNvGraphicFramePr>
          <p:nvPr/>
        </p:nvGraphicFramePr>
        <p:xfrm>
          <a:off x="3657600" y="5529933"/>
          <a:ext cx="1524000" cy="850900"/>
        </p:xfrm>
        <a:graphic>
          <a:graphicData uri="http://schemas.openxmlformats.org/presentationml/2006/ole">
            <mc:AlternateContent xmlns:mc="http://schemas.openxmlformats.org/markup-compatibility/2006">
              <mc:Choice xmlns:v="urn:schemas-microsoft-com:vml" Requires="v">
                <p:oleObj spid="_x0000_s14362" name="Equation" r:id="rId52" imgW="2032000" imgH="1130300" progId="Equation.3">
                  <p:embed/>
                </p:oleObj>
              </mc:Choice>
              <mc:Fallback>
                <p:oleObj name="Equation" r:id="rId52" imgW="2032000" imgH="1130300" progId="Equation.3">
                  <p:embed/>
                  <p:pic>
                    <p:nvPicPr>
                      <p:cNvPr id="17449" name="Object 41"/>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3657600" y="5529933"/>
                        <a:ext cx="15240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50" name="Object 42"/>
          <p:cNvGraphicFramePr>
            <a:graphicFrameLocks noChangeAspect="1"/>
          </p:cNvGraphicFramePr>
          <p:nvPr/>
        </p:nvGraphicFramePr>
        <p:xfrm>
          <a:off x="5270500" y="5726783"/>
          <a:ext cx="1282700" cy="444500"/>
        </p:xfrm>
        <a:graphic>
          <a:graphicData uri="http://schemas.openxmlformats.org/presentationml/2006/ole">
            <mc:AlternateContent xmlns:mc="http://schemas.openxmlformats.org/markup-compatibility/2006">
              <mc:Choice xmlns:v="urn:schemas-microsoft-com:vml" Requires="v">
                <p:oleObj spid="_x0000_s14363" name="Equation" r:id="rId54" imgW="1714500" imgH="596900" progId="Equation.3">
                  <p:embed/>
                </p:oleObj>
              </mc:Choice>
              <mc:Fallback>
                <p:oleObj name="Equation" r:id="rId54" imgW="1714500" imgH="596900" progId="Equation.3">
                  <p:embed/>
                  <p:pic>
                    <p:nvPicPr>
                      <p:cNvPr id="17450" name="Object 42"/>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5270500" y="5726783"/>
                        <a:ext cx="12827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7451" name="Group 43"/>
          <p:cNvGrpSpPr/>
          <p:nvPr/>
        </p:nvGrpSpPr>
        <p:grpSpPr bwMode="auto">
          <a:xfrm>
            <a:off x="5762625" y="4436145"/>
            <a:ext cx="2847975" cy="1090613"/>
            <a:chOff x="3620" y="2625"/>
            <a:chExt cx="1794" cy="687"/>
          </a:xfrm>
        </p:grpSpPr>
        <p:graphicFrame>
          <p:nvGraphicFramePr>
            <p:cNvPr id="17452" name="Object 44"/>
            <p:cNvGraphicFramePr>
              <a:graphicFrameLocks noChangeAspect="1"/>
            </p:cNvGraphicFramePr>
            <p:nvPr/>
          </p:nvGraphicFramePr>
          <p:xfrm>
            <a:off x="3620" y="2650"/>
            <a:ext cx="1794" cy="662"/>
          </p:xfrm>
          <a:graphic>
            <a:graphicData uri="http://schemas.openxmlformats.org/presentationml/2006/ole">
              <mc:AlternateContent xmlns:mc="http://schemas.openxmlformats.org/markup-compatibility/2006">
                <mc:Choice xmlns:v="urn:schemas-microsoft-com:vml" Requires="v">
                  <p:oleObj spid="_x0000_s14364" name="公式" r:id="rId56" imgW="1638300" imgH="558800" progId="Equation.3">
                    <p:embed/>
                  </p:oleObj>
                </mc:Choice>
                <mc:Fallback>
                  <p:oleObj name="公式" r:id="rId56" imgW="1638300" imgH="558800" progId="Equation.3">
                    <p:embed/>
                    <p:pic>
                      <p:nvPicPr>
                        <p:cNvPr id="17452" name="Object 44"/>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3620" y="2650"/>
                          <a:ext cx="1794" cy="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53" name="Object 45"/>
            <p:cNvGraphicFramePr>
              <a:graphicFrameLocks noChangeAspect="1"/>
            </p:cNvGraphicFramePr>
            <p:nvPr/>
          </p:nvGraphicFramePr>
          <p:xfrm>
            <a:off x="4806" y="2625"/>
            <a:ext cx="570" cy="361"/>
          </p:xfrm>
          <a:graphic>
            <a:graphicData uri="http://schemas.openxmlformats.org/presentationml/2006/ole">
              <mc:AlternateContent xmlns:mc="http://schemas.openxmlformats.org/markup-compatibility/2006">
                <mc:Choice xmlns:v="urn:schemas-microsoft-com:vml" Requires="v">
                  <p:oleObj spid="_x0000_s14365" name="公式" r:id="rId58" imgW="520700" imgH="304800" progId="Equation.3">
                    <p:embed/>
                  </p:oleObj>
                </mc:Choice>
                <mc:Fallback>
                  <p:oleObj name="公式" r:id="rId58" imgW="520700" imgH="304800" progId="Equation.3">
                    <p:embed/>
                    <p:pic>
                      <p:nvPicPr>
                        <p:cNvPr id="17453" name="Object 45"/>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4806" y="2625"/>
                          <a:ext cx="570" cy="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7456" name="Rectangle 48"/>
          <p:cNvSpPr>
            <a:spLocks noChangeArrowheads="1"/>
          </p:cNvSpPr>
          <p:nvPr/>
        </p:nvSpPr>
        <p:spPr bwMode="auto">
          <a:xfrm>
            <a:off x="466725" y="980158"/>
            <a:ext cx="720725" cy="43180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a:outerShdw dist="35921" dir="2700000" algn="ctr" rotWithShape="0">
              <a:schemeClr val="bg2"/>
            </a:outerShdw>
          </a:effectLst>
        </p:spPr>
        <p:txBody>
          <a:bodyPr wrap="none" anchor="ctr"/>
          <a:lstStyle/>
          <a:p>
            <a:pPr algn="ctr"/>
            <a:r>
              <a:rPr lang="zh-CN" altLang="en-US" sz="2800">
                <a:latin typeface="微软雅黑" panose="020B0503020204020204" pitchFamily="34" charset="-122"/>
                <a:ea typeface="微软雅黑" panose="020B0503020204020204" pitchFamily="34" charset="-122"/>
              </a:rPr>
              <a:t>例</a:t>
            </a:r>
            <a:r>
              <a:rPr lang="en-US" altLang="zh-CN" sz="2800">
                <a:latin typeface="微软雅黑" panose="020B0503020204020204" pitchFamily="34" charset="-122"/>
                <a:ea typeface="微软雅黑" panose="020B0503020204020204" pitchFamily="34" charset="-122"/>
              </a:rPr>
              <a:t>5</a:t>
            </a:r>
          </a:p>
        </p:txBody>
      </p:sp>
      <p:sp>
        <p:nvSpPr>
          <p:cNvPr id="17457" name="Rectangle 49"/>
          <p:cNvSpPr>
            <a:spLocks noChangeArrowheads="1"/>
          </p:cNvSpPr>
          <p:nvPr/>
        </p:nvSpPr>
        <p:spPr bwMode="auto">
          <a:xfrm>
            <a:off x="466725" y="1772320"/>
            <a:ext cx="720725" cy="431800"/>
          </a:xfrm>
          <a:prstGeom prst="rect">
            <a:avLst/>
          </a:prstGeom>
          <a:gradFill rotWithShape="1">
            <a:gsLst>
              <a:gs pos="0">
                <a:srgbClr val="FF0000"/>
              </a:gs>
              <a:gs pos="50000">
                <a:schemeClr val="bg1"/>
              </a:gs>
              <a:gs pos="100000">
                <a:srgbClr val="FF0000"/>
              </a:gs>
            </a:gsLst>
            <a:lin ang="0" scaled="1"/>
          </a:gradFill>
          <a:ln w="9525">
            <a:solidFill>
              <a:srgbClr val="FF0000"/>
            </a:solidFill>
            <a:miter lim="800000"/>
          </a:ln>
          <a:effectLst>
            <a:outerShdw dist="35921" dir="2700000" algn="ctr" rotWithShape="0">
              <a:schemeClr val="bg2"/>
            </a:outerShdw>
          </a:effectLst>
        </p:spPr>
        <p:txBody>
          <a:bodyPr wrap="none" anchor="ctr"/>
          <a:lstStyle/>
          <a:p>
            <a:pPr algn="ctr"/>
            <a:r>
              <a:rPr lang="zh-CN" altLang="en-US" sz="2800">
                <a:latin typeface="微软雅黑" panose="020B0503020204020204" pitchFamily="34" charset="-122"/>
                <a:ea typeface="微软雅黑" panose="020B0503020204020204" pitchFamily="34" charset="-122"/>
              </a:rPr>
              <a:t>证</a:t>
            </a:r>
          </a:p>
        </p:txBody>
      </p:sp>
      <p:sp>
        <p:nvSpPr>
          <p:cNvPr id="17458" name="Rectangle 50"/>
          <p:cNvSpPr>
            <a:spLocks noChangeArrowheads="1"/>
          </p:cNvSpPr>
          <p:nvPr/>
        </p:nvSpPr>
        <p:spPr bwMode="auto">
          <a:xfrm>
            <a:off x="468313" y="3788445"/>
            <a:ext cx="720725" cy="43180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a:outerShdw dist="35921" dir="2700000" algn="ctr" rotWithShape="0">
              <a:schemeClr val="bg2"/>
            </a:outerShdw>
          </a:effectLst>
        </p:spPr>
        <p:txBody>
          <a:bodyPr wrap="none" anchor="ctr"/>
          <a:lstStyle/>
          <a:p>
            <a:pPr algn="ctr"/>
            <a:r>
              <a:rPr lang="zh-CN" altLang="en-US" sz="2800">
                <a:latin typeface="微软雅黑" panose="020B0503020204020204" pitchFamily="34" charset="-122"/>
                <a:ea typeface="微软雅黑" panose="020B0503020204020204" pitchFamily="34" charset="-122"/>
              </a:rPr>
              <a:t>例</a:t>
            </a:r>
            <a:r>
              <a:rPr lang="en-US" altLang="zh-CN" sz="2800">
                <a:latin typeface="微软雅黑" panose="020B0503020204020204" pitchFamily="34" charset="-122"/>
                <a:ea typeface="微软雅黑" panose="020B0503020204020204" pitchFamily="34" charset="-122"/>
              </a:rPr>
              <a:t>6</a:t>
            </a:r>
          </a:p>
        </p:txBody>
      </p:sp>
      <p:sp>
        <p:nvSpPr>
          <p:cNvPr id="17459" name="Rectangle 51"/>
          <p:cNvSpPr>
            <a:spLocks noChangeArrowheads="1"/>
          </p:cNvSpPr>
          <p:nvPr/>
        </p:nvSpPr>
        <p:spPr bwMode="auto">
          <a:xfrm>
            <a:off x="468313" y="4653633"/>
            <a:ext cx="720725" cy="431800"/>
          </a:xfrm>
          <a:prstGeom prst="rect">
            <a:avLst/>
          </a:prstGeom>
          <a:gradFill rotWithShape="1">
            <a:gsLst>
              <a:gs pos="0">
                <a:srgbClr val="FF0000"/>
              </a:gs>
              <a:gs pos="50000">
                <a:schemeClr val="bg1"/>
              </a:gs>
              <a:gs pos="100000">
                <a:srgbClr val="FF0000"/>
              </a:gs>
            </a:gsLst>
            <a:lin ang="0" scaled="1"/>
          </a:gradFill>
          <a:ln w="9525">
            <a:solidFill>
              <a:srgbClr val="FF0000"/>
            </a:solidFill>
            <a:miter lim="800000"/>
          </a:ln>
          <a:effectLst>
            <a:outerShdw dist="35921" dir="2700000" algn="ctr" rotWithShape="0">
              <a:schemeClr val="bg2"/>
            </a:outerShdw>
          </a:effectLst>
        </p:spPr>
        <p:txBody>
          <a:bodyPr wrap="none" anchor="ctr"/>
          <a:lstStyle/>
          <a:p>
            <a:pPr algn="ctr"/>
            <a:r>
              <a:rPr lang="zh-CN" altLang="en-US" sz="2800">
                <a:latin typeface="微软雅黑" panose="020B0503020204020204" pitchFamily="34" charset="-122"/>
                <a:ea typeface="微软雅黑" panose="020B0503020204020204" pitchFamily="34" charset="-122"/>
              </a:rPr>
              <a:t>解</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7457"/>
                                        </p:tgtEl>
                                        <p:attrNameLst>
                                          <p:attrName>style.visibility</p:attrName>
                                        </p:attrNameLst>
                                      </p:cBhvr>
                                      <p:to>
                                        <p:strVal val="visible"/>
                                      </p:to>
                                    </p:set>
                                    <p:animEffect transition="in" filter="slide(fromLeft)">
                                      <p:cBhvr>
                                        <p:cTn id="7" dur="500"/>
                                        <p:tgtEl>
                                          <p:spTgt spid="1745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423"/>
                                        </p:tgtEl>
                                        <p:attrNameLst>
                                          <p:attrName>style.visibility</p:attrName>
                                        </p:attrNameLst>
                                      </p:cBhvr>
                                      <p:to>
                                        <p:strVal val="visible"/>
                                      </p:to>
                                    </p:set>
                                    <p:animEffect transition="in" filter="wipe(left)">
                                      <p:cBhvr>
                                        <p:cTn id="10" dur="500"/>
                                        <p:tgtEl>
                                          <p:spTgt spid="17423"/>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7424"/>
                                        </p:tgtEl>
                                        <p:attrNameLst>
                                          <p:attrName>style.visibility</p:attrName>
                                        </p:attrNameLst>
                                      </p:cBhvr>
                                      <p:to>
                                        <p:strVal val="visible"/>
                                      </p:to>
                                    </p:set>
                                    <p:animEffect transition="in" filter="wipe(left)">
                                      <p:cBhvr>
                                        <p:cTn id="14" dur="500"/>
                                        <p:tgtEl>
                                          <p:spTgt spid="1742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7425"/>
                                        </p:tgtEl>
                                        <p:attrNameLst>
                                          <p:attrName>style.visibility</p:attrName>
                                        </p:attrNameLst>
                                      </p:cBhvr>
                                      <p:to>
                                        <p:strVal val="visible"/>
                                      </p:to>
                                    </p:set>
                                    <p:animEffect transition="in" filter="wipe(left)">
                                      <p:cBhvr>
                                        <p:cTn id="19" dur="500"/>
                                        <p:tgtEl>
                                          <p:spTgt spid="17425"/>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17426"/>
                                        </p:tgtEl>
                                        <p:attrNameLst>
                                          <p:attrName>style.visibility</p:attrName>
                                        </p:attrNameLst>
                                      </p:cBhvr>
                                      <p:to>
                                        <p:strVal val="visible"/>
                                      </p:to>
                                    </p:set>
                                    <p:animEffect transition="in" filter="wipe(left)">
                                      <p:cBhvr>
                                        <p:cTn id="23" dur="500"/>
                                        <p:tgtEl>
                                          <p:spTgt spid="17426"/>
                                        </p:tgtEl>
                                      </p:cBhvr>
                                    </p:animEffect>
                                  </p:childTnLst>
                                </p:cTn>
                              </p:par>
                            </p:childTnLst>
                          </p:cTn>
                        </p:par>
                        <p:par>
                          <p:cTn id="24" fill="hold">
                            <p:stCondLst>
                              <p:cond delay="1000"/>
                            </p:stCondLst>
                            <p:childTnLst>
                              <p:par>
                                <p:cTn id="25" presetID="22" presetClass="entr" presetSubtype="8" fill="hold" nodeType="afterEffect">
                                  <p:stCondLst>
                                    <p:cond delay="0"/>
                                  </p:stCondLst>
                                  <p:childTnLst>
                                    <p:set>
                                      <p:cBhvr>
                                        <p:cTn id="26" dur="1" fill="hold">
                                          <p:stCondLst>
                                            <p:cond delay="0"/>
                                          </p:stCondLst>
                                        </p:cTn>
                                        <p:tgtEl>
                                          <p:spTgt spid="17427"/>
                                        </p:tgtEl>
                                        <p:attrNameLst>
                                          <p:attrName>style.visibility</p:attrName>
                                        </p:attrNameLst>
                                      </p:cBhvr>
                                      <p:to>
                                        <p:strVal val="visible"/>
                                      </p:to>
                                    </p:set>
                                    <p:animEffect transition="in" filter="wipe(left)">
                                      <p:cBhvr>
                                        <p:cTn id="27" dur="500"/>
                                        <p:tgtEl>
                                          <p:spTgt spid="17427"/>
                                        </p:tgtEl>
                                      </p:cBhvr>
                                    </p:animEffect>
                                  </p:childTnLst>
                                </p:cTn>
                              </p:par>
                            </p:childTnLst>
                          </p:cTn>
                        </p:par>
                        <p:par>
                          <p:cTn id="28" fill="hold">
                            <p:stCondLst>
                              <p:cond delay="1500"/>
                            </p:stCondLst>
                            <p:childTnLst>
                              <p:par>
                                <p:cTn id="29" presetID="22" presetClass="entr" presetSubtype="8" fill="hold" nodeType="afterEffect">
                                  <p:stCondLst>
                                    <p:cond delay="0"/>
                                  </p:stCondLst>
                                  <p:childTnLst>
                                    <p:set>
                                      <p:cBhvr>
                                        <p:cTn id="30" dur="1" fill="hold">
                                          <p:stCondLst>
                                            <p:cond delay="0"/>
                                          </p:stCondLst>
                                        </p:cTn>
                                        <p:tgtEl>
                                          <p:spTgt spid="17428"/>
                                        </p:tgtEl>
                                        <p:attrNameLst>
                                          <p:attrName>style.visibility</p:attrName>
                                        </p:attrNameLst>
                                      </p:cBhvr>
                                      <p:to>
                                        <p:strVal val="visible"/>
                                      </p:to>
                                    </p:set>
                                    <p:animEffect transition="in" filter="wipe(left)">
                                      <p:cBhvr>
                                        <p:cTn id="31" dur="500"/>
                                        <p:tgtEl>
                                          <p:spTgt spid="17428"/>
                                        </p:tgtEl>
                                      </p:cBhvr>
                                    </p:animEffect>
                                  </p:childTnLst>
                                </p:cTn>
                              </p:par>
                            </p:childTnLst>
                          </p:cTn>
                        </p:par>
                        <p:par>
                          <p:cTn id="32" fill="hold">
                            <p:stCondLst>
                              <p:cond delay="2000"/>
                            </p:stCondLst>
                            <p:childTnLst>
                              <p:par>
                                <p:cTn id="33" presetID="22" presetClass="entr" presetSubtype="8" fill="hold" nodeType="afterEffect">
                                  <p:stCondLst>
                                    <p:cond delay="0"/>
                                  </p:stCondLst>
                                  <p:childTnLst>
                                    <p:set>
                                      <p:cBhvr>
                                        <p:cTn id="34" dur="1" fill="hold">
                                          <p:stCondLst>
                                            <p:cond delay="0"/>
                                          </p:stCondLst>
                                        </p:cTn>
                                        <p:tgtEl>
                                          <p:spTgt spid="17429"/>
                                        </p:tgtEl>
                                        <p:attrNameLst>
                                          <p:attrName>style.visibility</p:attrName>
                                        </p:attrNameLst>
                                      </p:cBhvr>
                                      <p:to>
                                        <p:strVal val="visible"/>
                                      </p:to>
                                    </p:set>
                                    <p:animEffect transition="in" filter="wipe(left)">
                                      <p:cBhvr>
                                        <p:cTn id="35" dur="500"/>
                                        <p:tgtEl>
                                          <p:spTgt spid="17429"/>
                                        </p:tgtEl>
                                      </p:cBhvr>
                                    </p:animEffect>
                                  </p:childTnLst>
                                </p:cTn>
                              </p:par>
                            </p:childTnLst>
                          </p:cTn>
                        </p:par>
                        <p:par>
                          <p:cTn id="36" fill="hold">
                            <p:stCondLst>
                              <p:cond delay="2500"/>
                            </p:stCondLst>
                            <p:childTnLst>
                              <p:par>
                                <p:cTn id="37" presetID="22" presetClass="entr" presetSubtype="8" fill="hold" nodeType="afterEffect">
                                  <p:stCondLst>
                                    <p:cond delay="0"/>
                                  </p:stCondLst>
                                  <p:childTnLst>
                                    <p:set>
                                      <p:cBhvr>
                                        <p:cTn id="38" dur="1" fill="hold">
                                          <p:stCondLst>
                                            <p:cond delay="0"/>
                                          </p:stCondLst>
                                        </p:cTn>
                                        <p:tgtEl>
                                          <p:spTgt spid="17430"/>
                                        </p:tgtEl>
                                        <p:attrNameLst>
                                          <p:attrName>style.visibility</p:attrName>
                                        </p:attrNameLst>
                                      </p:cBhvr>
                                      <p:to>
                                        <p:strVal val="visible"/>
                                      </p:to>
                                    </p:set>
                                    <p:animEffect transition="in" filter="wipe(left)">
                                      <p:cBhvr>
                                        <p:cTn id="39" dur="500"/>
                                        <p:tgtEl>
                                          <p:spTgt spid="1743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7431"/>
                                        </p:tgtEl>
                                        <p:attrNameLst>
                                          <p:attrName>style.visibility</p:attrName>
                                        </p:attrNameLst>
                                      </p:cBhvr>
                                      <p:to>
                                        <p:strVal val="visible"/>
                                      </p:to>
                                    </p:set>
                                    <p:animEffect transition="in" filter="wipe(left)">
                                      <p:cBhvr>
                                        <p:cTn id="44" dur="500"/>
                                        <p:tgtEl>
                                          <p:spTgt spid="17431"/>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17432"/>
                                        </p:tgtEl>
                                        <p:attrNameLst>
                                          <p:attrName>style.visibility</p:attrName>
                                        </p:attrNameLst>
                                      </p:cBhvr>
                                      <p:to>
                                        <p:strVal val="visible"/>
                                      </p:to>
                                    </p:set>
                                    <p:animEffect transition="in" filter="wipe(left)">
                                      <p:cBhvr>
                                        <p:cTn id="48" dur="500"/>
                                        <p:tgtEl>
                                          <p:spTgt spid="1743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7433"/>
                                        </p:tgtEl>
                                        <p:attrNameLst>
                                          <p:attrName>style.visibility</p:attrName>
                                        </p:attrNameLst>
                                      </p:cBhvr>
                                      <p:to>
                                        <p:strVal val="visible"/>
                                      </p:to>
                                    </p:set>
                                    <p:animEffect transition="in" filter="wipe(left)">
                                      <p:cBhvr>
                                        <p:cTn id="53" dur="500"/>
                                        <p:tgtEl>
                                          <p:spTgt spid="17433"/>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8" fill="hold" grpId="0" nodeType="clickEffect">
                                  <p:stCondLst>
                                    <p:cond delay="0"/>
                                  </p:stCondLst>
                                  <p:childTnLst>
                                    <p:set>
                                      <p:cBhvr>
                                        <p:cTn id="57" dur="1" fill="hold">
                                          <p:stCondLst>
                                            <p:cond delay="0"/>
                                          </p:stCondLst>
                                        </p:cTn>
                                        <p:tgtEl>
                                          <p:spTgt spid="17458"/>
                                        </p:tgtEl>
                                        <p:attrNameLst>
                                          <p:attrName>style.visibility</p:attrName>
                                        </p:attrNameLst>
                                      </p:cBhvr>
                                      <p:to>
                                        <p:strVal val="visible"/>
                                      </p:to>
                                    </p:set>
                                    <p:animEffect transition="in" filter="slide(fromLeft)">
                                      <p:cBhvr>
                                        <p:cTn id="58" dur="500"/>
                                        <p:tgtEl>
                                          <p:spTgt spid="17458"/>
                                        </p:tgtEl>
                                      </p:cBhvr>
                                    </p:animEffect>
                                  </p:childTnLst>
                                </p:cTn>
                              </p:par>
                            </p:childTnLst>
                          </p:cTn>
                        </p:par>
                        <p:par>
                          <p:cTn id="59" fill="hold">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17435"/>
                                        </p:tgtEl>
                                        <p:attrNameLst>
                                          <p:attrName>style.visibility</p:attrName>
                                        </p:attrNameLst>
                                      </p:cBhvr>
                                      <p:to>
                                        <p:strVal val="visible"/>
                                      </p:to>
                                    </p:set>
                                    <p:animEffect transition="in" filter="wipe(left)">
                                      <p:cBhvr>
                                        <p:cTn id="62" dur="500"/>
                                        <p:tgtEl>
                                          <p:spTgt spid="17435"/>
                                        </p:tgtEl>
                                      </p:cBhvr>
                                    </p:animEffect>
                                  </p:childTnLst>
                                </p:cTn>
                              </p:par>
                            </p:childTnLst>
                          </p:cTn>
                        </p:par>
                        <p:par>
                          <p:cTn id="63" fill="hold">
                            <p:stCondLst>
                              <p:cond delay="1000"/>
                            </p:stCondLst>
                            <p:childTnLst>
                              <p:par>
                                <p:cTn id="64" presetID="22" presetClass="entr" presetSubtype="8" fill="hold" nodeType="afterEffect">
                                  <p:stCondLst>
                                    <p:cond delay="0"/>
                                  </p:stCondLst>
                                  <p:childTnLst>
                                    <p:set>
                                      <p:cBhvr>
                                        <p:cTn id="65" dur="1" fill="hold">
                                          <p:stCondLst>
                                            <p:cond delay="0"/>
                                          </p:stCondLst>
                                        </p:cTn>
                                        <p:tgtEl>
                                          <p:spTgt spid="17436"/>
                                        </p:tgtEl>
                                        <p:attrNameLst>
                                          <p:attrName>style.visibility</p:attrName>
                                        </p:attrNameLst>
                                      </p:cBhvr>
                                      <p:to>
                                        <p:strVal val="visible"/>
                                      </p:to>
                                    </p:set>
                                    <p:animEffect transition="in" filter="wipe(left)">
                                      <p:cBhvr>
                                        <p:cTn id="66" dur="500"/>
                                        <p:tgtEl>
                                          <p:spTgt spid="17436"/>
                                        </p:tgtEl>
                                      </p:cBhvr>
                                    </p:animEffect>
                                  </p:childTnLst>
                                </p:cTn>
                              </p:par>
                            </p:childTnLst>
                          </p:cTn>
                        </p:par>
                        <p:par>
                          <p:cTn id="67" fill="hold">
                            <p:stCondLst>
                              <p:cond delay="1500"/>
                            </p:stCondLst>
                            <p:childTnLst>
                              <p:par>
                                <p:cTn id="68" presetID="22" presetClass="entr" presetSubtype="8" fill="hold" grpId="0" nodeType="afterEffect">
                                  <p:stCondLst>
                                    <p:cond delay="0"/>
                                  </p:stCondLst>
                                  <p:childTnLst>
                                    <p:set>
                                      <p:cBhvr>
                                        <p:cTn id="69" dur="1" fill="hold">
                                          <p:stCondLst>
                                            <p:cond delay="0"/>
                                          </p:stCondLst>
                                        </p:cTn>
                                        <p:tgtEl>
                                          <p:spTgt spid="17437"/>
                                        </p:tgtEl>
                                        <p:attrNameLst>
                                          <p:attrName>style.visibility</p:attrName>
                                        </p:attrNameLst>
                                      </p:cBhvr>
                                      <p:to>
                                        <p:strVal val="visible"/>
                                      </p:to>
                                    </p:set>
                                    <p:animEffect transition="in" filter="wipe(left)">
                                      <p:cBhvr>
                                        <p:cTn id="70" dur="500"/>
                                        <p:tgtEl>
                                          <p:spTgt spid="17437"/>
                                        </p:tgtEl>
                                      </p:cBhvr>
                                    </p:animEffect>
                                  </p:childTnLst>
                                </p:cTn>
                              </p:par>
                            </p:childTnLst>
                          </p:cTn>
                        </p:par>
                        <p:par>
                          <p:cTn id="71" fill="hold">
                            <p:stCondLst>
                              <p:cond delay="2000"/>
                            </p:stCondLst>
                            <p:childTnLst>
                              <p:par>
                                <p:cTn id="72" presetID="22" presetClass="entr" presetSubtype="8" fill="hold" nodeType="afterEffect">
                                  <p:stCondLst>
                                    <p:cond delay="0"/>
                                  </p:stCondLst>
                                  <p:childTnLst>
                                    <p:set>
                                      <p:cBhvr>
                                        <p:cTn id="73" dur="1" fill="hold">
                                          <p:stCondLst>
                                            <p:cond delay="0"/>
                                          </p:stCondLst>
                                        </p:cTn>
                                        <p:tgtEl>
                                          <p:spTgt spid="17438"/>
                                        </p:tgtEl>
                                        <p:attrNameLst>
                                          <p:attrName>style.visibility</p:attrName>
                                        </p:attrNameLst>
                                      </p:cBhvr>
                                      <p:to>
                                        <p:strVal val="visible"/>
                                      </p:to>
                                    </p:set>
                                    <p:animEffect transition="in" filter="wipe(left)">
                                      <p:cBhvr>
                                        <p:cTn id="74" dur="500"/>
                                        <p:tgtEl>
                                          <p:spTgt spid="17438"/>
                                        </p:tgtEl>
                                      </p:cBhvr>
                                    </p:animEffect>
                                  </p:childTnLst>
                                </p:cTn>
                              </p:par>
                            </p:childTnLst>
                          </p:cTn>
                        </p:par>
                      </p:childTnLst>
                    </p:cTn>
                  </p:par>
                  <p:par>
                    <p:cTn id="75" fill="hold">
                      <p:stCondLst>
                        <p:cond delay="indefinite"/>
                      </p:stCondLst>
                      <p:childTnLst>
                        <p:par>
                          <p:cTn id="76" fill="hold">
                            <p:stCondLst>
                              <p:cond delay="0"/>
                            </p:stCondLst>
                            <p:childTnLst>
                              <p:par>
                                <p:cTn id="77" presetID="12" presetClass="entr" presetSubtype="8" fill="hold" grpId="0" nodeType="clickEffect">
                                  <p:stCondLst>
                                    <p:cond delay="0"/>
                                  </p:stCondLst>
                                  <p:childTnLst>
                                    <p:set>
                                      <p:cBhvr>
                                        <p:cTn id="78" dur="1" fill="hold">
                                          <p:stCondLst>
                                            <p:cond delay="0"/>
                                          </p:stCondLst>
                                        </p:cTn>
                                        <p:tgtEl>
                                          <p:spTgt spid="17459"/>
                                        </p:tgtEl>
                                        <p:attrNameLst>
                                          <p:attrName>style.visibility</p:attrName>
                                        </p:attrNameLst>
                                      </p:cBhvr>
                                      <p:to>
                                        <p:strVal val="visible"/>
                                      </p:to>
                                    </p:set>
                                    <p:animEffect transition="in" filter="slide(fromLeft)">
                                      <p:cBhvr>
                                        <p:cTn id="79" dur="500"/>
                                        <p:tgtEl>
                                          <p:spTgt spid="17459"/>
                                        </p:tgtEl>
                                      </p:cBhvr>
                                    </p:animEffect>
                                  </p:childTnLst>
                                </p:cTn>
                              </p:par>
                            </p:childTnLst>
                          </p:cTn>
                        </p:par>
                        <p:par>
                          <p:cTn id="80" fill="hold">
                            <p:stCondLst>
                              <p:cond delay="500"/>
                            </p:stCondLst>
                            <p:childTnLst>
                              <p:par>
                                <p:cTn id="81" presetID="22" presetClass="entr" presetSubtype="8" fill="hold" grpId="0" nodeType="afterEffect">
                                  <p:stCondLst>
                                    <p:cond delay="0"/>
                                  </p:stCondLst>
                                  <p:childTnLst>
                                    <p:set>
                                      <p:cBhvr>
                                        <p:cTn id="82" dur="1" fill="hold">
                                          <p:stCondLst>
                                            <p:cond delay="0"/>
                                          </p:stCondLst>
                                        </p:cTn>
                                        <p:tgtEl>
                                          <p:spTgt spid="17419"/>
                                        </p:tgtEl>
                                        <p:attrNameLst>
                                          <p:attrName>style.visibility</p:attrName>
                                        </p:attrNameLst>
                                      </p:cBhvr>
                                      <p:to>
                                        <p:strVal val="visible"/>
                                      </p:to>
                                    </p:set>
                                    <p:animEffect transition="in" filter="wipe(left)">
                                      <p:cBhvr>
                                        <p:cTn id="83" dur="500"/>
                                        <p:tgtEl>
                                          <p:spTgt spid="17419"/>
                                        </p:tgtEl>
                                      </p:cBhvr>
                                    </p:animEffect>
                                  </p:childTnLst>
                                </p:cTn>
                              </p:par>
                            </p:childTnLst>
                          </p:cTn>
                        </p:par>
                        <p:par>
                          <p:cTn id="84" fill="hold">
                            <p:stCondLst>
                              <p:cond delay="1000"/>
                            </p:stCondLst>
                            <p:childTnLst>
                              <p:par>
                                <p:cTn id="85" presetID="22" presetClass="entr" presetSubtype="8" fill="hold" nodeType="afterEffect">
                                  <p:stCondLst>
                                    <p:cond delay="0"/>
                                  </p:stCondLst>
                                  <p:childTnLst>
                                    <p:set>
                                      <p:cBhvr>
                                        <p:cTn id="86" dur="1" fill="hold">
                                          <p:stCondLst>
                                            <p:cond delay="0"/>
                                          </p:stCondLst>
                                        </p:cTn>
                                        <p:tgtEl>
                                          <p:spTgt spid="17410"/>
                                        </p:tgtEl>
                                        <p:attrNameLst>
                                          <p:attrName>style.visibility</p:attrName>
                                        </p:attrNameLst>
                                      </p:cBhvr>
                                      <p:to>
                                        <p:strVal val="visible"/>
                                      </p:to>
                                    </p:set>
                                    <p:animEffect transition="in" filter="wipe(left)">
                                      <p:cBhvr>
                                        <p:cTn id="87" dur="500"/>
                                        <p:tgtEl>
                                          <p:spTgt spid="17410"/>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nodeType="clickEffect">
                                  <p:stCondLst>
                                    <p:cond delay="0"/>
                                  </p:stCondLst>
                                  <p:childTnLst>
                                    <p:set>
                                      <p:cBhvr>
                                        <p:cTn id="91" dur="1" fill="hold">
                                          <p:stCondLst>
                                            <p:cond delay="0"/>
                                          </p:stCondLst>
                                        </p:cTn>
                                        <p:tgtEl>
                                          <p:spTgt spid="17416"/>
                                        </p:tgtEl>
                                        <p:attrNameLst>
                                          <p:attrName>style.visibility</p:attrName>
                                        </p:attrNameLst>
                                      </p:cBhvr>
                                      <p:to>
                                        <p:strVal val="visible"/>
                                      </p:to>
                                    </p:set>
                                    <p:animEffect transition="in" filter="wipe(up)">
                                      <p:cBhvr>
                                        <p:cTn id="92" dur="500"/>
                                        <p:tgtEl>
                                          <p:spTgt spid="17416"/>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17417"/>
                                        </p:tgtEl>
                                        <p:attrNameLst>
                                          <p:attrName>style.visibility</p:attrName>
                                        </p:attrNameLst>
                                      </p:cBhvr>
                                      <p:to>
                                        <p:strVal val="visible"/>
                                      </p:to>
                                    </p:set>
                                    <p:animEffect transition="in" filter="wipe(up)">
                                      <p:cBhvr>
                                        <p:cTn id="97" dur="500"/>
                                        <p:tgtEl>
                                          <p:spTgt spid="17417"/>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7434"/>
                                        </p:tgtEl>
                                        <p:attrNameLst>
                                          <p:attrName>style.visibility</p:attrName>
                                        </p:attrNameLst>
                                      </p:cBhvr>
                                      <p:to>
                                        <p:strVal val="visible"/>
                                      </p:to>
                                    </p:set>
                                    <p:animEffect transition="in" filter="wipe(left)">
                                      <p:cBhvr>
                                        <p:cTn id="102" dur="500"/>
                                        <p:tgtEl>
                                          <p:spTgt spid="17434"/>
                                        </p:tgtEl>
                                      </p:cBhvr>
                                    </p:animEffect>
                                  </p:childTnLst>
                                </p:cTn>
                              </p:par>
                            </p:childTnLst>
                          </p:cTn>
                        </p:par>
                        <p:par>
                          <p:cTn id="103" fill="hold">
                            <p:stCondLst>
                              <p:cond delay="500"/>
                            </p:stCondLst>
                            <p:childTnLst>
                              <p:par>
                                <p:cTn id="104" presetID="22" presetClass="entr" presetSubtype="8" fill="hold" grpId="0" nodeType="afterEffect">
                                  <p:stCondLst>
                                    <p:cond delay="0"/>
                                  </p:stCondLst>
                                  <p:childTnLst>
                                    <p:set>
                                      <p:cBhvr>
                                        <p:cTn id="105" dur="1" fill="hold">
                                          <p:stCondLst>
                                            <p:cond delay="0"/>
                                          </p:stCondLst>
                                        </p:cTn>
                                        <p:tgtEl>
                                          <p:spTgt spid="17439"/>
                                        </p:tgtEl>
                                        <p:attrNameLst>
                                          <p:attrName>style.visibility</p:attrName>
                                        </p:attrNameLst>
                                      </p:cBhvr>
                                      <p:to>
                                        <p:strVal val="visible"/>
                                      </p:to>
                                    </p:set>
                                    <p:animEffect transition="in" filter="wipe(left)">
                                      <p:cBhvr>
                                        <p:cTn id="106" dur="500"/>
                                        <p:tgtEl>
                                          <p:spTgt spid="17439"/>
                                        </p:tgtEl>
                                      </p:cBhvr>
                                    </p:animEffect>
                                  </p:childTnLst>
                                </p:cTn>
                              </p:par>
                            </p:childTnLst>
                          </p:cTn>
                        </p:par>
                        <p:par>
                          <p:cTn id="107" fill="hold">
                            <p:stCondLst>
                              <p:cond delay="1000"/>
                            </p:stCondLst>
                            <p:childTnLst>
                              <p:par>
                                <p:cTn id="108" presetID="22" presetClass="entr" presetSubtype="8" fill="hold" nodeType="afterEffect">
                                  <p:stCondLst>
                                    <p:cond delay="0"/>
                                  </p:stCondLst>
                                  <p:childTnLst>
                                    <p:set>
                                      <p:cBhvr>
                                        <p:cTn id="109" dur="1" fill="hold">
                                          <p:stCondLst>
                                            <p:cond delay="0"/>
                                          </p:stCondLst>
                                        </p:cTn>
                                        <p:tgtEl>
                                          <p:spTgt spid="17440"/>
                                        </p:tgtEl>
                                        <p:attrNameLst>
                                          <p:attrName>style.visibility</p:attrName>
                                        </p:attrNameLst>
                                      </p:cBhvr>
                                      <p:to>
                                        <p:strVal val="visible"/>
                                      </p:to>
                                    </p:set>
                                    <p:animEffect transition="in" filter="wipe(left)">
                                      <p:cBhvr>
                                        <p:cTn id="110" dur="500"/>
                                        <p:tgtEl>
                                          <p:spTgt spid="17440"/>
                                        </p:tgtEl>
                                      </p:cBhvr>
                                    </p:animEffect>
                                  </p:childTnLst>
                                </p:cTn>
                              </p:par>
                            </p:childTnLst>
                          </p:cTn>
                        </p:par>
                        <p:par>
                          <p:cTn id="111" fill="hold">
                            <p:stCondLst>
                              <p:cond delay="1500"/>
                            </p:stCondLst>
                            <p:childTnLst>
                              <p:par>
                                <p:cTn id="112" presetID="22" presetClass="entr" presetSubtype="8" fill="hold" nodeType="afterEffect">
                                  <p:stCondLst>
                                    <p:cond delay="0"/>
                                  </p:stCondLst>
                                  <p:childTnLst>
                                    <p:set>
                                      <p:cBhvr>
                                        <p:cTn id="113" dur="1" fill="hold">
                                          <p:stCondLst>
                                            <p:cond delay="0"/>
                                          </p:stCondLst>
                                        </p:cTn>
                                        <p:tgtEl>
                                          <p:spTgt spid="17441"/>
                                        </p:tgtEl>
                                        <p:attrNameLst>
                                          <p:attrName>style.visibility</p:attrName>
                                        </p:attrNameLst>
                                      </p:cBhvr>
                                      <p:to>
                                        <p:strVal val="visible"/>
                                      </p:to>
                                    </p:set>
                                    <p:animEffect transition="in" filter="wipe(left)">
                                      <p:cBhvr>
                                        <p:cTn id="114" dur="500"/>
                                        <p:tgtEl>
                                          <p:spTgt spid="17441"/>
                                        </p:tgtEl>
                                      </p:cBhvr>
                                    </p:animEffect>
                                  </p:childTnLst>
                                </p:cTn>
                              </p:par>
                            </p:childTnLst>
                          </p:cTn>
                        </p:par>
                        <p:par>
                          <p:cTn id="115" fill="hold">
                            <p:stCondLst>
                              <p:cond delay="2000"/>
                            </p:stCondLst>
                            <p:childTnLst>
                              <p:par>
                                <p:cTn id="116" presetID="22" presetClass="entr" presetSubtype="8" fill="hold" nodeType="afterEffect">
                                  <p:stCondLst>
                                    <p:cond delay="0"/>
                                  </p:stCondLst>
                                  <p:childTnLst>
                                    <p:set>
                                      <p:cBhvr>
                                        <p:cTn id="117" dur="1" fill="hold">
                                          <p:stCondLst>
                                            <p:cond delay="0"/>
                                          </p:stCondLst>
                                        </p:cTn>
                                        <p:tgtEl>
                                          <p:spTgt spid="17444"/>
                                        </p:tgtEl>
                                        <p:attrNameLst>
                                          <p:attrName>style.visibility</p:attrName>
                                        </p:attrNameLst>
                                      </p:cBhvr>
                                      <p:to>
                                        <p:strVal val="visible"/>
                                      </p:to>
                                    </p:set>
                                    <p:animEffect transition="in" filter="wipe(left)">
                                      <p:cBhvr>
                                        <p:cTn id="118" dur="500"/>
                                        <p:tgtEl>
                                          <p:spTgt spid="17444"/>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17448"/>
                                        </p:tgtEl>
                                        <p:attrNameLst>
                                          <p:attrName>style.visibility</p:attrName>
                                        </p:attrNameLst>
                                      </p:cBhvr>
                                      <p:to>
                                        <p:strVal val="visible"/>
                                      </p:to>
                                    </p:set>
                                    <p:animEffect transition="in" filter="wipe(left)">
                                      <p:cBhvr>
                                        <p:cTn id="123" dur="500"/>
                                        <p:tgtEl>
                                          <p:spTgt spid="17448"/>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17447"/>
                                        </p:tgtEl>
                                        <p:attrNameLst>
                                          <p:attrName>style.visibility</p:attrName>
                                        </p:attrNameLst>
                                      </p:cBhvr>
                                      <p:to>
                                        <p:strVal val="visible"/>
                                      </p:to>
                                    </p:set>
                                    <p:animEffect transition="in" filter="wipe(left)">
                                      <p:cBhvr>
                                        <p:cTn id="128" dur="500"/>
                                        <p:tgtEl>
                                          <p:spTgt spid="17447"/>
                                        </p:tgtEl>
                                      </p:cBhvr>
                                    </p:animEffect>
                                  </p:childTnLst>
                                </p:cTn>
                              </p:par>
                            </p:childTnLst>
                          </p:cTn>
                        </p:par>
                        <p:par>
                          <p:cTn id="129" fill="hold">
                            <p:stCondLst>
                              <p:cond delay="500"/>
                            </p:stCondLst>
                            <p:childTnLst>
                              <p:par>
                                <p:cTn id="130" presetID="22" presetClass="entr" presetSubtype="8" fill="hold" nodeType="afterEffect">
                                  <p:stCondLst>
                                    <p:cond delay="0"/>
                                  </p:stCondLst>
                                  <p:childTnLst>
                                    <p:set>
                                      <p:cBhvr>
                                        <p:cTn id="131" dur="1" fill="hold">
                                          <p:stCondLst>
                                            <p:cond delay="0"/>
                                          </p:stCondLst>
                                        </p:cTn>
                                        <p:tgtEl>
                                          <p:spTgt spid="17451"/>
                                        </p:tgtEl>
                                        <p:attrNameLst>
                                          <p:attrName>style.visibility</p:attrName>
                                        </p:attrNameLst>
                                      </p:cBhvr>
                                      <p:to>
                                        <p:strVal val="visible"/>
                                      </p:to>
                                    </p:set>
                                    <p:animEffect transition="in" filter="wipe(left)">
                                      <p:cBhvr>
                                        <p:cTn id="132" dur="500"/>
                                        <p:tgtEl>
                                          <p:spTgt spid="17451"/>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nodeType="clickEffect">
                                  <p:stCondLst>
                                    <p:cond delay="0"/>
                                  </p:stCondLst>
                                  <p:childTnLst>
                                    <p:set>
                                      <p:cBhvr>
                                        <p:cTn id="136" dur="1" fill="hold">
                                          <p:stCondLst>
                                            <p:cond delay="0"/>
                                          </p:stCondLst>
                                        </p:cTn>
                                        <p:tgtEl>
                                          <p:spTgt spid="17449"/>
                                        </p:tgtEl>
                                        <p:attrNameLst>
                                          <p:attrName>style.visibility</p:attrName>
                                        </p:attrNameLst>
                                      </p:cBhvr>
                                      <p:to>
                                        <p:strVal val="visible"/>
                                      </p:to>
                                    </p:set>
                                    <p:animEffect transition="in" filter="wipe(left)">
                                      <p:cBhvr>
                                        <p:cTn id="137" dur="500"/>
                                        <p:tgtEl>
                                          <p:spTgt spid="17449"/>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nodeType="clickEffect">
                                  <p:stCondLst>
                                    <p:cond delay="0"/>
                                  </p:stCondLst>
                                  <p:childTnLst>
                                    <p:set>
                                      <p:cBhvr>
                                        <p:cTn id="141" dur="1" fill="hold">
                                          <p:stCondLst>
                                            <p:cond delay="0"/>
                                          </p:stCondLst>
                                        </p:cTn>
                                        <p:tgtEl>
                                          <p:spTgt spid="17450"/>
                                        </p:tgtEl>
                                        <p:attrNameLst>
                                          <p:attrName>style.visibility</p:attrName>
                                        </p:attrNameLst>
                                      </p:cBhvr>
                                      <p:to>
                                        <p:strVal val="visible"/>
                                      </p:to>
                                    </p:set>
                                    <p:animEffect transition="in" filter="wipe(left)">
                                      <p:cBhvr>
                                        <p:cTn id="142" dur="500"/>
                                        <p:tgtEl>
                                          <p:spTgt spid="17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9" grpId="0" autoUpdateAnimBg="0"/>
      <p:bldP spid="17423" grpId="0" autoUpdateAnimBg="0"/>
      <p:bldP spid="17432" grpId="0" autoUpdateAnimBg="0"/>
      <p:bldP spid="17434" grpId="0" animBg="1"/>
      <p:bldP spid="17435" grpId="0" autoUpdateAnimBg="0"/>
      <p:bldP spid="17437" grpId="0" autoUpdateAnimBg="0"/>
      <p:bldP spid="17439" grpId="0" autoUpdateAnimBg="0"/>
      <p:bldP spid="17447" grpId="0" animBg="1"/>
      <p:bldP spid="17457" grpId="0" animBg="1"/>
      <p:bldP spid="17458" grpId="0" animBg="1"/>
      <p:bldP spid="1745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61"/>
          <p:cNvSpPr>
            <a:spLocks noChangeArrowheads="1"/>
          </p:cNvSpPr>
          <p:nvPr/>
        </p:nvSpPr>
        <p:spPr bwMode="auto">
          <a:xfrm>
            <a:off x="697143" y="4833466"/>
            <a:ext cx="3010762"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切线方程：</a:t>
            </a:r>
          </a:p>
        </p:txBody>
      </p:sp>
      <p:sp>
        <p:nvSpPr>
          <p:cNvPr id="3" name="Rectangle 27"/>
          <p:cNvSpPr>
            <a:spLocks noChangeArrowheads="1"/>
          </p:cNvSpPr>
          <p:nvPr/>
        </p:nvSpPr>
        <p:spPr bwMode="auto">
          <a:xfrm>
            <a:off x="764597" y="863600"/>
            <a:ext cx="3862387"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457200" indent="-457200">
              <a:buFontTx/>
              <a:buBlip>
                <a:blip r:embed="rId3"/>
              </a:buBlip>
            </a:pPr>
            <a:r>
              <a:rPr lang="zh-CN" altLang="en-US" sz="28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导数的几何意义</a:t>
            </a:r>
          </a:p>
        </p:txBody>
      </p:sp>
      <mc:AlternateContent xmlns:mc="http://schemas.openxmlformats.org/markup-compatibility/2006" xmlns:a14="http://schemas.microsoft.com/office/drawing/2010/main">
        <mc:Choice Requires="a14">
          <p:sp>
            <p:nvSpPr>
              <p:cNvPr id="5" name="Rectangle 149"/>
              <p:cNvSpPr>
                <a:spLocks noChangeArrowheads="1"/>
              </p:cNvSpPr>
              <p:nvPr/>
            </p:nvSpPr>
            <p:spPr bwMode="auto">
              <a:xfrm>
                <a:off x="764597" y="1509713"/>
                <a:ext cx="4093766" cy="332398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nSpc>
                    <a:spcPct val="125000"/>
                  </a:lnSpc>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如果函数</a:t>
                </a:r>
                <a14:m>
                  <m:oMath xmlns:m="http://schemas.openxmlformats.org/officeDocument/2006/math">
                    <m:d>
                      <m:dPr>
                        <m:begChr m:val=""/>
                        <m:ctrlPr>
                          <a:rPr lang="zh-CN" altLang="en-US" sz="2800" i="1">
                            <a:latin typeface="Cambria Math" panose="02040503050406030204" pitchFamily="18" charset="0"/>
                          </a:rPr>
                        </m:ctrlPr>
                      </m:dPr>
                      <m:e>
                        <m:r>
                          <a:rPr lang="zh-CN" altLang="en-US" sz="2800" i="1">
                            <a:latin typeface="Cambria Math" panose="02040503050406030204"/>
                          </a:rPr>
                          <m:t>𝑓</m:t>
                        </m:r>
                        <m:r>
                          <a:rPr lang="zh-CN" altLang="en-US" sz="2800">
                            <a:latin typeface="Cambria Math" panose="02040503050406030204"/>
                          </a:rPr>
                          <m:t>(</m:t>
                        </m:r>
                        <m:r>
                          <a:rPr lang="zh-CN" altLang="en-US" sz="2800" i="1">
                            <a:latin typeface="Cambria Math" panose="02040503050406030204"/>
                          </a:rPr>
                          <m:t>𝑥</m:t>
                        </m:r>
                      </m:e>
                    </m:d>
                  </m:oMath>
                </a14:m>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在点</a:t>
                </a:r>
                <a14:m>
                  <m:oMath xmlns:m="http://schemas.openxmlformats.org/officeDocument/2006/math">
                    <m:sSub>
                      <m:sSubPr>
                        <m:ctrlPr>
                          <a:rPr lang="zh-CN" altLang="en-US" sz="2800" i="1">
                            <a:latin typeface="Cambria Math" panose="02040503050406030204" pitchFamily="18" charset="0"/>
                          </a:rPr>
                        </m:ctrlPr>
                      </m:sSubPr>
                      <m:e>
                        <m:r>
                          <a:rPr lang="zh-CN" altLang="en-US" sz="2800" i="1">
                            <a:latin typeface="Cambria Math" panose="02040503050406030204"/>
                          </a:rPr>
                          <m:t>𝑥</m:t>
                        </m:r>
                      </m:e>
                      <m:sub>
                        <m:r>
                          <a:rPr lang="zh-CN" altLang="en-US" sz="2800">
                            <a:latin typeface="Cambria Math" panose="02040503050406030204"/>
                          </a:rPr>
                          <m:t>0</m:t>
                        </m:r>
                      </m:sub>
                    </m:sSub>
                  </m:oMath>
                </a14:m>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处</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25000"/>
                  </a:lnSpc>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可导，则在几何上</a:t>
                </a:r>
                <a14:m>
                  <m:oMath xmlns:m="http://schemas.openxmlformats.org/officeDocument/2006/math">
                    <m:d>
                      <m:dPr>
                        <m:begChr m:val=""/>
                        <m:ctrlPr>
                          <a:rPr lang="zh-CN" altLang="en-US" sz="2800" i="1">
                            <a:latin typeface="Cambria Math" panose="02040503050406030204" pitchFamily="18" charset="0"/>
                          </a:rPr>
                        </m:ctrlPr>
                      </m:dPr>
                      <m:e>
                        <m:sSup>
                          <m:sSupPr>
                            <m:ctrlPr>
                              <a:rPr lang="zh-CN" altLang="en-US" sz="2800" i="1">
                                <a:latin typeface="Cambria Math" panose="02040503050406030204" pitchFamily="18" charset="0"/>
                              </a:rPr>
                            </m:ctrlPr>
                          </m:sSupPr>
                          <m:e>
                            <m:r>
                              <a:rPr lang="zh-CN" altLang="en-US" sz="2800" i="1">
                                <a:latin typeface="Cambria Math" panose="02040503050406030204"/>
                              </a:rPr>
                              <m:t>𝑓</m:t>
                            </m:r>
                          </m:e>
                          <m:sup>
                            <m:r>
                              <a:rPr lang="zh-CN" altLang="en-US" sz="2800">
                                <a:latin typeface="Cambria Math" panose="02040503050406030204"/>
                              </a:rPr>
                              <m:t>′</m:t>
                            </m:r>
                          </m:sup>
                        </m:sSup>
                        <m:r>
                          <a:rPr lang="zh-CN" altLang="en-US" sz="2800">
                            <a:latin typeface="Cambria Math" panose="02040503050406030204"/>
                          </a:rPr>
                          <m:t>(</m:t>
                        </m:r>
                        <m:sSub>
                          <m:sSubPr>
                            <m:ctrlPr>
                              <a:rPr lang="zh-CN" altLang="en-US" sz="2800" i="1">
                                <a:latin typeface="Cambria Math" panose="02040503050406030204" pitchFamily="18" charset="0"/>
                              </a:rPr>
                            </m:ctrlPr>
                          </m:sSubPr>
                          <m:e>
                            <m:r>
                              <a:rPr lang="zh-CN" altLang="en-US" sz="2800" i="1">
                                <a:latin typeface="Cambria Math" panose="02040503050406030204"/>
                              </a:rPr>
                              <m:t>𝑥</m:t>
                            </m:r>
                          </m:e>
                          <m:sub>
                            <m:r>
                              <a:rPr lang="zh-CN" altLang="en-US" sz="2800">
                                <a:latin typeface="Cambria Math" panose="02040503050406030204"/>
                              </a:rPr>
                              <m:t>0</m:t>
                            </m:r>
                          </m:sub>
                        </m:sSub>
                      </m:e>
                    </m:d>
                  </m:oMath>
                </a14:m>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表示曲线 </a:t>
                </a:r>
                <a14:m>
                  <m:oMath xmlns:m="http://schemas.openxmlformats.org/officeDocument/2006/math">
                    <m:d>
                      <m:dPr>
                        <m:begChr m:val=""/>
                        <m:ctrlPr>
                          <a:rPr lang="zh-CN" altLang="en-US" sz="2800" i="1">
                            <a:latin typeface="Cambria Math" panose="02040503050406030204" pitchFamily="18" charset="0"/>
                          </a:rPr>
                        </m:ctrlPr>
                      </m:dPr>
                      <m:e>
                        <m:r>
                          <a:rPr lang="zh-CN" altLang="en-US" sz="2800" i="1">
                            <a:latin typeface="Cambria Math" panose="02040503050406030204"/>
                          </a:rPr>
                          <m:t>𝑦</m:t>
                        </m:r>
                        <m:r>
                          <a:rPr lang="zh-CN" altLang="en-US" sz="2800">
                            <a:latin typeface="Cambria Math" panose="02040503050406030204"/>
                          </a:rPr>
                          <m:t>=</m:t>
                        </m:r>
                        <m:r>
                          <a:rPr lang="zh-CN" altLang="en-US" sz="2800" i="1">
                            <a:latin typeface="Cambria Math" panose="02040503050406030204"/>
                          </a:rPr>
                          <m:t>𝑓</m:t>
                        </m:r>
                        <m:r>
                          <a:rPr lang="zh-CN" altLang="en-US" sz="2800">
                            <a:latin typeface="Cambria Math" panose="02040503050406030204"/>
                          </a:rPr>
                          <m:t>(</m:t>
                        </m:r>
                        <m:r>
                          <a:rPr lang="zh-CN" altLang="en-US" sz="2800" i="1">
                            <a:latin typeface="Cambria Math" panose="02040503050406030204"/>
                          </a:rPr>
                          <m:t>𝑥</m:t>
                        </m:r>
                      </m:e>
                    </m:d>
                  </m:oMath>
                </a14:m>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 在点 </a:t>
                </a:r>
                <a14:m>
                  <m:oMath xmlns:m="http://schemas.openxmlformats.org/officeDocument/2006/math">
                    <m:d>
                      <m:dPr>
                        <m:ctrlPr>
                          <a:rPr lang="zh-CN" altLang="en-US" sz="2800" i="1">
                            <a:latin typeface="Cambria Math" panose="02040503050406030204" pitchFamily="18" charset="0"/>
                          </a:rPr>
                        </m:ctrlPr>
                      </m:dPr>
                      <m:e>
                        <m:sSub>
                          <m:sSubPr>
                            <m:ctrlPr>
                              <a:rPr lang="zh-CN" altLang="en-US" sz="2800" i="1">
                                <a:latin typeface="Cambria Math" panose="02040503050406030204" pitchFamily="18" charset="0"/>
                              </a:rPr>
                            </m:ctrlPr>
                          </m:sSubPr>
                          <m:e>
                            <m:r>
                              <a:rPr lang="zh-CN" altLang="en-US" sz="2800" i="1">
                                <a:latin typeface="Cambria Math" panose="02040503050406030204"/>
                              </a:rPr>
                              <m:t>𝑥</m:t>
                            </m:r>
                          </m:e>
                          <m:sub>
                            <m:r>
                              <a:rPr lang="zh-CN" altLang="en-US" sz="2800">
                                <a:latin typeface="Cambria Math" panose="02040503050406030204"/>
                              </a:rPr>
                              <m:t>0</m:t>
                            </m:r>
                          </m:sub>
                        </m:sSub>
                        <m:r>
                          <a:rPr lang="zh-CN" altLang="en-US" sz="2800">
                            <a:latin typeface="Cambria Math" panose="02040503050406030204"/>
                          </a:rPr>
                          <m:t>,</m:t>
                        </m:r>
                        <m:r>
                          <a:rPr lang="zh-CN" altLang="en-US" sz="2800" i="1">
                            <a:latin typeface="Cambria Math" panose="02040503050406030204"/>
                          </a:rPr>
                          <m:t>𝑓</m:t>
                        </m:r>
                        <m:r>
                          <a:rPr lang="zh-CN" altLang="en-US" sz="2800">
                            <a:latin typeface="Cambria Math" panose="02040503050406030204"/>
                          </a:rPr>
                          <m:t>(</m:t>
                        </m:r>
                        <m:sSub>
                          <m:sSubPr>
                            <m:ctrlPr>
                              <a:rPr lang="zh-CN" altLang="en-US" sz="2800" i="1">
                                <a:latin typeface="Cambria Math" panose="02040503050406030204" pitchFamily="18" charset="0"/>
                              </a:rPr>
                            </m:ctrlPr>
                          </m:sSubPr>
                          <m:e>
                            <m:r>
                              <a:rPr lang="zh-CN" altLang="en-US" sz="2800" i="1">
                                <a:latin typeface="Cambria Math" panose="02040503050406030204"/>
                              </a:rPr>
                              <m:t>𝑥</m:t>
                            </m:r>
                          </m:e>
                          <m:sub>
                            <m:r>
                              <a:rPr lang="zh-CN" altLang="en-US" sz="2800">
                                <a:latin typeface="Cambria Math" panose="02040503050406030204"/>
                              </a:rPr>
                              <m:t>0</m:t>
                            </m:r>
                          </m:sub>
                        </m:sSub>
                      </m:e>
                    </m:d>
                    <m:r>
                      <a:rPr lang="en-US" altLang="zh-CN" sz="2800" b="0" i="0" smtClean="0">
                        <a:latin typeface="Cambria Math" panose="02040503050406030204"/>
                      </a:rPr>
                      <m:t>)</m:t>
                    </m:r>
                  </m:oMath>
                </a14:m>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处的</a:t>
                </a:r>
                <a:r>
                  <a:rPr lang="zh-CN" altLang="en-US" sz="2800"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切线的斜率</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a:t>
                </a:r>
              </a:p>
              <a:p>
                <a:pPr>
                  <a:lnSpc>
                    <a:spcPct val="125000"/>
                  </a:lnSpc>
                </a:pPr>
                <a14:m>
                  <m:oMathPara xmlns:m="http://schemas.openxmlformats.org/officeDocument/2006/math">
                    <m:oMathParaPr>
                      <m:jc m:val="centerGroup"/>
                    </m:oMathParaPr>
                    <m:oMath xmlns:m="http://schemas.openxmlformats.org/officeDocument/2006/math">
                      <m:sSup>
                        <m:sSupPr>
                          <m:ctrlPr>
                            <a:rPr lang="zh-CN" altLang="en-US" sz="2800" i="1">
                              <a:latin typeface="Cambria Math" panose="02040503050406030204" pitchFamily="18" charset="0"/>
                            </a:rPr>
                          </m:ctrlPr>
                        </m:sSupPr>
                        <m:e>
                          <m:r>
                            <a:rPr lang="zh-CN" altLang="en-US" sz="2800" i="1">
                              <a:latin typeface="Cambria Math" panose="02040503050406030204"/>
                            </a:rPr>
                            <m:t>𝑓</m:t>
                          </m:r>
                        </m:e>
                        <m:sup>
                          <m:r>
                            <a:rPr lang="zh-CN" altLang="en-US" sz="2800">
                              <a:latin typeface="Cambria Math" panose="02040503050406030204"/>
                            </a:rPr>
                            <m:t>′</m:t>
                          </m:r>
                        </m:sup>
                      </m:sSup>
                      <m:d>
                        <m:dPr>
                          <m:ctrlPr>
                            <a:rPr lang="zh-CN" altLang="en-US" sz="2800" i="1">
                              <a:latin typeface="Cambria Math" panose="02040503050406030204" pitchFamily="18" charset="0"/>
                            </a:rPr>
                          </m:ctrlPr>
                        </m:dPr>
                        <m:e>
                          <m:sSub>
                            <m:sSubPr>
                              <m:ctrlPr>
                                <a:rPr lang="zh-CN" altLang="en-US" sz="2800" i="1">
                                  <a:latin typeface="Cambria Math" panose="02040503050406030204" pitchFamily="18" charset="0"/>
                                </a:rPr>
                              </m:ctrlPr>
                            </m:sSubPr>
                            <m:e>
                              <m:r>
                                <a:rPr lang="zh-CN" altLang="en-US" sz="2800" i="1">
                                  <a:latin typeface="Cambria Math" panose="02040503050406030204"/>
                                </a:rPr>
                                <m:t>𝑥</m:t>
                              </m:r>
                            </m:e>
                            <m:sub>
                              <m:r>
                                <a:rPr lang="zh-CN" altLang="en-US" sz="2800">
                                  <a:latin typeface="Cambria Math" panose="02040503050406030204"/>
                                </a:rPr>
                                <m:t>0</m:t>
                              </m:r>
                            </m:sub>
                          </m:sSub>
                        </m:e>
                      </m:d>
                      <m:r>
                        <a:rPr lang="zh-CN" altLang="en-US" sz="2800">
                          <a:latin typeface="Cambria Math" panose="02040503050406030204"/>
                        </a:rPr>
                        <m:t>=</m:t>
                      </m:r>
                      <m:r>
                        <m:rPr>
                          <m:sty m:val="p"/>
                        </m:rPr>
                        <a:rPr lang="zh-CN" altLang="en-US" sz="2800">
                          <a:latin typeface="Cambria Math" panose="02040503050406030204"/>
                        </a:rPr>
                        <m:t>tan</m:t>
                      </m:r>
                      <m:r>
                        <a:rPr lang="zh-CN" altLang="en-US" sz="2800" i="1">
                          <a:latin typeface="Cambria Math" panose="02040503050406030204"/>
                        </a:rPr>
                        <m:t>𝛼</m:t>
                      </m:r>
                      <m:r>
                        <a:rPr lang="en-US" altLang="zh-CN" sz="2800" b="0" i="1" smtClean="0">
                          <a:latin typeface="Cambria Math" panose="02040503050406030204"/>
                        </a:rPr>
                        <m:t>.</m:t>
                      </m:r>
                    </m:oMath>
                  </m:oMathPara>
                </a14:m>
                <a:endParaRPr lang="zh-CN" altLang="en-US" sz="2800" dirty="0"/>
              </a:p>
            </p:txBody>
          </p:sp>
        </mc:Choice>
        <mc:Fallback xmlns="">
          <p:sp>
            <p:nvSpPr>
              <p:cNvPr id="5" name="Rectangle 149"/>
              <p:cNvSpPr>
                <a:spLocks noRot="1" noChangeAspect="1" noMove="1" noResize="1" noEditPoints="1" noAdjustHandles="1" noChangeArrowheads="1" noChangeShapeType="1" noTextEdit="1"/>
              </p:cNvSpPr>
              <p:nvPr/>
            </p:nvSpPr>
            <p:spPr bwMode="auto">
              <a:xfrm>
                <a:off x="764597" y="1509713"/>
                <a:ext cx="4093766" cy="3323987"/>
              </a:xfrm>
              <a:prstGeom prst="rect">
                <a:avLst/>
              </a:prstGeom>
              <a:blipFill rotWithShape="1">
                <a:blip r:embed="rId4"/>
                <a:stretch>
                  <a:fillRect l="-1" t="-10" r="15" b="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13" name="组合 12"/>
          <p:cNvGrpSpPr/>
          <p:nvPr/>
        </p:nvGrpSpPr>
        <p:grpSpPr bwMode="auto">
          <a:xfrm>
            <a:off x="6036914" y="2995696"/>
            <a:ext cx="1295400" cy="379412"/>
            <a:chOff x="8042306" y="2767180"/>
            <a:chExt cx="1295400" cy="378653"/>
          </a:xfrm>
        </p:grpSpPr>
        <p:sp>
          <p:nvSpPr>
            <p:cNvPr id="14" name="Line 18"/>
            <p:cNvSpPr>
              <a:spLocks noChangeShapeType="1"/>
            </p:cNvSpPr>
            <p:nvPr/>
          </p:nvSpPr>
          <p:spPr bwMode="auto">
            <a:xfrm>
              <a:off x="8042306" y="3145833"/>
              <a:ext cx="1295400"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Arc 19"/>
            <p:cNvSpPr/>
            <p:nvPr/>
          </p:nvSpPr>
          <p:spPr bwMode="auto">
            <a:xfrm>
              <a:off x="8228039" y="2819186"/>
              <a:ext cx="228600" cy="317121"/>
            </a:xfrm>
            <a:custGeom>
              <a:avLst/>
              <a:gdLst>
                <a:gd name="T0" fmla="*/ 0 w 21600"/>
                <a:gd name="T1" fmla="*/ 0 h 21600"/>
                <a:gd name="T2" fmla="*/ 2419350 w 21600"/>
                <a:gd name="T3" fmla="*/ 4655821 h 21600"/>
                <a:gd name="T4" fmla="*/ 0 w 21600"/>
                <a:gd name="T5" fmla="*/ 4655821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FF"/>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 name="Object 13"/>
            <p:cNvGraphicFramePr>
              <a:graphicFrameLocks noChangeAspect="1"/>
            </p:cNvGraphicFramePr>
            <p:nvPr/>
          </p:nvGraphicFramePr>
          <p:xfrm>
            <a:off x="8463715" y="2767180"/>
            <a:ext cx="277812" cy="247650"/>
          </p:xfrm>
          <a:graphic>
            <a:graphicData uri="http://schemas.openxmlformats.org/presentationml/2006/ole">
              <mc:AlternateContent xmlns:mc="http://schemas.openxmlformats.org/markup-compatibility/2006">
                <mc:Choice xmlns:v="urn:schemas-microsoft-com:vml" Requires="v">
                  <p:oleObj spid="_x0000_s15362" name="Equation" r:id="rId5" imgW="279400" imgH="241300" progId="Equation.DSMT4">
                    <p:embed/>
                  </p:oleObj>
                </mc:Choice>
                <mc:Fallback>
                  <p:oleObj name="Equation" r:id="rId5" imgW="279400" imgH="241300" progId="Equation.DSMT4">
                    <p:embed/>
                    <p:pic>
                      <p:nvPicPr>
                        <p:cNvPr id="16"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3715" y="2767180"/>
                          <a:ext cx="277812" cy="24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7" name="组合 16"/>
          <p:cNvGrpSpPr/>
          <p:nvPr/>
        </p:nvGrpSpPr>
        <p:grpSpPr bwMode="auto">
          <a:xfrm>
            <a:off x="5513039" y="4016458"/>
            <a:ext cx="509588" cy="423863"/>
            <a:chOff x="7518424" y="3787046"/>
            <a:chExt cx="509629" cy="424114"/>
          </a:xfrm>
        </p:grpSpPr>
        <p:sp>
          <p:nvSpPr>
            <p:cNvPr id="18" name="Arc 16"/>
            <p:cNvSpPr/>
            <p:nvPr/>
          </p:nvSpPr>
          <p:spPr bwMode="auto">
            <a:xfrm>
              <a:off x="7518424" y="3894039"/>
              <a:ext cx="228600" cy="317121"/>
            </a:xfrm>
            <a:custGeom>
              <a:avLst/>
              <a:gdLst>
                <a:gd name="T0" fmla="*/ 0 w 21600"/>
                <a:gd name="T1" fmla="*/ 0 h 21600"/>
                <a:gd name="T2" fmla="*/ 2419350 w 21600"/>
                <a:gd name="T3" fmla="*/ 4655821 h 21600"/>
                <a:gd name="T4" fmla="*/ 0 w 21600"/>
                <a:gd name="T5" fmla="*/ 4655821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FF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9" name="Object 13"/>
            <p:cNvGraphicFramePr>
              <a:graphicFrameLocks noChangeAspect="1"/>
            </p:cNvGraphicFramePr>
            <p:nvPr/>
          </p:nvGraphicFramePr>
          <p:xfrm>
            <a:off x="7750241" y="3787046"/>
            <a:ext cx="277812" cy="247650"/>
          </p:xfrm>
          <a:graphic>
            <a:graphicData uri="http://schemas.openxmlformats.org/presentationml/2006/ole">
              <mc:AlternateContent xmlns:mc="http://schemas.openxmlformats.org/markup-compatibility/2006">
                <mc:Choice xmlns:v="urn:schemas-microsoft-com:vml" Requires="v">
                  <p:oleObj spid="_x0000_s15363" name="Equation" r:id="rId7" imgW="279400" imgH="241300" progId="Equation.DSMT4">
                    <p:embed/>
                  </p:oleObj>
                </mc:Choice>
                <mc:Fallback>
                  <p:oleObj name="Equation" r:id="rId7" imgW="279400" imgH="241300" progId="Equation.DSMT4">
                    <p:embed/>
                    <p:pic>
                      <p:nvPicPr>
                        <p:cNvPr id="19" name="Object 13"/>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7750241" y="3787046"/>
                          <a:ext cx="277812" cy="24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 name="组合 19"/>
          <p:cNvGrpSpPr/>
          <p:nvPr/>
        </p:nvGrpSpPr>
        <p:grpSpPr bwMode="auto">
          <a:xfrm>
            <a:off x="5098702" y="1700296"/>
            <a:ext cx="3649762" cy="3294062"/>
            <a:chOff x="7103764" y="1471027"/>
            <a:chExt cx="3649440" cy="3295093"/>
          </a:xfrm>
        </p:grpSpPr>
        <p:sp>
          <p:nvSpPr>
            <p:cNvPr id="21" name="Line 9"/>
            <p:cNvSpPr>
              <a:spLocks noChangeShapeType="1"/>
            </p:cNvSpPr>
            <p:nvPr/>
          </p:nvSpPr>
          <p:spPr bwMode="auto">
            <a:xfrm>
              <a:off x="7103764" y="4211160"/>
              <a:ext cx="3254916" cy="0"/>
            </a:xfrm>
            <a:prstGeom prst="line">
              <a:avLst/>
            </a:prstGeom>
            <a:noFill/>
            <a:ln w="28575">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0"/>
            <p:cNvSpPr>
              <a:spLocks noChangeShapeType="1"/>
            </p:cNvSpPr>
            <p:nvPr/>
          </p:nvSpPr>
          <p:spPr bwMode="auto">
            <a:xfrm flipV="1">
              <a:off x="7670824" y="1638547"/>
              <a:ext cx="0" cy="3127573"/>
            </a:xfrm>
            <a:prstGeom prst="line">
              <a:avLst/>
            </a:prstGeom>
            <a:noFill/>
            <a:ln w="28575">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 name="Object 13"/>
            <p:cNvGraphicFramePr>
              <a:graphicFrameLocks noChangeAspect="1"/>
            </p:cNvGraphicFramePr>
            <p:nvPr/>
          </p:nvGraphicFramePr>
          <p:xfrm>
            <a:off x="7686776" y="4241967"/>
            <a:ext cx="288925" cy="328613"/>
          </p:xfrm>
          <a:graphic>
            <a:graphicData uri="http://schemas.openxmlformats.org/presentationml/2006/ole">
              <mc:AlternateContent xmlns:mc="http://schemas.openxmlformats.org/markup-compatibility/2006">
                <mc:Choice xmlns:v="urn:schemas-microsoft-com:vml" Requires="v">
                  <p:oleObj spid="_x0000_s15364" name="Equation" r:id="rId9" imgW="292100" imgH="317500" progId="Equation.DSMT4">
                    <p:embed/>
                  </p:oleObj>
                </mc:Choice>
                <mc:Fallback>
                  <p:oleObj name="Equation" r:id="rId9" imgW="292100" imgH="317500" progId="Equation.DSMT4">
                    <p:embed/>
                    <p:pic>
                      <p:nvPicPr>
                        <p:cNvPr id="23"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86776" y="4241967"/>
                          <a:ext cx="288925" cy="328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13"/>
            <p:cNvGraphicFramePr>
              <a:graphicFrameLocks noChangeAspect="1"/>
            </p:cNvGraphicFramePr>
            <p:nvPr/>
          </p:nvGraphicFramePr>
          <p:xfrm>
            <a:off x="10378094" y="4081065"/>
            <a:ext cx="235743" cy="260191"/>
          </p:xfrm>
          <a:graphic>
            <a:graphicData uri="http://schemas.openxmlformats.org/presentationml/2006/ole">
              <mc:AlternateContent xmlns:mc="http://schemas.openxmlformats.org/markup-compatibility/2006">
                <mc:Choice xmlns:v="urn:schemas-microsoft-com:vml" Requires="v">
                  <p:oleObj spid="_x0000_s15365" name="Equation" r:id="rId11" imgW="215900" imgH="228600" progId="Equation.DSMT4">
                    <p:embed/>
                  </p:oleObj>
                </mc:Choice>
                <mc:Fallback>
                  <p:oleObj name="Equation" r:id="rId11" imgW="215900" imgH="228600" progId="Equation.DSMT4">
                    <p:embed/>
                    <p:pic>
                      <p:nvPicPr>
                        <p:cNvPr id="24"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378094" y="4081065"/>
                          <a:ext cx="235743" cy="260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13"/>
            <p:cNvGraphicFramePr>
              <a:graphicFrameLocks noChangeAspect="1"/>
            </p:cNvGraphicFramePr>
            <p:nvPr/>
          </p:nvGraphicFramePr>
          <p:xfrm>
            <a:off x="7824454" y="1471027"/>
            <a:ext cx="239712" cy="314325"/>
          </p:xfrm>
          <a:graphic>
            <a:graphicData uri="http://schemas.openxmlformats.org/presentationml/2006/ole">
              <mc:AlternateContent xmlns:mc="http://schemas.openxmlformats.org/markup-compatibility/2006">
                <mc:Choice xmlns:v="urn:schemas-microsoft-com:vml" Requires="v">
                  <p:oleObj spid="_x0000_s15366" name="Equation" r:id="rId13" imgW="241300" imgH="304800" progId="Equation.DSMT4">
                    <p:embed/>
                  </p:oleObj>
                </mc:Choice>
                <mc:Fallback>
                  <p:oleObj name="Equation" r:id="rId13" imgW="241300" imgH="304800" progId="Equation.DSMT4">
                    <p:embed/>
                    <p:pic>
                      <p:nvPicPr>
                        <p:cNvPr id="25"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24454" y="1471027"/>
                          <a:ext cx="239712" cy="31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13"/>
            <p:cNvGraphicFramePr>
              <a:graphicFrameLocks noChangeAspect="1"/>
            </p:cNvGraphicFramePr>
            <p:nvPr/>
          </p:nvGraphicFramePr>
          <p:xfrm>
            <a:off x="9480029" y="2312268"/>
            <a:ext cx="1273175" cy="406400"/>
          </p:xfrm>
          <a:graphic>
            <a:graphicData uri="http://schemas.openxmlformats.org/presentationml/2006/ole">
              <mc:AlternateContent xmlns:mc="http://schemas.openxmlformats.org/markup-compatibility/2006">
                <mc:Choice xmlns:v="urn:schemas-microsoft-com:vml" Requires="v">
                  <p:oleObj spid="_x0000_s15367" name="Equation" r:id="rId15" imgW="1282700" imgH="393700" progId="Equation.DSMT4">
                    <p:embed/>
                  </p:oleObj>
                </mc:Choice>
                <mc:Fallback>
                  <p:oleObj name="Equation" r:id="rId15" imgW="1282700" imgH="393700" progId="Equation.DSMT4">
                    <p:embed/>
                    <p:pic>
                      <p:nvPicPr>
                        <p:cNvPr id="26"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480029" y="2312268"/>
                          <a:ext cx="1273175"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Freeform 77"/>
            <p:cNvSpPr/>
            <p:nvPr/>
          </p:nvSpPr>
          <p:spPr bwMode="auto">
            <a:xfrm>
              <a:off x="7332942" y="2555541"/>
              <a:ext cx="2748173" cy="2019039"/>
            </a:xfrm>
            <a:custGeom>
              <a:avLst/>
              <a:gdLst>
                <a:gd name="T0" fmla="*/ 7030179 w 2073"/>
                <a:gd name="T1" fmla="*/ 2147483647 h 1523"/>
                <a:gd name="T2" fmla="*/ 221442027 w 2073"/>
                <a:gd name="T3" fmla="*/ 2131818833 h 1523"/>
                <a:gd name="T4" fmla="*/ 595784816 w 2073"/>
                <a:gd name="T5" fmla="*/ 1353257244 h 1523"/>
                <a:gd name="T6" fmla="*/ 963097427 w 2073"/>
                <a:gd name="T7" fmla="*/ 757472375 h 1523"/>
                <a:gd name="T8" fmla="*/ 1337440216 w 2073"/>
                <a:gd name="T9" fmla="*/ 328648642 h 1523"/>
                <a:gd name="T10" fmla="*/ 1565911097 w 2073"/>
                <a:gd name="T11" fmla="*/ 152900776 h 1523"/>
                <a:gd name="T12" fmla="*/ 1634453686 w 2073"/>
                <a:gd name="T13" fmla="*/ 112478900 h 1523"/>
                <a:gd name="T14" fmla="*/ 1655542898 w 2073"/>
                <a:gd name="T15" fmla="*/ 103690843 h 1523"/>
                <a:gd name="T16" fmla="*/ 1717053983 w 2073"/>
                <a:gd name="T17" fmla="*/ 73813574 h 1523"/>
                <a:gd name="T18" fmla="*/ 1750447003 w 2073"/>
                <a:gd name="T19" fmla="*/ 59754540 h 1523"/>
                <a:gd name="T20" fmla="*/ 1785596573 w 2073"/>
                <a:gd name="T21" fmla="*/ 47452056 h 1523"/>
                <a:gd name="T22" fmla="*/ 1820746143 w 2073"/>
                <a:gd name="T23" fmla="*/ 36907450 h 1523"/>
                <a:gd name="T24" fmla="*/ 1838320928 w 2073"/>
                <a:gd name="T25" fmla="*/ 31635146 h 1523"/>
                <a:gd name="T26" fmla="*/ 1866440319 w 2073"/>
                <a:gd name="T27" fmla="*/ 22847090 h 1523"/>
                <a:gd name="T28" fmla="*/ 1884015104 w 2073"/>
                <a:gd name="T29" fmla="*/ 19332663 h 1523"/>
                <a:gd name="T30" fmla="*/ 1903346440 w 2073"/>
                <a:gd name="T31" fmla="*/ 15816910 h 1523"/>
                <a:gd name="T32" fmla="*/ 1936739459 w 2073"/>
                <a:gd name="T33" fmla="*/ 8786730 h 1523"/>
                <a:gd name="T34" fmla="*/ 1956070795 w 2073"/>
                <a:gd name="T35" fmla="*/ 7030180 h 1523"/>
                <a:gd name="T36" fmla="*/ 1973645580 w 2073"/>
                <a:gd name="T37" fmla="*/ 5272303 h 1523"/>
                <a:gd name="T38" fmla="*/ 1985948062 w 2073"/>
                <a:gd name="T39" fmla="*/ 3514427 h 1523"/>
                <a:gd name="T40" fmla="*/ 2005280723 w 2073"/>
                <a:gd name="T41" fmla="*/ 1757876 h 1523"/>
                <a:gd name="T42" fmla="*/ 2015825329 w 2073"/>
                <a:gd name="T43" fmla="*/ 1757876 h 1523"/>
                <a:gd name="T44" fmla="*/ 2026369935 w 2073"/>
                <a:gd name="T45" fmla="*/ 0 h 1523"/>
                <a:gd name="T46" fmla="*/ 2035157991 w 2073"/>
                <a:gd name="T47" fmla="*/ 0 h 1523"/>
                <a:gd name="T48" fmla="*/ 2040430294 w 2073"/>
                <a:gd name="T49" fmla="*/ 0 h 1523"/>
                <a:gd name="T50" fmla="*/ 2047460473 w 2073"/>
                <a:gd name="T51" fmla="*/ 0 h 1523"/>
                <a:gd name="T52" fmla="*/ 2054490652 w 2073"/>
                <a:gd name="T53" fmla="*/ 0 h 1523"/>
                <a:gd name="T54" fmla="*/ 2061519505 w 2073"/>
                <a:gd name="T55" fmla="*/ 0 h 1523"/>
                <a:gd name="T56" fmla="*/ 2066791808 w 2073"/>
                <a:gd name="T57" fmla="*/ 0 h 1523"/>
                <a:gd name="T58" fmla="*/ 2072065437 w 2073"/>
                <a:gd name="T59" fmla="*/ 0 h 1523"/>
                <a:gd name="T60" fmla="*/ 2079094290 w 2073"/>
                <a:gd name="T61" fmla="*/ 0 h 1523"/>
                <a:gd name="T62" fmla="*/ 2087882346 w 2073"/>
                <a:gd name="T63" fmla="*/ 0 h 1523"/>
                <a:gd name="T64" fmla="*/ 2094912525 w 2073"/>
                <a:gd name="T65" fmla="*/ 0 h 1523"/>
                <a:gd name="T66" fmla="*/ 2105457131 w 2073"/>
                <a:gd name="T67" fmla="*/ 1757876 h 1523"/>
                <a:gd name="T68" fmla="*/ 2121274040 w 2073"/>
                <a:gd name="T69" fmla="*/ 1757876 h 1523"/>
                <a:gd name="T70" fmla="*/ 2140606701 w 2073"/>
                <a:gd name="T71" fmla="*/ 3514427 h 1523"/>
                <a:gd name="T72" fmla="*/ 2147483647 w 2073"/>
                <a:gd name="T73" fmla="*/ 7030180 h 1523"/>
                <a:gd name="T74" fmla="*/ 2147483647 w 2073"/>
                <a:gd name="T75" fmla="*/ 8786730 h 1523"/>
                <a:gd name="T76" fmla="*/ 2147483647 w 2073"/>
                <a:gd name="T77" fmla="*/ 12302483 h 1523"/>
                <a:gd name="T78" fmla="*/ 2147483647 w 2073"/>
                <a:gd name="T79" fmla="*/ 15816910 h 1523"/>
                <a:gd name="T80" fmla="*/ 2147483647 w 2073"/>
                <a:gd name="T81" fmla="*/ 21089214 h 1523"/>
                <a:gd name="T82" fmla="*/ 2147483647 w 2073"/>
                <a:gd name="T83" fmla="*/ 28119393 h 1523"/>
                <a:gd name="T84" fmla="*/ 2147483647 w 2073"/>
                <a:gd name="T85" fmla="*/ 38664000 h 1523"/>
                <a:gd name="T86" fmla="*/ 2147483647 w 2073"/>
                <a:gd name="T87" fmla="*/ 65026843 h 1523"/>
                <a:gd name="T88" fmla="*/ 2147483647 w 2073"/>
                <a:gd name="T89" fmla="*/ 72057023 h 1523"/>
                <a:gd name="T90" fmla="*/ 2147483647 w 2073"/>
                <a:gd name="T91" fmla="*/ 98418540 h 1523"/>
                <a:gd name="T92" fmla="*/ 2147483647 w 2073"/>
                <a:gd name="T93" fmla="*/ 184534597 h 1523"/>
                <a:gd name="T94" fmla="*/ 2147483647 w 2073"/>
                <a:gd name="T95" fmla="*/ 521969969 h 1523"/>
                <a:gd name="T96" fmla="*/ 2147483647 w 2073"/>
                <a:gd name="T97" fmla="*/ 1042183388 h 1523"/>
                <a:gd name="T98" fmla="*/ 2147483647 w 2073"/>
                <a:gd name="T99" fmla="*/ 1434100997 h 1523"/>
                <a:gd name="T100" fmla="*/ 2147483647 w 2073"/>
                <a:gd name="T101" fmla="*/ 1507914571 h 1523"/>
                <a:gd name="T102" fmla="*/ 2147483647 w 2073"/>
                <a:gd name="T103" fmla="*/ 1546579897 h 1523"/>
                <a:gd name="T104" fmla="*/ 2147483647 w 2073"/>
                <a:gd name="T105" fmla="*/ 1569426987 h 1523"/>
                <a:gd name="T106" fmla="*/ 2147483647 w 2073"/>
                <a:gd name="T107" fmla="*/ 1583486021 h 152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073" h="1523">
                  <a:moveTo>
                    <a:pt x="0" y="1523"/>
                  </a:moveTo>
                  <a:lnTo>
                    <a:pt x="0" y="1522"/>
                  </a:lnTo>
                  <a:lnTo>
                    <a:pt x="1" y="1520"/>
                  </a:lnTo>
                  <a:lnTo>
                    <a:pt x="2" y="1517"/>
                  </a:lnTo>
                  <a:lnTo>
                    <a:pt x="4" y="1510"/>
                  </a:lnTo>
                  <a:lnTo>
                    <a:pt x="10" y="1497"/>
                  </a:lnTo>
                  <a:lnTo>
                    <a:pt x="20" y="1471"/>
                  </a:lnTo>
                  <a:lnTo>
                    <a:pt x="40" y="1420"/>
                  </a:lnTo>
                  <a:lnTo>
                    <a:pt x="84" y="1311"/>
                  </a:lnTo>
                  <a:lnTo>
                    <a:pt x="126" y="1213"/>
                  </a:lnTo>
                  <a:lnTo>
                    <a:pt x="166" y="1122"/>
                  </a:lnTo>
                  <a:lnTo>
                    <a:pt x="210" y="1026"/>
                  </a:lnTo>
                  <a:lnTo>
                    <a:pt x="250" y="941"/>
                  </a:lnTo>
                  <a:lnTo>
                    <a:pt x="295" y="852"/>
                  </a:lnTo>
                  <a:lnTo>
                    <a:pt x="339" y="770"/>
                  </a:lnTo>
                  <a:lnTo>
                    <a:pt x="379" y="697"/>
                  </a:lnTo>
                  <a:lnTo>
                    <a:pt x="423" y="621"/>
                  </a:lnTo>
                  <a:lnTo>
                    <a:pt x="464" y="555"/>
                  </a:lnTo>
                  <a:lnTo>
                    <a:pt x="504" y="494"/>
                  </a:lnTo>
                  <a:lnTo>
                    <a:pt x="548" y="431"/>
                  </a:lnTo>
                  <a:lnTo>
                    <a:pt x="589" y="376"/>
                  </a:lnTo>
                  <a:lnTo>
                    <a:pt x="633" y="322"/>
                  </a:lnTo>
                  <a:lnTo>
                    <a:pt x="676" y="272"/>
                  </a:lnTo>
                  <a:lnTo>
                    <a:pt x="717" y="229"/>
                  </a:lnTo>
                  <a:lnTo>
                    <a:pt x="761" y="187"/>
                  </a:lnTo>
                  <a:lnTo>
                    <a:pt x="802" y="151"/>
                  </a:lnTo>
                  <a:lnTo>
                    <a:pt x="846" y="117"/>
                  </a:lnTo>
                  <a:lnTo>
                    <a:pt x="890" y="88"/>
                  </a:lnTo>
                  <a:lnTo>
                    <a:pt x="891" y="87"/>
                  </a:lnTo>
                  <a:lnTo>
                    <a:pt x="892" y="87"/>
                  </a:lnTo>
                  <a:lnTo>
                    <a:pt x="895" y="85"/>
                  </a:lnTo>
                  <a:lnTo>
                    <a:pt x="900" y="82"/>
                  </a:lnTo>
                  <a:lnTo>
                    <a:pt x="910" y="76"/>
                  </a:lnTo>
                  <a:lnTo>
                    <a:pt x="930" y="64"/>
                  </a:lnTo>
                  <a:lnTo>
                    <a:pt x="931" y="64"/>
                  </a:lnTo>
                  <a:lnTo>
                    <a:pt x="932" y="64"/>
                  </a:lnTo>
                  <a:lnTo>
                    <a:pt x="933" y="63"/>
                  </a:lnTo>
                  <a:lnTo>
                    <a:pt x="936" y="61"/>
                  </a:lnTo>
                  <a:lnTo>
                    <a:pt x="942" y="59"/>
                  </a:lnTo>
                  <a:lnTo>
                    <a:pt x="952" y="53"/>
                  </a:lnTo>
                  <a:lnTo>
                    <a:pt x="975" y="43"/>
                  </a:lnTo>
                  <a:lnTo>
                    <a:pt x="976" y="42"/>
                  </a:lnTo>
                  <a:lnTo>
                    <a:pt x="977" y="42"/>
                  </a:lnTo>
                  <a:lnTo>
                    <a:pt x="979" y="41"/>
                  </a:lnTo>
                  <a:lnTo>
                    <a:pt x="985" y="39"/>
                  </a:lnTo>
                  <a:lnTo>
                    <a:pt x="995" y="34"/>
                  </a:lnTo>
                  <a:lnTo>
                    <a:pt x="996" y="34"/>
                  </a:lnTo>
                  <a:lnTo>
                    <a:pt x="997" y="34"/>
                  </a:lnTo>
                  <a:lnTo>
                    <a:pt x="1000" y="33"/>
                  </a:lnTo>
                  <a:lnTo>
                    <a:pt x="1005" y="31"/>
                  </a:lnTo>
                  <a:lnTo>
                    <a:pt x="1015" y="27"/>
                  </a:lnTo>
                  <a:lnTo>
                    <a:pt x="1016" y="27"/>
                  </a:lnTo>
                  <a:lnTo>
                    <a:pt x="1017" y="27"/>
                  </a:lnTo>
                  <a:lnTo>
                    <a:pt x="1018" y="26"/>
                  </a:lnTo>
                  <a:lnTo>
                    <a:pt x="1021" y="25"/>
                  </a:lnTo>
                  <a:lnTo>
                    <a:pt x="1026" y="24"/>
                  </a:lnTo>
                  <a:lnTo>
                    <a:pt x="1036" y="21"/>
                  </a:lnTo>
                  <a:lnTo>
                    <a:pt x="1036" y="20"/>
                  </a:lnTo>
                  <a:lnTo>
                    <a:pt x="1037" y="20"/>
                  </a:lnTo>
                  <a:lnTo>
                    <a:pt x="1038" y="20"/>
                  </a:lnTo>
                  <a:lnTo>
                    <a:pt x="1041" y="19"/>
                  </a:lnTo>
                  <a:lnTo>
                    <a:pt x="1046" y="18"/>
                  </a:lnTo>
                  <a:lnTo>
                    <a:pt x="1056" y="15"/>
                  </a:lnTo>
                  <a:lnTo>
                    <a:pt x="1057" y="15"/>
                  </a:lnTo>
                  <a:lnTo>
                    <a:pt x="1059" y="14"/>
                  </a:lnTo>
                  <a:lnTo>
                    <a:pt x="1062" y="13"/>
                  </a:lnTo>
                  <a:lnTo>
                    <a:pt x="1067" y="12"/>
                  </a:lnTo>
                  <a:lnTo>
                    <a:pt x="1068" y="12"/>
                  </a:lnTo>
                  <a:lnTo>
                    <a:pt x="1069" y="12"/>
                  </a:lnTo>
                  <a:lnTo>
                    <a:pt x="1072" y="11"/>
                  </a:lnTo>
                  <a:lnTo>
                    <a:pt x="1078" y="10"/>
                  </a:lnTo>
                  <a:lnTo>
                    <a:pt x="1079" y="9"/>
                  </a:lnTo>
                  <a:lnTo>
                    <a:pt x="1081" y="9"/>
                  </a:lnTo>
                  <a:lnTo>
                    <a:pt x="1083" y="9"/>
                  </a:lnTo>
                  <a:lnTo>
                    <a:pt x="1089" y="7"/>
                  </a:lnTo>
                  <a:lnTo>
                    <a:pt x="1100" y="6"/>
                  </a:lnTo>
                  <a:lnTo>
                    <a:pt x="1101" y="6"/>
                  </a:lnTo>
                  <a:lnTo>
                    <a:pt x="1102" y="5"/>
                  </a:lnTo>
                  <a:lnTo>
                    <a:pt x="1105" y="5"/>
                  </a:lnTo>
                  <a:lnTo>
                    <a:pt x="1110" y="4"/>
                  </a:lnTo>
                  <a:lnTo>
                    <a:pt x="1111" y="4"/>
                  </a:lnTo>
                  <a:lnTo>
                    <a:pt x="1113" y="4"/>
                  </a:lnTo>
                  <a:lnTo>
                    <a:pt x="1115" y="4"/>
                  </a:lnTo>
                  <a:lnTo>
                    <a:pt x="1120" y="3"/>
                  </a:lnTo>
                  <a:lnTo>
                    <a:pt x="1121" y="3"/>
                  </a:lnTo>
                  <a:lnTo>
                    <a:pt x="1122" y="3"/>
                  </a:lnTo>
                  <a:lnTo>
                    <a:pt x="1123" y="3"/>
                  </a:lnTo>
                  <a:lnTo>
                    <a:pt x="1125" y="2"/>
                  </a:lnTo>
                  <a:lnTo>
                    <a:pt x="1126" y="2"/>
                  </a:lnTo>
                  <a:lnTo>
                    <a:pt x="1128" y="2"/>
                  </a:lnTo>
                  <a:lnTo>
                    <a:pt x="1130" y="2"/>
                  </a:lnTo>
                  <a:lnTo>
                    <a:pt x="1131" y="2"/>
                  </a:lnTo>
                  <a:lnTo>
                    <a:pt x="1132" y="2"/>
                  </a:lnTo>
                  <a:lnTo>
                    <a:pt x="1133" y="2"/>
                  </a:lnTo>
                  <a:lnTo>
                    <a:pt x="1135" y="1"/>
                  </a:lnTo>
                  <a:lnTo>
                    <a:pt x="1141" y="1"/>
                  </a:lnTo>
                  <a:lnTo>
                    <a:pt x="1142" y="1"/>
                  </a:lnTo>
                  <a:lnTo>
                    <a:pt x="1143" y="1"/>
                  </a:lnTo>
                  <a:lnTo>
                    <a:pt x="1146" y="1"/>
                  </a:lnTo>
                  <a:lnTo>
                    <a:pt x="1147" y="1"/>
                  </a:lnTo>
                  <a:lnTo>
                    <a:pt x="1149" y="1"/>
                  </a:lnTo>
                  <a:lnTo>
                    <a:pt x="1152" y="0"/>
                  </a:lnTo>
                  <a:lnTo>
                    <a:pt x="1153" y="0"/>
                  </a:lnTo>
                  <a:lnTo>
                    <a:pt x="1155" y="0"/>
                  </a:lnTo>
                  <a:lnTo>
                    <a:pt x="1156" y="0"/>
                  </a:lnTo>
                  <a:lnTo>
                    <a:pt x="1157" y="0"/>
                  </a:lnTo>
                  <a:lnTo>
                    <a:pt x="1158" y="0"/>
                  </a:lnTo>
                  <a:lnTo>
                    <a:pt x="1159" y="0"/>
                  </a:lnTo>
                  <a:lnTo>
                    <a:pt x="1160" y="0"/>
                  </a:lnTo>
                  <a:lnTo>
                    <a:pt x="1161" y="0"/>
                  </a:lnTo>
                  <a:lnTo>
                    <a:pt x="1163" y="0"/>
                  </a:lnTo>
                  <a:lnTo>
                    <a:pt x="1164" y="0"/>
                  </a:lnTo>
                  <a:lnTo>
                    <a:pt x="1165" y="0"/>
                  </a:lnTo>
                  <a:lnTo>
                    <a:pt x="1166" y="0"/>
                  </a:lnTo>
                  <a:lnTo>
                    <a:pt x="1167" y="0"/>
                  </a:lnTo>
                  <a:lnTo>
                    <a:pt x="1168" y="0"/>
                  </a:lnTo>
                  <a:lnTo>
                    <a:pt x="1169" y="0"/>
                  </a:lnTo>
                  <a:lnTo>
                    <a:pt x="1170" y="0"/>
                  </a:lnTo>
                  <a:lnTo>
                    <a:pt x="1171" y="0"/>
                  </a:lnTo>
                  <a:lnTo>
                    <a:pt x="1172" y="0"/>
                  </a:lnTo>
                  <a:lnTo>
                    <a:pt x="1173" y="0"/>
                  </a:lnTo>
                  <a:lnTo>
                    <a:pt x="1174" y="0"/>
                  </a:lnTo>
                  <a:lnTo>
                    <a:pt x="1175" y="0"/>
                  </a:lnTo>
                  <a:lnTo>
                    <a:pt x="1176" y="0"/>
                  </a:lnTo>
                  <a:lnTo>
                    <a:pt x="1177" y="0"/>
                  </a:lnTo>
                  <a:lnTo>
                    <a:pt x="1178" y="0"/>
                  </a:lnTo>
                  <a:lnTo>
                    <a:pt x="1179" y="0"/>
                  </a:lnTo>
                  <a:lnTo>
                    <a:pt x="1180" y="0"/>
                  </a:lnTo>
                  <a:lnTo>
                    <a:pt x="1181" y="0"/>
                  </a:lnTo>
                  <a:lnTo>
                    <a:pt x="1182" y="0"/>
                  </a:lnTo>
                  <a:lnTo>
                    <a:pt x="1183" y="0"/>
                  </a:lnTo>
                  <a:lnTo>
                    <a:pt x="1185" y="0"/>
                  </a:lnTo>
                  <a:lnTo>
                    <a:pt x="1186" y="0"/>
                  </a:lnTo>
                  <a:lnTo>
                    <a:pt x="1188" y="0"/>
                  </a:lnTo>
                  <a:lnTo>
                    <a:pt x="1189" y="0"/>
                  </a:lnTo>
                  <a:lnTo>
                    <a:pt x="1190" y="0"/>
                  </a:lnTo>
                  <a:lnTo>
                    <a:pt x="1191" y="0"/>
                  </a:lnTo>
                  <a:lnTo>
                    <a:pt x="1192" y="0"/>
                  </a:lnTo>
                  <a:lnTo>
                    <a:pt x="1193" y="0"/>
                  </a:lnTo>
                  <a:lnTo>
                    <a:pt x="1196" y="1"/>
                  </a:lnTo>
                  <a:lnTo>
                    <a:pt x="1197" y="1"/>
                  </a:lnTo>
                  <a:lnTo>
                    <a:pt x="1198" y="1"/>
                  </a:lnTo>
                  <a:lnTo>
                    <a:pt x="1201" y="1"/>
                  </a:lnTo>
                  <a:lnTo>
                    <a:pt x="1202" y="1"/>
                  </a:lnTo>
                  <a:lnTo>
                    <a:pt x="1203" y="1"/>
                  </a:lnTo>
                  <a:lnTo>
                    <a:pt x="1204" y="1"/>
                  </a:lnTo>
                  <a:lnTo>
                    <a:pt x="1207" y="1"/>
                  </a:lnTo>
                  <a:lnTo>
                    <a:pt x="1208" y="1"/>
                  </a:lnTo>
                  <a:lnTo>
                    <a:pt x="1209" y="1"/>
                  </a:lnTo>
                  <a:lnTo>
                    <a:pt x="1212" y="2"/>
                  </a:lnTo>
                  <a:lnTo>
                    <a:pt x="1218" y="2"/>
                  </a:lnTo>
                  <a:lnTo>
                    <a:pt x="1218" y="3"/>
                  </a:lnTo>
                  <a:lnTo>
                    <a:pt x="1219" y="3"/>
                  </a:lnTo>
                  <a:lnTo>
                    <a:pt x="1220" y="3"/>
                  </a:lnTo>
                  <a:lnTo>
                    <a:pt x="1223" y="3"/>
                  </a:lnTo>
                  <a:lnTo>
                    <a:pt x="1228" y="4"/>
                  </a:lnTo>
                  <a:lnTo>
                    <a:pt x="1229" y="4"/>
                  </a:lnTo>
                  <a:lnTo>
                    <a:pt x="1230" y="4"/>
                  </a:lnTo>
                  <a:lnTo>
                    <a:pt x="1231" y="4"/>
                  </a:lnTo>
                  <a:lnTo>
                    <a:pt x="1233" y="4"/>
                  </a:lnTo>
                  <a:lnTo>
                    <a:pt x="1239" y="5"/>
                  </a:lnTo>
                  <a:lnTo>
                    <a:pt x="1240" y="5"/>
                  </a:lnTo>
                  <a:lnTo>
                    <a:pt x="1241" y="5"/>
                  </a:lnTo>
                  <a:lnTo>
                    <a:pt x="1243" y="6"/>
                  </a:lnTo>
                  <a:lnTo>
                    <a:pt x="1249" y="7"/>
                  </a:lnTo>
                  <a:lnTo>
                    <a:pt x="1250" y="7"/>
                  </a:lnTo>
                  <a:lnTo>
                    <a:pt x="1251" y="7"/>
                  </a:lnTo>
                  <a:lnTo>
                    <a:pt x="1254" y="7"/>
                  </a:lnTo>
                  <a:lnTo>
                    <a:pt x="1259" y="9"/>
                  </a:lnTo>
                  <a:lnTo>
                    <a:pt x="1269" y="10"/>
                  </a:lnTo>
                  <a:lnTo>
                    <a:pt x="1270" y="11"/>
                  </a:lnTo>
                  <a:lnTo>
                    <a:pt x="1272" y="11"/>
                  </a:lnTo>
                  <a:lnTo>
                    <a:pt x="1274" y="12"/>
                  </a:lnTo>
                  <a:lnTo>
                    <a:pt x="1280" y="13"/>
                  </a:lnTo>
                  <a:lnTo>
                    <a:pt x="1291" y="16"/>
                  </a:lnTo>
                  <a:lnTo>
                    <a:pt x="1292" y="16"/>
                  </a:lnTo>
                  <a:lnTo>
                    <a:pt x="1294" y="16"/>
                  </a:lnTo>
                  <a:lnTo>
                    <a:pt x="1296" y="17"/>
                  </a:lnTo>
                  <a:lnTo>
                    <a:pt x="1302" y="19"/>
                  </a:lnTo>
                  <a:lnTo>
                    <a:pt x="1313" y="22"/>
                  </a:lnTo>
                  <a:lnTo>
                    <a:pt x="1314" y="22"/>
                  </a:lnTo>
                  <a:lnTo>
                    <a:pt x="1315" y="23"/>
                  </a:lnTo>
                  <a:lnTo>
                    <a:pt x="1318" y="24"/>
                  </a:lnTo>
                  <a:lnTo>
                    <a:pt x="1323" y="25"/>
                  </a:lnTo>
                  <a:lnTo>
                    <a:pt x="1333" y="29"/>
                  </a:lnTo>
                  <a:lnTo>
                    <a:pt x="1354" y="37"/>
                  </a:lnTo>
                  <a:lnTo>
                    <a:pt x="1355" y="37"/>
                  </a:lnTo>
                  <a:lnTo>
                    <a:pt x="1356" y="38"/>
                  </a:lnTo>
                  <a:lnTo>
                    <a:pt x="1359" y="39"/>
                  </a:lnTo>
                  <a:lnTo>
                    <a:pt x="1364" y="41"/>
                  </a:lnTo>
                  <a:lnTo>
                    <a:pt x="1374" y="45"/>
                  </a:lnTo>
                  <a:lnTo>
                    <a:pt x="1394" y="55"/>
                  </a:lnTo>
                  <a:lnTo>
                    <a:pt x="1395" y="55"/>
                  </a:lnTo>
                  <a:lnTo>
                    <a:pt x="1397" y="56"/>
                  </a:lnTo>
                  <a:lnTo>
                    <a:pt x="1399" y="58"/>
                  </a:lnTo>
                  <a:lnTo>
                    <a:pt x="1405" y="60"/>
                  </a:lnTo>
                  <a:lnTo>
                    <a:pt x="1416" y="66"/>
                  </a:lnTo>
                  <a:lnTo>
                    <a:pt x="1438" y="79"/>
                  </a:lnTo>
                  <a:lnTo>
                    <a:pt x="1479" y="105"/>
                  </a:lnTo>
                  <a:lnTo>
                    <a:pt x="1522" y="137"/>
                  </a:lnTo>
                  <a:lnTo>
                    <a:pt x="1564" y="171"/>
                  </a:lnTo>
                  <a:lnTo>
                    <a:pt x="1604" y="208"/>
                  </a:lnTo>
                  <a:lnTo>
                    <a:pt x="1648" y="252"/>
                  </a:lnTo>
                  <a:lnTo>
                    <a:pt x="1689" y="297"/>
                  </a:lnTo>
                  <a:lnTo>
                    <a:pt x="1733" y="350"/>
                  </a:lnTo>
                  <a:lnTo>
                    <a:pt x="1777" y="406"/>
                  </a:lnTo>
                  <a:lnTo>
                    <a:pt x="1818" y="463"/>
                  </a:lnTo>
                  <a:lnTo>
                    <a:pt x="1861" y="528"/>
                  </a:lnTo>
                  <a:lnTo>
                    <a:pt x="1903" y="593"/>
                  </a:lnTo>
                  <a:lnTo>
                    <a:pt x="1943" y="660"/>
                  </a:lnTo>
                  <a:lnTo>
                    <a:pt x="1987" y="737"/>
                  </a:lnTo>
                  <a:lnTo>
                    <a:pt x="2028" y="813"/>
                  </a:lnTo>
                  <a:lnTo>
                    <a:pt x="2028" y="814"/>
                  </a:lnTo>
                  <a:lnTo>
                    <a:pt x="2029" y="816"/>
                  </a:lnTo>
                  <a:lnTo>
                    <a:pt x="2030" y="818"/>
                  </a:lnTo>
                  <a:lnTo>
                    <a:pt x="2033" y="823"/>
                  </a:lnTo>
                  <a:lnTo>
                    <a:pt x="2039" y="835"/>
                  </a:lnTo>
                  <a:lnTo>
                    <a:pt x="2050" y="856"/>
                  </a:lnTo>
                  <a:lnTo>
                    <a:pt x="2051" y="858"/>
                  </a:lnTo>
                  <a:lnTo>
                    <a:pt x="2052" y="859"/>
                  </a:lnTo>
                  <a:lnTo>
                    <a:pt x="2053" y="862"/>
                  </a:lnTo>
                  <a:lnTo>
                    <a:pt x="2056" y="868"/>
                  </a:lnTo>
                  <a:lnTo>
                    <a:pt x="2062" y="879"/>
                  </a:lnTo>
                  <a:lnTo>
                    <a:pt x="2062" y="880"/>
                  </a:lnTo>
                  <a:lnTo>
                    <a:pt x="2063" y="882"/>
                  </a:lnTo>
                  <a:lnTo>
                    <a:pt x="2064" y="885"/>
                  </a:lnTo>
                  <a:lnTo>
                    <a:pt x="2067" y="890"/>
                  </a:lnTo>
                  <a:lnTo>
                    <a:pt x="2068" y="892"/>
                  </a:lnTo>
                  <a:lnTo>
                    <a:pt x="2069" y="893"/>
                  </a:lnTo>
                  <a:lnTo>
                    <a:pt x="2070" y="896"/>
                  </a:lnTo>
                  <a:lnTo>
                    <a:pt x="2071" y="897"/>
                  </a:lnTo>
                  <a:lnTo>
                    <a:pt x="2071" y="899"/>
                  </a:lnTo>
                  <a:lnTo>
                    <a:pt x="2072" y="900"/>
                  </a:lnTo>
                  <a:lnTo>
                    <a:pt x="2073" y="901"/>
                  </a:lnTo>
                </a:path>
              </a:pathLst>
            </a:custGeom>
            <a:noFill/>
            <a:ln w="28575" cap="sq">
              <a:solidFill>
                <a:srgbClr val="FF0000"/>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8" name="组合 27"/>
          <p:cNvGrpSpPr/>
          <p:nvPr/>
        </p:nvGrpSpPr>
        <p:grpSpPr bwMode="auto">
          <a:xfrm>
            <a:off x="5100289" y="2152733"/>
            <a:ext cx="1960563" cy="2657475"/>
            <a:chOff x="7105089" y="1924048"/>
            <a:chExt cx="1961651" cy="2658054"/>
          </a:xfrm>
        </p:grpSpPr>
        <p:sp>
          <p:nvSpPr>
            <p:cNvPr id="29" name="Line 15"/>
            <p:cNvSpPr>
              <a:spLocks noChangeShapeType="1"/>
            </p:cNvSpPr>
            <p:nvPr/>
          </p:nvSpPr>
          <p:spPr bwMode="auto">
            <a:xfrm rot="108252" flipH="1">
              <a:off x="7105089" y="2045138"/>
              <a:ext cx="1600200" cy="2536964"/>
            </a:xfrm>
            <a:prstGeom prst="line">
              <a:avLst/>
            </a:prstGeom>
            <a:noFill/>
            <a:ln w="28575">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0" name="Object 13"/>
            <p:cNvGraphicFramePr>
              <a:graphicFrameLocks noChangeAspect="1"/>
            </p:cNvGraphicFramePr>
            <p:nvPr/>
          </p:nvGraphicFramePr>
          <p:xfrm>
            <a:off x="8815915" y="1924048"/>
            <a:ext cx="250825" cy="446088"/>
          </p:xfrm>
          <a:graphic>
            <a:graphicData uri="http://schemas.openxmlformats.org/presentationml/2006/ole">
              <mc:AlternateContent xmlns:mc="http://schemas.openxmlformats.org/markup-compatibility/2006">
                <mc:Choice xmlns:v="urn:schemas-microsoft-com:vml" Requires="v">
                  <p:oleObj spid="_x0000_s15368" name="Equation" r:id="rId17" imgW="254000" imgH="431800" progId="Equation.DSMT4">
                    <p:embed/>
                  </p:oleObj>
                </mc:Choice>
                <mc:Fallback>
                  <p:oleObj name="Equation" r:id="rId17" imgW="254000" imgH="431800" progId="Equation.DSMT4">
                    <p:embed/>
                    <p:pic>
                      <p:nvPicPr>
                        <p:cNvPr id="3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815915" y="1924048"/>
                          <a:ext cx="250825"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1" name="组合 30"/>
          <p:cNvGrpSpPr/>
          <p:nvPr/>
        </p:nvGrpSpPr>
        <p:grpSpPr bwMode="auto">
          <a:xfrm>
            <a:off x="5757514" y="3057608"/>
            <a:ext cx="590550" cy="1762125"/>
            <a:chOff x="7762881" y="2828930"/>
            <a:chExt cx="591313" cy="1761619"/>
          </a:xfrm>
        </p:grpSpPr>
        <p:graphicFrame>
          <p:nvGraphicFramePr>
            <p:cNvPr id="32" name="Object 13"/>
            <p:cNvGraphicFramePr>
              <a:graphicFrameLocks noChangeAspect="1"/>
            </p:cNvGraphicFramePr>
            <p:nvPr/>
          </p:nvGraphicFramePr>
          <p:xfrm>
            <a:off x="7762881" y="2828930"/>
            <a:ext cx="277812" cy="300037"/>
          </p:xfrm>
          <a:graphic>
            <a:graphicData uri="http://schemas.openxmlformats.org/presentationml/2006/ole">
              <mc:AlternateContent xmlns:mc="http://schemas.openxmlformats.org/markup-compatibility/2006">
                <mc:Choice xmlns:v="urn:schemas-microsoft-com:vml" Requires="v">
                  <p:oleObj spid="_x0000_s15369" name="Equation" r:id="rId19" imgW="279400" imgH="292100" progId="Equation.DSMT4">
                    <p:embed/>
                  </p:oleObj>
                </mc:Choice>
                <mc:Fallback>
                  <p:oleObj name="Equation" r:id="rId19" imgW="279400" imgH="292100" progId="Equation.DSMT4">
                    <p:embed/>
                    <p:pic>
                      <p:nvPicPr>
                        <p:cNvPr id="32"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762881" y="2828930"/>
                          <a:ext cx="277812" cy="300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33" name="直接连接符 10"/>
            <p:cNvCxnSpPr>
              <a:cxnSpLocks noChangeShapeType="1"/>
            </p:cNvCxnSpPr>
            <p:nvPr/>
          </p:nvCxnSpPr>
          <p:spPr bwMode="auto">
            <a:xfrm flipV="1">
              <a:off x="8044699" y="3134675"/>
              <a:ext cx="0" cy="1076485"/>
            </a:xfrm>
            <a:prstGeom prst="line">
              <a:avLst/>
            </a:prstGeom>
            <a:noFill/>
            <a:ln w="1905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graphicFrame>
          <p:nvGraphicFramePr>
            <p:cNvPr id="34" name="Object 13"/>
            <p:cNvGraphicFramePr>
              <a:graphicFrameLocks noChangeAspect="1"/>
            </p:cNvGraphicFramePr>
            <p:nvPr/>
          </p:nvGraphicFramePr>
          <p:xfrm>
            <a:off x="8039869" y="4144462"/>
            <a:ext cx="314325" cy="446087"/>
          </p:xfrm>
          <a:graphic>
            <a:graphicData uri="http://schemas.openxmlformats.org/presentationml/2006/ole">
              <mc:AlternateContent xmlns:mc="http://schemas.openxmlformats.org/markup-compatibility/2006">
                <mc:Choice xmlns:v="urn:schemas-microsoft-com:vml" Requires="v">
                  <p:oleObj spid="_x0000_s15370" name="Equation" r:id="rId21" imgW="317500" imgH="431165" progId="Equation.DSMT4">
                    <p:embed/>
                  </p:oleObj>
                </mc:Choice>
                <mc:Fallback>
                  <p:oleObj name="Equation" r:id="rId21" imgW="317500" imgH="431165" progId="Equation.DSMT4">
                    <p:embed/>
                    <p:pic>
                      <p:nvPicPr>
                        <p:cNvPr id="34" name="Object 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039869" y="4144462"/>
                          <a:ext cx="314325"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 name="椭圆 12"/>
            <p:cNvSpPr>
              <a:spLocks noChangeArrowheads="1"/>
            </p:cNvSpPr>
            <p:nvPr/>
          </p:nvSpPr>
          <p:spPr bwMode="auto">
            <a:xfrm>
              <a:off x="7991676" y="3110860"/>
              <a:ext cx="74445" cy="74445"/>
            </a:xfrm>
            <a:prstGeom prst="ellipse">
              <a:avLst/>
            </a:prstGeom>
            <a:solidFill>
              <a:srgbClr val="FF0000"/>
            </a:solidFill>
            <a:ln w="19050" algn="ctr">
              <a:solidFill>
                <a:srgbClr val="FFFFFF"/>
              </a:solidFill>
              <a:round/>
              <a:headEnd type="none" w="sm" len="sm"/>
              <a:tailEnd type="none" w="sm" len="sm"/>
            </a:ln>
          </p:spPr>
          <p:txBody>
            <a:bodyPr wrap="none"/>
            <a:lstStyle/>
            <a:p>
              <a:endParaRPr lang="zh-CN" altLang="en-US" sz="2400"/>
            </a:p>
          </p:txBody>
        </p:sp>
      </p:grpSp>
      <mc:AlternateContent xmlns:mc="http://schemas.openxmlformats.org/markup-compatibility/2006" xmlns:a14="http://schemas.microsoft.com/office/drawing/2010/main">
        <mc:Choice Requires="a14">
          <p:sp>
            <p:nvSpPr>
              <p:cNvPr id="42" name="矩形 41"/>
              <p:cNvSpPr/>
              <p:nvPr/>
            </p:nvSpPr>
            <p:spPr>
              <a:xfrm>
                <a:off x="656789" y="5508521"/>
                <a:ext cx="5715411"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3200" i="1" smtClean="0">
                              <a:latin typeface="Cambria Math" panose="02040503050406030204" pitchFamily="18" charset="0"/>
                            </a:rPr>
                          </m:ctrlPr>
                        </m:sSubPr>
                        <m:e>
                          <m:r>
                            <a:rPr lang="zh-CN" altLang="en-US" sz="3200" i="1">
                              <a:latin typeface="Cambria Math" panose="02040503050406030204"/>
                            </a:rPr>
                            <m:t>𝑙</m:t>
                          </m:r>
                        </m:e>
                        <m:sub>
                          <m:r>
                            <a:rPr lang="zh-CN" altLang="en-US" sz="3200" i="1">
                              <a:latin typeface="Cambria Math" panose="02040503050406030204"/>
                            </a:rPr>
                            <m:t>𝑇</m:t>
                          </m:r>
                        </m:sub>
                      </m:sSub>
                      <m:r>
                        <a:rPr lang="zh-CN" altLang="en-US" sz="3200">
                          <a:latin typeface="Cambria Math" panose="02040503050406030204"/>
                        </a:rPr>
                        <m:t>:</m:t>
                      </m:r>
                      <m:r>
                        <m:rPr>
                          <m:nor/>
                        </m:rPr>
                        <a:rPr lang="zh-CN" altLang="en-US" sz="3200" i="1">
                          <a:latin typeface="Cambria Math" panose="02040503050406030204" charset="0"/>
                        </a:rPr>
                        <m:t> </m:t>
                      </m:r>
                      <m:r>
                        <a:rPr lang="zh-CN" altLang="en-US" sz="3200" i="1">
                          <a:latin typeface="Cambria Math" panose="02040503050406030204"/>
                        </a:rPr>
                        <m:t>𝑦</m:t>
                      </m:r>
                      <m:r>
                        <a:rPr lang="zh-CN" altLang="en-US" sz="3200">
                          <a:latin typeface="Cambria Math" panose="02040503050406030204"/>
                        </a:rPr>
                        <m:t>=</m:t>
                      </m:r>
                      <m:sSup>
                        <m:sSupPr>
                          <m:ctrlPr>
                            <a:rPr lang="zh-CN" altLang="en-US" sz="3200" i="1">
                              <a:latin typeface="Cambria Math" panose="02040503050406030204" pitchFamily="18" charset="0"/>
                            </a:rPr>
                          </m:ctrlPr>
                        </m:sSupPr>
                        <m:e>
                          <m:r>
                            <a:rPr lang="zh-CN" altLang="en-US" sz="3200" i="1">
                              <a:latin typeface="Cambria Math" panose="02040503050406030204"/>
                            </a:rPr>
                            <m:t>𝑓</m:t>
                          </m:r>
                        </m:e>
                        <m:sup>
                          <m:r>
                            <a:rPr lang="zh-CN" altLang="en-US" sz="3200">
                              <a:latin typeface="Cambria Math" panose="02040503050406030204"/>
                            </a:rPr>
                            <m:t>′</m:t>
                          </m:r>
                        </m:sup>
                      </m:sSup>
                      <m:r>
                        <a:rPr lang="zh-CN" altLang="en-US" sz="3200">
                          <a:latin typeface="Cambria Math" panose="02040503050406030204"/>
                        </a:rPr>
                        <m:t>(</m:t>
                      </m:r>
                      <m:sSub>
                        <m:sSubPr>
                          <m:ctrlPr>
                            <a:rPr lang="zh-CN" altLang="en-US" sz="3200" i="1">
                              <a:latin typeface="Cambria Math" panose="02040503050406030204" pitchFamily="18" charset="0"/>
                            </a:rPr>
                          </m:ctrlPr>
                        </m:sSubPr>
                        <m:e>
                          <m:r>
                            <a:rPr lang="zh-CN" altLang="en-US" sz="3200" i="1">
                              <a:latin typeface="Cambria Math" panose="02040503050406030204"/>
                            </a:rPr>
                            <m:t>𝑥</m:t>
                          </m:r>
                        </m:e>
                        <m:sub>
                          <m:r>
                            <a:rPr lang="zh-CN" altLang="en-US" sz="3200">
                              <a:latin typeface="Cambria Math" panose="02040503050406030204"/>
                            </a:rPr>
                            <m:t>0</m:t>
                          </m:r>
                        </m:sub>
                      </m:sSub>
                      <m:r>
                        <a:rPr lang="zh-CN" altLang="en-US" sz="3200">
                          <a:latin typeface="Cambria Math" panose="02040503050406030204"/>
                        </a:rPr>
                        <m:t>)(</m:t>
                      </m:r>
                      <m:r>
                        <a:rPr lang="zh-CN" altLang="en-US" sz="3200" i="1">
                          <a:latin typeface="Cambria Math" panose="02040503050406030204"/>
                        </a:rPr>
                        <m:t>𝑥</m:t>
                      </m:r>
                      <m:r>
                        <a:rPr lang="zh-CN" altLang="en-US" sz="3200">
                          <a:latin typeface="Cambria Math" panose="02040503050406030204"/>
                        </a:rPr>
                        <m:t>−</m:t>
                      </m:r>
                      <m:sSub>
                        <m:sSubPr>
                          <m:ctrlPr>
                            <a:rPr lang="zh-CN" altLang="en-US" sz="3200" i="1">
                              <a:latin typeface="Cambria Math" panose="02040503050406030204" pitchFamily="18" charset="0"/>
                            </a:rPr>
                          </m:ctrlPr>
                        </m:sSubPr>
                        <m:e>
                          <m:r>
                            <a:rPr lang="zh-CN" altLang="en-US" sz="3200" i="1">
                              <a:latin typeface="Cambria Math" panose="02040503050406030204"/>
                            </a:rPr>
                            <m:t>𝑥</m:t>
                          </m:r>
                        </m:e>
                        <m:sub>
                          <m:r>
                            <a:rPr lang="zh-CN" altLang="en-US" sz="3200">
                              <a:latin typeface="Cambria Math" panose="02040503050406030204"/>
                            </a:rPr>
                            <m:t>0</m:t>
                          </m:r>
                        </m:sub>
                      </m:sSub>
                      <m:r>
                        <a:rPr lang="zh-CN" altLang="en-US" sz="3200">
                          <a:latin typeface="Cambria Math" panose="02040503050406030204"/>
                        </a:rPr>
                        <m:t>)+</m:t>
                      </m:r>
                      <m:r>
                        <a:rPr lang="zh-CN" altLang="en-US" sz="3200" i="1">
                          <a:latin typeface="Cambria Math" panose="02040503050406030204"/>
                        </a:rPr>
                        <m:t>𝑓</m:t>
                      </m:r>
                      <m:r>
                        <a:rPr lang="zh-CN" altLang="en-US" sz="3200">
                          <a:latin typeface="Cambria Math" panose="02040503050406030204"/>
                        </a:rPr>
                        <m:t>(</m:t>
                      </m:r>
                      <m:sSub>
                        <m:sSubPr>
                          <m:ctrlPr>
                            <a:rPr lang="zh-CN" altLang="en-US" sz="3200" i="1">
                              <a:latin typeface="Cambria Math" panose="02040503050406030204" pitchFamily="18" charset="0"/>
                            </a:rPr>
                          </m:ctrlPr>
                        </m:sSubPr>
                        <m:e>
                          <m:r>
                            <a:rPr lang="zh-CN" altLang="en-US" sz="3200" i="1">
                              <a:latin typeface="Cambria Math" panose="02040503050406030204"/>
                            </a:rPr>
                            <m:t>𝑥</m:t>
                          </m:r>
                        </m:e>
                        <m:sub>
                          <m:r>
                            <a:rPr lang="zh-CN" altLang="en-US" sz="3200">
                              <a:latin typeface="Cambria Math" panose="02040503050406030204"/>
                            </a:rPr>
                            <m:t>0</m:t>
                          </m:r>
                        </m:sub>
                      </m:sSub>
                      <m:r>
                        <a:rPr lang="en-US" altLang="zh-CN" sz="3200" b="0" i="1" smtClean="0">
                          <a:latin typeface="Cambria Math" panose="02040503050406030204"/>
                        </a:rPr>
                        <m:t>)</m:t>
                      </m:r>
                    </m:oMath>
                  </m:oMathPara>
                </a14:m>
                <a:endParaRPr lang="zh-CN" altLang="en-US" sz="3200" dirty="0"/>
              </a:p>
            </p:txBody>
          </p:sp>
        </mc:Choice>
        <mc:Fallback xmlns="">
          <p:sp>
            <p:nvSpPr>
              <p:cNvPr id="42" name="矩形 41"/>
              <p:cNvSpPr>
                <a:spLocks noRot="1" noChangeAspect="1" noMove="1" noResize="1" noEditPoints="1" noAdjustHandles="1" noChangeArrowheads="1" noChangeShapeType="1" noTextEdit="1"/>
              </p:cNvSpPr>
              <p:nvPr/>
            </p:nvSpPr>
            <p:spPr>
              <a:xfrm>
                <a:off x="656789" y="5508521"/>
                <a:ext cx="5715411" cy="584775"/>
              </a:xfrm>
              <a:prstGeom prst="rect">
                <a:avLst/>
              </a:prstGeom>
              <a:blipFill rotWithShape="1">
                <a:blip r:embed="rId23"/>
                <a:stretch>
                  <a:fillRect l="-3" t="-91" r="11" b="81"/>
                </a:stretch>
              </a:blipFill>
            </p:spPr>
            <p:txBody>
              <a:bodyPr/>
              <a:lstStyle/>
              <a:p>
                <a:r>
                  <a:rPr lang="zh-CN" altLang="en-US">
                    <a:noFill/>
                  </a:rPr>
                  <a:t> </a:t>
                </a:r>
              </a:p>
            </p:txBody>
          </p:sp>
        </mc:Fallback>
      </mc:AlternateContent>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down)">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down)">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wipe(left)">
                                      <p:cBhvr>
                                        <p:cTn id="3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1"/>
          <p:cNvGraphicFramePr>
            <a:graphicFrameLocks noChangeAspect="1"/>
          </p:cNvGraphicFramePr>
          <p:nvPr/>
        </p:nvGraphicFramePr>
        <p:xfrm>
          <a:off x="2720975" y="2172420"/>
          <a:ext cx="1497013" cy="627062"/>
        </p:xfrm>
        <a:graphic>
          <a:graphicData uri="http://schemas.openxmlformats.org/presentationml/2006/ole">
            <mc:AlternateContent xmlns:mc="http://schemas.openxmlformats.org/markup-compatibility/2006">
              <mc:Choice xmlns:v="urn:schemas-microsoft-com:vml" Requires="v">
                <p:oleObj spid="_x0000_s16386" name="Equation" r:id="rId3" imgW="546100" imgH="228600" progId="Equation.DSMT4">
                  <p:embed/>
                </p:oleObj>
              </mc:Choice>
              <mc:Fallback>
                <p:oleObj name="Equation" r:id="rId3" imgW="546100" imgH="228600" progId="Equation.DSMT4">
                  <p:embed/>
                  <p:pic>
                    <p:nvPicPr>
                      <p:cNvPr id="2" name="Object 21"/>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2720975" y="2172420"/>
                        <a:ext cx="1497013" cy="6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22"/>
          <p:cNvGraphicFramePr>
            <a:graphicFrameLocks noChangeAspect="1"/>
          </p:cNvGraphicFramePr>
          <p:nvPr/>
        </p:nvGraphicFramePr>
        <p:xfrm>
          <a:off x="2763838" y="3258889"/>
          <a:ext cx="1531937" cy="627063"/>
        </p:xfrm>
        <a:graphic>
          <a:graphicData uri="http://schemas.openxmlformats.org/presentationml/2006/ole">
            <mc:AlternateContent xmlns:mc="http://schemas.openxmlformats.org/markup-compatibility/2006">
              <mc:Choice xmlns:v="urn:schemas-microsoft-com:vml" Requires="v">
                <p:oleObj spid="_x0000_s16387" name="Equation" r:id="rId5" imgW="558800" imgH="228600" progId="Equation.DSMT4">
                  <p:embed/>
                </p:oleObj>
              </mc:Choice>
              <mc:Fallback>
                <p:oleObj name="Equation" r:id="rId5" imgW="558800" imgH="228600" progId="Equation.DSMT4">
                  <p:embed/>
                  <p:pic>
                    <p:nvPicPr>
                      <p:cNvPr id="3" name="Object 22"/>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2763838" y="3258889"/>
                        <a:ext cx="1531937" cy="62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21"/>
          <p:cNvGraphicFramePr>
            <a:graphicFrameLocks noChangeAspect="1"/>
          </p:cNvGraphicFramePr>
          <p:nvPr/>
        </p:nvGraphicFramePr>
        <p:xfrm>
          <a:off x="4200525" y="1916832"/>
          <a:ext cx="4108450" cy="1079500"/>
        </p:xfrm>
        <a:graphic>
          <a:graphicData uri="http://schemas.openxmlformats.org/presentationml/2006/ole">
            <mc:AlternateContent xmlns:mc="http://schemas.openxmlformats.org/markup-compatibility/2006">
              <mc:Choice xmlns:v="urn:schemas-microsoft-com:vml" Requires="v">
                <p:oleObj spid="_x0000_s16388" name="Equation" r:id="rId7" imgW="1497965" imgH="393700" progId="Equation.DSMT4">
                  <p:embed/>
                </p:oleObj>
              </mc:Choice>
              <mc:Fallback>
                <p:oleObj name="Equation" r:id="rId7" imgW="1497965" imgH="393700" progId="Equation.DSMT4">
                  <p:embed/>
                  <p:pic>
                    <p:nvPicPr>
                      <p:cNvPr id="4"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00525" y="1916832"/>
                        <a:ext cx="410845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21"/>
          <p:cNvGraphicFramePr>
            <a:graphicFrameLocks noChangeAspect="1"/>
          </p:cNvGraphicFramePr>
          <p:nvPr/>
        </p:nvGraphicFramePr>
        <p:xfrm>
          <a:off x="4271963" y="2996952"/>
          <a:ext cx="4108450" cy="1079500"/>
        </p:xfrm>
        <a:graphic>
          <a:graphicData uri="http://schemas.openxmlformats.org/presentationml/2006/ole">
            <mc:AlternateContent xmlns:mc="http://schemas.openxmlformats.org/markup-compatibility/2006">
              <mc:Choice xmlns:v="urn:schemas-microsoft-com:vml" Requires="v">
                <p:oleObj spid="_x0000_s16389" name="Equation" r:id="rId9" imgW="1497965" imgH="393700" progId="Equation.DSMT4">
                  <p:embed/>
                </p:oleObj>
              </mc:Choice>
              <mc:Fallback>
                <p:oleObj name="Equation" r:id="rId9" imgW="1497965" imgH="393700" progId="Equation.DSMT4">
                  <p:embed/>
                  <p:pic>
                    <p:nvPicPr>
                      <p:cNvPr id="5" name="Object 21"/>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4271963" y="2996952"/>
                        <a:ext cx="410845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27"/>
          <p:cNvSpPr>
            <a:spLocks noChangeArrowheads="1"/>
          </p:cNvSpPr>
          <p:nvPr/>
        </p:nvSpPr>
        <p:spPr bwMode="auto">
          <a:xfrm>
            <a:off x="723900" y="2199407"/>
            <a:ext cx="208915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457200" indent="-457200">
              <a:buFontTx/>
              <a:buBlip>
                <a:blip r:embed="rId11"/>
              </a:buBlip>
            </a:pPr>
            <a:r>
              <a:rPr lang="zh-CN" altLang="en-US" sz="2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左导数</a:t>
            </a:r>
          </a:p>
        </p:txBody>
      </p:sp>
      <p:sp>
        <p:nvSpPr>
          <p:cNvPr id="7" name="Rectangle 27"/>
          <p:cNvSpPr>
            <a:spLocks noChangeArrowheads="1"/>
          </p:cNvSpPr>
          <p:nvPr/>
        </p:nvSpPr>
        <p:spPr bwMode="auto">
          <a:xfrm>
            <a:off x="723900" y="3284289"/>
            <a:ext cx="208915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457200" indent="-457200">
              <a:buFontTx/>
              <a:buBlip>
                <a:blip r:embed="rId11"/>
              </a:buBlip>
            </a:pPr>
            <a:r>
              <a:rPr lang="zh-CN" altLang="en-US" sz="2800" b="1" dirty="0">
                <a:solidFill>
                  <a:srgbClr val="006600"/>
                </a:solidFill>
                <a:latin typeface="微软雅黑" panose="020B0503020204020204" pitchFamily="34" charset="-122"/>
                <a:ea typeface="微软雅黑" panose="020B0503020204020204" pitchFamily="34" charset="-122"/>
                <a:cs typeface="Times New Roman" panose="02020603050405020304" pitchFamily="18" charset="0"/>
              </a:rPr>
              <a:t>右导数</a:t>
            </a:r>
          </a:p>
        </p:txBody>
      </p:sp>
      <mc:AlternateContent xmlns:mc="http://schemas.openxmlformats.org/markup-compatibility/2006" xmlns:a14="http://schemas.microsoft.com/office/drawing/2010/main">
        <mc:Choice Requires="a14">
          <p:sp>
            <p:nvSpPr>
              <p:cNvPr id="9" name="Text Box 9"/>
              <p:cNvSpPr txBox="1">
                <a:spLocks noChangeArrowheads="1"/>
              </p:cNvSpPr>
              <p:nvPr/>
            </p:nvSpPr>
            <p:spPr bwMode="auto">
              <a:xfrm>
                <a:off x="674688" y="4149080"/>
                <a:ext cx="8073776" cy="1120371"/>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sz="2900">
                    <a:solidFill>
                      <a:schemeClr val="tx1"/>
                    </a:solidFill>
                    <a:latin typeface="Times New Roman" panose="02020603050405020304" pitchFamily="18" charset="0"/>
                    <a:ea typeface="宋体" panose="02010600030101010101" pitchFamily="2" charset="-122"/>
                  </a:defRPr>
                </a:lvl1pPr>
                <a:lvl2pPr marL="742950" indent="-285750" eaLnBrk="0" hangingPunct="0">
                  <a:defRPr sz="2900">
                    <a:solidFill>
                      <a:schemeClr val="tx1"/>
                    </a:solidFill>
                    <a:latin typeface="Times New Roman" panose="02020603050405020304" pitchFamily="18" charset="0"/>
                    <a:ea typeface="宋体" panose="02010600030101010101" pitchFamily="2" charset="-122"/>
                  </a:defRPr>
                </a:lvl2pPr>
                <a:lvl3pPr marL="1143000" indent="-228600" eaLnBrk="0" hangingPunct="0">
                  <a:defRPr sz="2900">
                    <a:solidFill>
                      <a:schemeClr val="tx1"/>
                    </a:solidFill>
                    <a:latin typeface="Times New Roman" panose="02020603050405020304" pitchFamily="18" charset="0"/>
                    <a:ea typeface="宋体" panose="02010600030101010101" pitchFamily="2" charset="-122"/>
                  </a:defRPr>
                </a:lvl3pPr>
                <a:lvl4pPr marL="1600200" indent="-228600" eaLnBrk="0" hangingPunct="0">
                  <a:defRPr sz="2900">
                    <a:solidFill>
                      <a:schemeClr val="tx1"/>
                    </a:solidFill>
                    <a:latin typeface="Times New Roman" panose="02020603050405020304" pitchFamily="18" charset="0"/>
                    <a:ea typeface="宋体" panose="02010600030101010101" pitchFamily="2" charset="-122"/>
                  </a:defRPr>
                </a:lvl4pPr>
                <a:lvl5pPr marL="2057400" indent="-228600" eaLnBrk="0" hangingPunct="0">
                  <a:defRPr sz="2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9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kumimoji="1" lang="zh-CN" altLang="en-US" sz="28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定理</a:t>
                </a:r>
                <a:r>
                  <a:rPr kumimoji="1" lang="en-US" altLang="zh-CN" sz="28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28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en-US" sz="2800" dirty="0">
                    <a:latin typeface="微软雅黑" panose="020B0503020204020204" pitchFamily="34" charset="-122"/>
                    <a:ea typeface="微软雅黑" panose="020B0503020204020204" pitchFamily="34" charset="-122"/>
                    <a:cs typeface="Times New Roman" panose="02020603050405020304" pitchFamily="18" charset="0"/>
                  </a:rPr>
                  <a:t>函数</a:t>
                </a:r>
                <a14:m>
                  <m:oMath xmlns:m="http://schemas.openxmlformats.org/officeDocument/2006/math">
                    <m:d>
                      <m:dPr>
                        <m:begChr m:val=""/>
                        <m:ctrlPr>
                          <a:rPr lang="zh-CN" altLang="en-US" sz="2800" i="1">
                            <a:latin typeface="Cambria Math" panose="02040503050406030204" pitchFamily="18" charset="0"/>
                          </a:rPr>
                        </m:ctrlPr>
                      </m:dPr>
                      <m:e>
                        <m:r>
                          <a:rPr lang="zh-CN" altLang="en-US" sz="2800" i="1">
                            <a:latin typeface="Cambria Math" panose="02040503050406030204"/>
                          </a:rPr>
                          <m:t>𝑓</m:t>
                        </m:r>
                        <m:r>
                          <a:rPr lang="zh-CN" altLang="en-US" sz="2800">
                            <a:latin typeface="Cambria Math" panose="02040503050406030204"/>
                          </a:rPr>
                          <m:t>(</m:t>
                        </m:r>
                        <m:r>
                          <a:rPr lang="zh-CN" altLang="en-US" sz="2800" i="1">
                            <a:latin typeface="Cambria Math" panose="02040503050406030204"/>
                          </a:rPr>
                          <m:t>𝑥</m:t>
                        </m:r>
                      </m:e>
                    </m:d>
                  </m:oMath>
                </a14:m>
                <a:r>
                  <a:rPr kumimoji="1" lang="zh-CN" altLang="en-US" sz="2800" dirty="0">
                    <a:latin typeface="微软雅黑" panose="020B0503020204020204" pitchFamily="34" charset="-122"/>
                    <a:ea typeface="微软雅黑" panose="020B0503020204020204" pitchFamily="34" charset="-122"/>
                    <a:cs typeface="Times New Roman" panose="02020603050405020304" pitchFamily="18" charset="0"/>
                  </a:rPr>
                  <a:t>在</a:t>
                </a:r>
                <a14:m>
                  <m:oMath xmlns:m="http://schemas.openxmlformats.org/officeDocument/2006/math">
                    <m:sSub>
                      <m:sSubPr>
                        <m:ctrlPr>
                          <a:rPr lang="zh-CN" altLang="en-US" sz="2800" i="1">
                            <a:latin typeface="Cambria Math" panose="02040503050406030204" pitchFamily="18" charset="0"/>
                          </a:rPr>
                        </m:ctrlPr>
                      </m:sSubPr>
                      <m:e>
                        <m:r>
                          <a:rPr lang="zh-CN" altLang="en-US" sz="2800" i="1">
                            <a:latin typeface="Cambria Math" panose="02040503050406030204"/>
                          </a:rPr>
                          <m:t>𝑥</m:t>
                        </m:r>
                      </m:e>
                      <m:sub>
                        <m:r>
                          <a:rPr lang="zh-CN" altLang="en-US" sz="2800">
                            <a:latin typeface="Cambria Math" panose="02040503050406030204"/>
                          </a:rPr>
                          <m:t>0</m:t>
                        </m:r>
                      </m:sub>
                    </m:sSub>
                  </m:oMath>
                </a14:m>
                <a:r>
                  <a:rPr kumimoji="1" lang="zh-CN" altLang="en-US" sz="2800" dirty="0">
                    <a:latin typeface="微软雅黑" panose="020B0503020204020204" pitchFamily="34" charset="-122"/>
                    <a:ea typeface="微软雅黑" panose="020B0503020204020204" pitchFamily="34" charset="-122"/>
                    <a:cs typeface="Times New Roman" panose="02020603050405020304" pitchFamily="18" charset="0"/>
                  </a:rPr>
                  <a:t>处可导的充要条件是它在 </a:t>
                </a:r>
                <a14:m>
                  <m:oMath xmlns:m="http://schemas.openxmlformats.org/officeDocument/2006/math">
                    <m:sSub>
                      <m:sSubPr>
                        <m:ctrlPr>
                          <a:rPr lang="zh-CN" altLang="en-US" sz="2800" i="1">
                            <a:latin typeface="Cambria Math" panose="02040503050406030204" pitchFamily="18" charset="0"/>
                          </a:rPr>
                        </m:ctrlPr>
                      </m:sSubPr>
                      <m:e>
                        <m:r>
                          <a:rPr lang="zh-CN" altLang="en-US" sz="2800" i="1">
                            <a:latin typeface="Cambria Math" panose="02040503050406030204"/>
                          </a:rPr>
                          <m:t>𝑥</m:t>
                        </m:r>
                      </m:e>
                      <m:sub>
                        <m:r>
                          <a:rPr lang="zh-CN" altLang="en-US" sz="2800">
                            <a:latin typeface="Cambria Math" panose="02040503050406030204"/>
                          </a:rPr>
                          <m:t>0</m:t>
                        </m:r>
                      </m:sub>
                    </m:sSub>
                  </m:oMath>
                </a14:m>
                <a:endParaRPr lang="en-US" altLang="zh-CN" sz="2800" dirty="0">
                  <a:latin typeface="微软雅黑" panose="020B0503020204020204" pitchFamily="34" charset="-122"/>
                </a:endParaRPr>
              </a:p>
              <a:p>
                <a:pPr eaLnBrk="1" hangingPunct="1">
                  <a:lnSpc>
                    <a:spcPct val="125000"/>
                  </a:lnSpc>
                </a:pPr>
                <a:r>
                  <a:rPr kumimoji="1" lang="zh-CN" altLang="en-US" sz="2800" dirty="0">
                    <a:latin typeface="微软雅黑" panose="020B0503020204020204" pitchFamily="34" charset="-122"/>
                    <a:ea typeface="微软雅黑" panose="020B0503020204020204" pitchFamily="34" charset="-122"/>
                    <a:cs typeface="Times New Roman" panose="02020603050405020304" pitchFamily="18" charset="0"/>
                  </a:rPr>
                  <a:t>的左、右导数存在且相等．</a:t>
                </a:r>
              </a:p>
            </p:txBody>
          </p:sp>
        </mc:Choice>
        <mc:Fallback xmlns="">
          <p:sp>
            <p:nvSpPr>
              <p:cNvPr id="9" name="Text Box 9"/>
              <p:cNvSpPr txBox="1">
                <a:spLocks noRot="1" noChangeAspect="1" noMove="1" noResize="1" noEditPoints="1" noAdjustHandles="1" noChangeArrowheads="1" noChangeShapeType="1" noTextEdit="1"/>
              </p:cNvSpPr>
              <p:nvPr/>
            </p:nvSpPr>
            <p:spPr bwMode="auto">
              <a:xfrm>
                <a:off x="674688" y="4149080"/>
                <a:ext cx="8073776" cy="1120371"/>
              </a:xfrm>
              <a:prstGeom prst="rect">
                <a:avLst/>
              </a:prstGeom>
              <a:blipFill rotWithShape="1">
                <a:blip r:embed="rId12"/>
                <a:stretch>
                  <a:fillRect l="-4" t="-56" r="1" b="2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3" name="Rectangle 27"/>
          <p:cNvSpPr>
            <a:spLocks noChangeArrowheads="1"/>
          </p:cNvSpPr>
          <p:nvPr/>
        </p:nvSpPr>
        <p:spPr bwMode="auto">
          <a:xfrm>
            <a:off x="757238" y="1139924"/>
            <a:ext cx="208915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457200" indent="-457200">
              <a:buFontTx/>
              <a:buBlip>
                <a:blip r:embed="rId11"/>
              </a:buBlip>
            </a:pPr>
            <a:r>
              <a:rPr lang="zh-CN" altLang="en-US" sz="2800" b="1">
                <a:latin typeface="微软雅黑" panose="020B0503020204020204" pitchFamily="34" charset="-122"/>
                <a:ea typeface="微软雅黑" panose="020B0503020204020204" pitchFamily="34" charset="-122"/>
                <a:cs typeface="Times New Roman" panose="02020603050405020304" pitchFamily="18" charset="0"/>
              </a:rPr>
              <a:t>导数</a:t>
            </a:r>
          </a:p>
        </p:txBody>
      </p:sp>
      <p:graphicFrame>
        <p:nvGraphicFramePr>
          <p:cNvPr id="14" name="Object 21"/>
          <p:cNvGraphicFramePr>
            <a:graphicFrameLocks noChangeAspect="1"/>
          </p:cNvGraphicFramePr>
          <p:nvPr/>
        </p:nvGraphicFramePr>
        <p:xfrm>
          <a:off x="2724150" y="836712"/>
          <a:ext cx="5467350" cy="1079500"/>
        </p:xfrm>
        <a:graphic>
          <a:graphicData uri="http://schemas.openxmlformats.org/presentationml/2006/ole">
            <mc:AlternateContent xmlns:mc="http://schemas.openxmlformats.org/markup-compatibility/2006">
              <mc:Choice xmlns:v="urn:schemas-microsoft-com:vml" Requires="v">
                <p:oleObj spid="_x0000_s16390" name="Equation" r:id="rId13" imgW="1993900" imgH="393700" progId="Equation.DSMT4">
                  <p:embed/>
                </p:oleObj>
              </mc:Choice>
              <mc:Fallback>
                <p:oleObj name="Equation" r:id="rId13" imgW="1993900" imgH="393700" progId="Equation.DSMT4">
                  <p:embed/>
                  <p:pic>
                    <p:nvPicPr>
                      <p:cNvPr id="14"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24150" y="836712"/>
                        <a:ext cx="546735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18" name="Rectangle 19"/>
              <p:cNvSpPr>
                <a:spLocks noChangeArrowheads="1"/>
              </p:cNvSpPr>
              <p:nvPr/>
            </p:nvSpPr>
            <p:spPr bwMode="auto">
              <a:xfrm>
                <a:off x="757238" y="5445224"/>
                <a:ext cx="7602411"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defRPr/>
                </a:pPr>
                <a:r>
                  <a:rPr lang="zh-CN" altLang="en-US" sz="2800" b="1" kern="0" dirty="0">
                    <a:solidFill>
                      <a:srgbClr val="FF0000"/>
                    </a:solidFill>
                    <a:latin typeface="微软雅黑" panose="020B0503020204020204" pitchFamily="34" charset="-122"/>
                    <a:ea typeface="微软雅黑" panose="020B0503020204020204" pitchFamily="34" charset="-122"/>
                  </a:rPr>
                  <a:t>例</a:t>
                </a:r>
                <a:r>
                  <a:rPr lang="en-US" altLang="zh-CN" sz="2800" b="1" kern="0" dirty="0">
                    <a:solidFill>
                      <a:srgbClr val="FF0000"/>
                    </a:solidFill>
                    <a:latin typeface="微软雅黑" panose="020B0503020204020204" pitchFamily="34" charset="-122"/>
                    <a:ea typeface="微软雅黑" panose="020B0503020204020204" pitchFamily="34" charset="-122"/>
                  </a:rPr>
                  <a:t>1 </a:t>
                </a:r>
                <a:r>
                  <a:rPr lang="zh-CN" altLang="en-US" sz="2800" kern="0" dirty="0">
                    <a:latin typeface="微软雅黑" panose="020B0503020204020204" pitchFamily="34" charset="-122"/>
                    <a:ea typeface="微软雅黑" panose="020B0503020204020204" pitchFamily="34" charset="-122"/>
                  </a:rPr>
                  <a:t>函数</a:t>
                </a:r>
                <a14:m>
                  <m:oMath xmlns:m="http://schemas.openxmlformats.org/officeDocument/2006/math">
                    <m:r>
                      <a:rPr lang="zh-CN" altLang="en-US" sz="2800" i="1">
                        <a:latin typeface="Cambria Math" panose="02040503050406030204"/>
                      </a:rPr>
                      <m:t>𝑓</m:t>
                    </m:r>
                    <m:r>
                      <a:rPr lang="zh-CN" altLang="en-US" sz="2800">
                        <a:latin typeface="Cambria Math" panose="02040503050406030204"/>
                      </a:rPr>
                      <m:t>(</m:t>
                    </m:r>
                    <m:r>
                      <a:rPr lang="zh-CN" altLang="en-US" sz="2800" i="1">
                        <a:latin typeface="Cambria Math" panose="02040503050406030204"/>
                      </a:rPr>
                      <m:t>𝑥</m:t>
                    </m:r>
                    <m:r>
                      <a:rPr lang="zh-CN" altLang="en-US" sz="2800">
                        <a:latin typeface="Cambria Math" panose="02040503050406030204"/>
                      </a:rPr>
                      <m:t>)=|</m:t>
                    </m:r>
                    <m:r>
                      <a:rPr lang="zh-CN" altLang="en-US" sz="2800" i="1">
                        <a:latin typeface="Cambria Math" panose="02040503050406030204"/>
                      </a:rPr>
                      <m:t>𝑥</m:t>
                    </m:r>
                    <m:r>
                      <a:rPr lang="zh-CN" altLang="en-US" sz="2800">
                        <a:latin typeface="Cambria Math" panose="02040503050406030204"/>
                      </a:rPr>
                      <m:t>|</m:t>
                    </m:r>
                  </m:oMath>
                </a14:m>
                <a:r>
                  <a:rPr lang="zh-CN" altLang="en-US" sz="2800" kern="0" dirty="0">
                    <a:latin typeface="微软雅黑" panose="020B0503020204020204" pitchFamily="34" charset="-122"/>
                    <a:ea typeface="微软雅黑" panose="020B0503020204020204" pitchFamily="34" charset="-122"/>
                  </a:rPr>
                  <a:t>在 </a:t>
                </a:r>
                <a14:m>
                  <m:oMath xmlns:m="http://schemas.openxmlformats.org/officeDocument/2006/math">
                    <m:r>
                      <a:rPr lang="en-US" altLang="zh-CN" sz="2800" i="1" kern="0" dirty="0" smtClean="0">
                        <a:latin typeface="Cambria Math" panose="02040503050406030204"/>
                        <a:ea typeface="微软雅黑" panose="020B0503020204020204" pitchFamily="34" charset="-122"/>
                      </a:rPr>
                      <m:t>𝑥</m:t>
                    </m:r>
                    <m:r>
                      <a:rPr lang="zh-CN" altLang="en-US" sz="2800" i="1" kern="0" dirty="0">
                        <a:latin typeface="Cambria Math" panose="02040503050406030204"/>
                        <a:ea typeface="微软雅黑" panose="020B0503020204020204" pitchFamily="34" charset="-122"/>
                      </a:rPr>
                      <m:t>＝</m:t>
                    </m:r>
                    <m:r>
                      <a:rPr lang="en-US" altLang="zh-CN" sz="2800" i="1" kern="0" dirty="0">
                        <a:latin typeface="Cambria Math" panose="02040503050406030204"/>
                        <a:ea typeface="微软雅黑" panose="020B0503020204020204" pitchFamily="34" charset="-122"/>
                      </a:rPr>
                      <m:t>0</m:t>
                    </m:r>
                  </m:oMath>
                </a14:m>
                <a:r>
                  <a:rPr lang="en-US" altLang="zh-CN" sz="2800" kern="0" dirty="0">
                    <a:latin typeface="微软雅黑" panose="020B0503020204020204" pitchFamily="34" charset="-122"/>
                    <a:ea typeface="微软雅黑" panose="020B0503020204020204" pitchFamily="34" charset="-122"/>
                  </a:rPr>
                  <a:t> </a:t>
                </a:r>
                <a:r>
                  <a:rPr lang="zh-CN" altLang="en-US" sz="2800" kern="0" dirty="0">
                    <a:latin typeface="微软雅黑" panose="020B0503020204020204" pitchFamily="34" charset="-122"/>
                    <a:ea typeface="微软雅黑" panose="020B0503020204020204" pitchFamily="34" charset="-122"/>
                  </a:rPr>
                  <a:t>处连续但不可导</a:t>
                </a:r>
                <a:r>
                  <a:rPr lang="en-US" altLang="zh-CN" sz="2800" kern="0" dirty="0">
                    <a:latin typeface="微软雅黑" panose="020B0503020204020204" pitchFamily="34" charset="-122"/>
                    <a:ea typeface="微软雅黑" panose="020B0503020204020204" pitchFamily="34" charset="-122"/>
                  </a:rPr>
                  <a:t>.</a:t>
                </a:r>
              </a:p>
            </p:txBody>
          </p:sp>
        </mc:Choice>
        <mc:Fallback xmlns="">
          <p:sp>
            <p:nvSpPr>
              <p:cNvPr id="18" name="Rectangle 19"/>
              <p:cNvSpPr>
                <a:spLocks noRot="1" noChangeAspect="1" noMove="1" noResize="1" noEditPoints="1" noAdjustHandles="1" noChangeArrowheads="1" noChangeShapeType="1" noTextEdit="1"/>
              </p:cNvSpPr>
              <p:nvPr/>
            </p:nvSpPr>
            <p:spPr bwMode="auto">
              <a:xfrm>
                <a:off x="757238" y="5445224"/>
                <a:ext cx="7602411" cy="523220"/>
              </a:xfrm>
              <a:prstGeom prst="rect">
                <a:avLst/>
              </a:prstGeom>
              <a:blipFill rotWithShape="1">
                <a:blip r:embed="rId15"/>
                <a:stretch>
                  <a:fillRect l="-4" t="-19" r="7" b="1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Effect transition="in" filter="wipe(left)">
                                      <p:cBhvr>
                                        <p:cTn id="37" dur="500"/>
                                        <p:tgtEl>
                                          <p:spTgt spid="9">
                                            <p:txEl>
                                              <p:pRg st="0" end="0"/>
                                            </p:txEl>
                                          </p:spTgt>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9">
                                            <p:txEl>
                                              <p:pRg st="1" end="1"/>
                                            </p:txEl>
                                          </p:spTgt>
                                        </p:tgtEl>
                                        <p:attrNameLst>
                                          <p:attrName>style.visibility</p:attrName>
                                        </p:attrNameLst>
                                      </p:cBhvr>
                                      <p:to>
                                        <p:strVal val="visible"/>
                                      </p:to>
                                    </p:set>
                                    <p:animEffect transition="in" filter="wipe(left)">
                                      <p:cBhvr>
                                        <p:cTn id="41" dur="500"/>
                                        <p:tgtEl>
                                          <p:spTgt spid="9">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left)">
                                      <p:cBhvr>
                                        <p:cTn id="4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uiExpand="1" build="p"/>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51"/>
          <p:cNvGrpSpPr/>
          <p:nvPr/>
        </p:nvGrpSpPr>
        <p:grpSpPr bwMode="auto">
          <a:xfrm>
            <a:off x="468313" y="908720"/>
            <a:ext cx="8420100" cy="1438275"/>
            <a:chOff x="-201" y="1934"/>
            <a:chExt cx="5304" cy="906"/>
          </a:xfrm>
        </p:grpSpPr>
        <p:sp>
          <p:nvSpPr>
            <p:cNvPr id="4" name="Rectangle 49"/>
            <p:cNvSpPr>
              <a:spLocks noChangeArrowheads="1"/>
            </p:cNvSpPr>
            <p:nvPr/>
          </p:nvSpPr>
          <p:spPr bwMode="auto">
            <a:xfrm>
              <a:off x="-159" y="2244"/>
              <a:ext cx="5262"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800">
                  <a:latin typeface="微软雅黑" panose="020B0503020204020204" pitchFamily="34" charset="-122"/>
                  <a:ea typeface="微软雅黑" panose="020B0503020204020204" pitchFamily="34" charset="-122"/>
                </a:rPr>
                <a:t>“</a:t>
              </a:r>
              <a:r>
                <a:rPr lang="zh-CN" altLang="en-US" sz="2800">
                  <a:latin typeface="微软雅黑" panose="020B0503020204020204" pitchFamily="34" charset="-122"/>
                  <a:ea typeface="微软雅黑" panose="020B0503020204020204" pitchFamily="34" charset="-122"/>
                </a:rPr>
                <a:t>在一切理论成就中，未必再有什么像</a:t>
              </a:r>
              <a:r>
                <a:rPr lang="en-US" altLang="zh-CN" sz="2800">
                  <a:latin typeface="微软雅黑" panose="020B0503020204020204" pitchFamily="34" charset="-122"/>
                  <a:ea typeface="微软雅黑" panose="020B0503020204020204" pitchFamily="34" charset="-122"/>
                </a:rPr>
                <a:t>17</a:t>
              </a:r>
              <a:r>
                <a:rPr lang="zh-CN" altLang="en-US" sz="2800">
                  <a:latin typeface="微软雅黑" panose="020B0503020204020204" pitchFamily="34" charset="-122"/>
                  <a:ea typeface="微软雅黑" panose="020B0503020204020204" pitchFamily="34" charset="-122"/>
                </a:rPr>
                <a:t>世纪下半叶微积分的发明那样被看作人类精神的最高胜利了” </a:t>
              </a:r>
            </a:p>
          </p:txBody>
        </p:sp>
        <p:sp>
          <p:nvSpPr>
            <p:cNvPr id="5" name="Rectangle 50"/>
            <p:cNvSpPr>
              <a:spLocks noChangeArrowheads="1"/>
            </p:cNvSpPr>
            <p:nvPr/>
          </p:nvSpPr>
          <p:spPr bwMode="auto">
            <a:xfrm>
              <a:off x="-201" y="1934"/>
              <a:ext cx="7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800" b="1" dirty="0">
                  <a:solidFill>
                    <a:srgbClr val="FF0000"/>
                  </a:solidFill>
                  <a:latin typeface="微软雅黑" panose="020B0503020204020204" pitchFamily="34" charset="-122"/>
                  <a:ea typeface="微软雅黑" panose="020B0503020204020204" pitchFamily="34" charset="-122"/>
                </a:rPr>
                <a:t>恩格斯</a:t>
              </a:r>
            </a:p>
          </p:txBody>
        </p:sp>
      </p:grpSp>
      <p:grpSp>
        <p:nvGrpSpPr>
          <p:cNvPr id="6" name="Group 52"/>
          <p:cNvGrpSpPr/>
          <p:nvPr/>
        </p:nvGrpSpPr>
        <p:grpSpPr bwMode="auto">
          <a:xfrm>
            <a:off x="895350" y="4585371"/>
            <a:ext cx="7289799" cy="1655762"/>
            <a:chOff x="814" y="663"/>
            <a:chExt cx="4592" cy="1043"/>
          </a:xfrm>
        </p:grpSpPr>
        <p:sp>
          <p:nvSpPr>
            <p:cNvPr id="7" name="Text Box 53"/>
            <p:cNvSpPr txBox="1">
              <a:spLocks noChangeArrowheads="1"/>
            </p:cNvSpPr>
            <p:nvPr/>
          </p:nvSpPr>
          <p:spPr bwMode="auto">
            <a:xfrm>
              <a:off x="2064" y="799"/>
              <a:ext cx="31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研究导数、微分及其应用 </a:t>
              </a:r>
            </a:p>
          </p:txBody>
        </p:sp>
        <p:sp>
          <p:nvSpPr>
            <p:cNvPr id="8" name="Text Box 54"/>
            <p:cNvSpPr txBox="1">
              <a:spLocks noChangeArrowheads="1"/>
            </p:cNvSpPr>
            <p:nvPr/>
          </p:nvSpPr>
          <p:spPr bwMode="auto">
            <a:xfrm>
              <a:off x="1240" y="1253"/>
              <a:ext cx="163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u="sng">
                  <a:solidFill>
                    <a:srgbClr val="FF0000"/>
                  </a:solidFill>
                  <a:latin typeface="微软雅黑" panose="020B0503020204020204" pitchFamily="34" charset="-122"/>
                  <a:ea typeface="微软雅黑" panose="020B0503020204020204" pitchFamily="34" charset="-122"/>
                </a:rPr>
                <a:t>积分学</a:t>
              </a:r>
            </a:p>
          </p:txBody>
        </p:sp>
        <p:sp>
          <p:nvSpPr>
            <p:cNvPr id="9" name="Text Box 55"/>
            <p:cNvSpPr txBox="1">
              <a:spLocks noChangeArrowheads="1"/>
            </p:cNvSpPr>
            <p:nvPr/>
          </p:nvSpPr>
          <p:spPr bwMode="auto">
            <a:xfrm>
              <a:off x="1240" y="785"/>
              <a:ext cx="7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800" b="1" u="sng" dirty="0">
                  <a:solidFill>
                    <a:srgbClr val="FF0000"/>
                  </a:solidFill>
                  <a:latin typeface="微软雅黑" panose="020B0503020204020204" pitchFamily="34" charset="-122"/>
                  <a:ea typeface="微软雅黑" panose="020B0503020204020204" pitchFamily="34" charset="-122"/>
                </a:rPr>
                <a:t>微分学</a:t>
              </a:r>
            </a:p>
          </p:txBody>
        </p:sp>
        <p:sp>
          <p:nvSpPr>
            <p:cNvPr id="10" name="Rectangle 56"/>
            <p:cNvSpPr>
              <a:spLocks noChangeArrowheads="1"/>
            </p:cNvSpPr>
            <p:nvPr/>
          </p:nvSpPr>
          <p:spPr bwMode="auto">
            <a:xfrm>
              <a:off x="2056" y="1252"/>
              <a:ext cx="335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a:latin typeface="微软雅黑" panose="020B0503020204020204" pitchFamily="34" charset="-122"/>
                  <a:ea typeface="微软雅黑" panose="020B0503020204020204" pitchFamily="34" charset="-122"/>
                </a:rPr>
                <a:t>研究不定积分、定积分及其应用 </a:t>
              </a:r>
            </a:p>
          </p:txBody>
        </p:sp>
        <p:sp>
          <p:nvSpPr>
            <p:cNvPr id="11" name="AutoShape 57"/>
            <p:cNvSpPr/>
            <p:nvPr/>
          </p:nvSpPr>
          <p:spPr bwMode="auto">
            <a:xfrm>
              <a:off x="1157" y="944"/>
              <a:ext cx="114" cy="508"/>
            </a:xfrm>
            <a:prstGeom prst="leftBrace">
              <a:avLst>
                <a:gd name="adj1" fmla="val 37135"/>
                <a:gd name="adj2" fmla="val 50000"/>
              </a:avLst>
            </a:prstGeom>
            <a:noFill/>
            <a:ln w="28575">
              <a:solidFill>
                <a:srgbClr val="C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微软雅黑" panose="020B0503020204020204" pitchFamily="34" charset="-122"/>
                <a:ea typeface="微软雅黑" panose="020B0503020204020204" pitchFamily="34" charset="-122"/>
              </a:endParaRPr>
            </a:p>
          </p:txBody>
        </p:sp>
        <p:sp>
          <p:nvSpPr>
            <p:cNvPr id="12" name="Text Box 58"/>
            <p:cNvSpPr txBox="1">
              <a:spLocks noChangeArrowheads="1"/>
            </p:cNvSpPr>
            <p:nvPr/>
          </p:nvSpPr>
          <p:spPr bwMode="auto">
            <a:xfrm>
              <a:off x="814" y="663"/>
              <a:ext cx="388" cy="1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2800" b="1">
                  <a:solidFill>
                    <a:srgbClr val="FF0000"/>
                  </a:solidFill>
                  <a:latin typeface="微软雅黑" panose="020B0503020204020204" pitchFamily="34" charset="-122"/>
                  <a:ea typeface="微软雅黑" panose="020B0503020204020204" pitchFamily="34" charset="-122"/>
                </a:rPr>
                <a:t>微积分</a:t>
              </a:r>
            </a:p>
          </p:txBody>
        </p:sp>
      </p:grpSp>
      <p:grpSp>
        <p:nvGrpSpPr>
          <p:cNvPr id="13" name="Group 60"/>
          <p:cNvGrpSpPr/>
          <p:nvPr/>
        </p:nvGrpSpPr>
        <p:grpSpPr bwMode="auto">
          <a:xfrm>
            <a:off x="2555875" y="2640683"/>
            <a:ext cx="1655763" cy="1944688"/>
            <a:chOff x="3686" y="1789"/>
            <a:chExt cx="624" cy="771"/>
          </a:xfrm>
        </p:grpSpPr>
        <p:pic>
          <p:nvPicPr>
            <p:cNvPr id="14" name="Picture 61" descr="LEIBNIZ">
              <a:hlinkClick r:id="" action="ppaction://noaction"/>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5" y="1837"/>
              <a:ext cx="605" cy="68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5" name="Group 62"/>
            <p:cNvGrpSpPr/>
            <p:nvPr/>
          </p:nvGrpSpPr>
          <p:grpSpPr bwMode="auto">
            <a:xfrm>
              <a:off x="3686" y="1789"/>
              <a:ext cx="624" cy="771"/>
              <a:chOff x="3648" y="2016"/>
              <a:chExt cx="624" cy="771"/>
            </a:xfrm>
          </p:grpSpPr>
          <p:sp>
            <p:nvSpPr>
              <p:cNvPr id="16" name="Freeform 63"/>
              <p:cNvSpPr/>
              <p:nvPr/>
            </p:nvSpPr>
            <p:spPr bwMode="auto">
              <a:xfrm>
                <a:off x="3648" y="2016"/>
                <a:ext cx="48" cy="771"/>
              </a:xfrm>
              <a:custGeom>
                <a:avLst/>
                <a:gdLst>
                  <a:gd name="T0" fmla="*/ 0 w 192"/>
                  <a:gd name="T1" fmla="*/ 0 h 3552"/>
                  <a:gd name="T2" fmla="*/ 192 w 192"/>
                  <a:gd name="T3" fmla="*/ 192 h 3552"/>
                  <a:gd name="T4" fmla="*/ 192 w 192"/>
                  <a:gd name="T5" fmla="*/ 3360 h 3552"/>
                  <a:gd name="T6" fmla="*/ 0 w 192"/>
                  <a:gd name="T7" fmla="*/ 3552 h 3552"/>
                  <a:gd name="T8" fmla="*/ 0 w 192"/>
                  <a:gd name="T9" fmla="*/ 0 h 3552"/>
                </a:gdLst>
                <a:ahLst/>
                <a:cxnLst>
                  <a:cxn ang="0">
                    <a:pos x="T0" y="T1"/>
                  </a:cxn>
                  <a:cxn ang="0">
                    <a:pos x="T2" y="T3"/>
                  </a:cxn>
                  <a:cxn ang="0">
                    <a:pos x="T4" y="T5"/>
                  </a:cxn>
                  <a:cxn ang="0">
                    <a:pos x="T6" y="T7"/>
                  </a:cxn>
                  <a:cxn ang="0">
                    <a:pos x="T8" y="T9"/>
                  </a:cxn>
                </a:cxnLst>
                <a:rect l="0" t="0" r="r" b="b"/>
                <a:pathLst>
                  <a:path w="192" h="3552">
                    <a:moveTo>
                      <a:pt x="0" y="0"/>
                    </a:moveTo>
                    <a:lnTo>
                      <a:pt x="192" y="192"/>
                    </a:lnTo>
                    <a:lnTo>
                      <a:pt x="192" y="3360"/>
                    </a:lnTo>
                    <a:lnTo>
                      <a:pt x="0" y="3552"/>
                    </a:lnTo>
                    <a:lnTo>
                      <a:pt x="0" y="0"/>
                    </a:lnTo>
                    <a:close/>
                  </a:path>
                </a:pathLst>
              </a:custGeom>
              <a:gradFill rotWithShape="0">
                <a:gsLst>
                  <a:gs pos="0">
                    <a:srgbClr val="0066FF"/>
                  </a:gs>
                  <a:gs pos="50000">
                    <a:srgbClr val="0099FF"/>
                  </a:gs>
                  <a:gs pos="100000">
                    <a:srgbClr val="0066FF"/>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17" name="Freeform 64"/>
              <p:cNvSpPr/>
              <p:nvPr/>
            </p:nvSpPr>
            <p:spPr bwMode="auto">
              <a:xfrm flipH="1" flipV="1">
                <a:off x="4224" y="2016"/>
                <a:ext cx="48" cy="771"/>
              </a:xfrm>
              <a:custGeom>
                <a:avLst/>
                <a:gdLst>
                  <a:gd name="T0" fmla="*/ 0 w 192"/>
                  <a:gd name="T1" fmla="*/ 0 h 3552"/>
                  <a:gd name="T2" fmla="*/ 192 w 192"/>
                  <a:gd name="T3" fmla="*/ 192 h 3552"/>
                  <a:gd name="T4" fmla="*/ 192 w 192"/>
                  <a:gd name="T5" fmla="*/ 3360 h 3552"/>
                  <a:gd name="T6" fmla="*/ 0 w 192"/>
                  <a:gd name="T7" fmla="*/ 3552 h 3552"/>
                  <a:gd name="T8" fmla="*/ 0 w 192"/>
                  <a:gd name="T9" fmla="*/ 0 h 3552"/>
                </a:gdLst>
                <a:ahLst/>
                <a:cxnLst>
                  <a:cxn ang="0">
                    <a:pos x="T0" y="T1"/>
                  </a:cxn>
                  <a:cxn ang="0">
                    <a:pos x="T2" y="T3"/>
                  </a:cxn>
                  <a:cxn ang="0">
                    <a:pos x="T4" y="T5"/>
                  </a:cxn>
                  <a:cxn ang="0">
                    <a:pos x="T6" y="T7"/>
                  </a:cxn>
                  <a:cxn ang="0">
                    <a:pos x="T8" y="T9"/>
                  </a:cxn>
                </a:cxnLst>
                <a:rect l="0" t="0" r="r" b="b"/>
                <a:pathLst>
                  <a:path w="192" h="3552">
                    <a:moveTo>
                      <a:pt x="0" y="0"/>
                    </a:moveTo>
                    <a:lnTo>
                      <a:pt x="192" y="192"/>
                    </a:lnTo>
                    <a:lnTo>
                      <a:pt x="192" y="3360"/>
                    </a:lnTo>
                    <a:lnTo>
                      <a:pt x="0" y="3552"/>
                    </a:lnTo>
                    <a:lnTo>
                      <a:pt x="0" y="0"/>
                    </a:lnTo>
                    <a:close/>
                  </a:path>
                </a:pathLst>
              </a:custGeom>
              <a:gradFill rotWithShape="0">
                <a:gsLst>
                  <a:gs pos="0">
                    <a:srgbClr val="0066FF"/>
                  </a:gs>
                  <a:gs pos="50000">
                    <a:srgbClr val="0099FF"/>
                  </a:gs>
                  <a:gs pos="100000">
                    <a:srgbClr val="0066FF"/>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微软雅黑" panose="020B0503020204020204" pitchFamily="34" charset="-122"/>
                  <a:ea typeface="微软雅黑" panose="020B0503020204020204" pitchFamily="34" charset="-122"/>
                </a:endParaRPr>
              </a:p>
            </p:txBody>
          </p:sp>
          <p:grpSp>
            <p:nvGrpSpPr>
              <p:cNvPr id="18" name="Group 65"/>
              <p:cNvGrpSpPr/>
              <p:nvPr/>
            </p:nvGrpSpPr>
            <p:grpSpPr bwMode="auto">
              <a:xfrm>
                <a:off x="3648" y="2016"/>
                <a:ext cx="621" cy="768"/>
                <a:chOff x="3648" y="2016"/>
                <a:chExt cx="576" cy="768"/>
              </a:xfrm>
            </p:grpSpPr>
            <p:sp>
              <p:nvSpPr>
                <p:cNvPr id="19" name="Freeform 66"/>
                <p:cNvSpPr/>
                <p:nvPr/>
              </p:nvSpPr>
              <p:spPr bwMode="auto">
                <a:xfrm>
                  <a:off x="3648" y="2016"/>
                  <a:ext cx="576" cy="48"/>
                </a:xfrm>
                <a:custGeom>
                  <a:avLst/>
                  <a:gdLst>
                    <a:gd name="T0" fmla="*/ 0 w 2304"/>
                    <a:gd name="T1" fmla="*/ 0 h 192"/>
                    <a:gd name="T2" fmla="*/ 192 w 2304"/>
                    <a:gd name="T3" fmla="*/ 192 h 192"/>
                    <a:gd name="T4" fmla="*/ 2112 w 2304"/>
                    <a:gd name="T5" fmla="*/ 192 h 192"/>
                    <a:gd name="T6" fmla="*/ 2304 w 2304"/>
                    <a:gd name="T7" fmla="*/ 0 h 192"/>
                    <a:gd name="T8" fmla="*/ 0 w 2304"/>
                    <a:gd name="T9" fmla="*/ 0 h 192"/>
                  </a:gdLst>
                  <a:ahLst/>
                  <a:cxnLst>
                    <a:cxn ang="0">
                      <a:pos x="T0" y="T1"/>
                    </a:cxn>
                    <a:cxn ang="0">
                      <a:pos x="T2" y="T3"/>
                    </a:cxn>
                    <a:cxn ang="0">
                      <a:pos x="T4" y="T5"/>
                    </a:cxn>
                    <a:cxn ang="0">
                      <a:pos x="T6" y="T7"/>
                    </a:cxn>
                    <a:cxn ang="0">
                      <a:pos x="T8" y="T9"/>
                    </a:cxn>
                  </a:cxnLst>
                  <a:rect l="0" t="0" r="r" b="b"/>
                  <a:pathLst>
                    <a:path w="2304" h="192">
                      <a:moveTo>
                        <a:pt x="0" y="0"/>
                      </a:moveTo>
                      <a:lnTo>
                        <a:pt x="192" y="192"/>
                      </a:lnTo>
                      <a:lnTo>
                        <a:pt x="2112" y="192"/>
                      </a:lnTo>
                      <a:lnTo>
                        <a:pt x="2304" y="0"/>
                      </a:lnTo>
                      <a:lnTo>
                        <a:pt x="0" y="0"/>
                      </a:lnTo>
                      <a:close/>
                    </a:path>
                  </a:pathLst>
                </a:custGeom>
                <a:gradFill rotWithShape="0">
                  <a:gsLst>
                    <a:gs pos="0">
                      <a:srgbClr val="0066FF"/>
                    </a:gs>
                    <a:gs pos="50000">
                      <a:srgbClr val="0099FF"/>
                    </a:gs>
                    <a:gs pos="100000">
                      <a:srgbClr val="0066FF"/>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20" name="Freeform 67"/>
                <p:cNvSpPr/>
                <p:nvPr/>
              </p:nvSpPr>
              <p:spPr bwMode="auto">
                <a:xfrm flipV="1">
                  <a:off x="3648" y="2736"/>
                  <a:ext cx="576" cy="48"/>
                </a:xfrm>
                <a:custGeom>
                  <a:avLst/>
                  <a:gdLst>
                    <a:gd name="T0" fmla="*/ 0 w 2304"/>
                    <a:gd name="T1" fmla="*/ 0 h 192"/>
                    <a:gd name="T2" fmla="*/ 192 w 2304"/>
                    <a:gd name="T3" fmla="*/ 192 h 192"/>
                    <a:gd name="T4" fmla="*/ 2112 w 2304"/>
                    <a:gd name="T5" fmla="*/ 192 h 192"/>
                    <a:gd name="T6" fmla="*/ 2304 w 2304"/>
                    <a:gd name="T7" fmla="*/ 0 h 192"/>
                    <a:gd name="T8" fmla="*/ 0 w 2304"/>
                    <a:gd name="T9" fmla="*/ 0 h 192"/>
                  </a:gdLst>
                  <a:ahLst/>
                  <a:cxnLst>
                    <a:cxn ang="0">
                      <a:pos x="T0" y="T1"/>
                    </a:cxn>
                    <a:cxn ang="0">
                      <a:pos x="T2" y="T3"/>
                    </a:cxn>
                    <a:cxn ang="0">
                      <a:pos x="T4" y="T5"/>
                    </a:cxn>
                    <a:cxn ang="0">
                      <a:pos x="T6" y="T7"/>
                    </a:cxn>
                    <a:cxn ang="0">
                      <a:pos x="T8" y="T9"/>
                    </a:cxn>
                  </a:cxnLst>
                  <a:rect l="0" t="0" r="r" b="b"/>
                  <a:pathLst>
                    <a:path w="2304" h="192">
                      <a:moveTo>
                        <a:pt x="0" y="0"/>
                      </a:moveTo>
                      <a:lnTo>
                        <a:pt x="192" y="192"/>
                      </a:lnTo>
                      <a:lnTo>
                        <a:pt x="2112" y="192"/>
                      </a:lnTo>
                      <a:lnTo>
                        <a:pt x="2304" y="0"/>
                      </a:lnTo>
                      <a:lnTo>
                        <a:pt x="0" y="0"/>
                      </a:lnTo>
                      <a:close/>
                    </a:path>
                  </a:pathLst>
                </a:custGeom>
                <a:gradFill rotWithShape="0">
                  <a:gsLst>
                    <a:gs pos="0">
                      <a:srgbClr val="0066FF"/>
                    </a:gs>
                    <a:gs pos="50000">
                      <a:srgbClr val="0099FF"/>
                    </a:gs>
                    <a:gs pos="100000">
                      <a:srgbClr val="0066FF"/>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微软雅黑" panose="020B0503020204020204" pitchFamily="34" charset="-122"/>
                    <a:ea typeface="微软雅黑" panose="020B0503020204020204" pitchFamily="34" charset="-122"/>
                  </a:endParaRPr>
                </a:p>
              </p:txBody>
            </p:sp>
          </p:grpSp>
        </p:grpSp>
      </p:grpSp>
      <p:grpSp>
        <p:nvGrpSpPr>
          <p:cNvPr id="21" name="Group 68"/>
          <p:cNvGrpSpPr/>
          <p:nvPr/>
        </p:nvGrpSpPr>
        <p:grpSpPr bwMode="auto">
          <a:xfrm>
            <a:off x="684213" y="2640683"/>
            <a:ext cx="1663700" cy="1944688"/>
            <a:chOff x="2966" y="1357"/>
            <a:chExt cx="624" cy="771"/>
          </a:xfrm>
        </p:grpSpPr>
        <p:pic>
          <p:nvPicPr>
            <p:cNvPr id="22" name="Picture 69" descr="NEWTON">
              <a:hlinkClick r:id="" action="ppaction://noaction"/>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6" y="1405"/>
              <a:ext cx="582" cy="68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3" name="Group 70"/>
            <p:cNvGrpSpPr/>
            <p:nvPr/>
          </p:nvGrpSpPr>
          <p:grpSpPr bwMode="auto">
            <a:xfrm>
              <a:off x="2966" y="1357"/>
              <a:ext cx="624" cy="771"/>
              <a:chOff x="3648" y="2016"/>
              <a:chExt cx="624" cy="771"/>
            </a:xfrm>
          </p:grpSpPr>
          <p:sp>
            <p:nvSpPr>
              <p:cNvPr id="24" name="Freeform 71"/>
              <p:cNvSpPr/>
              <p:nvPr/>
            </p:nvSpPr>
            <p:spPr bwMode="auto">
              <a:xfrm>
                <a:off x="3648" y="2016"/>
                <a:ext cx="48" cy="771"/>
              </a:xfrm>
              <a:custGeom>
                <a:avLst/>
                <a:gdLst>
                  <a:gd name="T0" fmla="*/ 0 w 192"/>
                  <a:gd name="T1" fmla="*/ 0 h 3552"/>
                  <a:gd name="T2" fmla="*/ 192 w 192"/>
                  <a:gd name="T3" fmla="*/ 192 h 3552"/>
                  <a:gd name="T4" fmla="*/ 192 w 192"/>
                  <a:gd name="T5" fmla="*/ 3360 h 3552"/>
                  <a:gd name="T6" fmla="*/ 0 w 192"/>
                  <a:gd name="T7" fmla="*/ 3552 h 3552"/>
                  <a:gd name="T8" fmla="*/ 0 w 192"/>
                  <a:gd name="T9" fmla="*/ 0 h 3552"/>
                </a:gdLst>
                <a:ahLst/>
                <a:cxnLst>
                  <a:cxn ang="0">
                    <a:pos x="T0" y="T1"/>
                  </a:cxn>
                  <a:cxn ang="0">
                    <a:pos x="T2" y="T3"/>
                  </a:cxn>
                  <a:cxn ang="0">
                    <a:pos x="T4" y="T5"/>
                  </a:cxn>
                  <a:cxn ang="0">
                    <a:pos x="T6" y="T7"/>
                  </a:cxn>
                  <a:cxn ang="0">
                    <a:pos x="T8" y="T9"/>
                  </a:cxn>
                </a:cxnLst>
                <a:rect l="0" t="0" r="r" b="b"/>
                <a:pathLst>
                  <a:path w="192" h="3552">
                    <a:moveTo>
                      <a:pt x="0" y="0"/>
                    </a:moveTo>
                    <a:lnTo>
                      <a:pt x="192" y="192"/>
                    </a:lnTo>
                    <a:lnTo>
                      <a:pt x="192" y="3360"/>
                    </a:lnTo>
                    <a:lnTo>
                      <a:pt x="0" y="3552"/>
                    </a:lnTo>
                    <a:lnTo>
                      <a:pt x="0" y="0"/>
                    </a:lnTo>
                    <a:close/>
                  </a:path>
                </a:pathLst>
              </a:custGeom>
              <a:gradFill rotWithShape="0">
                <a:gsLst>
                  <a:gs pos="0">
                    <a:srgbClr val="0066FF"/>
                  </a:gs>
                  <a:gs pos="50000">
                    <a:srgbClr val="0099FF"/>
                  </a:gs>
                  <a:gs pos="100000">
                    <a:srgbClr val="0066FF"/>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25" name="Freeform 72"/>
              <p:cNvSpPr/>
              <p:nvPr/>
            </p:nvSpPr>
            <p:spPr bwMode="auto">
              <a:xfrm flipH="1" flipV="1">
                <a:off x="4224" y="2016"/>
                <a:ext cx="48" cy="771"/>
              </a:xfrm>
              <a:custGeom>
                <a:avLst/>
                <a:gdLst>
                  <a:gd name="T0" fmla="*/ 0 w 192"/>
                  <a:gd name="T1" fmla="*/ 0 h 3552"/>
                  <a:gd name="T2" fmla="*/ 192 w 192"/>
                  <a:gd name="T3" fmla="*/ 192 h 3552"/>
                  <a:gd name="T4" fmla="*/ 192 w 192"/>
                  <a:gd name="T5" fmla="*/ 3360 h 3552"/>
                  <a:gd name="T6" fmla="*/ 0 w 192"/>
                  <a:gd name="T7" fmla="*/ 3552 h 3552"/>
                  <a:gd name="T8" fmla="*/ 0 w 192"/>
                  <a:gd name="T9" fmla="*/ 0 h 3552"/>
                </a:gdLst>
                <a:ahLst/>
                <a:cxnLst>
                  <a:cxn ang="0">
                    <a:pos x="T0" y="T1"/>
                  </a:cxn>
                  <a:cxn ang="0">
                    <a:pos x="T2" y="T3"/>
                  </a:cxn>
                  <a:cxn ang="0">
                    <a:pos x="T4" y="T5"/>
                  </a:cxn>
                  <a:cxn ang="0">
                    <a:pos x="T6" y="T7"/>
                  </a:cxn>
                  <a:cxn ang="0">
                    <a:pos x="T8" y="T9"/>
                  </a:cxn>
                </a:cxnLst>
                <a:rect l="0" t="0" r="r" b="b"/>
                <a:pathLst>
                  <a:path w="192" h="3552">
                    <a:moveTo>
                      <a:pt x="0" y="0"/>
                    </a:moveTo>
                    <a:lnTo>
                      <a:pt x="192" y="192"/>
                    </a:lnTo>
                    <a:lnTo>
                      <a:pt x="192" y="3360"/>
                    </a:lnTo>
                    <a:lnTo>
                      <a:pt x="0" y="3552"/>
                    </a:lnTo>
                    <a:lnTo>
                      <a:pt x="0" y="0"/>
                    </a:lnTo>
                    <a:close/>
                  </a:path>
                </a:pathLst>
              </a:custGeom>
              <a:gradFill rotWithShape="0">
                <a:gsLst>
                  <a:gs pos="0">
                    <a:srgbClr val="0066FF"/>
                  </a:gs>
                  <a:gs pos="50000">
                    <a:srgbClr val="0099FF"/>
                  </a:gs>
                  <a:gs pos="100000">
                    <a:srgbClr val="0066FF"/>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微软雅黑" panose="020B0503020204020204" pitchFamily="34" charset="-122"/>
                  <a:ea typeface="微软雅黑" panose="020B0503020204020204" pitchFamily="34" charset="-122"/>
                </a:endParaRPr>
              </a:p>
            </p:txBody>
          </p:sp>
          <p:grpSp>
            <p:nvGrpSpPr>
              <p:cNvPr id="26" name="Group 73"/>
              <p:cNvGrpSpPr/>
              <p:nvPr/>
            </p:nvGrpSpPr>
            <p:grpSpPr bwMode="auto">
              <a:xfrm>
                <a:off x="3648" y="2016"/>
                <a:ext cx="621" cy="768"/>
                <a:chOff x="3648" y="2016"/>
                <a:chExt cx="576" cy="768"/>
              </a:xfrm>
            </p:grpSpPr>
            <p:sp>
              <p:nvSpPr>
                <p:cNvPr id="27" name="Freeform 74"/>
                <p:cNvSpPr/>
                <p:nvPr/>
              </p:nvSpPr>
              <p:spPr bwMode="auto">
                <a:xfrm>
                  <a:off x="3648" y="2016"/>
                  <a:ext cx="576" cy="48"/>
                </a:xfrm>
                <a:custGeom>
                  <a:avLst/>
                  <a:gdLst>
                    <a:gd name="T0" fmla="*/ 0 w 2304"/>
                    <a:gd name="T1" fmla="*/ 0 h 192"/>
                    <a:gd name="T2" fmla="*/ 192 w 2304"/>
                    <a:gd name="T3" fmla="*/ 192 h 192"/>
                    <a:gd name="T4" fmla="*/ 2112 w 2304"/>
                    <a:gd name="T5" fmla="*/ 192 h 192"/>
                    <a:gd name="T6" fmla="*/ 2304 w 2304"/>
                    <a:gd name="T7" fmla="*/ 0 h 192"/>
                    <a:gd name="T8" fmla="*/ 0 w 2304"/>
                    <a:gd name="T9" fmla="*/ 0 h 192"/>
                  </a:gdLst>
                  <a:ahLst/>
                  <a:cxnLst>
                    <a:cxn ang="0">
                      <a:pos x="T0" y="T1"/>
                    </a:cxn>
                    <a:cxn ang="0">
                      <a:pos x="T2" y="T3"/>
                    </a:cxn>
                    <a:cxn ang="0">
                      <a:pos x="T4" y="T5"/>
                    </a:cxn>
                    <a:cxn ang="0">
                      <a:pos x="T6" y="T7"/>
                    </a:cxn>
                    <a:cxn ang="0">
                      <a:pos x="T8" y="T9"/>
                    </a:cxn>
                  </a:cxnLst>
                  <a:rect l="0" t="0" r="r" b="b"/>
                  <a:pathLst>
                    <a:path w="2304" h="192">
                      <a:moveTo>
                        <a:pt x="0" y="0"/>
                      </a:moveTo>
                      <a:lnTo>
                        <a:pt x="192" y="192"/>
                      </a:lnTo>
                      <a:lnTo>
                        <a:pt x="2112" y="192"/>
                      </a:lnTo>
                      <a:lnTo>
                        <a:pt x="2304" y="0"/>
                      </a:lnTo>
                      <a:lnTo>
                        <a:pt x="0" y="0"/>
                      </a:lnTo>
                      <a:close/>
                    </a:path>
                  </a:pathLst>
                </a:custGeom>
                <a:gradFill rotWithShape="0">
                  <a:gsLst>
                    <a:gs pos="0">
                      <a:srgbClr val="0066FF"/>
                    </a:gs>
                    <a:gs pos="50000">
                      <a:srgbClr val="0099FF"/>
                    </a:gs>
                    <a:gs pos="100000">
                      <a:srgbClr val="0066FF"/>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28" name="Freeform 75"/>
                <p:cNvSpPr/>
                <p:nvPr/>
              </p:nvSpPr>
              <p:spPr bwMode="auto">
                <a:xfrm flipV="1">
                  <a:off x="3648" y="2736"/>
                  <a:ext cx="576" cy="48"/>
                </a:xfrm>
                <a:custGeom>
                  <a:avLst/>
                  <a:gdLst>
                    <a:gd name="T0" fmla="*/ 0 w 2304"/>
                    <a:gd name="T1" fmla="*/ 0 h 192"/>
                    <a:gd name="T2" fmla="*/ 192 w 2304"/>
                    <a:gd name="T3" fmla="*/ 192 h 192"/>
                    <a:gd name="T4" fmla="*/ 2112 w 2304"/>
                    <a:gd name="T5" fmla="*/ 192 h 192"/>
                    <a:gd name="T6" fmla="*/ 2304 w 2304"/>
                    <a:gd name="T7" fmla="*/ 0 h 192"/>
                    <a:gd name="T8" fmla="*/ 0 w 2304"/>
                    <a:gd name="T9" fmla="*/ 0 h 192"/>
                  </a:gdLst>
                  <a:ahLst/>
                  <a:cxnLst>
                    <a:cxn ang="0">
                      <a:pos x="T0" y="T1"/>
                    </a:cxn>
                    <a:cxn ang="0">
                      <a:pos x="T2" y="T3"/>
                    </a:cxn>
                    <a:cxn ang="0">
                      <a:pos x="T4" y="T5"/>
                    </a:cxn>
                    <a:cxn ang="0">
                      <a:pos x="T6" y="T7"/>
                    </a:cxn>
                    <a:cxn ang="0">
                      <a:pos x="T8" y="T9"/>
                    </a:cxn>
                  </a:cxnLst>
                  <a:rect l="0" t="0" r="r" b="b"/>
                  <a:pathLst>
                    <a:path w="2304" h="192">
                      <a:moveTo>
                        <a:pt x="0" y="0"/>
                      </a:moveTo>
                      <a:lnTo>
                        <a:pt x="192" y="192"/>
                      </a:lnTo>
                      <a:lnTo>
                        <a:pt x="2112" y="192"/>
                      </a:lnTo>
                      <a:lnTo>
                        <a:pt x="2304" y="0"/>
                      </a:lnTo>
                      <a:lnTo>
                        <a:pt x="0" y="0"/>
                      </a:lnTo>
                      <a:close/>
                    </a:path>
                  </a:pathLst>
                </a:custGeom>
                <a:gradFill rotWithShape="0">
                  <a:gsLst>
                    <a:gs pos="0">
                      <a:srgbClr val="0066FF"/>
                    </a:gs>
                    <a:gs pos="50000">
                      <a:srgbClr val="0099FF"/>
                    </a:gs>
                    <a:gs pos="100000">
                      <a:srgbClr val="0066FF"/>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微软雅黑" panose="020B0503020204020204" pitchFamily="34" charset="-122"/>
                    <a:ea typeface="微软雅黑" panose="020B0503020204020204" pitchFamily="34" charset="-122"/>
                  </a:endParaRPr>
                </a:p>
              </p:txBody>
            </p:sp>
          </p:grpSp>
        </p:grpSp>
      </p:grpSp>
      <p:sp>
        <p:nvSpPr>
          <p:cNvPr id="29" name="Text Box 76"/>
          <p:cNvSpPr txBox="1">
            <a:spLocks noChangeArrowheads="1"/>
          </p:cNvSpPr>
          <p:nvPr/>
        </p:nvSpPr>
        <p:spPr bwMode="auto">
          <a:xfrm>
            <a:off x="4643438" y="3361408"/>
            <a:ext cx="3457575" cy="528638"/>
          </a:xfrm>
          <a:prstGeom prst="rect">
            <a:avLst/>
          </a:prstGeom>
          <a:noFill/>
          <a:ln w="19050" algn="ctr">
            <a:solidFill>
              <a:srgbClr val="C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a:latin typeface="微软雅黑" panose="020B0503020204020204" pitchFamily="34" charset="-122"/>
                <a:ea typeface="微软雅黑" panose="020B0503020204020204" pitchFamily="34" charset="-122"/>
              </a:rPr>
              <a:t>微积分创始人</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500" fill="hold"/>
                                        <p:tgtEl>
                                          <p:spTgt spid="21"/>
                                        </p:tgtEl>
                                        <p:attrNameLst>
                                          <p:attrName>ppt_w</p:attrName>
                                        </p:attrNameLst>
                                      </p:cBhvr>
                                      <p:tavLst>
                                        <p:tav tm="0">
                                          <p:val>
                                            <p:fltVal val="0"/>
                                          </p:val>
                                        </p:tav>
                                        <p:tav tm="100000">
                                          <p:val>
                                            <p:strVal val="#ppt_w"/>
                                          </p:val>
                                        </p:tav>
                                      </p:tavLst>
                                    </p:anim>
                                    <p:anim calcmode="lin" valueType="num">
                                      <p:cBhvr>
                                        <p:cTn id="12" dur="500" fill="hold"/>
                                        <p:tgtEl>
                                          <p:spTgt spid="21"/>
                                        </p:tgtEl>
                                        <p:attrNameLst>
                                          <p:attrName>ppt_h</p:attrName>
                                        </p:attrNameLst>
                                      </p:cBhvr>
                                      <p:tavLst>
                                        <p:tav tm="0">
                                          <p:val>
                                            <p:strVal val="#ppt_h"/>
                                          </p:val>
                                        </p:tav>
                                        <p:tav tm="100000">
                                          <p:val>
                                            <p:strVal val="#ppt_h"/>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left)">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7"/>
          <p:cNvSpPr>
            <a:spLocks noChangeArrowheads="1"/>
          </p:cNvSpPr>
          <p:nvPr/>
        </p:nvSpPr>
        <p:spPr bwMode="auto">
          <a:xfrm>
            <a:off x="734928" y="1650796"/>
            <a:ext cx="7705725" cy="538163"/>
          </a:xfrm>
          <a:prstGeom prst="rect">
            <a:avLst/>
          </a:prstGeom>
          <a:noFill/>
          <a:ln w="28575" algn="ctr">
            <a:noFill/>
            <a:miter lim="800000"/>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ts val="0"/>
              </a:spcBef>
              <a:spcAft>
                <a:spcPts val="0"/>
              </a:spcAft>
              <a:defRPr/>
            </a:pPr>
            <a:r>
              <a:rPr lang="zh-CN" altLang="en-US" sz="2800" b="1" kern="0" dirty="0">
                <a:solidFill>
                  <a:srgbClr val="FF0000"/>
                </a:solidFill>
                <a:latin typeface="微软雅黑" panose="020B0503020204020204" pitchFamily="34" charset="-122"/>
                <a:ea typeface="微软雅黑" panose="020B0503020204020204" pitchFamily="34" charset="-122"/>
              </a:rPr>
              <a:t>注：</a:t>
            </a:r>
            <a:r>
              <a:rPr lang="zh-CN" altLang="en-US" sz="2800" b="1" kern="0" dirty="0">
                <a:latin typeface="微软雅黑" panose="020B0503020204020204" pitchFamily="34" charset="-122"/>
                <a:ea typeface="微软雅黑" panose="020B0503020204020204" pitchFamily="34" charset="-122"/>
              </a:rPr>
              <a:t>连续是可导的必要条件，但不是充分条件</a:t>
            </a:r>
            <a:r>
              <a:rPr lang="en-US" altLang="zh-CN" sz="2800" b="1" kern="0" dirty="0">
                <a:latin typeface="微软雅黑" panose="020B0503020204020204" pitchFamily="34" charset="-122"/>
                <a:ea typeface="微软雅黑" panose="020B0503020204020204" pitchFamily="34" charset="-122"/>
              </a:rPr>
              <a:t>.</a:t>
            </a:r>
            <a:endParaRPr lang="zh-CN" altLang="en-US" sz="2800" b="1" kern="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Rectangle 4"/>
              <p:cNvSpPr>
                <a:spLocks noChangeArrowheads="1"/>
              </p:cNvSpPr>
              <p:nvPr/>
            </p:nvSpPr>
            <p:spPr bwMode="auto">
              <a:xfrm>
                <a:off x="661046" y="908720"/>
                <a:ext cx="8199461"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defRPr/>
                </a:pPr>
                <a:r>
                  <a:rPr lang="zh-CN" altLang="en-US" sz="2800" b="1" kern="0" dirty="0">
                    <a:solidFill>
                      <a:srgbClr val="FF0000"/>
                    </a:solidFill>
                    <a:latin typeface="微软雅黑" panose="020B0503020204020204" pitchFamily="34" charset="-122"/>
                    <a:ea typeface="微软雅黑" panose="020B0503020204020204" pitchFamily="34" charset="-122"/>
                  </a:rPr>
                  <a:t>定理</a:t>
                </a:r>
                <a:r>
                  <a:rPr lang="en-US" altLang="zh-CN" sz="2800" b="1" kern="0" dirty="0">
                    <a:solidFill>
                      <a:srgbClr val="FF0000"/>
                    </a:solidFill>
                    <a:latin typeface="微软雅黑" panose="020B0503020204020204" pitchFamily="34" charset="-122"/>
                    <a:ea typeface="微软雅黑" panose="020B0503020204020204" pitchFamily="34" charset="-122"/>
                  </a:rPr>
                  <a:t>2</a:t>
                </a:r>
                <a:r>
                  <a:rPr lang="zh-CN" altLang="en-US" sz="2800" b="1" kern="0" dirty="0">
                    <a:solidFill>
                      <a:srgbClr val="FF0000"/>
                    </a:solidFill>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若</a:t>
                </a:r>
                <a14:m>
                  <m:oMath xmlns:m="http://schemas.openxmlformats.org/officeDocument/2006/math">
                    <m:d>
                      <m:dPr>
                        <m:begChr m:val=""/>
                        <m:ctrlPr>
                          <a:rPr lang="zh-CN" altLang="en-US" sz="2800" i="1">
                            <a:latin typeface="Cambria Math" panose="02040503050406030204" pitchFamily="18" charset="0"/>
                          </a:rPr>
                        </m:ctrlPr>
                      </m:dPr>
                      <m:e>
                        <m:r>
                          <a:rPr lang="zh-CN" altLang="en-US" sz="2800" i="1">
                            <a:latin typeface="Cambria Math" panose="02040503050406030204"/>
                          </a:rPr>
                          <m:t>𝑓</m:t>
                        </m:r>
                        <m:r>
                          <a:rPr lang="zh-CN" altLang="en-US" sz="2800">
                            <a:latin typeface="Cambria Math" panose="02040503050406030204"/>
                          </a:rPr>
                          <m:t>(</m:t>
                        </m:r>
                        <m:r>
                          <a:rPr lang="zh-CN" altLang="en-US" sz="2800" i="1">
                            <a:latin typeface="Cambria Math" panose="02040503050406030204"/>
                          </a:rPr>
                          <m:t>𝑥</m:t>
                        </m:r>
                      </m:e>
                    </m:d>
                  </m:oMath>
                </a14:m>
                <a:r>
                  <a:rPr lang="zh-CN" altLang="en-US" sz="2800" kern="0" dirty="0">
                    <a:latin typeface="微软雅黑" panose="020B0503020204020204" pitchFamily="34" charset="-122"/>
                    <a:ea typeface="微软雅黑" panose="020B0503020204020204" pitchFamily="34" charset="-122"/>
                  </a:rPr>
                  <a:t>在</a:t>
                </a:r>
                <a14:m>
                  <m:oMath xmlns:m="http://schemas.openxmlformats.org/officeDocument/2006/math">
                    <m:sSub>
                      <m:sSubPr>
                        <m:ctrlPr>
                          <a:rPr lang="zh-CN" altLang="en-US" sz="2800" i="1">
                            <a:latin typeface="Cambria Math" panose="02040503050406030204" pitchFamily="18" charset="0"/>
                          </a:rPr>
                        </m:ctrlPr>
                      </m:sSubPr>
                      <m:e>
                        <m:r>
                          <a:rPr lang="zh-CN" altLang="en-US" sz="2800" i="1">
                            <a:latin typeface="Cambria Math" panose="02040503050406030204"/>
                          </a:rPr>
                          <m:t>𝑥</m:t>
                        </m:r>
                      </m:e>
                      <m:sub>
                        <m:r>
                          <a:rPr lang="zh-CN" altLang="en-US" sz="2800">
                            <a:latin typeface="Cambria Math" panose="02040503050406030204"/>
                          </a:rPr>
                          <m:t>0</m:t>
                        </m:r>
                      </m:sub>
                    </m:sSub>
                  </m:oMath>
                </a14:m>
                <a:r>
                  <a:rPr lang="zh-CN" altLang="en-US" sz="2800" kern="0" dirty="0">
                    <a:latin typeface="微软雅黑" panose="020B0503020204020204" pitchFamily="34" charset="-122"/>
                    <a:ea typeface="微软雅黑" panose="020B0503020204020204" pitchFamily="34" charset="-122"/>
                  </a:rPr>
                  <a:t>可导，则</a:t>
                </a:r>
                <a14:m>
                  <m:oMath xmlns:m="http://schemas.openxmlformats.org/officeDocument/2006/math">
                    <m:d>
                      <m:dPr>
                        <m:begChr m:val=""/>
                        <m:ctrlPr>
                          <a:rPr lang="zh-CN" altLang="en-US" sz="2800" i="1">
                            <a:latin typeface="Cambria Math" panose="02040503050406030204" pitchFamily="18" charset="0"/>
                          </a:rPr>
                        </m:ctrlPr>
                      </m:dPr>
                      <m:e>
                        <m:r>
                          <a:rPr lang="zh-CN" altLang="en-US" sz="2800" i="1">
                            <a:latin typeface="Cambria Math" panose="02040503050406030204"/>
                          </a:rPr>
                          <m:t>𝑓</m:t>
                        </m:r>
                        <m:r>
                          <a:rPr lang="zh-CN" altLang="en-US" sz="2800">
                            <a:latin typeface="Cambria Math" panose="02040503050406030204"/>
                          </a:rPr>
                          <m:t>(</m:t>
                        </m:r>
                        <m:r>
                          <a:rPr lang="zh-CN" altLang="en-US" sz="2800" i="1">
                            <a:latin typeface="Cambria Math" panose="02040503050406030204"/>
                          </a:rPr>
                          <m:t>𝑥</m:t>
                        </m:r>
                      </m:e>
                    </m:d>
                  </m:oMath>
                </a14:m>
                <a:r>
                  <a:rPr lang="zh-CN" altLang="en-US" sz="2800" kern="0" dirty="0">
                    <a:latin typeface="微软雅黑" panose="020B0503020204020204" pitchFamily="34" charset="-122"/>
                    <a:ea typeface="微软雅黑" panose="020B0503020204020204" pitchFamily="34" charset="-122"/>
                  </a:rPr>
                  <a:t>一定在 </a:t>
                </a:r>
                <a14:m>
                  <m:oMath xmlns:m="http://schemas.openxmlformats.org/officeDocument/2006/math">
                    <m:sSub>
                      <m:sSubPr>
                        <m:ctrlPr>
                          <a:rPr lang="zh-CN" altLang="en-US" sz="2800" i="1">
                            <a:latin typeface="Cambria Math" panose="02040503050406030204" pitchFamily="18" charset="0"/>
                          </a:rPr>
                        </m:ctrlPr>
                      </m:sSubPr>
                      <m:e>
                        <m:r>
                          <a:rPr lang="zh-CN" altLang="en-US" sz="2800" i="1">
                            <a:latin typeface="Cambria Math" panose="02040503050406030204"/>
                          </a:rPr>
                          <m:t>𝑥</m:t>
                        </m:r>
                      </m:e>
                      <m:sub>
                        <m:r>
                          <a:rPr lang="zh-CN" altLang="en-US" sz="2800">
                            <a:latin typeface="Cambria Math" panose="02040503050406030204"/>
                          </a:rPr>
                          <m:t>0</m:t>
                        </m:r>
                      </m:sub>
                    </m:sSub>
                  </m:oMath>
                </a14:m>
                <a:r>
                  <a:rPr lang="zh-CN" altLang="en-US" sz="2800" kern="0" dirty="0">
                    <a:latin typeface="微软雅黑" panose="020B0503020204020204" pitchFamily="34" charset="-122"/>
                    <a:ea typeface="微软雅黑" panose="020B0503020204020204" pitchFamily="34" charset="-122"/>
                  </a:rPr>
                  <a:t>处连续</a:t>
                </a:r>
                <a:r>
                  <a:rPr lang="en-US" altLang="zh-CN" sz="2800" kern="0" dirty="0">
                    <a:latin typeface="微软雅黑" panose="020B0503020204020204" pitchFamily="34" charset="-122"/>
                    <a:ea typeface="微软雅黑" panose="020B0503020204020204" pitchFamily="34" charset="-122"/>
                  </a:rPr>
                  <a:t>.</a:t>
                </a:r>
                <a:endParaRPr lang="zh-CN" altLang="en-US" sz="2800" kern="0" dirty="0">
                  <a:latin typeface="微软雅黑" panose="020B0503020204020204" pitchFamily="34" charset="-122"/>
                  <a:ea typeface="微软雅黑" panose="020B0503020204020204" pitchFamily="34" charset="-122"/>
                </a:endParaRPr>
              </a:p>
            </p:txBody>
          </p:sp>
        </mc:Choice>
        <mc:Fallback xmlns="">
          <p:sp>
            <p:nvSpPr>
              <p:cNvPr id="4" name="Rectangle 4"/>
              <p:cNvSpPr>
                <a:spLocks noRot="1" noChangeAspect="1" noMove="1" noResize="1" noEditPoints="1" noAdjustHandles="1" noChangeArrowheads="1" noChangeShapeType="1" noTextEdit="1"/>
              </p:cNvSpPr>
              <p:nvPr/>
            </p:nvSpPr>
            <p:spPr bwMode="auto">
              <a:xfrm>
                <a:off x="661046" y="908720"/>
                <a:ext cx="8199461" cy="523220"/>
              </a:xfrm>
              <a:prstGeom prst="rect">
                <a:avLst/>
              </a:prstGeom>
              <a:blipFill rotWithShape="1">
                <a:blip r:embed="rId2"/>
                <a:stretch>
                  <a:fillRect t="-7" r="4" b="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3" name="Rectangle 19"/>
              <p:cNvSpPr>
                <a:spLocks noChangeArrowheads="1"/>
              </p:cNvSpPr>
              <p:nvPr/>
            </p:nvSpPr>
            <p:spPr bwMode="auto">
              <a:xfrm>
                <a:off x="819824" y="3690375"/>
                <a:ext cx="7646862" cy="129997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defRPr/>
                </a:pPr>
                <a:r>
                  <a:rPr lang="zh-CN" altLang="en-US" sz="2800" b="1" kern="0" dirty="0">
                    <a:solidFill>
                      <a:srgbClr val="FF0000"/>
                    </a:solidFill>
                    <a:latin typeface="微软雅黑" panose="020B0503020204020204" pitchFamily="34" charset="-122"/>
                    <a:ea typeface="微软雅黑" panose="020B0503020204020204" pitchFamily="34" charset="-122"/>
                  </a:rPr>
                  <a:t>例</a:t>
                </a:r>
                <a:r>
                  <a:rPr lang="en-US" altLang="zh-CN" sz="2800" b="1" kern="0" dirty="0">
                    <a:solidFill>
                      <a:srgbClr val="FF0000"/>
                    </a:solidFill>
                    <a:latin typeface="微软雅黑" panose="020B0503020204020204" pitchFamily="34" charset="-122"/>
                    <a:ea typeface="微软雅黑" panose="020B0503020204020204" pitchFamily="34" charset="-122"/>
                  </a:rPr>
                  <a:t>3 </a:t>
                </a:r>
                <a:r>
                  <a:rPr lang="zh-CN" altLang="en-US" sz="2800" kern="0" dirty="0">
                    <a:latin typeface="微软雅黑" panose="020B0503020204020204" pitchFamily="34" charset="-122"/>
                    <a:ea typeface="微软雅黑" panose="020B0503020204020204" pitchFamily="34" charset="-122"/>
                  </a:rPr>
                  <a:t>求常数</a:t>
                </a:r>
                <a14:m>
                  <m:oMath xmlns:m="http://schemas.openxmlformats.org/officeDocument/2006/math">
                    <m:r>
                      <a:rPr lang="zh-CN" altLang="en-US" sz="2800" i="1">
                        <a:latin typeface="Cambria Math" panose="02040503050406030204"/>
                      </a:rPr>
                      <m:t>𝑎</m:t>
                    </m:r>
                    <m:r>
                      <a:rPr lang="zh-CN" altLang="en-US" sz="2800">
                        <a:latin typeface="Cambria Math" panose="02040503050406030204"/>
                      </a:rPr>
                      <m:t>,</m:t>
                    </m:r>
                    <m:r>
                      <m:rPr>
                        <m:nor/>
                      </m:rPr>
                      <a:rPr lang="zh-CN" altLang="en-US" sz="2800" i="1">
                        <a:latin typeface="Cambria Math" panose="02040503050406030204" charset="0"/>
                      </a:rPr>
                      <m:t> </m:t>
                    </m:r>
                    <m:r>
                      <a:rPr lang="zh-CN" altLang="en-US" sz="2800" i="1">
                        <a:latin typeface="Cambria Math" panose="02040503050406030204"/>
                      </a:rPr>
                      <m:t>𝑏</m:t>
                    </m:r>
                  </m:oMath>
                </a14:m>
                <a:r>
                  <a:rPr lang="zh-CN" altLang="en-US" sz="2800" kern="0" dirty="0">
                    <a:latin typeface="微软雅黑" panose="020B0503020204020204" pitchFamily="34" charset="-122"/>
                    <a:ea typeface="微软雅黑" panose="020B0503020204020204" pitchFamily="34" charset="-122"/>
                  </a:rPr>
                  <a:t>，使函数</a:t>
                </a:r>
                <a14:m>
                  <m:oMath xmlns:m="http://schemas.openxmlformats.org/officeDocument/2006/math">
                    <m:r>
                      <a:rPr lang="zh-CN" altLang="en-US" sz="2800" i="1">
                        <a:latin typeface="Cambria Math" panose="02040503050406030204"/>
                      </a:rPr>
                      <m:t>𝑓</m:t>
                    </m:r>
                    <m:r>
                      <a:rPr lang="zh-CN" altLang="en-US" sz="2800">
                        <a:latin typeface="Cambria Math" panose="02040503050406030204"/>
                      </a:rPr>
                      <m:t>(</m:t>
                    </m:r>
                    <m:r>
                      <a:rPr lang="zh-CN" altLang="en-US" sz="2800" i="1">
                        <a:latin typeface="Cambria Math" panose="02040503050406030204"/>
                      </a:rPr>
                      <m:t>𝑥</m:t>
                    </m:r>
                    <m:r>
                      <a:rPr lang="zh-CN" altLang="en-US" sz="2800">
                        <a:latin typeface="Cambria Math" panose="02040503050406030204"/>
                      </a:rPr>
                      <m:t>)=</m:t>
                    </m:r>
                    <m:d>
                      <m:dPr>
                        <m:begChr m:val="{"/>
                        <m:endChr m:val=""/>
                        <m:ctrlPr>
                          <a:rPr lang="zh-CN" altLang="en-US" sz="2800" i="1">
                            <a:latin typeface="Cambria Math" panose="02040503050406030204" pitchFamily="18" charset="0"/>
                          </a:rPr>
                        </m:ctrlPr>
                      </m:dPr>
                      <m:e>
                        <m:m>
                          <m:mPr>
                            <m:mcs>
                              <m:mc>
                                <m:mcPr>
                                  <m:count m:val="1"/>
                                  <m:mcJc m:val="center"/>
                                </m:mcPr>
                              </m:mc>
                            </m:mcs>
                            <m:ctrlPr>
                              <a:rPr lang="zh-CN" altLang="en-US" sz="2800" i="1">
                                <a:latin typeface="Cambria Math" panose="02040503050406030204" pitchFamily="18" charset="0"/>
                              </a:rPr>
                            </m:ctrlPr>
                          </m:mPr>
                          <m:mr>
                            <m:e>
                              <m:r>
                                <a:rPr lang="zh-CN" altLang="en-US" sz="2800" i="1">
                                  <a:latin typeface="Cambria Math" panose="02040503050406030204"/>
                                </a:rPr>
                                <m:t>𝑎𝑥</m:t>
                              </m:r>
                              <m:r>
                                <a:rPr lang="zh-CN" altLang="en-US" sz="2800">
                                  <a:latin typeface="Cambria Math" panose="02040503050406030204"/>
                                </a:rPr>
                                <m:t>+</m:t>
                              </m:r>
                              <m:r>
                                <a:rPr lang="zh-CN" altLang="en-US" sz="2800" i="1">
                                  <a:latin typeface="Cambria Math" panose="02040503050406030204"/>
                                </a:rPr>
                                <m:t>𝑏</m:t>
                              </m:r>
                              <m:r>
                                <a:rPr lang="zh-CN" altLang="en-US" sz="2800">
                                  <a:latin typeface="Cambria Math" panose="02040503050406030204"/>
                                </a:rPr>
                                <m:t>,</m:t>
                              </m:r>
                              <m:r>
                                <m:rPr>
                                  <m:nor/>
                                </m:rPr>
                                <a:rPr lang="zh-CN" altLang="en-US" sz="2800" i="1">
                                  <a:latin typeface="Cambria Math" panose="02040503050406030204" charset="0"/>
                                </a:rPr>
                                <m:t> </m:t>
                              </m:r>
                              <m:r>
                                <a:rPr lang="zh-CN" altLang="en-US" sz="2800" i="1">
                                  <a:latin typeface="Cambria Math" panose="02040503050406030204"/>
                                </a:rPr>
                                <m:t>𝑥</m:t>
                              </m:r>
                              <m:r>
                                <a:rPr lang="zh-CN" altLang="en-US" sz="2800">
                                  <a:latin typeface="Cambria Math" panose="02040503050406030204"/>
                                </a:rPr>
                                <m:t>&gt;0,</m:t>
                              </m:r>
                            </m:e>
                          </m:mr>
                          <m:mr>
                            <m:e>
                              <m:sSup>
                                <m:sSupPr>
                                  <m:ctrlPr>
                                    <a:rPr lang="zh-CN" altLang="en-US" sz="2800" i="1">
                                      <a:latin typeface="Cambria Math" panose="02040503050406030204" pitchFamily="18" charset="0"/>
                                    </a:rPr>
                                  </m:ctrlPr>
                                </m:sSupPr>
                                <m:e>
                                  <m:r>
                                    <a:rPr lang="zh-CN" altLang="en-US" sz="2800" i="1">
                                      <a:latin typeface="Cambria Math" panose="02040503050406030204"/>
                                    </a:rPr>
                                    <m:t>𝑒</m:t>
                                  </m:r>
                                </m:e>
                                <m:sup>
                                  <m:r>
                                    <a:rPr lang="zh-CN" altLang="en-US" sz="2800" i="1">
                                      <a:latin typeface="Cambria Math" panose="02040503050406030204"/>
                                    </a:rPr>
                                    <m:t>𝑥</m:t>
                                  </m:r>
                                </m:sup>
                              </m:sSup>
                              <m:r>
                                <a:rPr lang="zh-CN" altLang="en-US" sz="2800">
                                  <a:latin typeface="Cambria Math" panose="02040503050406030204"/>
                                </a:rPr>
                                <m:t>,</m:t>
                              </m:r>
                              <m:r>
                                <m:rPr>
                                  <m:nor/>
                                </m:rPr>
                                <a:rPr lang="zh-CN" altLang="en-US" sz="2800" i="1">
                                  <a:latin typeface="Cambria Math" panose="02040503050406030204" charset="0"/>
                                </a:rPr>
                                <m:t>      </m:t>
                              </m:r>
                              <m:r>
                                <a:rPr lang="zh-CN" altLang="en-US" sz="2800" i="1">
                                  <a:latin typeface="Cambria Math" panose="02040503050406030204"/>
                                </a:rPr>
                                <m:t>𝑥</m:t>
                              </m:r>
                              <m:r>
                                <a:rPr lang="zh-CN" altLang="en-US" sz="2800">
                                  <a:latin typeface="Cambria Math" panose="02040503050406030204"/>
                                </a:rPr>
                                <m:t>≤0</m:t>
                              </m:r>
                            </m:e>
                          </m:mr>
                        </m:m>
                      </m:e>
                    </m:d>
                  </m:oMath>
                </a14:m>
                <a:endParaRPr lang="en-US" altLang="zh-CN" sz="2800" kern="0" dirty="0">
                  <a:latin typeface="微软雅黑" panose="020B0503020204020204" pitchFamily="34" charset="-122"/>
                  <a:ea typeface="微软雅黑" panose="020B0503020204020204" pitchFamily="34" charset="-122"/>
                </a:endParaRPr>
              </a:p>
              <a:p>
                <a:pPr>
                  <a:defRPr/>
                </a:pPr>
                <a:r>
                  <a:rPr lang="zh-CN" altLang="en-US" sz="2800" kern="0" dirty="0">
                    <a:latin typeface="微软雅黑" panose="020B0503020204020204" pitchFamily="34" charset="-122"/>
                    <a:ea typeface="微软雅黑" panose="020B0503020204020204" pitchFamily="34" charset="-122"/>
                  </a:rPr>
                  <a:t>在 </a:t>
                </a:r>
                <a14:m>
                  <m:oMath xmlns:m="http://schemas.openxmlformats.org/officeDocument/2006/math">
                    <m:r>
                      <a:rPr lang="en-US" altLang="zh-CN" sz="2800" i="1" kern="0" dirty="0" smtClean="0">
                        <a:latin typeface="Cambria Math" panose="02040503050406030204"/>
                        <a:ea typeface="微软雅黑" panose="020B0503020204020204" pitchFamily="34" charset="-122"/>
                      </a:rPr>
                      <m:t>𝑥</m:t>
                    </m:r>
                    <m:r>
                      <a:rPr lang="zh-CN" altLang="en-US" sz="2800" i="1" kern="0" dirty="0">
                        <a:latin typeface="Cambria Math" panose="02040503050406030204"/>
                        <a:ea typeface="微软雅黑" panose="020B0503020204020204" pitchFamily="34" charset="-122"/>
                      </a:rPr>
                      <m:t>＝</m:t>
                    </m:r>
                    <m:r>
                      <a:rPr lang="en-US" altLang="zh-CN" sz="2800" i="1" kern="0" dirty="0">
                        <a:latin typeface="Cambria Math" panose="02040503050406030204"/>
                        <a:ea typeface="微软雅黑" panose="020B0503020204020204" pitchFamily="34" charset="-122"/>
                      </a:rPr>
                      <m:t>0 </m:t>
                    </m:r>
                  </m:oMath>
                </a14:m>
                <a:r>
                  <a:rPr lang="zh-CN" altLang="en-US" sz="2800" kern="0" dirty="0">
                    <a:latin typeface="微软雅黑" panose="020B0503020204020204" pitchFamily="34" charset="-122"/>
                    <a:ea typeface="微软雅黑" panose="020B0503020204020204" pitchFamily="34" charset="-122"/>
                  </a:rPr>
                  <a:t>处连续可导</a:t>
                </a:r>
                <a:r>
                  <a:rPr lang="en-US" altLang="zh-CN" sz="2800" kern="0" dirty="0">
                    <a:latin typeface="微软雅黑" panose="020B0503020204020204" pitchFamily="34" charset="-122"/>
                    <a:ea typeface="微软雅黑" panose="020B0503020204020204" pitchFamily="34" charset="-122"/>
                  </a:rPr>
                  <a:t>.</a:t>
                </a:r>
              </a:p>
            </p:txBody>
          </p:sp>
        </mc:Choice>
        <mc:Fallback xmlns="">
          <p:sp>
            <p:nvSpPr>
              <p:cNvPr id="133" name="Rectangle 19"/>
              <p:cNvSpPr>
                <a:spLocks noRot="1" noChangeAspect="1" noMove="1" noResize="1" noEditPoints="1" noAdjustHandles="1" noChangeArrowheads="1" noChangeShapeType="1" noTextEdit="1"/>
              </p:cNvSpPr>
              <p:nvPr/>
            </p:nvSpPr>
            <p:spPr bwMode="auto">
              <a:xfrm>
                <a:off x="819824" y="3690375"/>
                <a:ext cx="7646862" cy="1299971"/>
              </a:xfrm>
              <a:prstGeom prst="rect">
                <a:avLst/>
              </a:prstGeom>
              <a:blipFill rotWithShape="1">
                <a:blip r:embed="rId3"/>
                <a:stretch>
                  <a:fillRect l="-1" t="-30" r="3" b="4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7" name="Rectangle 19"/>
              <p:cNvSpPr>
                <a:spLocks noChangeArrowheads="1"/>
              </p:cNvSpPr>
              <p:nvPr/>
            </p:nvSpPr>
            <p:spPr bwMode="auto">
              <a:xfrm>
                <a:off x="786013" y="2780928"/>
                <a:ext cx="7602411"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defRPr/>
                </a:pPr>
                <a:r>
                  <a:rPr lang="zh-CN" altLang="en-US" sz="2800" b="1" kern="0" dirty="0">
                    <a:solidFill>
                      <a:srgbClr val="FF0000"/>
                    </a:solidFill>
                    <a:latin typeface="微软雅黑" panose="020B0503020204020204" pitchFamily="34" charset="-122"/>
                    <a:ea typeface="微软雅黑" panose="020B0503020204020204" pitchFamily="34" charset="-122"/>
                  </a:rPr>
                  <a:t>例</a:t>
                </a:r>
                <a:r>
                  <a:rPr lang="en-US" altLang="zh-CN" sz="2800" b="1" kern="0" dirty="0">
                    <a:solidFill>
                      <a:srgbClr val="FF0000"/>
                    </a:solidFill>
                    <a:latin typeface="微软雅黑" panose="020B0503020204020204" pitchFamily="34" charset="-122"/>
                    <a:ea typeface="微软雅黑" panose="020B0503020204020204" pitchFamily="34" charset="-122"/>
                  </a:rPr>
                  <a:t>2 </a:t>
                </a:r>
                <a:r>
                  <a:rPr lang="zh-CN" altLang="en-US" sz="2800" kern="0" dirty="0">
                    <a:latin typeface="微软雅黑" panose="020B0503020204020204" pitchFamily="34" charset="-122"/>
                    <a:ea typeface="微软雅黑" panose="020B0503020204020204" pitchFamily="34" charset="-122"/>
                  </a:rPr>
                  <a:t>函数</a:t>
                </a:r>
                <a14:m>
                  <m:oMath xmlns:m="http://schemas.openxmlformats.org/officeDocument/2006/math">
                    <m:r>
                      <a:rPr lang="zh-CN" altLang="en-US" sz="2800" i="1">
                        <a:latin typeface="Cambria Math" panose="02040503050406030204"/>
                      </a:rPr>
                      <m:t>𝑓</m:t>
                    </m:r>
                    <m:r>
                      <a:rPr lang="zh-CN" altLang="en-US" sz="2800">
                        <a:latin typeface="Cambria Math" panose="02040503050406030204"/>
                      </a:rPr>
                      <m:t>(</m:t>
                    </m:r>
                    <m:r>
                      <a:rPr lang="zh-CN" altLang="en-US" sz="2800" i="1">
                        <a:latin typeface="Cambria Math" panose="02040503050406030204"/>
                      </a:rPr>
                      <m:t>𝑥</m:t>
                    </m:r>
                    <m:r>
                      <a:rPr lang="zh-CN" altLang="en-US" sz="2800">
                        <a:latin typeface="Cambria Math" panose="02040503050406030204"/>
                      </a:rPr>
                      <m:t>)=</m:t>
                    </m:r>
                    <m:r>
                      <a:rPr lang="en-US" altLang="zh-CN" sz="2800" b="0" i="1" smtClean="0">
                        <a:latin typeface="Cambria Math" panose="02040503050406030204"/>
                      </a:rPr>
                      <m:t>𝑥</m:t>
                    </m:r>
                    <m:r>
                      <a:rPr lang="zh-CN" altLang="en-US" sz="2800">
                        <a:latin typeface="Cambria Math" panose="02040503050406030204"/>
                      </a:rPr>
                      <m:t>|</m:t>
                    </m:r>
                    <m:r>
                      <a:rPr lang="zh-CN" altLang="en-US" sz="2800" i="1">
                        <a:latin typeface="Cambria Math" panose="02040503050406030204"/>
                      </a:rPr>
                      <m:t>𝑥</m:t>
                    </m:r>
                    <m:r>
                      <a:rPr lang="zh-CN" altLang="en-US" sz="2800">
                        <a:latin typeface="Cambria Math" panose="02040503050406030204"/>
                      </a:rPr>
                      <m:t>|</m:t>
                    </m:r>
                  </m:oMath>
                </a14:m>
                <a:r>
                  <a:rPr lang="zh-CN" altLang="en-US" sz="2800" kern="0" dirty="0">
                    <a:latin typeface="微软雅黑" panose="020B0503020204020204" pitchFamily="34" charset="-122"/>
                    <a:ea typeface="微软雅黑" panose="020B0503020204020204" pitchFamily="34" charset="-122"/>
                  </a:rPr>
                  <a:t>在 </a:t>
                </a:r>
                <a14:m>
                  <m:oMath xmlns:m="http://schemas.openxmlformats.org/officeDocument/2006/math">
                    <m:r>
                      <a:rPr lang="en-US" altLang="zh-CN" sz="2800" b="1" i="0" kern="0" dirty="0" smtClean="0">
                        <a:latin typeface="Cambria Math" panose="02040503050406030204"/>
                        <a:ea typeface="微软雅黑" panose="020B0503020204020204" pitchFamily="34" charset="-122"/>
                      </a:rPr>
                      <m:t>𝐑</m:t>
                    </m:r>
                  </m:oMath>
                </a14:m>
                <a:r>
                  <a:rPr lang="zh-CN" altLang="en-US" sz="2800" kern="0" dirty="0">
                    <a:ea typeface="微软雅黑" panose="020B0503020204020204" pitchFamily="34" charset="-122"/>
                  </a:rPr>
                  <a:t>上每一点均</a:t>
                </a:r>
                <a:r>
                  <a:rPr lang="zh-CN" altLang="en-US" sz="2800" kern="0" dirty="0">
                    <a:latin typeface="微软雅黑" panose="020B0503020204020204" pitchFamily="34" charset="-122"/>
                    <a:ea typeface="微软雅黑" panose="020B0503020204020204" pitchFamily="34" charset="-122"/>
                  </a:rPr>
                  <a:t>可导</a:t>
                </a:r>
                <a:r>
                  <a:rPr lang="en-US" altLang="zh-CN" sz="2800" kern="0" dirty="0">
                    <a:latin typeface="微软雅黑" panose="020B0503020204020204" pitchFamily="34" charset="-122"/>
                    <a:ea typeface="微软雅黑" panose="020B0503020204020204" pitchFamily="34" charset="-122"/>
                  </a:rPr>
                  <a:t>.</a:t>
                </a:r>
              </a:p>
            </p:txBody>
          </p:sp>
        </mc:Choice>
        <mc:Fallback xmlns="">
          <p:sp>
            <p:nvSpPr>
              <p:cNvPr id="137" name="Rectangle 19"/>
              <p:cNvSpPr>
                <a:spLocks noRot="1" noChangeAspect="1" noMove="1" noResize="1" noEditPoints="1" noAdjustHandles="1" noChangeArrowheads="1" noChangeShapeType="1" noTextEdit="1"/>
              </p:cNvSpPr>
              <p:nvPr/>
            </p:nvSpPr>
            <p:spPr bwMode="auto">
              <a:xfrm>
                <a:off x="786013" y="2780928"/>
                <a:ext cx="7602411" cy="523220"/>
              </a:xfrm>
              <a:prstGeom prst="rect">
                <a:avLst/>
              </a:prstGeom>
              <a:blipFill rotWithShape="1">
                <a:blip r:embed="rId4"/>
                <a:stretch>
                  <a:fillRect l="-7" t="-50" r="1" b="4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7"/>
                                        </p:tgtEl>
                                        <p:attrNameLst>
                                          <p:attrName>style.visibility</p:attrName>
                                        </p:attrNameLst>
                                      </p:cBhvr>
                                      <p:to>
                                        <p:strVal val="visible"/>
                                      </p:to>
                                    </p:set>
                                    <p:animEffect transition="in" filter="wipe(left)">
                                      <p:cBhvr>
                                        <p:cTn id="12" dur="500"/>
                                        <p:tgtEl>
                                          <p:spTgt spid="1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
                                            <p:txEl>
                                              <p:pRg st="0" end="0"/>
                                            </p:txEl>
                                          </p:spTgt>
                                        </p:tgtEl>
                                        <p:attrNameLst>
                                          <p:attrName>style.visibility</p:attrName>
                                        </p:attrNameLst>
                                      </p:cBhvr>
                                      <p:to>
                                        <p:strVal val="visible"/>
                                      </p:to>
                                    </p:set>
                                    <p:animEffect transition="in" filter="wipe(left)">
                                      <p:cBhvr>
                                        <p:cTn id="17" dur="500"/>
                                        <p:tgtEl>
                                          <p:spTgt spid="133">
                                            <p:txEl>
                                              <p:pRg st="0" end="0"/>
                                            </p:txEl>
                                          </p:spTgt>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33">
                                            <p:txEl>
                                              <p:pRg st="1" end="1"/>
                                            </p:txEl>
                                          </p:spTgt>
                                        </p:tgtEl>
                                        <p:attrNameLst>
                                          <p:attrName>style.visibility</p:attrName>
                                        </p:attrNameLst>
                                      </p:cBhvr>
                                      <p:to>
                                        <p:strVal val="visible"/>
                                      </p:to>
                                    </p:set>
                                    <p:animEffect transition="in" filter="wipe(left)">
                                      <p:cBhvr>
                                        <p:cTn id="21" dur="500"/>
                                        <p:tgtEl>
                                          <p:spTgt spid="13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3" grpId="0" uiExpand="1" build="p"/>
      <p:bldP spid="13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862807" y="995610"/>
            <a:ext cx="55419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latin typeface="微软雅黑" panose="020B0503020204020204" pitchFamily="34" charset="-122"/>
                <a:ea typeface="微软雅黑" panose="020B0503020204020204" pitchFamily="34" charset="-122"/>
              </a:rPr>
              <a:t>连续函数不可导的两种几何特征：</a:t>
            </a:r>
          </a:p>
        </p:txBody>
      </p:sp>
      <p:sp>
        <p:nvSpPr>
          <p:cNvPr id="4" name="Rectangle 8"/>
          <p:cNvSpPr>
            <a:spLocks noChangeArrowheads="1"/>
          </p:cNvSpPr>
          <p:nvPr/>
        </p:nvSpPr>
        <p:spPr bwMode="auto">
          <a:xfrm>
            <a:off x="847705" y="1771897"/>
            <a:ext cx="74687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457200" indent="-457200">
              <a:buClr>
                <a:srgbClr val="C00000"/>
              </a:buClr>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该点处尽管存在切线，但是切线是</a:t>
            </a:r>
            <a:r>
              <a:rPr lang="zh-CN" altLang="en-US" sz="2800" b="1" dirty="0">
                <a:solidFill>
                  <a:srgbClr val="C00000"/>
                </a:solidFill>
                <a:latin typeface="微软雅黑" panose="020B0503020204020204" pitchFamily="34" charset="-122"/>
                <a:ea typeface="微软雅黑" panose="020B0503020204020204" pitchFamily="34" charset="-122"/>
              </a:rPr>
              <a:t>铅直的</a:t>
            </a:r>
            <a:r>
              <a:rPr lang="zh-CN" altLang="en-US" sz="2800" dirty="0">
                <a:latin typeface="微软雅黑" panose="020B0503020204020204" pitchFamily="34" charset="-122"/>
                <a:ea typeface="微软雅黑" panose="020B0503020204020204" pitchFamily="34" charset="-122"/>
              </a:rPr>
              <a:t>；</a:t>
            </a:r>
          </a:p>
        </p:txBody>
      </p:sp>
      <p:sp>
        <p:nvSpPr>
          <p:cNvPr id="5" name="Rectangle 27"/>
          <p:cNvSpPr>
            <a:spLocks noChangeArrowheads="1"/>
          </p:cNvSpPr>
          <p:nvPr/>
        </p:nvSpPr>
        <p:spPr bwMode="auto">
          <a:xfrm>
            <a:off x="847705" y="2419597"/>
            <a:ext cx="567334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457200" indent="-457200">
              <a:buClr>
                <a:srgbClr val="C00000"/>
              </a:buClr>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该点不存在切线，该点为</a:t>
            </a:r>
            <a:r>
              <a:rPr lang="zh-CN" altLang="en-US" sz="2800" b="1" dirty="0">
                <a:solidFill>
                  <a:srgbClr val="006600"/>
                </a:solidFill>
                <a:latin typeface="微软雅黑" panose="020B0503020204020204" pitchFamily="34" charset="-122"/>
                <a:ea typeface="微软雅黑" panose="020B0503020204020204" pitchFamily="34" charset="-122"/>
              </a:rPr>
              <a:t>尖点</a:t>
            </a:r>
            <a:r>
              <a:rPr lang="zh-CN" altLang="en-US" sz="2800" dirty="0">
                <a:latin typeface="微软雅黑" panose="020B0503020204020204" pitchFamily="34" charset="-122"/>
                <a:ea typeface="微软雅黑" panose="020B0503020204020204" pitchFamily="34" charset="-122"/>
              </a:rPr>
              <a:t>。</a:t>
            </a:r>
          </a:p>
        </p:txBody>
      </p:sp>
      <p:graphicFrame>
        <p:nvGraphicFramePr>
          <p:cNvPr id="7" name="Object 31"/>
          <p:cNvGraphicFramePr>
            <a:graphicFrameLocks noChangeAspect="1"/>
          </p:cNvGraphicFramePr>
          <p:nvPr/>
        </p:nvGraphicFramePr>
        <p:xfrm>
          <a:off x="642143" y="3197473"/>
          <a:ext cx="2986088" cy="663575"/>
        </p:xfrm>
        <a:graphic>
          <a:graphicData uri="http://schemas.openxmlformats.org/presentationml/2006/ole">
            <mc:AlternateContent xmlns:mc="http://schemas.openxmlformats.org/markup-compatibility/2006">
              <mc:Choice xmlns:v="urn:schemas-microsoft-com:vml" Requires="v">
                <p:oleObj spid="_x0000_s17410" name="Equation" r:id="rId3" imgW="1435100" imgH="317500" progId="Equation.DSMT4">
                  <p:embed/>
                </p:oleObj>
              </mc:Choice>
              <mc:Fallback>
                <p:oleObj name="Equation" r:id="rId3" imgW="1435100" imgH="317500" progId="Equation.DSMT4">
                  <p:embed/>
                  <p:pic>
                    <p:nvPicPr>
                      <p:cNvPr id="7" name="Object 31"/>
                      <p:cNvPicPr preferRelativeResize="0">
                        <a:picLocks noChangeAspect="1" noChangeArrowheads="1"/>
                      </p:cNvPicPr>
                      <p:nvPr/>
                    </p:nvPicPr>
                    <p:blipFill>
                      <a:blip r:embed="rId4">
                        <a:biLevel thresh="50000"/>
                        <a:grayscl/>
                        <a:extLst>
                          <a:ext uri="{28A0092B-C50C-407E-A947-70E740481C1C}">
                            <a14:useLocalDpi xmlns:a14="http://schemas.microsoft.com/office/drawing/2010/main" val="0"/>
                          </a:ext>
                        </a:extLst>
                      </a:blip>
                      <a:srcRect/>
                      <a:stretch>
                        <a:fillRect/>
                      </a:stretch>
                    </p:blipFill>
                    <p:spPr bwMode="auto">
                      <a:xfrm>
                        <a:off x="642143" y="3197473"/>
                        <a:ext cx="2986088"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tx1"/>
                              </a:outerShdw>
                            </a:effectLst>
                          </a14:hiddenEffects>
                        </a:ext>
                      </a:extLst>
                    </p:spPr>
                  </p:pic>
                </p:oleObj>
              </mc:Fallback>
            </mc:AlternateContent>
          </a:graphicData>
        </a:graphic>
      </p:graphicFrame>
      <p:pic>
        <p:nvPicPr>
          <p:cNvPr id="378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2394" y="3212976"/>
            <a:ext cx="4883150" cy="3352800"/>
          </a:xfrm>
          <a:prstGeom prst="rect">
            <a:avLst/>
          </a:prstGeom>
          <a:solidFill>
            <a:srgbClr val="002060"/>
          </a:solidFill>
          <a:ln>
            <a:noFill/>
          </a:ln>
          <a:effectLst/>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890"/>
                                        </p:tgtEl>
                                        <p:attrNameLst>
                                          <p:attrName>style.visibility</p:attrName>
                                        </p:attrNameLst>
                                      </p:cBhvr>
                                      <p:to>
                                        <p:strVal val="visible"/>
                                      </p:to>
                                    </p:set>
                                    <p:animEffect transition="in" filter="fade">
                                      <p:cBhvr>
                                        <p:cTn id="22" dur="500"/>
                                        <p:tgtEl>
                                          <p:spTgt spid="37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466849" y="986061"/>
            <a:ext cx="8281615"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在数学的发展历史上，数学家们一直猜测：</a:t>
            </a:r>
          </a:p>
          <a:p>
            <a:pPr>
              <a:spcBef>
                <a:spcPct val="50000"/>
              </a:spcBef>
            </a:pPr>
            <a:r>
              <a:rPr lang="zh-CN" altLang="en-US" sz="2800" dirty="0">
                <a:solidFill>
                  <a:srgbClr val="002060"/>
                </a:solidFill>
                <a:latin typeface="微软雅黑" panose="020B0503020204020204" pitchFamily="34" charset="-122"/>
                <a:ea typeface="微软雅黑" panose="020B0503020204020204" pitchFamily="34" charset="-122"/>
              </a:rPr>
              <a:t>       连续函数在其定义区间中，至多除去可列个点外都是可导的。也就是说，连续函数的不可导点至多是可列集。</a:t>
            </a:r>
          </a:p>
        </p:txBody>
      </p:sp>
      <p:sp>
        <p:nvSpPr>
          <p:cNvPr id="3" name="Rectangle 10"/>
          <p:cNvSpPr>
            <a:spLocks noChangeArrowheads="1"/>
          </p:cNvSpPr>
          <p:nvPr/>
        </p:nvSpPr>
        <p:spPr bwMode="auto">
          <a:xfrm>
            <a:off x="539552" y="3433986"/>
            <a:ext cx="8280598"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latin typeface="微软雅黑" panose="020B0503020204020204" pitchFamily="34" charset="-122"/>
                <a:ea typeface="微软雅黑" panose="020B0503020204020204" pitchFamily="34" charset="-122"/>
              </a:rPr>
              <a:t>　　在当时，由于函数的表示手段有限，而仅仅从</a:t>
            </a:r>
            <a:r>
              <a:rPr lang="zh-CN" altLang="en-US" sz="2800" b="1" dirty="0">
                <a:latin typeface="微软雅黑" panose="020B0503020204020204" pitchFamily="34" charset="-122"/>
                <a:ea typeface="微软雅黑" panose="020B0503020204020204" pitchFamily="34" charset="-122"/>
              </a:rPr>
              <a:t>初等函数或从分段初等函数表示的角度</a:t>
            </a:r>
            <a:r>
              <a:rPr lang="zh-CN" altLang="en-US" sz="2800" dirty="0">
                <a:latin typeface="微软雅黑" panose="020B0503020204020204" pitchFamily="34" charset="-122"/>
                <a:ea typeface="微软雅黑" panose="020B0503020204020204" pitchFamily="34" charset="-122"/>
              </a:rPr>
              <a:t>出发去考虑，这个猜想是正确的。 但是随着级数理论的发展，函数表示的手段扩展了，数学家可以通过</a:t>
            </a:r>
            <a:r>
              <a:rPr lang="zh-CN" altLang="en-US" sz="2800" b="1" dirty="0">
                <a:latin typeface="微软雅黑" panose="020B0503020204020204" pitchFamily="34" charset="-122"/>
                <a:ea typeface="微软雅黑" panose="020B0503020204020204" pitchFamily="34" charset="-122"/>
              </a:rPr>
              <a:t>函数项级数</a:t>
            </a:r>
            <a:r>
              <a:rPr lang="zh-CN" altLang="en-US" sz="2800" dirty="0">
                <a:latin typeface="微软雅黑" panose="020B0503020204020204" pitchFamily="34" charset="-122"/>
                <a:ea typeface="微软雅黑" panose="020B0503020204020204" pitchFamily="34" charset="-122"/>
              </a:rPr>
              <a:t>来表示更广泛的函数类。</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2"/>
          <p:cNvSpPr>
            <a:spLocks noChangeArrowheads="1"/>
          </p:cNvSpPr>
          <p:nvPr/>
        </p:nvSpPr>
        <p:spPr bwMode="auto">
          <a:xfrm>
            <a:off x="723900" y="1033036"/>
            <a:ext cx="6970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latin typeface="微软雅黑" panose="020B0503020204020204" pitchFamily="34" charset="-122"/>
                <a:ea typeface="微软雅黑" panose="020B0503020204020204" pitchFamily="34" charset="-122"/>
              </a:rPr>
              <a:t>魏尔斯特拉斯</a:t>
            </a:r>
            <a:r>
              <a:rPr lang="zh-CN" altLang="en-US" sz="2800" b="1" dirty="0">
                <a:latin typeface="微软雅黑" panose="020B0503020204020204" pitchFamily="34" charset="-122"/>
                <a:ea typeface="微软雅黑" panose="020B0503020204020204" pitchFamily="34" charset="-122"/>
              </a:rPr>
              <a:t>处处连续但处处不可导</a:t>
            </a:r>
            <a:r>
              <a:rPr lang="zh-CN" altLang="en-US" sz="2800" dirty="0">
                <a:latin typeface="微软雅黑" panose="020B0503020204020204" pitchFamily="34" charset="-122"/>
                <a:ea typeface="微软雅黑" panose="020B0503020204020204" pitchFamily="34" charset="-122"/>
              </a:rPr>
              <a:t>例子：</a:t>
            </a:r>
          </a:p>
        </p:txBody>
      </p:sp>
      <p:graphicFrame>
        <p:nvGraphicFramePr>
          <p:cNvPr id="3" name="Object 16"/>
          <p:cNvGraphicFramePr>
            <a:graphicFrameLocks noChangeAspect="1"/>
          </p:cNvGraphicFramePr>
          <p:nvPr/>
        </p:nvGraphicFramePr>
        <p:xfrm>
          <a:off x="2224032" y="1480141"/>
          <a:ext cx="4004152" cy="1187450"/>
        </p:xfrm>
        <a:graphic>
          <a:graphicData uri="http://schemas.openxmlformats.org/presentationml/2006/ole">
            <mc:AlternateContent xmlns:mc="http://schemas.openxmlformats.org/markup-compatibility/2006">
              <mc:Choice xmlns:v="urn:schemas-microsoft-com:vml" Requires="v">
                <p:oleObj spid="_x0000_s18434" name="Equation" r:id="rId4" imgW="1930400" imgH="571500" progId="Equation.DSMT4">
                  <p:embed/>
                </p:oleObj>
              </mc:Choice>
              <mc:Fallback>
                <p:oleObj name="Equation" r:id="rId4" imgW="1930400" imgH="571500" progId="Equation.DSMT4">
                  <p:embed/>
                  <p:pic>
                    <p:nvPicPr>
                      <p:cNvPr id="3" name="Object 16"/>
                      <p:cNvPicPr preferRelativeResize="0">
                        <a:picLocks noChangeAspect="1" noChangeArrowheads="1"/>
                      </p:cNvPicPr>
                      <p:nvPr/>
                    </p:nvPicPr>
                    <p:blipFill>
                      <a:blip r:embed="rId5">
                        <a:biLevel thresh="50000"/>
                        <a:grayscl/>
                        <a:extLst>
                          <a:ext uri="{28A0092B-C50C-407E-A947-70E740481C1C}">
                            <a14:useLocalDpi xmlns:a14="http://schemas.microsoft.com/office/drawing/2010/main" val="0"/>
                          </a:ext>
                        </a:extLst>
                      </a:blip>
                      <a:srcRect/>
                      <a:stretch>
                        <a:fillRect/>
                      </a:stretch>
                    </p:blipFill>
                    <p:spPr bwMode="auto">
                      <a:xfrm>
                        <a:off x="2224032" y="1480141"/>
                        <a:ext cx="4004152"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tx1"/>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4" name="Rectangle 21"/>
              <p:cNvSpPr>
                <a:spLocks noChangeArrowheads="1"/>
              </p:cNvSpPr>
              <p:nvPr/>
            </p:nvSpPr>
            <p:spPr bwMode="auto">
              <a:xfrm>
                <a:off x="683840" y="2726566"/>
                <a:ext cx="4833374"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lang="zh-CN" altLang="en-US" sz="2800" dirty="0">
                    <a:latin typeface="微软雅黑" panose="020B0503020204020204" pitchFamily="34" charset="-122"/>
                    <a:ea typeface="微软雅黑" panose="020B0503020204020204" pitchFamily="34" charset="-122"/>
                  </a:rPr>
                  <a:t>其中 </a:t>
                </a:r>
                <a14:m>
                  <m:oMath xmlns:m="http://schemas.openxmlformats.org/officeDocument/2006/math">
                    <m:r>
                      <a:rPr lang="en-US" altLang="zh-CN" sz="2800" i="1" dirty="0" smtClean="0">
                        <a:latin typeface="Cambria Math" panose="02040503050406030204"/>
                        <a:ea typeface="微软雅黑" panose="020B0503020204020204" pitchFamily="34" charset="-122"/>
                      </a:rPr>
                      <m:t>𝑥</m:t>
                    </m:r>
                    <m:r>
                      <a:rPr lang="en-US" altLang="zh-CN" sz="2800" i="1" dirty="0" smtClean="0">
                        <a:latin typeface="Cambria Math" panose="02040503050406030204"/>
                        <a:ea typeface="微软雅黑" panose="020B0503020204020204" pitchFamily="34" charset="-122"/>
                      </a:rPr>
                      <m:t> </m:t>
                    </m:r>
                  </m:oMath>
                </a14:m>
                <a:r>
                  <a:rPr lang="zh-CN" altLang="en-US" sz="2800" dirty="0">
                    <a:latin typeface="微软雅黑" panose="020B0503020204020204" pitchFamily="34" charset="-122"/>
                    <a:ea typeface="微软雅黑" panose="020B0503020204020204" pitchFamily="34" charset="-122"/>
                  </a:rPr>
                  <a:t>为实数，</a:t>
                </a:r>
                <a14:m>
                  <m:oMath xmlns:m="http://schemas.openxmlformats.org/officeDocument/2006/math">
                    <m:r>
                      <a:rPr lang="en-US" altLang="zh-CN" sz="2800" i="1" dirty="0" smtClean="0">
                        <a:latin typeface="Cambria Math" panose="02040503050406030204"/>
                        <a:ea typeface="微软雅黑" panose="020B0503020204020204" pitchFamily="34" charset="-122"/>
                      </a:rPr>
                      <m:t>𝑎</m:t>
                    </m:r>
                  </m:oMath>
                </a14:m>
                <a:r>
                  <a:rPr lang="en-US" altLang="zh-CN" sz="2800" i="1"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为奇整数，</a:t>
                </a:r>
              </a:p>
            </p:txBody>
          </p:sp>
        </mc:Choice>
        <mc:Fallback xmlns="">
          <p:sp>
            <p:nvSpPr>
              <p:cNvPr id="4" name="Rectangle 21"/>
              <p:cNvSpPr>
                <a:spLocks noRot="1" noChangeAspect="1" noMove="1" noResize="1" noEditPoints="1" noAdjustHandles="1" noChangeArrowheads="1" noChangeShapeType="1" noTextEdit="1"/>
              </p:cNvSpPr>
              <p:nvPr/>
            </p:nvSpPr>
            <p:spPr bwMode="auto">
              <a:xfrm>
                <a:off x="683840" y="2726566"/>
                <a:ext cx="4833374" cy="523220"/>
              </a:xfrm>
              <a:prstGeom prst="rect">
                <a:avLst/>
              </a:prstGeom>
              <a:blipFill rotWithShape="1">
                <a:blip r:embed="rId6"/>
                <a:stretch>
                  <a:fillRect l="-12" t="-98" r="-532" b="9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5" name="Object 22"/>
          <p:cNvGraphicFramePr>
            <a:graphicFrameLocks noChangeAspect="1"/>
          </p:cNvGraphicFramePr>
          <p:nvPr/>
        </p:nvGraphicFramePr>
        <p:xfrm>
          <a:off x="5291906" y="2488441"/>
          <a:ext cx="3384550" cy="984250"/>
        </p:xfrm>
        <a:graphic>
          <a:graphicData uri="http://schemas.openxmlformats.org/presentationml/2006/ole">
            <mc:AlternateContent xmlns:mc="http://schemas.openxmlformats.org/markup-compatibility/2006">
              <mc:Choice xmlns:v="urn:schemas-microsoft-com:vml" Requires="v">
                <p:oleObj spid="_x0000_s18435" name="Equation" r:id="rId7" imgW="1790700" imgH="520700" progId="Equation.DSMT4">
                  <p:embed/>
                </p:oleObj>
              </mc:Choice>
              <mc:Fallback>
                <p:oleObj name="Equation" r:id="rId7" imgW="1790700" imgH="520700" progId="Equation.DSMT4">
                  <p:embed/>
                  <p:pic>
                    <p:nvPicPr>
                      <p:cNvPr id="5" name="Object 22"/>
                      <p:cNvPicPr preferRelativeResize="0">
                        <a:picLocks noChangeAspect="1" noChangeArrowheads="1"/>
                      </p:cNvPicPr>
                      <p:nvPr/>
                    </p:nvPicPr>
                    <p:blipFill>
                      <a:blip r:embed="rId8">
                        <a:biLevel thresh="50000"/>
                        <a:grayscl/>
                        <a:extLst>
                          <a:ext uri="{28A0092B-C50C-407E-A947-70E740481C1C}">
                            <a14:useLocalDpi xmlns:a14="http://schemas.microsoft.com/office/drawing/2010/main" val="0"/>
                          </a:ext>
                        </a:extLst>
                      </a:blip>
                      <a:srcRect/>
                      <a:stretch>
                        <a:fillRect/>
                      </a:stretch>
                    </p:blipFill>
                    <p:spPr bwMode="auto">
                      <a:xfrm>
                        <a:off x="5291906" y="2488441"/>
                        <a:ext cx="3384550" cy="984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tx1"/>
                              </a:outerShdw>
                            </a:effectLst>
                          </a14:hiddenEffects>
                        </a:ext>
                      </a:extLst>
                    </p:spPr>
                  </p:pic>
                </p:oleObj>
              </mc:Fallback>
            </mc:AlternateContent>
          </a:graphicData>
        </a:graphic>
      </p:graphicFrame>
      <p:sp>
        <p:nvSpPr>
          <p:cNvPr id="6" name="Rectangle 23"/>
          <p:cNvSpPr>
            <a:spLocks noChangeArrowheads="1"/>
          </p:cNvSpPr>
          <p:nvPr/>
        </p:nvSpPr>
        <p:spPr bwMode="auto">
          <a:xfrm>
            <a:off x="691882" y="3425066"/>
            <a:ext cx="69044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latin typeface="微软雅黑" panose="020B0503020204020204" pitchFamily="34" charset="-122"/>
                <a:ea typeface="微软雅黑" panose="020B0503020204020204" pitchFamily="34" charset="-122"/>
              </a:rPr>
              <a:t>在                内处处连续但又处处不可导。</a:t>
            </a:r>
          </a:p>
        </p:txBody>
      </p:sp>
      <p:graphicFrame>
        <p:nvGraphicFramePr>
          <p:cNvPr id="7" name="Object 25"/>
          <p:cNvGraphicFramePr>
            <a:graphicFrameLocks noChangeAspect="1"/>
          </p:cNvGraphicFramePr>
          <p:nvPr/>
        </p:nvGraphicFramePr>
        <p:xfrm>
          <a:off x="1141145" y="3425066"/>
          <a:ext cx="1500187" cy="508000"/>
        </p:xfrm>
        <a:graphic>
          <a:graphicData uri="http://schemas.openxmlformats.org/presentationml/2006/ole">
            <mc:AlternateContent xmlns:mc="http://schemas.openxmlformats.org/markup-compatibility/2006">
              <mc:Choice xmlns:v="urn:schemas-microsoft-com:vml" Requires="v">
                <p:oleObj spid="_x0000_s18436" name="Equation" r:id="rId9" imgW="800100" imgH="266700" progId="Equation.DSMT4">
                  <p:embed/>
                </p:oleObj>
              </mc:Choice>
              <mc:Fallback>
                <p:oleObj name="Equation" r:id="rId9" imgW="800100" imgH="266700" progId="Equation.DSMT4">
                  <p:embed/>
                  <p:pic>
                    <p:nvPicPr>
                      <p:cNvPr id="7" name="Object 25"/>
                      <p:cNvPicPr preferRelativeResize="0">
                        <a:picLocks noChangeAspect="1" noChangeArrowheads="1"/>
                      </p:cNvPicPr>
                      <p:nvPr/>
                    </p:nvPicPr>
                    <p:blipFill>
                      <a:blip r:embed="rId10">
                        <a:biLevel thresh="50000"/>
                        <a:grayscl/>
                        <a:extLst>
                          <a:ext uri="{28A0092B-C50C-407E-A947-70E740481C1C}">
                            <a14:useLocalDpi xmlns:a14="http://schemas.microsoft.com/office/drawing/2010/main" val="0"/>
                          </a:ext>
                        </a:extLst>
                      </a:blip>
                      <a:srcRect/>
                      <a:stretch>
                        <a:fillRect/>
                      </a:stretch>
                    </p:blipFill>
                    <p:spPr bwMode="auto">
                      <a:xfrm>
                        <a:off x="1141145" y="3425066"/>
                        <a:ext cx="1500187"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tx1"/>
                              </a:outerShdw>
                            </a:effectLst>
                          </a14:hiddenEffects>
                        </a:ext>
                      </a:extLst>
                    </p:spPr>
                  </p:pic>
                </p:oleObj>
              </mc:Fallback>
            </mc:AlternateContent>
          </a:graphicData>
        </a:graphic>
      </p:graphicFrame>
      <p:sp>
        <p:nvSpPr>
          <p:cNvPr id="8" name="Rectangle 27"/>
          <p:cNvSpPr>
            <a:spLocks noChangeArrowheads="1"/>
          </p:cNvSpPr>
          <p:nvPr/>
        </p:nvSpPr>
        <p:spPr bwMode="auto">
          <a:xfrm>
            <a:off x="287338" y="4129916"/>
            <a:ext cx="87487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9" descr="a-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508495"/>
            <a:ext cx="2879725" cy="207327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pic>
        <p:nvPicPr>
          <p:cNvPr id="3" name="Picture 20" descr="pic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6813" y="1060570"/>
            <a:ext cx="2771775" cy="207962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pic>
        <p:nvPicPr>
          <p:cNvPr id="4" name="Picture 21" descr="pic0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1525" y="3508495"/>
            <a:ext cx="2771775" cy="2078037"/>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pic>
        <p:nvPicPr>
          <p:cNvPr id="5" name="Picture 22" descr="200702211956357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825" y="1060570"/>
            <a:ext cx="2771775" cy="207962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23" descr="a-0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57550" y="1060570"/>
            <a:ext cx="2897188" cy="2084387"/>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24" descr="n-1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6813" y="3508495"/>
            <a:ext cx="2771775" cy="2078037"/>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ChangeArrowheads="1"/>
          </p:cNvSpPr>
          <p:nvPr/>
        </p:nvSpPr>
        <p:spPr bwMode="auto">
          <a:xfrm>
            <a:off x="594642" y="1168747"/>
            <a:ext cx="7937798" cy="138499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905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经典几何学研究的对象是规则而光滑的几何图形，但是自然界存在着许多不规则不光滑的几何图形，它们都具有上面所述的“自相似性”。</a:t>
            </a:r>
          </a:p>
        </p:txBody>
      </p:sp>
      <p:pic>
        <p:nvPicPr>
          <p:cNvPr id="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018443"/>
            <a:ext cx="2379663" cy="2020888"/>
          </a:xfrm>
          <a:prstGeom prst="rect">
            <a:avLst/>
          </a:prstGeom>
          <a:noFill/>
          <a:ln w="19050" algn="ctr">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3" descr="rrt36m0d81s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662" y="3557810"/>
            <a:ext cx="2520950" cy="2017713"/>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091" y="2837085"/>
            <a:ext cx="2289175" cy="1995488"/>
          </a:xfrm>
          <a:prstGeom prst="rect">
            <a:avLst/>
          </a:prstGeom>
          <a:noFill/>
          <a:ln w="19050" algn="ctr">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6216" y="3700685"/>
            <a:ext cx="2266950" cy="1960563"/>
          </a:xfrm>
          <a:prstGeom prst="rect">
            <a:avLst/>
          </a:prstGeom>
          <a:noFill/>
          <a:ln w="9525" algn="ctr">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3"/>
          <p:cNvSpPr txBox="1">
            <a:spLocks noChangeArrowheads="1"/>
          </p:cNvSpPr>
          <p:nvPr/>
        </p:nvSpPr>
        <p:spPr bwMode="auto">
          <a:xfrm>
            <a:off x="685800" y="921742"/>
            <a:ext cx="297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a:latin typeface="微软雅黑" panose="020B0503020204020204" pitchFamily="34" charset="-122"/>
                <a:ea typeface="微软雅黑" panose="020B0503020204020204" pitchFamily="34" charset="-122"/>
              </a:rPr>
              <a:t>1. </a:t>
            </a:r>
            <a:r>
              <a:rPr kumimoji="1" lang="zh-CN" altLang="en-US" sz="2800">
                <a:latin typeface="微软雅黑" panose="020B0503020204020204" pitchFamily="34" charset="-122"/>
                <a:ea typeface="微软雅黑" panose="020B0503020204020204" pitchFamily="34" charset="-122"/>
              </a:rPr>
              <a:t>导数的实质</a:t>
            </a:r>
            <a:r>
              <a:rPr kumimoji="1" lang="en-US" altLang="zh-CN" sz="2800">
                <a:latin typeface="微软雅黑" panose="020B0503020204020204" pitchFamily="34" charset="-122"/>
                <a:ea typeface="微软雅黑" panose="020B0503020204020204" pitchFamily="34" charset="-122"/>
              </a:rPr>
              <a:t>:</a:t>
            </a:r>
          </a:p>
        </p:txBody>
      </p:sp>
      <p:sp>
        <p:nvSpPr>
          <p:cNvPr id="23556" name="Text Box 4"/>
          <p:cNvSpPr txBox="1">
            <a:spLocks noChangeArrowheads="1"/>
          </p:cNvSpPr>
          <p:nvPr/>
        </p:nvSpPr>
        <p:spPr bwMode="auto">
          <a:xfrm>
            <a:off x="661988" y="2017117"/>
            <a:ext cx="37576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a:latin typeface="微软雅黑" panose="020B0503020204020204" pitchFamily="34" charset="-122"/>
                <a:ea typeface="微软雅黑" panose="020B0503020204020204" pitchFamily="34" charset="-122"/>
              </a:rPr>
              <a:t>3. </a:t>
            </a:r>
            <a:r>
              <a:rPr kumimoji="1" lang="zh-CN" altLang="en-US" sz="2800">
                <a:latin typeface="微软雅黑" panose="020B0503020204020204" pitchFamily="34" charset="-122"/>
                <a:ea typeface="微软雅黑" panose="020B0503020204020204" pitchFamily="34" charset="-122"/>
              </a:rPr>
              <a:t>导数的几何意义</a:t>
            </a:r>
            <a:r>
              <a:rPr kumimoji="1" lang="en-US" altLang="zh-CN" sz="2800">
                <a:latin typeface="微软雅黑" panose="020B0503020204020204" pitchFamily="34" charset="-122"/>
                <a:ea typeface="微软雅黑" panose="020B0503020204020204" pitchFamily="34" charset="-122"/>
              </a:rPr>
              <a:t>:</a:t>
            </a:r>
          </a:p>
        </p:txBody>
      </p:sp>
      <p:sp>
        <p:nvSpPr>
          <p:cNvPr id="23557" name="Text Box 5"/>
          <p:cNvSpPr txBox="1">
            <a:spLocks noChangeArrowheads="1"/>
          </p:cNvSpPr>
          <p:nvPr/>
        </p:nvSpPr>
        <p:spPr bwMode="auto">
          <a:xfrm>
            <a:off x="635000" y="2528292"/>
            <a:ext cx="584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a:solidFill>
                  <a:srgbClr val="0000FF"/>
                </a:solidFill>
                <a:latin typeface="微软雅黑" panose="020B0503020204020204" pitchFamily="34" charset="-122"/>
                <a:ea typeface="微软雅黑" panose="020B0503020204020204" pitchFamily="34" charset="-122"/>
              </a:rPr>
              <a:t>4. </a:t>
            </a:r>
            <a:r>
              <a:rPr kumimoji="1" lang="zh-CN" altLang="en-US" sz="2800">
                <a:solidFill>
                  <a:srgbClr val="0000FF"/>
                </a:solidFill>
                <a:latin typeface="微软雅黑" panose="020B0503020204020204" pitchFamily="34" charset="-122"/>
                <a:ea typeface="微软雅黑" panose="020B0503020204020204" pitchFamily="34" charset="-122"/>
              </a:rPr>
              <a:t>可导必连续</a:t>
            </a:r>
            <a:r>
              <a:rPr kumimoji="1" lang="en-US" altLang="zh-CN" sz="2800">
                <a:solidFill>
                  <a:srgbClr val="0000FF"/>
                </a:solidFill>
                <a:latin typeface="微软雅黑" panose="020B0503020204020204" pitchFamily="34" charset="-122"/>
                <a:ea typeface="微软雅黑" panose="020B0503020204020204" pitchFamily="34" charset="-122"/>
              </a:rPr>
              <a:t>,  </a:t>
            </a:r>
            <a:r>
              <a:rPr kumimoji="1" lang="zh-CN" altLang="en-US" sz="2800">
                <a:solidFill>
                  <a:srgbClr val="0000FF"/>
                </a:solidFill>
                <a:latin typeface="微软雅黑" panose="020B0503020204020204" pitchFamily="34" charset="-122"/>
                <a:ea typeface="微软雅黑" panose="020B0503020204020204" pitchFamily="34" charset="-122"/>
              </a:rPr>
              <a:t>但连续不一定可导</a:t>
            </a:r>
            <a:r>
              <a:rPr kumimoji="1" lang="en-US" altLang="zh-CN" sz="2800">
                <a:solidFill>
                  <a:srgbClr val="0000FF"/>
                </a:solidFill>
                <a:latin typeface="微软雅黑" panose="020B0503020204020204" pitchFamily="34" charset="-122"/>
                <a:ea typeface="微软雅黑" panose="020B0503020204020204" pitchFamily="34" charset="-122"/>
              </a:rPr>
              <a:t>;</a:t>
            </a:r>
          </a:p>
        </p:txBody>
      </p:sp>
      <p:sp>
        <p:nvSpPr>
          <p:cNvPr id="23558" name="Text Box 6"/>
          <p:cNvSpPr txBox="1">
            <a:spLocks noChangeArrowheads="1"/>
          </p:cNvSpPr>
          <p:nvPr/>
        </p:nvSpPr>
        <p:spPr bwMode="auto">
          <a:xfrm>
            <a:off x="635000" y="3055342"/>
            <a:ext cx="3333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a:latin typeface="微软雅黑" panose="020B0503020204020204" pitchFamily="34" charset="-122"/>
                <a:ea typeface="微软雅黑" panose="020B0503020204020204" pitchFamily="34" charset="-122"/>
              </a:rPr>
              <a:t>5. </a:t>
            </a:r>
            <a:r>
              <a:rPr kumimoji="1" lang="zh-CN" altLang="en-US" sz="2800">
                <a:latin typeface="微软雅黑" panose="020B0503020204020204" pitchFamily="34" charset="-122"/>
                <a:ea typeface="微软雅黑" panose="020B0503020204020204" pitchFamily="34" charset="-122"/>
              </a:rPr>
              <a:t>已学求导公式 </a:t>
            </a:r>
            <a:r>
              <a:rPr kumimoji="1" lang="en-US" altLang="zh-CN" sz="2800">
                <a:latin typeface="微软雅黑" panose="020B0503020204020204" pitchFamily="34" charset="-122"/>
                <a:ea typeface="微软雅黑" panose="020B0503020204020204" pitchFamily="34" charset="-122"/>
              </a:rPr>
              <a:t>:</a:t>
            </a:r>
          </a:p>
        </p:txBody>
      </p:sp>
      <p:sp>
        <p:nvSpPr>
          <p:cNvPr id="23559" name="Text Box 7"/>
          <p:cNvSpPr txBox="1">
            <a:spLocks noChangeArrowheads="1"/>
          </p:cNvSpPr>
          <p:nvPr/>
        </p:nvSpPr>
        <p:spPr bwMode="auto">
          <a:xfrm>
            <a:off x="668338" y="5318819"/>
            <a:ext cx="3048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dirty="0">
                <a:latin typeface="微软雅黑" panose="020B0503020204020204" pitchFamily="34" charset="-122"/>
                <a:ea typeface="微软雅黑" panose="020B0503020204020204" pitchFamily="34" charset="-122"/>
              </a:rPr>
              <a:t>6. </a:t>
            </a:r>
            <a:r>
              <a:rPr kumimoji="1" lang="zh-CN" altLang="en-US" sz="2800" dirty="0">
                <a:latin typeface="微软雅黑" panose="020B0503020204020204" pitchFamily="34" charset="-122"/>
                <a:ea typeface="微软雅黑" panose="020B0503020204020204" pitchFamily="34" charset="-122"/>
              </a:rPr>
              <a:t>判断可导性</a:t>
            </a:r>
          </a:p>
        </p:txBody>
      </p:sp>
      <p:sp>
        <p:nvSpPr>
          <p:cNvPr id="23560" name="AutoShape 8"/>
          <p:cNvSpPr/>
          <p:nvPr/>
        </p:nvSpPr>
        <p:spPr bwMode="auto">
          <a:xfrm>
            <a:off x="2971800" y="5009256"/>
            <a:ext cx="179388" cy="1223963"/>
          </a:xfrm>
          <a:prstGeom prst="leftBrace">
            <a:avLst>
              <a:gd name="adj1" fmla="val 56858"/>
              <a:gd name="adj2" fmla="val 45833"/>
            </a:avLst>
          </a:prstGeom>
          <a:noFill/>
          <a:ln w="28575">
            <a:solidFill>
              <a:srgbClr val="0099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3561" name="Text Box 9"/>
          <p:cNvSpPr txBox="1">
            <a:spLocks noChangeArrowheads="1"/>
          </p:cNvSpPr>
          <p:nvPr/>
        </p:nvSpPr>
        <p:spPr bwMode="auto">
          <a:xfrm>
            <a:off x="3176588" y="4861619"/>
            <a:ext cx="35290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solidFill>
                  <a:srgbClr val="0000FF"/>
                </a:solidFill>
                <a:latin typeface="微软雅黑" panose="020B0503020204020204" pitchFamily="34" charset="-122"/>
                <a:ea typeface="微软雅黑" panose="020B0503020204020204" pitchFamily="34" charset="-122"/>
              </a:rPr>
              <a:t>不连续</a:t>
            </a:r>
            <a:r>
              <a:rPr kumimoji="1" lang="en-US" altLang="zh-CN" sz="2800">
                <a:solidFill>
                  <a:srgbClr val="0000FF"/>
                </a:solidFill>
                <a:latin typeface="微软雅黑" panose="020B0503020204020204" pitchFamily="34" charset="-122"/>
                <a:ea typeface="微软雅黑" panose="020B0503020204020204" pitchFamily="34" charset="-122"/>
              </a:rPr>
              <a:t>,  </a:t>
            </a:r>
            <a:r>
              <a:rPr kumimoji="1" lang="zh-CN" altLang="en-US" sz="2800">
                <a:solidFill>
                  <a:srgbClr val="0000FF"/>
                </a:solidFill>
                <a:latin typeface="微软雅黑" panose="020B0503020204020204" pitchFamily="34" charset="-122"/>
                <a:ea typeface="微软雅黑" panose="020B0503020204020204" pitchFamily="34" charset="-122"/>
              </a:rPr>
              <a:t>一定不可导</a:t>
            </a:r>
            <a:r>
              <a:rPr kumimoji="1" lang="en-US" altLang="zh-CN" sz="2800">
                <a:solidFill>
                  <a:srgbClr val="0000FF"/>
                </a:solidFill>
                <a:latin typeface="微软雅黑" panose="020B0503020204020204" pitchFamily="34" charset="-122"/>
                <a:ea typeface="微软雅黑" panose="020B0503020204020204" pitchFamily="34" charset="-122"/>
              </a:rPr>
              <a:t>.</a:t>
            </a:r>
          </a:p>
        </p:txBody>
      </p:sp>
      <p:sp>
        <p:nvSpPr>
          <p:cNvPr id="23562" name="Text Box 10"/>
          <p:cNvSpPr txBox="1">
            <a:spLocks noChangeArrowheads="1"/>
          </p:cNvSpPr>
          <p:nvPr/>
        </p:nvSpPr>
        <p:spPr bwMode="auto">
          <a:xfrm>
            <a:off x="3124200" y="5318819"/>
            <a:ext cx="29368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solidFill>
                  <a:srgbClr val="0000FF"/>
                </a:solidFill>
                <a:latin typeface="微软雅黑" panose="020B0503020204020204" pitchFamily="34" charset="-122"/>
                <a:ea typeface="微软雅黑" panose="020B0503020204020204" pitchFamily="34" charset="-122"/>
              </a:rPr>
              <a:t>直接用导数定义</a:t>
            </a:r>
            <a:r>
              <a:rPr kumimoji="1" lang="en-US" altLang="zh-CN" sz="2800">
                <a:solidFill>
                  <a:srgbClr val="0000FF"/>
                </a:solidFill>
                <a:latin typeface="微软雅黑" panose="020B0503020204020204" pitchFamily="34" charset="-122"/>
                <a:ea typeface="微软雅黑" panose="020B0503020204020204" pitchFamily="34" charset="-122"/>
              </a:rPr>
              <a:t>;</a:t>
            </a:r>
          </a:p>
        </p:txBody>
      </p:sp>
      <p:sp>
        <p:nvSpPr>
          <p:cNvPr id="23563" name="Text Box 11"/>
          <p:cNvSpPr txBox="1">
            <a:spLocks noChangeArrowheads="1"/>
          </p:cNvSpPr>
          <p:nvPr/>
        </p:nvSpPr>
        <p:spPr bwMode="auto">
          <a:xfrm>
            <a:off x="3124200" y="5790306"/>
            <a:ext cx="4689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solidFill>
                  <a:srgbClr val="0000FF"/>
                </a:solidFill>
                <a:latin typeface="微软雅黑" panose="020B0503020204020204" pitchFamily="34" charset="-122"/>
                <a:ea typeface="微软雅黑" panose="020B0503020204020204" pitchFamily="34" charset="-122"/>
              </a:rPr>
              <a:t>看左右导数是否存在且相等</a:t>
            </a:r>
            <a:r>
              <a:rPr kumimoji="1" lang="en-US" altLang="zh-CN" sz="2800">
                <a:solidFill>
                  <a:srgbClr val="0000FF"/>
                </a:solidFill>
                <a:latin typeface="微软雅黑" panose="020B0503020204020204" pitchFamily="34" charset="-122"/>
                <a:ea typeface="微软雅黑" panose="020B0503020204020204" pitchFamily="34" charset="-122"/>
              </a:rPr>
              <a:t>.</a:t>
            </a:r>
          </a:p>
        </p:txBody>
      </p:sp>
      <p:graphicFrame>
        <p:nvGraphicFramePr>
          <p:cNvPr id="23564" name="Object 12"/>
          <p:cNvGraphicFramePr>
            <a:graphicFrameLocks noChangeAspect="1"/>
          </p:cNvGraphicFramePr>
          <p:nvPr/>
        </p:nvGraphicFramePr>
        <p:xfrm>
          <a:off x="990600" y="3850381"/>
          <a:ext cx="1014413" cy="508000"/>
        </p:xfrm>
        <a:graphic>
          <a:graphicData uri="http://schemas.openxmlformats.org/presentationml/2006/ole">
            <mc:AlternateContent xmlns:mc="http://schemas.openxmlformats.org/markup-compatibility/2006">
              <mc:Choice xmlns:v="urn:schemas-microsoft-com:vml" Requires="v">
                <p:oleObj spid="_x0000_s19458" name="Equation" r:id="rId3" imgW="546100" imgH="266700" progId="Equation.3">
                  <p:embed/>
                </p:oleObj>
              </mc:Choice>
              <mc:Fallback>
                <p:oleObj name="Equation" r:id="rId3" imgW="546100" imgH="266700" progId="Equation.3">
                  <p:embed/>
                  <p:pic>
                    <p:nvPicPr>
                      <p:cNvPr id="23564"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850381"/>
                        <a:ext cx="101441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5" name="Object 13"/>
          <p:cNvGraphicFramePr>
            <a:graphicFrameLocks noChangeAspect="1"/>
          </p:cNvGraphicFramePr>
          <p:nvPr/>
        </p:nvGraphicFramePr>
        <p:xfrm>
          <a:off x="3505200" y="3680519"/>
          <a:ext cx="1174750" cy="603250"/>
        </p:xfrm>
        <a:graphic>
          <a:graphicData uri="http://schemas.openxmlformats.org/presentationml/2006/ole">
            <mc:AlternateContent xmlns:mc="http://schemas.openxmlformats.org/markup-compatibility/2006">
              <mc:Choice xmlns:v="urn:schemas-microsoft-com:vml" Requires="v">
                <p:oleObj spid="_x0000_s19459" name="Equation" r:id="rId5" imgW="622300" imgH="317500" progId="Equation.3">
                  <p:embed/>
                </p:oleObj>
              </mc:Choice>
              <mc:Fallback>
                <p:oleObj name="Equation" r:id="rId5" imgW="622300" imgH="317500" progId="Equation.3">
                  <p:embed/>
                  <p:pic>
                    <p:nvPicPr>
                      <p:cNvPr id="23565" name="Object 13"/>
                      <p:cNvPicPr>
                        <a:picLocks noChangeAspect="1" noChangeArrowheads="1"/>
                      </p:cNvPicPr>
                      <p:nvPr/>
                    </p:nvPicPr>
                    <p:blipFill>
                      <a:blip r:embed="rId6">
                        <a:biLevel thresh="50000"/>
                        <a:grayscl/>
                        <a:extLst>
                          <a:ext uri="{28A0092B-C50C-407E-A947-70E740481C1C}">
                            <a14:useLocalDpi xmlns:a14="http://schemas.microsoft.com/office/drawing/2010/main" val="0"/>
                          </a:ext>
                        </a:extLst>
                      </a:blip>
                      <a:srcRect/>
                      <a:stretch>
                        <a:fillRect/>
                      </a:stretch>
                    </p:blipFill>
                    <p:spPr bwMode="auto">
                      <a:xfrm>
                        <a:off x="3505200" y="3680519"/>
                        <a:ext cx="1174750"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6" name="Object 14"/>
          <p:cNvGraphicFramePr>
            <a:graphicFrameLocks noChangeAspect="1"/>
          </p:cNvGraphicFramePr>
          <p:nvPr/>
        </p:nvGraphicFramePr>
        <p:xfrm>
          <a:off x="990600" y="4353619"/>
          <a:ext cx="1458913" cy="508000"/>
        </p:xfrm>
        <a:graphic>
          <a:graphicData uri="http://schemas.openxmlformats.org/presentationml/2006/ole">
            <mc:AlternateContent xmlns:mc="http://schemas.openxmlformats.org/markup-compatibility/2006">
              <mc:Choice xmlns:v="urn:schemas-microsoft-com:vml" Requires="v">
                <p:oleObj spid="_x0000_s19460" name="Equation" r:id="rId7" imgW="774700" imgH="266700" progId="Equation.3">
                  <p:embed/>
                </p:oleObj>
              </mc:Choice>
              <mc:Fallback>
                <p:oleObj name="Equation" r:id="rId7" imgW="774700" imgH="266700" progId="Equation.3">
                  <p:embed/>
                  <p:pic>
                    <p:nvPicPr>
                      <p:cNvPr id="23566" name="Object 14"/>
                      <p:cNvPicPr>
                        <a:picLocks noChangeAspect="1" noChangeArrowheads="1"/>
                      </p:cNvPicPr>
                      <p:nvPr/>
                    </p:nvPicPr>
                    <p:blipFill>
                      <a:blip r:embed="rId8">
                        <a:biLevel thresh="50000"/>
                        <a:grayscl/>
                        <a:extLst>
                          <a:ext uri="{28A0092B-C50C-407E-A947-70E740481C1C}">
                            <a14:useLocalDpi xmlns:a14="http://schemas.microsoft.com/office/drawing/2010/main" val="0"/>
                          </a:ext>
                        </a:extLst>
                      </a:blip>
                      <a:srcRect/>
                      <a:stretch>
                        <a:fillRect/>
                      </a:stretch>
                    </p:blipFill>
                    <p:spPr bwMode="auto">
                      <a:xfrm>
                        <a:off x="990600" y="4353619"/>
                        <a:ext cx="145891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7" name="Object 15"/>
          <p:cNvGraphicFramePr>
            <a:graphicFrameLocks noChangeAspect="1"/>
          </p:cNvGraphicFramePr>
          <p:nvPr/>
        </p:nvGraphicFramePr>
        <p:xfrm>
          <a:off x="4191000" y="4307581"/>
          <a:ext cx="1492250" cy="508000"/>
        </p:xfrm>
        <a:graphic>
          <a:graphicData uri="http://schemas.openxmlformats.org/presentationml/2006/ole">
            <mc:AlternateContent xmlns:mc="http://schemas.openxmlformats.org/markup-compatibility/2006">
              <mc:Choice xmlns:v="urn:schemas-microsoft-com:vml" Requires="v">
                <p:oleObj spid="_x0000_s19461" name="Equation" r:id="rId9" imgW="800100" imgH="266700" progId="Equation.3">
                  <p:embed/>
                </p:oleObj>
              </mc:Choice>
              <mc:Fallback>
                <p:oleObj name="Equation" r:id="rId9" imgW="800100" imgH="266700" progId="Equation.3">
                  <p:embed/>
                  <p:pic>
                    <p:nvPicPr>
                      <p:cNvPr id="23567"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91000" y="4307581"/>
                        <a:ext cx="149225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8" name="Object 16"/>
          <p:cNvGraphicFramePr>
            <a:graphicFrameLocks noChangeAspect="1"/>
          </p:cNvGraphicFramePr>
          <p:nvPr/>
        </p:nvGraphicFramePr>
        <p:xfrm>
          <a:off x="1125538" y="1442442"/>
          <a:ext cx="1649412" cy="571500"/>
        </p:xfrm>
        <a:graphic>
          <a:graphicData uri="http://schemas.openxmlformats.org/presentationml/2006/ole">
            <mc:AlternateContent xmlns:mc="http://schemas.openxmlformats.org/markup-compatibility/2006">
              <mc:Choice xmlns:v="urn:schemas-microsoft-com:vml" Requires="v">
                <p:oleObj spid="_x0000_s19462" name="Equation" r:id="rId11" imgW="876300" imgH="304800" progId="Equation.3">
                  <p:embed/>
                </p:oleObj>
              </mc:Choice>
              <mc:Fallback>
                <p:oleObj name="Equation" r:id="rId11" imgW="876300" imgH="304800" progId="Equation.3">
                  <p:embed/>
                  <p:pic>
                    <p:nvPicPr>
                      <p:cNvPr id="23568"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25538" y="1442442"/>
                        <a:ext cx="1649412"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9" name="Text Box 17"/>
          <p:cNvSpPr txBox="1">
            <a:spLocks noChangeArrowheads="1"/>
          </p:cNvSpPr>
          <p:nvPr/>
        </p:nvSpPr>
        <p:spPr bwMode="auto">
          <a:xfrm>
            <a:off x="668338" y="1448792"/>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a:latin typeface="微软雅黑" panose="020B0503020204020204" pitchFamily="34" charset="-122"/>
                <a:ea typeface="微软雅黑" panose="020B0503020204020204" pitchFamily="34" charset="-122"/>
              </a:rPr>
              <a:t>2. </a:t>
            </a:r>
          </a:p>
        </p:txBody>
      </p:sp>
      <p:graphicFrame>
        <p:nvGraphicFramePr>
          <p:cNvPr id="23570" name="Object 18"/>
          <p:cNvGraphicFramePr>
            <a:graphicFrameLocks noChangeAspect="1"/>
          </p:cNvGraphicFramePr>
          <p:nvPr/>
        </p:nvGraphicFramePr>
        <p:xfrm>
          <a:off x="3986213" y="1424980"/>
          <a:ext cx="3046412" cy="571500"/>
        </p:xfrm>
        <a:graphic>
          <a:graphicData uri="http://schemas.openxmlformats.org/presentationml/2006/ole">
            <mc:AlternateContent xmlns:mc="http://schemas.openxmlformats.org/markup-compatibility/2006">
              <mc:Choice xmlns:v="urn:schemas-microsoft-com:vml" Requires="v">
                <p:oleObj spid="_x0000_s19463" name="Equation" r:id="rId13" imgW="1625600" imgH="304800" progId="Equation.3">
                  <p:embed/>
                </p:oleObj>
              </mc:Choice>
              <mc:Fallback>
                <p:oleObj name="Equation" r:id="rId13" imgW="1625600" imgH="304800" progId="Equation.3">
                  <p:embed/>
                  <p:pic>
                    <p:nvPicPr>
                      <p:cNvPr id="2357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86213" y="1424980"/>
                        <a:ext cx="3046412"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71" name="Object 19"/>
          <p:cNvGraphicFramePr>
            <a:graphicFrameLocks noChangeAspect="1"/>
          </p:cNvGraphicFramePr>
          <p:nvPr/>
        </p:nvGraphicFramePr>
        <p:xfrm>
          <a:off x="6553200" y="3853556"/>
          <a:ext cx="1301750" cy="508000"/>
        </p:xfrm>
        <a:graphic>
          <a:graphicData uri="http://schemas.openxmlformats.org/presentationml/2006/ole">
            <mc:AlternateContent xmlns:mc="http://schemas.openxmlformats.org/markup-compatibility/2006">
              <mc:Choice xmlns:v="urn:schemas-microsoft-com:vml" Requires="v">
                <p:oleObj spid="_x0000_s19464" name="Equation" r:id="rId15" imgW="698500" imgH="266700" progId="Equation.3">
                  <p:embed/>
                </p:oleObj>
              </mc:Choice>
              <mc:Fallback>
                <p:oleObj name="Equation" r:id="rId15" imgW="698500" imgH="266700" progId="Equation.3">
                  <p:embed/>
                  <p:pic>
                    <p:nvPicPr>
                      <p:cNvPr id="23571"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53200" y="3853556"/>
                        <a:ext cx="130175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72" name="Object 20"/>
          <p:cNvGraphicFramePr>
            <a:graphicFrameLocks noChangeAspect="1"/>
          </p:cNvGraphicFramePr>
          <p:nvPr/>
        </p:nvGraphicFramePr>
        <p:xfrm>
          <a:off x="1981200" y="3871019"/>
          <a:ext cx="442913" cy="508000"/>
        </p:xfrm>
        <a:graphic>
          <a:graphicData uri="http://schemas.openxmlformats.org/presentationml/2006/ole">
            <mc:AlternateContent xmlns:mc="http://schemas.openxmlformats.org/markup-compatibility/2006">
              <mc:Choice xmlns:v="urn:schemas-microsoft-com:vml" Requires="v">
                <p:oleObj spid="_x0000_s19465" name="Equation" r:id="rId17" imgW="241300" imgH="266700" progId="Equation.3">
                  <p:embed/>
                </p:oleObj>
              </mc:Choice>
              <mc:Fallback>
                <p:oleObj name="Equation" r:id="rId17" imgW="241300" imgH="266700" progId="Equation.3">
                  <p:embed/>
                  <p:pic>
                    <p:nvPicPr>
                      <p:cNvPr id="23572"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81200" y="3871019"/>
                        <a:ext cx="44291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73" name="Object 21"/>
          <p:cNvGraphicFramePr>
            <a:graphicFrameLocks noChangeAspect="1"/>
          </p:cNvGraphicFramePr>
          <p:nvPr/>
        </p:nvGraphicFramePr>
        <p:xfrm>
          <a:off x="4648200" y="3680519"/>
          <a:ext cx="1204913" cy="603250"/>
        </p:xfrm>
        <a:graphic>
          <a:graphicData uri="http://schemas.openxmlformats.org/presentationml/2006/ole">
            <mc:AlternateContent xmlns:mc="http://schemas.openxmlformats.org/markup-compatibility/2006">
              <mc:Choice xmlns:v="urn:schemas-microsoft-com:vml" Requires="v">
                <p:oleObj spid="_x0000_s19466" name="Equation" r:id="rId19" imgW="647700" imgH="317500" progId="Equation.3">
                  <p:embed/>
                </p:oleObj>
              </mc:Choice>
              <mc:Fallback>
                <p:oleObj name="Equation" r:id="rId19" imgW="647700" imgH="317500" progId="Equation.3">
                  <p:embed/>
                  <p:pic>
                    <p:nvPicPr>
                      <p:cNvPr id="23573"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48200" y="3680519"/>
                        <a:ext cx="1204913"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74" name="Object 22"/>
          <p:cNvGraphicFramePr>
            <a:graphicFrameLocks noChangeAspect="1"/>
          </p:cNvGraphicFramePr>
          <p:nvPr/>
        </p:nvGraphicFramePr>
        <p:xfrm>
          <a:off x="2438400" y="4418706"/>
          <a:ext cx="982663" cy="412750"/>
        </p:xfrm>
        <a:graphic>
          <a:graphicData uri="http://schemas.openxmlformats.org/presentationml/2006/ole">
            <mc:AlternateContent xmlns:mc="http://schemas.openxmlformats.org/markup-compatibility/2006">
              <mc:Choice xmlns:v="urn:schemas-microsoft-com:vml" Requires="v">
                <p:oleObj spid="_x0000_s19467" name="Equation" r:id="rId21" imgW="520700" imgH="215900" progId="Equation.3">
                  <p:embed/>
                </p:oleObj>
              </mc:Choice>
              <mc:Fallback>
                <p:oleObj name="Equation" r:id="rId21" imgW="520700" imgH="215900" progId="Equation.3">
                  <p:embed/>
                  <p:pic>
                    <p:nvPicPr>
                      <p:cNvPr id="23574" name="Object 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38400" y="4418706"/>
                        <a:ext cx="982663"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75" name="Object 23"/>
          <p:cNvGraphicFramePr>
            <a:graphicFrameLocks noChangeAspect="1"/>
          </p:cNvGraphicFramePr>
          <p:nvPr/>
        </p:nvGraphicFramePr>
        <p:xfrm>
          <a:off x="5715000" y="4307581"/>
          <a:ext cx="1204913" cy="508000"/>
        </p:xfrm>
        <a:graphic>
          <a:graphicData uri="http://schemas.openxmlformats.org/presentationml/2006/ole">
            <mc:AlternateContent xmlns:mc="http://schemas.openxmlformats.org/markup-compatibility/2006">
              <mc:Choice xmlns:v="urn:schemas-microsoft-com:vml" Requires="v">
                <p:oleObj spid="_x0000_s19468" name="Equation" r:id="rId23" imgW="647700" imgH="266700" progId="Equation.3">
                  <p:embed/>
                </p:oleObj>
              </mc:Choice>
              <mc:Fallback>
                <p:oleObj name="Equation" r:id="rId23" imgW="647700" imgH="266700" progId="Equation.3">
                  <p:embed/>
                  <p:pic>
                    <p:nvPicPr>
                      <p:cNvPr id="23575" name="Object 2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715000" y="4307581"/>
                        <a:ext cx="120491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76" name="Object 24"/>
          <p:cNvGraphicFramePr>
            <a:graphicFrameLocks noChangeAspect="1"/>
          </p:cNvGraphicFramePr>
          <p:nvPr/>
        </p:nvGraphicFramePr>
        <p:xfrm>
          <a:off x="7848600" y="3597969"/>
          <a:ext cx="381000" cy="982662"/>
        </p:xfrm>
        <a:graphic>
          <a:graphicData uri="http://schemas.openxmlformats.org/presentationml/2006/ole">
            <mc:AlternateContent xmlns:mc="http://schemas.openxmlformats.org/markup-compatibility/2006">
              <mc:Choice xmlns:v="urn:schemas-microsoft-com:vml" Requires="v">
                <p:oleObj spid="_x0000_s19469" name="Equation" r:id="rId25" imgW="203200" imgH="520700" progId="Equation.3">
                  <p:embed/>
                </p:oleObj>
              </mc:Choice>
              <mc:Fallback>
                <p:oleObj name="Equation" r:id="rId25" imgW="203200" imgH="520700" progId="Equation.3">
                  <p:embed/>
                  <p:pic>
                    <p:nvPicPr>
                      <p:cNvPr id="23576" name="Object 2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848600" y="3597969"/>
                        <a:ext cx="381000" cy="982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77" name="Text Box 25"/>
          <p:cNvSpPr txBox="1">
            <a:spLocks noChangeArrowheads="1"/>
          </p:cNvSpPr>
          <p:nvPr/>
        </p:nvSpPr>
        <p:spPr bwMode="auto">
          <a:xfrm>
            <a:off x="3048000" y="920155"/>
            <a:ext cx="24463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800">
                <a:solidFill>
                  <a:srgbClr val="0000FF"/>
                </a:solidFill>
                <a:latin typeface="微软雅黑" panose="020B0503020204020204" pitchFamily="34" charset="-122"/>
                <a:ea typeface="微软雅黑" panose="020B0503020204020204" pitchFamily="34" charset="-122"/>
              </a:rPr>
              <a:t>增量比的极限</a:t>
            </a:r>
            <a:r>
              <a:rPr kumimoji="1" lang="en-US" altLang="zh-CN" sz="2800">
                <a:solidFill>
                  <a:srgbClr val="0000FF"/>
                </a:solidFill>
                <a:latin typeface="微软雅黑" panose="020B0503020204020204" pitchFamily="34" charset="-122"/>
                <a:ea typeface="微软雅黑" panose="020B0503020204020204" pitchFamily="34" charset="-122"/>
              </a:rPr>
              <a:t>;</a:t>
            </a:r>
          </a:p>
        </p:txBody>
      </p:sp>
      <p:sp>
        <p:nvSpPr>
          <p:cNvPr id="23578" name="Text Box 26"/>
          <p:cNvSpPr txBox="1">
            <a:spLocks noChangeArrowheads="1"/>
          </p:cNvSpPr>
          <p:nvPr/>
        </p:nvSpPr>
        <p:spPr bwMode="auto">
          <a:xfrm>
            <a:off x="3733800" y="2007592"/>
            <a:ext cx="2089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rgbClr val="0000FF"/>
                </a:solidFill>
                <a:latin typeface="微软雅黑" panose="020B0503020204020204" pitchFamily="34" charset="-122"/>
                <a:ea typeface="微软雅黑" panose="020B0503020204020204" pitchFamily="34" charset="-122"/>
              </a:rPr>
              <a:t>切线的斜率</a:t>
            </a:r>
            <a:r>
              <a:rPr kumimoji="1" lang="en-US" altLang="zh-CN" sz="2800">
                <a:solidFill>
                  <a:srgbClr val="0000FF"/>
                </a:solidFill>
                <a:latin typeface="微软雅黑" panose="020B0503020204020204" pitchFamily="34" charset="-122"/>
                <a:ea typeface="微软雅黑" panose="020B0503020204020204" pitchFamily="34" charset="-122"/>
              </a:rPr>
              <a:t>;</a:t>
            </a:r>
          </a:p>
        </p:txBody>
      </p:sp>
      <p:sp>
        <p:nvSpPr>
          <p:cNvPr id="23579" name="Line 27"/>
          <p:cNvSpPr>
            <a:spLocks noChangeShapeType="1"/>
          </p:cNvSpPr>
          <p:nvPr/>
        </p:nvSpPr>
        <p:spPr bwMode="auto">
          <a:xfrm>
            <a:off x="2895600" y="1656755"/>
            <a:ext cx="971550" cy="0"/>
          </a:xfrm>
          <a:prstGeom prst="line">
            <a:avLst/>
          </a:prstGeom>
          <a:noFill/>
          <a:ln w="28575">
            <a:solidFill>
              <a:srgbClr val="0099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3580" name="Line 28"/>
          <p:cNvSpPr>
            <a:spLocks noChangeShapeType="1"/>
          </p:cNvSpPr>
          <p:nvPr/>
        </p:nvSpPr>
        <p:spPr bwMode="auto">
          <a:xfrm flipH="1">
            <a:off x="2895600" y="1778992"/>
            <a:ext cx="971550" cy="0"/>
          </a:xfrm>
          <a:prstGeom prst="line">
            <a:avLst/>
          </a:prstGeom>
          <a:noFill/>
          <a:ln w="28575">
            <a:solidFill>
              <a:srgbClr val="0099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3581" name="Rectangle 29"/>
          <p:cNvSpPr>
            <a:spLocks noChangeArrowheads="1"/>
          </p:cNvSpPr>
          <p:nvPr/>
        </p:nvSpPr>
        <p:spPr bwMode="auto">
          <a:xfrm>
            <a:off x="755650" y="3645594"/>
            <a:ext cx="7632700" cy="1223962"/>
          </a:xfrm>
          <a:prstGeom prst="rect">
            <a:avLst/>
          </a:prstGeom>
          <a:noFill/>
          <a:ln w="28575">
            <a:solidFill>
              <a:srgbClr val="009900"/>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wipe(left)">
                                      <p:cBhvr>
                                        <p:cTn id="7" dur="500"/>
                                        <p:tgtEl>
                                          <p:spTgt spid="2355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3577"/>
                                        </p:tgtEl>
                                        <p:attrNameLst>
                                          <p:attrName>style.visibility</p:attrName>
                                        </p:attrNameLst>
                                      </p:cBhvr>
                                      <p:to>
                                        <p:strVal val="visible"/>
                                      </p:to>
                                    </p:set>
                                    <p:animEffect transition="in" filter="wipe(left)">
                                      <p:cBhvr>
                                        <p:cTn id="11" dur="500"/>
                                        <p:tgtEl>
                                          <p:spTgt spid="2357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iterate type="lt">
                                    <p:tmPct val="100000"/>
                                  </p:iterate>
                                  <p:childTnLst>
                                    <p:set>
                                      <p:cBhvr>
                                        <p:cTn id="15" dur="1" fill="hold">
                                          <p:stCondLst>
                                            <p:cond delay="0"/>
                                          </p:stCondLst>
                                        </p:cTn>
                                        <p:tgtEl>
                                          <p:spTgt spid="23569"/>
                                        </p:tgtEl>
                                        <p:attrNameLst>
                                          <p:attrName>style.visibility</p:attrName>
                                        </p:attrNameLst>
                                      </p:cBhvr>
                                      <p:to>
                                        <p:strVal val="visible"/>
                                      </p:to>
                                    </p:set>
                                    <p:animEffect transition="in" filter="wipe(left)">
                                      <p:cBhvr>
                                        <p:cTn id="16" dur="75"/>
                                        <p:tgtEl>
                                          <p:spTgt spid="23569"/>
                                        </p:tgtEl>
                                      </p:cBhvr>
                                    </p:animEffect>
                                  </p:childTnLst>
                                </p:cTn>
                              </p:par>
                            </p:childTnLst>
                          </p:cTn>
                        </p:par>
                        <p:par>
                          <p:cTn id="17" fill="hold">
                            <p:stCondLst>
                              <p:cond delay="225"/>
                            </p:stCondLst>
                            <p:childTnLst>
                              <p:par>
                                <p:cTn id="18" presetID="22" presetClass="entr" presetSubtype="8" fill="hold" nodeType="afterEffect">
                                  <p:stCondLst>
                                    <p:cond delay="0"/>
                                  </p:stCondLst>
                                  <p:childTnLst>
                                    <p:set>
                                      <p:cBhvr>
                                        <p:cTn id="19" dur="1" fill="hold">
                                          <p:stCondLst>
                                            <p:cond delay="0"/>
                                          </p:stCondLst>
                                        </p:cTn>
                                        <p:tgtEl>
                                          <p:spTgt spid="23568"/>
                                        </p:tgtEl>
                                        <p:attrNameLst>
                                          <p:attrName>style.visibility</p:attrName>
                                        </p:attrNameLst>
                                      </p:cBhvr>
                                      <p:to>
                                        <p:strVal val="visible"/>
                                      </p:to>
                                    </p:set>
                                    <p:animEffect transition="in" filter="wipe(left)">
                                      <p:cBhvr>
                                        <p:cTn id="20" dur="500"/>
                                        <p:tgtEl>
                                          <p:spTgt spid="23568"/>
                                        </p:tgtEl>
                                      </p:cBhvr>
                                    </p:animEffect>
                                  </p:childTnLst>
                                </p:cTn>
                              </p:par>
                            </p:childTnLst>
                          </p:cTn>
                        </p:par>
                        <p:par>
                          <p:cTn id="21" fill="hold">
                            <p:stCondLst>
                              <p:cond delay="725"/>
                            </p:stCondLst>
                            <p:childTnLst>
                              <p:par>
                                <p:cTn id="22" presetID="22" presetClass="entr" presetSubtype="8" fill="hold" grpId="0" nodeType="afterEffect">
                                  <p:stCondLst>
                                    <p:cond delay="0"/>
                                  </p:stCondLst>
                                  <p:childTnLst>
                                    <p:set>
                                      <p:cBhvr>
                                        <p:cTn id="23" dur="1" fill="hold">
                                          <p:stCondLst>
                                            <p:cond delay="0"/>
                                          </p:stCondLst>
                                        </p:cTn>
                                        <p:tgtEl>
                                          <p:spTgt spid="23579"/>
                                        </p:tgtEl>
                                        <p:attrNameLst>
                                          <p:attrName>style.visibility</p:attrName>
                                        </p:attrNameLst>
                                      </p:cBhvr>
                                      <p:to>
                                        <p:strVal val="visible"/>
                                      </p:to>
                                    </p:set>
                                    <p:animEffect transition="in" filter="wipe(left)">
                                      <p:cBhvr>
                                        <p:cTn id="24" dur="500"/>
                                        <p:tgtEl>
                                          <p:spTgt spid="23579"/>
                                        </p:tgtEl>
                                      </p:cBhvr>
                                    </p:animEffect>
                                  </p:childTnLst>
                                </p:cTn>
                              </p:par>
                            </p:childTnLst>
                          </p:cTn>
                        </p:par>
                        <p:par>
                          <p:cTn id="25" fill="hold">
                            <p:stCondLst>
                              <p:cond delay="1225"/>
                            </p:stCondLst>
                            <p:childTnLst>
                              <p:par>
                                <p:cTn id="26" presetID="22" presetClass="entr" presetSubtype="2" fill="hold" grpId="0" nodeType="afterEffect">
                                  <p:stCondLst>
                                    <p:cond delay="0"/>
                                  </p:stCondLst>
                                  <p:childTnLst>
                                    <p:set>
                                      <p:cBhvr>
                                        <p:cTn id="27" dur="1" fill="hold">
                                          <p:stCondLst>
                                            <p:cond delay="0"/>
                                          </p:stCondLst>
                                        </p:cTn>
                                        <p:tgtEl>
                                          <p:spTgt spid="23580"/>
                                        </p:tgtEl>
                                        <p:attrNameLst>
                                          <p:attrName>style.visibility</p:attrName>
                                        </p:attrNameLst>
                                      </p:cBhvr>
                                      <p:to>
                                        <p:strVal val="visible"/>
                                      </p:to>
                                    </p:set>
                                    <p:animEffect transition="in" filter="wipe(right)">
                                      <p:cBhvr>
                                        <p:cTn id="28" dur="500"/>
                                        <p:tgtEl>
                                          <p:spTgt spid="23580"/>
                                        </p:tgtEl>
                                      </p:cBhvr>
                                    </p:animEffect>
                                  </p:childTnLst>
                                </p:cTn>
                              </p:par>
                            </p:childTnLst>
                          </p:cTn>
                        </p:par>
                        <p:par>
                          <p:cTn id="29" fill="hold">
                            <p:stCondLst>
                              <p:cond delay="1725"/>
                            </p:stCondLst>
                            <p:childTnLst>
                              <p:par>
                                <p:cTn id="30" presetID="22" presetClass="entr" presetSubtype="8" fill="hold" nodeType="afterEffect">
                                  <p:stCondLst>
                                    <p:cond delay="0"/>
                                  </p:stCondLst>
                                  <p:childTnLst>
                                    <p:set>
                                      <p:cBhvr>
                                        <p:cTn id="31" dur="1" fill="hold">
                                          <p:stCondLst>
                                            <p:cond delay="0"/>
                                          </p:stCondLst>
                                        </p:cTn>
                                        <p:tgtEl>
                                          <p:spTgt spid="23570"/>
                                        </p:tgtEl>
                                        <p:attrNameLst>
                                          <p:attrName>style.visibility</p:attrName>
                                        </p:attrNameLst>
                                      </p:cBhvr>
                                      <p:to>
                                        <p:strVal val="visible"/>
                                      </p:to>
                                    </p:set>
                                    <p:animEffect transition="in" filter="wipe(left)">
                                      <p:cBhvr>
                                        <p:cTn id="32" dur="500"/>
                                        <p:tgtEl>
                                          <p:spTgt spid="2357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556">
                                            <p:txEl>
                                              <p:pRg st="0" end="0"/>
                                            </p:txEl>
                                          </p:spTgt>
                                        </p:tgtEl>
                                        <p:attrNameLst>
                                          <p:attrName>style.visibility</p:attrName>
                                        </p:attrNameLst>
                                      </p:cBhvr>
                                      <p:to>
                                        <p:strVal val="visible"/>
                                      </p:to>
                                    </p:set>
                                    <p:animEffect transition="in" filter="wipe(left)">
                                      <p:cBhvr>
                                        <p:cTn id="37" dur="500"/>
                                        <p:tgtEl>
                                          <p:spTgt spid="23556">
                                            <p:txEl>
                                              <p:pRg st="0" end="0"/>
                                            </p:txEl>
                                          </p:spTgt>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23578"/>
                                        </p:tgtEl>
                                        <p:attrNameLst>
                                          <p:attrName>style.visibility</p:attrName>
                                        </p:attrNameLst>
                                      </p:cBhvr>
                                      <p:to>
                                        <p:strVal val="visible"/>
                                      </p:to>
                                    </p:set>
                                    <p:animEffect transition="in" filter="wipe(left)">
                                      <p:cBhvr>
                                        <p:cTn id="41" dur="500"/>
                                        <p:tgtEl>
                                          <p:spTgt spid="2357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3557">
                                            <p:txEl>
                                              <p:pRg st="0" end="0"/>
                                            </p:txEl>
                                          </p:spTgt>
                                        </p:tgtEl>
                                        <p:attrNameLst>
                                          <p:attrName>style.visibility</p:attrName>
                                        </p:attrNameLst>
                                      </p:cBhvr>
                                      <p:to>
                                        <p:strVal val="visible"/>
                                      </p:to>
                                    </p:set>
                                    <p:animEffect transition="in" filter="wipe(left)">
                                      <p:cBhvr>
                                        <p:cTn id="46" dur="500"/>
                                        <p:tgtEl>
                                          <p:spTgt spid="23557">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3558">
                                            <p:txEl>
                                              <p:pRg st="0" end="0"/>
                                            </p:txEl>
                                          </p:spTgt>
                                        </p:tgtEl>
                                        <p:attrNameLst>
                                          <p:attrName>style.visibility</p:attrName>
                                        </p:attrNameLst>
                                      </p:cBhvr>
                                      <p:to>
                                        <p:strVal val="visible"/>
                                      </p:to>
                                    </p:set>
                                    <p:animEffect transition="in" filter="wipe(left)">
                                      <p:cBhvr>
                                        <p:cTn id="51" dur="500"/>
                                        <p:tgtEl>
                                          <p:spTgt spid="23558">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3564"/>
                                        </p:tgtEl>
                                        <p:attrNameLst>
                                          <p:attrName>style.visibility</p:attrName>
                                        </p:attrNameLst>
                                      </p:cBhvr>
                                      <p:to>
                                        <p:strVal val="visible"/>
                                      </p:to>
                                    </p:set>
                                    <p:animEffect transition="in" filter="wipe(left)">
                                      <p:cBhvr>
                                        <p:cTn id="56" dur="500"/>
                                        <p:tgtEl>
                                          <p:spTgt spid="2356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581"/>
                                        </p:tgtEl>
                                        <p:attrNameLst>
                                          <p:attrName>style.visibility</p:attrName>
                                        </p:attrNameLst>
                                      </p:cBhvr>
                                      <p:to>
                                        <p:strVal val="visible"/>
                                      </p:to>
                                    </p:set>
                                    <p:animEffect transition="in" filter="fade">
                                      <p:cBhvr>
                                        <p:cTn id="59" dur="1000"/>
                                        <p:tgtEl>
                                          <p:spTgt spid="23581"/>
                                        </p:tgtEl>
                                      </p:cBhvr>
                                    </p:animEffect>
                                  </p:childTnLst>
                                </p:cTn>
                              </p:par>
                            </p:childTnLst>
                          </p:cTn>
                        </p:par>
                        <p:par>
                          <p:cTn id="60" fill="hold">
                            <p:stCondLst>
                              <p:cond delay="500"/>
                            </p:stCondLst>
                            <p:childTnLst>
                              <p:par>
                                <p:cTn id="61" presetID="22" presetClass="entr" presetSubtype="8" fill="hold" nodeType="afterEffect">
                                  <p:stCondLst>
                                    <p:cond delay="0"/>
                                  </p:stCondLst>
                                  <p:childTnLst>
                                    <p:set>
                                      <p:cBhvr>
                                        <p:cTn id="62" dur="1" fill="hold">
                                          <p:stCondLst>
                                            <p:cond delay="0"/>
                                          </p:stCondLst>
                                        </p:cTn>
                                        <p:tgtEl>
                                          <p:spTgt spid="23565"/>
                                        </p:tgtEl>
                                        <p:attrNameLst>
                                          <p:attrName>style.visibility</p:attrName>
                                        </p:attrNameLst>
                                      </p:cBhvr>
                                      <p:to>
                                        <p:strVal val="visible"/>
                                      </p:to>
                                    </p:set>
                                    <p:animEffect transition="in" filter="wipe(left)">
                                      <p:cBhvr>
                                        <p:cTn id="63" dur="500"/>
                                        <p:tgtEl>
                                          <p:spTgt spid="23565"/>
                                        </p:tgtEl>
                                      </p:cBhvr>
                                    </p:animEffect>
                                  </p:childTnLst>
                                </p:cTn>
                              </p:par>
                            </p:childTnLst>
                          </p:cTn>
                        </p:par>
                        <p:par>
                          <p:cTn id="64" fill="hold">
                            <p:stCondLst>
                              <p:cond delay="1000"/>
                            </p:stCondLst>
                            <p:childTnLst>
                              <p:par>
                                <p:cTn id="65" presetID="22" presetClass="entr" presetSubtype="8" fill="hold" nodeType="afterEffect">
                                  <p:stCondLst>
                                    <p:cond delay="0"/>
                                  </p:stCondLst>
                                  <p:childTnLst>
                                    <p:set>
                                      <p:cBhvr>
                                        <p:cTn id="66" dur="1" fill="hold">
                                          <p:stCondLst>
                                            <p:cond delay="0"/>
                                          </p:stCondLst>
                                        </p:cTn>
                                        <p:tgtEl>
                                          <p:spTgt spid="23566"/>
                                        </p:tgtEl>
                                        <p:attrNameLst>
                                          <p:attrName>style.visibility</p:attrName>
                                        </p:attrNameLst>
                                      </p:cBhvr>
                                      <p:to>
                                        <p:strVal val="visible"/>
                                      </p:to>
                                    </p:set>
                                    <p:animEffect transition="in" filter="wipe(left)">
                                      <p:cBhvr>
                                        <p:cTn id="67" dur="500"/>
                                        <p:tgtEl>
                                          <p:spTgt spid="23566"/>
                                        </p:tgtEl>
                                      </p:cBhvr>
                                    </p:animEffect>
                                  </p:childTnLst>
                                </p:cTn>
                              </p:par>
                            </p:childTnLst>
                          </p:cTn>
                        </p:par>
                        <p:par>
                          <p:cTn id="68" fill="hold">
                            <p:stCondLst>
                              <p:cond delay="1500"/>
                            </p:stCondLst>
                            <p:childTnLst>
                              <p:par>
                                <p:cTn id="69" presetID="22" presetClass="entr" presetSubtype="8" fill="hold" nodeType="afterEffect">
                                  <p:stCondLst>
                                    <p:cond delay="0"/>
                                  </p:stCondLst>
                                  <p:childTnLst>
                                    <p:set>
                                      <p:cBhvr>
                                        <p:cTn id="70" dur="1" fill="hold">
                                          <p:stCondLst>
                                            <p:cond delay="0"/>
                                          </p:stCondLst>
                                        </p:cTn>
                                        <p:tgtEl>
                                          <p:spTgt spid="23567"/>
                                        </p:tgtEl>
                                        <p:attrNameLst>
                                          <p:attrName>style.visibility</p:attrName>
                                        </p:attrNameLst>
                                      </p:cBhvr>
                                      <p:to>
                                        <p:strVal val="visible"/>
                                      </p:to>
                                    </p:set>
                                    <p:animEffect transition="in" filter="wipe(left)">
                                      <p:cBhvr>
                                        <p:cTn id="71" dur="500"/>
                                        <p:tgtEl>
                                          <p:spTgt spid="23567"/>
                                        </p:tgtEl>
                                      </p:cBhvr>
                                    </p:animEffect>
                                  </p:childTnLst>
                                </p:cTn>
                              </p:par>
                            </p:childTnLst>
                          </p:cTn>
                        </p:par>
                        <p:par>
                          <p:cTn id="72" fill="hold">
                            <p:stCondLst>
                              <p:cond delay="2000"/>
                            </p:stCondLst>
                            <p:childTnLst>
                              <p:par>
                                <p:cTn id="73" presetID="22" presetClass="entr" presetSubtype="8" fill="hold" nodeType="afterEffect">
                                  <p:stCondLst>
                                    <p:cond delay="0"/>
                                  </p:stCondLst>
                                  <p:childTnLst>
                                    <p:set>
                                      <p:cBhvr>
                                        <p:cTn id="74" dur="1" fill="hold">
                                          <p:stCondLst>
                                            <p:cond delay="0"/>
                                          </p:stCondLst>
                                        </p:cTn>
                                        <p:tgtEl>
                                          <p:spTgt spid="23571"/>
                                        </p:tgtEl>
                                        <p:attrNameLst>
                                          <p:attrName>style.visibility</p:attrName>
                                        </p:attrNameLst>
                                      </p:cBhvr>
                                      <p:to>
                                        <p:strVal val="visible"/>
                                      </p:to>
                                    </p:set>
                                    <p:animEffect transition="in" filter="wipe(left)">
                                      <p:cBhvr>
                                        <p:cTn id="75" dur="500"/>
                                        <p:tgtEl>
                                          <p:spTgt spid="2357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23572"/>
                                        </p:tgtEl>
                                        <p:attrNameLst>
                                          <p:attrName>style.visibility</p:attrName>
                                        </p:attrNameLst>
                                      </p:cBhvr>
                                      <p:to>
                                        <p:strVal val="visible"/>
                                      </p:to>
                                    </p:set>
                                    <p:animEffect transition="in" filter="wipe(left)">
                                      <p:cBhvr>
                                        <p:cTn id="80" dur="500"/>
                                        <p:tgtEl>
                                          <p:spTgt spid="23572"/>
                                        </p:tgtEl>
                                      </p:cBhvr>
                                    </p:animEffect>
                                  </p:childTnLst>
                                </p:cTn>
                              </p:par>
                            </p:childTnLst>
                          </p:cTn>
                        </p:par>
                        <p:par>
                          <p:cTn id="81" fill="hold">
                            <p:stCondLst>
                              <p:cond delay="500"/>
                            </p:stCondLst>
                            <p:childTnLst>
                              <p:par>
                                <p:cTn id="82" presetID="22" presetClass="entr" presetSubtype="8" fill="hold" nodeType="afterEffect">
                                  <p:stCondLst>
                                    <p:cond delay="0"/>
                                  </p:stCondLst>
                                  <p:childTnLst>
                                    <p:set>
                                      <p:cBhvr>
                                        <p:cTn id="83" dur="1" fill="hold">
                                          <p:stCondLst>
                                            <p:cond delay="0"/>
                                          </p:stCondLst>
                                        </p:cTn>
                                        <p:tgtEl>
                                          <p:spTgt spid="23573"/>
                                        </p:tgtEl>
                                        <p:attrNameLst>
                                          <p:attrName>style.visibility</p:attrName>
                                        </p:attrNameLst>
                                      </p:cBhvr>
                                      <p:to>
                                        <p:strVal val="visible"/>
                                      </p:to>
                                    </p:set>
                                    <p:animEffect transition="in" filter="wipe(left)">
                                      <p:cBhvr>
                                        <p:cTn id="84" dur="500"/>
                                        <p:tgtEl>
                                          <p:spTgt spid="23573"/>
                                        </p:tgtEl>
                                      </p:cBhvr>
                                    </p:animEffect>
                                  </p:childTnLst>
                                </p:cTn>
                              </p:par>
                            </p:childTnLst>
                          </p:cTn>
                        </p:par>
                        <p:par>
                          <p:cTn id="85" fill="hold">
                            <p:stCondLst>
                              <p:cond delay="1000"/>
                            </p:stCondLst>
                            <p:childTnLst>
                              <p:par>
                                <p:cTn id="86" presetID="22" presetClass="entr" presetSubtype="8" fill="hold" nodeType="afterEffect">
                                  <p:stCondLst>
                                    <p:cond delay="0"/>
                                  </p:stCondLst>
                                  <p:childTnLst>
                                    <p:set>
                                      <p:cBhvr>
                                        <p:cTn id="87" dur="1" fill="hold">
                                          <p:stCondLst>
                                            <p:cond delay="0"/>
                                          </p:stCondLst>
                                        </p:cTn>
                                        <p:tgtEl>
                                          <p:spTgt spid="23574"/>
                                        </p:tgtEl>
                                        <p:attrNameLst>
                                          <p:attrName>style.visibility</p:attrName>
                                        </p:attrNameLst>
                                      </p:cBhvr>
                                      <p:to>
                                        <p:strVal val="visible"/>
                                      </p:to>
                                    </p:set>
                                    <p:animEffect transition="in" filter="wipe(left)">
                                      <p:cBhvr>
                                        <p:cTn id="88" dur="500"/>
                                        <p:tgtEl>
                                          <p:spTgt spid="23574"/>
                                        </p:tgtEl>
                                      </p:cBhvr>
                                    </p:animEffect>
                                  </p:childTnLst>
                                </p:cTn>
                              </p:par>
                            </p:childTnLst>
                          </p:cTn>
                        </p:par>
                        <p:par>
                          <p:cTn id="89" fill="hold">
                            <p:stCondLst>
                              <p:cond delay="1500"/>
                            </p:stCondLst>
                            <p:childTnLst>
                              <p:par>
                                <p:cTn id="90" presetID="22" presetClass="entr" presetSubtype="8" fill="hold" nodeType="afterEffect">
                                  <p:stCondLst>
                                    <p:cond delay="0"/>
                                  </p:stCondLst>
                                  <p:childTnLst>
                                    <p:set>
                                      <p:cBhvr>
                                        <p:cTn id="91" dur="1" fill="hold">
                                          <p:stCondLst>
                                            <p:cond delay="0"/>
                                          </p:stCondLst>
                                        </p:cTn>
                                        <p:tgtEl>
                                          <p:spTgt spid="23575"/>
                                        </p:tgtEl>
                                        <p:attrNameLst>
                                          <p:attrName>style.visibility</p:attrName>
                                        </p:attrNameLst>
                                      </p:cBhvr>
                                      <p:to>
                                        <p:strVal val="visible"/>
                                      </p:to>
                                    </p:set>
                                    <p:animEffect transition="in" filter="wipe(left)">
                                      <p:cBhvr>
                                        <p:cTn id="92" dur="500"/>
                                        <p:tgtEl>
                                          <p:spTgt spid="23575"/>
                                        </p:tgtEl>
                                      </p:cBhvr>
                                    </p:animEffect>
                                  </p:childTnLst>
                                </p:cTn>
                              </p:par>
                            </p:childTnLst>
                          </p:cTn>
                        </p:par>
                        <p:par>
                          <p:cTn id="93" fill="hold">
                            <p:stCondLst>
                              <p:cond delay="2000"/>
                            </p:stCondLst>
                            <p:childTnLst>
                              <p:par>
                                <p:cTn id="94" presetID="22" presetClass="entr" presetSubtype="8" fill="hold" nodeType="afterEffect">
                                  <p:stCondLst>
                                    <p:cond delay="0"/>
                                  </p:stCondLst>
                                  <p:childTnLst>
                                    <p:set>
                                      <p:cBhvr>
                                        <p:cTn id="95" dur="1" fill="hold">
                                          <p:stCondLst>
                                            <p:cond delay="0"/>
                                          </p:stCondLst>
                                        </p:cTn>
                                        <p:tgtEl>
                                          <p:spTgt spid="23576"/>
                                        </p:tgtEl>
                                        <p:attrNameLst>
                                          <p:attrName>style.visibility</p:attrName>
                                        </p:attrNameLst>
                                      </p:cBhvr>
                                      <p:to>
                                        <p:strVal val="visible"/>
                                      </p:to>
                                    </p:set>
                                    <p:animEffect transition="in" filter="wipe(left)">
                                      <p:cBhvr>
                                        <p:cTn id="96" dur="500"/>
                                        <p:tgtEl>
                                          <p:spTgt spid="23576"/>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23559">
                                            <p:txEl>
                                              <p:pRg st="0" end="0"/>
                                            </p:txEl>
                                          </p:spTgt>
                                        </p:tgtEl>
                                        <p:attrNameLst>
                                          <p:attrName>style.visibility</p:attrName>
                                        </p:attrNameLst>
                                      </p:cBhvr>
                                      <p:to>
                                        <p:strVal val="visible"/>
                                      </p:to>
                                    </p:set>
                                    <p:animEffect transition="in" filter="wipe(left)">
                                      <p:cBhvr>
                                        <p:cTn id="101" dur="500"/>
                                        <p:tgtEl>
                                          <p:spTgt spid="23559">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23560"/>
                                        </p:tgtEl>
                                        <p:attrNameLst>
                                          <p:attrName>style.visibility</p:attrName>
                                        </p:attrNameLst>
                                      </p:cBhvr>
                                      <p:to>
                                        <p:strVal val="visible"/>
                                      </p:to>
                                    </p:set>
                                    <p:animEffect transition="in" filter="wipe(up)">
                                      <p:cBhvr>
                                        <p:cTn id="106" dur="500"/>
                                        <p:tgtEl>
                                          <p:spTgt spid="23560"/>
                                        </p:tgtEl>
                                      </p:cBhvr>
                                    </p:animEffect>
                                  </p:childTnLst>
                                </p:cTn>
                              </p:par>
                            </p:childTnLst>
                          </p:cTn>
                        </p:par>
                        <p:par>
                          <p:cTn id="107" fill="hold">
                            <p:stCondLst>
                              <p:cond delay="500"/>
                            </p:stCondLst>
                            <p:childTnLst>
                              <p:par>
                                <p:cTn id="108" presetID="22" presetClass="entr" presetSubtype="8" fill="hold" grpId="0" nodeType="afterEffect">
                                  <p:stCondLst>
                                    <p:cond delay="0"/>
                                  </p:stCondLst>
                                  <p:childTnLst>
                                    <p:set>
                                      <p:cBhvr>
                                        <p:cTn id="109" dur="1" fill="hold">
                                          <p:stCondLst>
                                            <p:cond delay="0"/>
                                          </p:stCondLst>
                                        </p:cTn>
                                        <p:tgtEl>
                                          <p:spTgt spid="23561">
                                            <p:txEl>
                                              <p:pRg st="0" end="0"/>
                                            </p:txEl>
                                          </p:spTgt>
                                        </p:tgtEl>
                                        <p:attrNameLst>
                                          <p:attrName>style.visibility</p:attrName>
                                        </p:attrNameLst>
                                      </p:cBhvr>
                                      <p:to>
                                        <p:strVal val="visible"/>
                                      </p:to>
                                    </p:set>
                                    <p:animEffect transition="in" filter="wipe(left)">
                                      <p:cBhvr>
                                        <p:cTn id="110" dur="500"/>
                                        <p:tgtEl>
                                          <p:spTgt spid="23561">
                                            <p:txEl>
                                              <p:pRg st="0" end="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23562">
                                            <p:txEl>
                                              <p:pRg st="0" end="0"/>
                                            </p:txEl>
                                          </p:spTgt>
                                        </p:tgtEl>
                                        <p:attrNameLst>
                                          <p:attrName>style.visibility</p:attrName>
                                        </p:attrNameLst>
                                      </p:cBhvr>
                                      <p:to>
                                        <p:strVal val="visible"/>
                                      </p:to>
                                    </p:set>
                                    <p:animEffect transition="in" filter="wipe(left)">
                                      <p:cBhvr>
                                        <p:cTn id="115" dur="500"/>
                                        <p:tgtEl>
                                          <p:spTgt spid="23562">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23563">
                                            <p:txEl>
                                              <p:pRg st="0" end="0"/>
                                            </p:txEl>
                                          </p:spTgt>
                                        </p:tgtEl>
                                        <p:attrNameLst>
                                          <p:attrName>style.visibility</p:attrName>
                                        </p:attrNameLst>
                                      </p:cBhvr>
                                      <p:to>
                                        <p:strVal val="visible"/>
                                      </p:to>
                                    </p:set>
                                    <p:animEffect transition="in" filter="wipe(left)">
                                      <p:cBhvr>
                                        <p:cTn id="120" dur="500"/>
                                        <p:tgtEl>
                                          <p:spTgt spid="235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utoUpdateAnimBg="0"/>
      <p:bldP spid="23556" grpId="0" build="p" autoUpdateAnimBg="0"/>
      <p:bldP spid="23557" grpId="0" build="p" autoUpdateAnimBg="0"/>
      <p:bldP spid="23558" grpId="0" build="p" autoUpdateAnimBg="0"/>
      <p:bldP spid="23559" grpId="0" build="p" autoUpdateAnimBg="0"/>
      <p:bldP spid="23560" grpId="0" animBg="1"/>
      <p:bldP spid="23561" grpId="0" build="p" autoUpdateAnimBg="0" advAuto="0"/>
      <p:bldP spid="23562" grpId="0" build="p" autoUpdateAnimBg="0"/>
      <p:bldP spid="23563" grpId="0" build="p" autoUpdateAnimBg="0"/>
      <p:bldP spid="23569" grpId="0" autoUpdateAnimBg="0"/>
      <p:bldP spid="23577" grpId="0" autoUpdateAnimBg="0"/>
      <p:bldP spid="23578" grpId="0" autoUpdateAnimBg="0"/>
      <p:bldP spid="23579" grpId="0" animBg="1"/>
      <p:bldP spid="23580" grpId="0" animBg="1"/>
      <p:bldP spid="2358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Text Box 5"/>
          <p:cNvSpPr txBox="1">
            <a:spLocks noChangeArrowheads="1"/>
          </p:cNvSpPr>
          <p:nvPr/>
        </p:nvSpPr>
        <p:spPr bwMode="auto">
          <a:xfrm>
            <a:off x="592595" y="4228902"/>
            <a:ext cx="1524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dirty="0">
                <a:solidFill>
                  <a:schemeClr val="tx2"/>
                </a:solidFill>
                <a:latin typeface="微软雅黑" panose="020B0503020204020204" pitchFamily="34" charset="-122"/>
                <a:ea typeface="微软雅黑" panose="020B0503020204020204" pitchFamily="34" charset="-122"/>
              </a:rPr>
              <a:t>4.</a:t>
            </a:r>
            <a:r>
              <a:rPr kumimoji="1" lang="en-US" altLang="zh-CN" sz="2800" dirty="0">
                <a:latin typeface="微软雅黑" panose="020B0503020204020204" pitchFamily="34" charset="-122"/>
                <a:ea typeface="微软雅黑" panose="020B0503020204020204" pitchFamily="34" charset="-122"/>
              </a:rPr>
              <a:t> </a:t>
            </a:r>
            <a:r>
              <a:rPr kumimoji="1" lang="zh-CN" altLang="en-US" sz="2800" dirty="0">
                <a:latin typeface="微软雅黑" panose="020B0503020204020204" pitchFamily="34" charset="-122"/>
                <a:ea typeface="微软雅黑" panose="020B0503020204020204" pitchFamily="34" charset="-122"/>
              </a:rPr>
              <a:t>设</a:t>
            </a:r>
          </a:p>
        </p:txBody>
      </p:sp>
      <p:graphicFrame>
        <p:nvGraphicFramePr>
          <p:cNvPr id="27654" name="Object 6"/>
          <p:cNvGraphicFramePr>
            <a:graphicFrameLocks noChangeAspect="1"/>
          </p:cNvGraphicFramePr>
          <p:nvPr/>
        </p:nvGraphicFramePr>
        <p:xfrm>
          <a:off x="1348245" y="4238427"/>
          <a:ext cx="917575" cy="504825"/>
        </p:xfrm>
        <a:graphic>
          <a:graphicData uri="http://schemas.openxmlformats.org/presentationml/2006/ole">
            <mc:AlternateContent xmlns:mc="http://schemas.openxmlformats.org/markup-compatibility/2006">
              <mc:Choice xmlns:v="urn:schemas-microsoft-com:vml" Requires="v">
                <p:oleObj spid="_x0000_s20482" name="Equation" r:id="rId3" imgW="495300" imgH="266700" progId="Equation.3">
                  <p:embed/>
                </p:oleObj>
              </mc:Choice>
              <mc:Fallback>
                <p:oleObj name="Equation" r:id="rId3" imgW="495300" imgH="266700" progId="Equation.3">
                  <p:embed/>
                  <p:pic>
                    <p:nvPicPr>
                      <p:cNvPr id="27654" name="Object 6"/>
                      <p:cNvPicPr>
                        <a:picLocks noChangeAspect="1" noChangeArrowheads="1"/>
                      </p:cNvPicPr>
                      <p:nvPr/>
                    </p:nvPicPr>
                    <p:blipFill>
                      <a:blip r:embed="rId4">
                        <a:biLevel thresh="50000"/>
                        <a:grayscl/>
                        <a:extLst>
                          <a:ext uri="{28A0092B-C50C-407E-A947-70E740481C1C}">
                            <a14:useLocalDpi xmlns:a14="http://schemas.microsoft.com/office/drawing/2010/main" val="0"/>
                          </a:ext>
                        </a:extLst>
                      </a:blip>
                      <a:srcRect/>
                      <a:stretch>
                        <a:fillRect/>
                      </a:stretch>
                    </p:blipFill>
                    <p:spPr bwMode="auto">
                      <a:xfrm>
                        <a:off x="1348245" y="4238427"/>
                        <a:ext cx="91757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5" name="Text Box 7"/>
          <p:cNvSpPr txBox="1">
            <a:spLocks noChangeArrowheads="1"/>
          </p:cNvSpPr>
          <p:nvPr/>
        </p:nvSpPr>
        <p:spPr bwMode="auto">
          <a:xfrm>
            <a:off x="2222958" y="4228902"/>
            <a:ext cx="1600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存在</a:t>
            </a:r>
            <a:r>
              <a:rPr kumimoji="1" lang="en-US" altLang="zh-CN" sz="2800">
                <a:latin typeface="微软雅黑" panose="020B0503020204020204" pitchFamily="34" charset="-122"/>
                <a:ea typeface="微软雅黑" panose="020B0503020204020204" pitchFamily="34" charset="-122"/>
              </a:rPr>
              <a:t>, </a:t>
            </a:r>
            <a:r>
              <a:rPr kumimoji="1" lang="zh-CN" altLang="en-US" sz="2800">
                <a:latin typeface="微软雅黑" panose="020B0503020204020204" pitchFamily="34" charset="-122"/>
                <a:ea typeface="微软雅黑" panose="020B0503020204020204" pitchFamily="34" charset="-122"/>
              </a:rPr>
              <a:t>且</a:t>
            </a:r>
          </a:p>
        </p:txBody>
      </p:sp>
      <p:sp>
        <p:nvSpPr>
          <p:cNvPr id="27656" name="Text Box 8"/>
          <p:cNvSpPr txBox="1">
            <a:spLocks noChangeArrowheads="1"/>
          </p:cNvSpPr>
          <p:nvPr/>
        </p:nvSpPr>
        <p:spPr bwMode="auto">
          <a:xfrm>
            <a:off x="7328358" y="4162227"/>
            <a:ext cx="685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求</a:t>
            </a:r>
          </a:p>
        </p:txBody>
      </p:sp>
      <p:graphicFrame>
        <p:nvGraphicFramePr>
          <p:cNvPr id="27657" name="Object 9"/>
          <p:cNvGraphicFramePr>
            <a:graphicFrameLocks noChangeAspect="1"/>
          </p:cNvGraphicFramePr>
          <p:nvPr/>
        </p:nvGraphicFramePr>
        <p:xfrm>
          <a:off x="7785558" y="4243189"/>
          <a:ext cx="954087" cy="528638"/>
        </p:xfrm>
        <a:graphic>
          <a:graphicData uri="http://schemas.openxmlformats.org/presentationml/2006/ole">
            <mc:AlternateContent xmlns:mc="http://schemas.openxmlformats.org/markup-compatibility/2006">
              <mc:Choice xmlns:v="urn:schemas-microsoft-com:vml" Requires="v">
                <p:oleObj spid="_x0000_s20483" name="Equation" r:id="rId5" imgW="495300" imgH="266700" progId="Equation.3">
                  <p:embed/>
                </p:oleObj>
              </mc:Choice>
              <mc:Fallback>
                <p:oleObj name="Equation" r:id="rId5" imgW="495300" imgH="266700" progId="Equation.3">
                  <p:embed/>
                  <p:pic>
                    <p:nvPicPr>
                      <p:cNvPr id="27657" name="Object 9"/>
                      <p:cNvPicPr>
                        <a:picLocks noChangeAspect="1" noChangeArrowheads="1"/>
                      </p:cNvPicPr>
                      <p:nvPr/>
                    </p:nvPicPr>
                    <p:blipFill>
                      <a:blip r:embed="rId6">
                        <a:biLevel thresh="50000"/>
                        <a:grayscl/>
                        <a:extLst>
                          <a:ext uri="{28A0092B-C50C-407E-A947-70E740481C1C}">
                            <a14:useLocalDpi xmlns:a14="http://schemas.microsoft.com/office/drawing/2010/main" val="0"/>
                          </a:ext>
                        </a:extLst>
                      </a:blip>
                      <a:srcRect/>
                      <a:stretch>
                        <a:fillRect/>
                      </a:stretch>
                    </p:blipFill>
                    <p:spPr bwMode="auto">
                      <a:xfrm>
                        <a:off x="7785558" y="4243189"/>
                        <a:ext cx="954087"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8" name="Object 10"/>
          <p:cNvGraphicFramePr>
            <a:graphicFrameLocks noChangeAspect="1"/>
          </p:cNvGraphicFramePr>
          <p:nvPr/>
        </p:nvGraphicFramePr>
        <p:xfrm>
          <a:off x="3469145" y="4005064"/>
          <a:ext cx="3935413" cy="982663"/>
        </p:xfrm>
        <a:graphic>
          <a:graphicData uri="http://schemas.openxmlformats.org/presentationml/2006/ole">
            <mc:AlternateContent xmlns:mc="http://schemas.openxmlformats.org/markup-compatibility/2006">
              <mc:Choice xmlns:v="urn:schemas-microsoft-com:vml" Requires="v">
                <p:oleObj spid="_x0000_s20484" name="Equation" r:id="rId7" imgW="2095500" imgH="520700" progId="Equation.3">
                  <p:embed/>
                </p:oleObj>
              </mc:Choice>
              <mc:Fallback>
                <p:oleObj name="Equation" r:id="rId7" imgW="2095500" imgH="520700" progId="Equation.3">
                  <p:embed/>
                  <p:pic>
                    <p:nvPicPr>
                      <p:cNvPr id="27658" name="Object 10"/>
                      <p:cNvPicPr>
                        <a:picLocks noChangeAspect="1" noChangeArrowheads="1"/>
                      </p:cNvPicPr>
                      <p:nvPr/>
                    </p:nvPicPr>
                    <p:blipFill>
                      <a:blip r:embed="rId8">
                        <a:biLevel thresh="50000"/>
                        <a:grayscl/>
                        <a:extLst>
                          <a:ext uri="{28A0092B-C50C-407E-A947-70E740481C1C}">
                            <a14:useLocalDpi xmlns:a14="http://schemas.microsoft.com/office/drawing/2010/main" val="0"/>
                          </a:ext>
                        </a:extLst>
                      </a:blip>
                      <a:srcRect/>
                      <a:stretch>
                        <a:fillRect/>
                      </a:stretch>
                    </p:blipFill>
                    <p:spPr bwMode="auto">
                      <a:xfrm>
                        <a:off x="3469145" y="4005064"/>
                        <a:ext cx="3935413" cy="982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9" name="Object 11"/>
          <p:cNvGraphicFramePr>
            <a:graphicFrameLocks noChangeAspect="1"/>
          </p:cNvGraphicFramePr>
          <p:nvPr/>
        </p:nvGraphicFramePr>
        <p:xfrm>
          <a:off x="1611770" y="5302052"/>
          <a:ext cx="736600" cy="406400"/>
        </p:xfrm>
        <a:graphic>
          <a:graphicData uri="http://schemas.openxmlformats.org/presentationml/2006/ole">
            <mc:AlternateContent xmlns:mc="http://schemas.openxmlformats.org/markup-compatibility/2006">
              <mc:Choice xmlns:v="urn:schemas-microsoft-com:vml" Requires="v">
                <p:oleObj spid="_x0000_s20485" name="Equation" r:id="rId9" imgW="977900" imgH="546100" progId="Equation.3">
                  <p:embed/>
                </p:oleObj>
              </mc:Choice>
              <mc:Fallback>
                <p:oleObj name="Equation" r:id="rId9" imgW="977900" imgH="546100" progId="Equation.3">
                  <p:embed/>
                  <p:pic>
                    <p:nvPicPr>
                      <p:cNvPr id="27659" name="Object 11"/>
                      <p:cNvPicPr>
                        <a:picLocks noChangeAspect="1" noChangeArrowheads="1"/>
                      </p:cNvPicPr>
                      <p:nvPr/>
                    </p:nvPicPr>
                    <p:blipFill>
                      <a:blip r:embed="rId10">
                        <a:biLevel thresh="50000"/>
                        <a:grayscl/>
                        <a:extLst>
                          <a:ext uri="{28A0092B-C50C-407E-A947-70E740481C1C}">
                            <a14:useLocalDpi xmlns:a14="http://schemas.microsoft.com/office/drawing/2010/main" val="0"/>
                          </a:ext>
                        </a:extLst>
                      </a:blip>
                      <a:srcRect/>
                      <a:stretch>
                        <a:fillRect/>
                      </a:stretch>
                    </p:blipFill>
                    <p:spPr bwMode="auto">
                      <a:xfrm>
                        <a:off x="1611770" y="5302052"/>
                        <a:ext cx="7366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60" name="Text Box 12"/>
          <p:cNvSpPr txBox="1">
            <a:spLocks noChangeArrowheads="1"/>
          </p:cNvSpPr>
          <p:nvPr/>
        </p:nvSpPr>
        <p:spPr bwMode="auto">
          <a:xfrm>
            <a:off x="2348370" y="5219502"/>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在 </a:t>
            </a:r>
          </a:p>
        </p:txBody>
      </p:sp>
      <p:graphicFrame>
        <p:nvGraphicFramePr>
          <p:cNvPr id="27661" name="Object 13"/>
          <p:cNvGraphicFramePr>
            <a:graphicFrameLocks noChangeAspect="1"/>
          </p:cNvGraphicFramePr>
          <p:nvPr/>
        </p:nvGraphicFramePr>
        <p:xfrm>
          <a:off x="2796045" y="5240139"/>
          <a:ext cx="923925" cy="461963"/>
        </p:xfrm>
        <a:graphic>
          <a:graphicData uri="http://schemas.openxmlformats.org/presentationml/2006/ole">
            <mc:AlternateContent xmlns:mc="http://schemas.openxmlformats.org/markup-compatibility/2006">
              <mc:Choice xmlns:v="urn:schemas-microsoft-com:vml" Requires="v">
                <p:oleObj spid="_x0000_s20486" name="Equation" r:id="rId11" imgW="469900" imgH="241300" progId="Equation.3">
                  <p:embed/>
                </p:oleObj>
              </mc:Choice>
              <mc:Fallback>
                <p:oleObj name="Equation" r:id="rId11" imgW="469900" imgH="241300" progId="Equation.3">
                  <p:embed/>
                  <p:pic>
                    <p:nvPicPr>
                      <p:cNvPr id="27661" name="Object 13"/>
                      <p:cNvPicPr>
                        <a:picLocks noChangeAspect="1" noChangeArrowheads="1"/>
                      </p:cNvPicPr>
                      <p:nvPr/>
                    </p:nvPicPr>
                    <p:blipFill>
                      <a:blip r:embed="rId12">
                        <a:biLevel thresh="50000"/>
                        <a:grayscl/>
                        <a:extLst>
                          <a:ext uri="{28A0092B-C50C-407E-A947-70E740481C1C}">
                            <a14:useLocalDpi xmlns:a14="http://schemas.microsoft.com/office/drawing/2010/main" val="0"/>
                          </a:ext>
                        </a:extLst>
                      </a:blip>
                      <a:srcRect/>
                      <a:stretch>
                        <a:fillRect/>
                      </a:stretch>
                    </p:blipFill>
                    <p:spPr bwMode="auto">
                      <a:xfrm>
                        <a:off x="2796045" y="5240139"/>
                        <a:ext cx="923925"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62" name="Text Box 14"/>
          <p:cNvSpPr txBox="1">
            <a:spLocks noChangeArrowheads="1"/>
          </p:cNvSpPr>
          <p:nvPr/>
        </p:nvSpPr>
        <p:spPr bwMode="auto">
          <a:xfrm>
            <a:off x="3643770" y="5182989"/>
            <a:ext cx="2286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处连续</a:t>
            </a:r>
            <a:r>
              <a:rPr kumimoji="1" lang="en-US" altLang="zh-CN" sz="2800">
                <a:latin typeface="微软雅黑" panose="020B0503020204020204" pitchFamily="34" charset="-122"/>
                <a:ea typeface="微软雅黑" panose="020B0503020204020204" pitchFamily="34" charset="-122"/>
              </a:rPr>
              <a:t>, </a:t>
            </a:r>
            <a:r>
              <a:rPr kumimoji="1" lang="zh-CN" altLang="en-US" sz="2800">
                <a:latin typeface="微软雅黑" panose="020B0503020204020204" pitchFamily="34" charset="-122"/>
                <a:ea typeface="微软雅黑" panose="020B0503020204020204" pitchFamily="34" charset="-122"/>
              </a:rPr>
              <a:t>且</a:t>
            </a:r>
          </a:p>
        </p:txBody>
      </p:sp>
      <p:graphicFrame>
        <p:nvGraphicFramePr>
          <p:cNvPr id="27663" name="Object 15"/>
          <p:cNvGraphicFramePr>
            <a:graphicFrameLocks noChangeAspect="1"/>
          </p:cNvGraphicFramePr>
          <p:nvPr/>
        </p:nvGraphicFramePr>
        <p:xfrm>
          <a:off x="5320170" y="5060752"/>
          <a:ext cx="1447800" cy="850900"/>
        </p:xfrm>
        <a:graphic>
          <a:graphicData uri="http://schemas.openxmlformats.org/presentationml/2006/ole">
            <mc:AlternateContent xmlns:mc="http://schemas.openxmlformats.org/markup-compatibility/2006">
              <mc:Choice xmlns:v="urn:schemas-microsoft-com:vml" Requires="v">
                <p:oleObj spid="_x0000_s20487" name="Equation" r:id="rId13" imgW="1930400" imgH="1130300" progId="Equation.3">
                  <p:embed/>
                </p:oleObj>
              </mc:Choice>
              <mc:Fallback>
                <p:oleObj name="Equation" r:id="rId13" imgW="1930400" imgH="1130300" progId="Equation.3">
                  <p:embed/>
                  <p:pic>
                    <p:nvPicPr>
                      <p:cNvPr id="27663" name="Object 15"/>
                      <p:cNvPicPr>
                        <a:picLocks noChangeAspect="1" noChangeArrowheads="1"/>
                      </p:cNvPicPr>
                      <p:nvPr/>
                    </p:nvPicPr>
                    <p:blipFill>
                      <a:blip r:embed="rId14">
                        <a:biLevel thresh="50000"/>
                        <a:grayscl/>
                        <a:extLst>
                          <a:ext uri="{28A0092B-C50C-407E-A947-70E740481C1C}">
                            <a14:useLocalDpi xmlns:a14="http://schemas.microsoft.com/office/drawing/2010/main" val="0"/>
                          </a:ext>
                        </a:extLst>
                      </a:blip>
                      <a:srcRect/>
                      <a:stretch>
                        <a:fillRect/>
                      </a:stretch>
                    </p:blipFill>
                    <p:spPr bwMode="auto">
                      <a:xfrm>
                        <a:off x="5320170" y="5060752"/>
                        <a:ext cx="14478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64" name="Text Box 16"/>
          <p:cNvSpPr txBox="1">
            <a:spLocks noChangeArrowheads="1"/>
          </p:cNvSpPr>
          <p:nvPr/>
        </p:nvSpPr>
        <p:spPr bwMode="auto">
          <a:xfrm>
            <a:off x="6844170" y="5168702"/>
            <a:ext cx="14525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存在，</a:t>
            </a:r>
          </a:p>
        </p:txBody>
      </p:sp>
      <p:sp>
        <p:nvSpPr>
          <p:cNvPr id="27665" name="Text Box 17"/>
          <p:cNvSpPr txBox="1">
            <a:spLocks noChangeArrowheads="1"/>
          </p:cNvSpPr>
          <p:nvPr/>
        </p:nvSpPr>
        <p:spPr bwMode="auto">
          <a:xfrm>
            <a:off x="7758570" y="5182989"/>
            <a:ext cx="114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证明</a:t>
            </a:r>
            <a:r>
              <a:rPr kumimoji="1" lang="en-US" altLang="zh-CN" sz="2800">
                <a:latin typeface="微软雅黑" panose="020B0503020204020204" pitchFamily="34" charset="-122"/>
                <a:ea typeface="微软雅黑" panose="020B0503020204020204" pitchFamily="34" charset="-122"/>
              </a:rPr>
              <a:t>:</a:t>
            </a:r>
          </a:p>
        </p:txBody>
      </p:sp>
      <p:graphicFrame>
        <p:nvGraphicFramePr>
          <p:cNvPr id="27666" name="Object 18"/>
          <p:cNvGraphicFramePr>
            <a:graphicFrameLocks noChangeAspect="1"/>
          </p:cNvGraphicFramePr>
          <p:nvPr/>
        </p:nvGraphicFramePr>
        <p:xfrm>
          <a:off x="771983" y="5827514"/>
          <a:ext cx="736600" cy="406400"/>
        </p:xfrm>
        <a:graphic>
          <a:graphicData uri="http://schemas.openxmlformats.org/presentationml/2006/ole">
            <mc:AlternateContent xmlns:mc="http://schemas.openxmlformats.org/markup-compatibility/2006">
              <mc:Choice xmlns:v="urn:schemas-microsoft-com:vml" Requires="v">
                <p:oleObj spid="_x0000_s20488" name="Equation" r:id="rId15" imgW="977900" imgH="546100" progId="Equation.3">
                  <p:embed/>
                </p:oleObj>
              </mc:Choice>
              <mc:Fallback>
                <p:oleObj name="Equation" r:id="rId15" imgW="977900" imgH="546100" progId="Equation.3">
                  <p:embed/>
                  <p:pic>
                    <p:nvPicPr>
                      <p:cNvPr id="27666" name="Object 18"/>
                      <p:cNvPicPr>
                        <a:picLocks noChangeAspect="1" noChangeArrowheads="1"/>
                      </p:cNvPicPr>
                      <p:nvPr/>
                    </p:nvPicPr>
                    <p:blipFill>
                      <a:blip r:embed="rId16">
                        <a:biLevel thresh="50000"/>
                        <a:grayscl/>
                        <a:extLst>
                          <a:ext uri="{28A0092B-C50C-407E-A947-70E740481C1C}">
                            <a14:useLocalDpi xmlns:a14="http://schemas.microsoft.com/office/drawing/2010/main" val="0"/>
                          </a:ext>
                        </a:extLst>
                      </a:blip>
                      <a:srcRect/>
                      <a:stretch>
                        <a:fillRect/>
                      </a:stretch>
                    </p:blipFill>
                    <p:spPr bwMode="auto">
                      <a:xfrm>
                        <a:off x="771983" y="5827514"/>
                        <a:ext cx="7366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67" name="Text Box 19"/>
          <p:cNvSpPr txBox="1">
            <a:spLocks noChangeArrowheads="1"/>
          </p:cNvSpPr>
          <p:nvPr/>
        </p:nvSpPr>
        <p:spPr bwMode="auto">
          <a:xfrm>
            <a:off x="1445083" y="5729089"/>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在</a:t>
            </a:r>
          </a:p>
        </p:txBody>
      </p:sp>
      <p:graphicFrame>
        <p:nvGraphicFramePr>
          <p:cNvPr id="27668" name="Object 20"/>
          <p:cNvGraphicFramePr>
            <a:graphicFrameLocks noChangeAspect="1"/>
          </p:cNvGraphicFramePr>
          <p:nvPr/>
        </p:nvGraphicFramePr>
        <p:xfrm>
          <a:off x="1965783" y="5873552"/>
          <a:ext cx="774700" cy="317500"/>
        </p:xfrm>
        <a:graphic>
          <a:graphicData uri="http://schemas.openxmlformats.org/presentationml/2006/ole">
            <mc:AlternateContent xmlns:mc="http://schemas.openxmlformats.org/markup-compatibility/2006">
              <mc:Choice xmlns:v="urn:schemas-microsoft-com:vml" Requires="v">
                <p:oleObj spid="_x0000_s20489" name="Equation" r:id="rId17" imgW="1028700" imgH="419100" progId="Equation.3">
                  <p:embed/>
                </p:oleObj>
              </mc:Choice>
              <mc:Fallback>
                <p:oleObj name="Equation" r:id="rId17" imgW="1028700" imgH="419100" progId="Equation.3">
                  <p:embed/>
                  <p:pic>
                    <p:nvPicPr>
                      <p:cNvPr id="27668" name="Object 20"/>
                      <p:cNvPicPr>
                        <a:picLocks noChangeAspect="1" noChangeArrowheads="1"/>
                      </p:cNvPicPr>
                      <p:nvPr/>
                    </p:nvPicPr>
                    <p:blipFill>
                      <a:blip r:embed="rId18">
                        <a:biLevel thresh="50000"/>
                        <a:grayscl/>
                        <a:extLst>
                          <a:ext uri="{28A0092B-C50C-407E-A947-70E740481C1C}">
                            <a14:useLocalDpi xmlns:a14="http://schemas.microsoft.com/office/drawing/2010/main" val="0"/>
                          </a:ext>
                        </a:extLst>
                      </a:blip>
                      <a:srcRect/>
                      <a:stretch>
                        <a:fillRect/>
                      </a:stretch>
                    </p:blipFill>
                    <p:spPr bwMode="auto">
                      <a:xfrm>
                        <a:off x="1965783" y="5873552"/>
                        <a:ext cx="7747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69" name="Text Box 21"/>
          <p:cNvSpPr txBox="1">
            <a:spLocks noChangeArrowheads="1"/>
          </p:cNvSpPr>
          <p:nvPr/>
        </p:nvSpPr>
        <p:spPr bwMode="auto">
          <a:xfrm>
            <a:off x="2740483" y="5786239"/>
            <a:ext cx="152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处可导</a:t>
            </a:r>
            <a:r>
              <a:rPr kumimoji="1" lang="en-US" altLang="zh-CN" sz="2800">
                <a:latin typeface="微软雅黑" panose="020B0503020204020204" pitchFamily="34" charset="-122"/>
                <a:ea typeface="微软雅黑" panose="020B0503020204020204" pitchFamily="34" charset="-122"/>
              </a:rPr>
              <a:t>.</a:t>
            </a:r>
          </a:p>
        </p:txBody>
      </p:sp>
      <p:sp>
        <p:nvSpPr>
          <p:cNvPr id="27670" name="Rectangle 22"/>
          <p:cNvSpPr>
            <a:spLocks noChangeArrowheads="1"/>
          </p:cNvSpPr>
          <p:nvPr/>
        </p:nvSpPr>
        <p:spPr bwMode="auto">
          <a:xfrm>
            <a:off x="621170" y="5181402"/>
            <a:ext cx="121920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800" dirty="0">
                <a:solidFill>
                  <a:schemeClr val="tx2"/>
                </a:solidFill>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设</a:t>
            </a:r>
          </a:p>
        </p:txBody>
      </p:sp>
      <p:grpSp>
        <p:nvGrpSpPr>
          <p:cNvPr id="52" name="Group 3"/>
          <p:cNvGrpSpPr/>
          <p:nvPr/>
        </p:nvGrpSpPr>
        <p:grpSpPr bwMode="auto">
          <a:xfrm>
            <a:off x="395536" y="836712"/>
            <a:ext cx="5549900" cy="571500"/>
            <a:chOff x="152" y="696"/>
            <a:chExt cx="3496" cy="360"/>
          </a:xfrm>
        </p:grpSpPr>
        <p:sp>
          <p:nvSpPr>
            <p:cNvPr id="53" name="Text Box 4"/>
            <p:cNvSpPr txBox="1">
              <a:spLocks noChangeArrowheads="1"/>
            </p:cNvSpPr>
            <p:nvPr/>
          </p:nvSpPr>
          <p:spPr bwMode="auto">
            <a:xfrm>
              <a:off x="152" y="715"/>
              <a:ext cx="349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800" dirty="0">
                  <a:solidFill>
                    <a:schemeClr val="tx2"/>
                  </a:solidFill>
                  <a:latin typeface="微软雅黑" panose="020B0503020204020204" pitchFamily="34" charset="-122"/>
                  <a:ea typeface="微软雅黑" panose="020B0503020204020204" pitchFamily="34" charset="-122"/>
                </a:rPr>
                <a:t>  1. </a:t>
              </a:r>
              <a:r>
                <a:rPr kumimoji="1" lang="zh-CN" altLang="en-US" sz="2800" dirty="0">
                  <a:latin typeface="微软雅黑" panose="020B0503020204020204" pitchFamily="34" charset="-122"/>
                  <a:ea typeface="微软雅黑" panose="020B0503020204020204" pitchFamily="34" charset="-122"/>
                </a:rPr>
                <a:t>函数         在某点     处的导数</a:t>
              </a:r>
            </a:p>
          </p:txBody>
        </p:sp>
        <p:graphicFrame>
          <p:nvGraphicFramePr>
            <p:cNvPr id="54" name="Object 5"/>
            <p:cNvGraphicFramePr>
              <a:graphicFrameLocks noChangeAspect="1"/>
            </p:cNvGraphicFramePr>
            <p:nvPr/>
          </p:nvGraphicFramePr>
          <p:xfrm>
            <a:off x="1056" y="730"/>
            <a:ext cx="540" cy="320"/>
          </p:xfrm>
          <a:graphic>
            <a:graphicData uri="http://schemas.openxmlformats.org/presentationml/2006/ole">
              <mc:AlternateContent xmlns:mc="http://schemas.openxmlformats.org/markup-compatibility/2006">
                <mc:Choice xmlns:v="urn:schemas-microsoft-com:vml" Requires="v">
                  <p:oleObj spid="_x0000_s20490" name="Equation" r:id="rId19" imgW="457200" imgH="266700" progId="Equation.3">
                    <p:embed/>
                  </p:oleObj>
                </mc:Choice>
                <mc:Fallback>
                  <p:oleObj name="Equation" r:id="rId19" imgW="457200" imgH="266700" progId="Equation.3">
                    <p:embed/>
                    <p:pic>
                      <p:nvPicPr>
                        <p:cNvPr id="54" name="Object 5"/>
                        <p:cNvPicPr>
                          <a:picLocks noChangeAspect="1" noChangeArrowheads="1"/>
                        </p:cNvPicPr>
                        <p:nvPr/>
                      </p:nvPicPr>
                      <p:blipFill>
                        <a:blip r:embed="rId20">
                          <a:biLevel thresh="50000"/>
                          <a:grayscl/>
                          <a:extLst>
                            <a:ext uri="{28A0092B-C50C-407E-A947-70E740481C1C}">
                              <a14:useLocalDpi xmlns:a14="http://schemas.microsoft.com/office/drawing/2010/main" val="0"/>
                            </a:ext>
                          </a:extLst>
                        </a:blip>
                        <a:srcRect/>
                        <a:stretch>
                          <a:fillRect/>
                        </a:stretch>
                      </p:blipFill>
                      <p:spPr bwMode="auto">
                        <a:xfrm>
                          <a:off x="1056" y="730"/>
                          <a:ext cx="540"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 name="Object 6"/>
            <p:cNvGraphicFramePr>
              <a:graphicFrameLocks noChangeAspect="1"/>
            </p:cNvGraphicFramePr>
            <p:nvPr/>
          </p:nvGraphicFramePr>
          <p:xfrm>
            <a:off x="2344" y="696"/>
            <a:ext cx="260" cy="360"/>
          </p:xfrm>
          <a:graphic>
            <a:graphicData uri="http://schemas.openxmlformats.org/presentationml/2006/ole">
              <mc:AlternateContent xmlns:mc="http://schemas.openxmlformats.org/markup-compatibility/2006">
                <mc:Choice xmlns:v="urn:schemas-microsoft-com:vml" Requires="v">
                  <p:oleObj spid="_x0000_s20491" name="Equation" r:id="rId21" imgW="215900" imgH="304800" progId="Equation.3">
                    <p:embed/>
                  </p:oleObj>
                </mc:Choice>
                <mc:Fallback>
                  <p:oleObj name="Equation" r:id="rId21" imgW="215900" imgH="304800" progId="Equation.3">
                    <p:embed/>
                    <p:pic>
                      <p:nvPicPr>
                        <p:cNvPr id="55" name="Object 6"/>
                        <p:cNvPicPr>
                          <a:picLocks noChangeAspect="1" noChangeArrowheads="1"/>
                        </p:cNvPicPr>
                        <p:nvPr/>
                      </p:nvPicPr>
                      <p:blipFill>
                        <a:blip r:embed="rId22">
                          <a:biLevel thresh="50000"/>
                          <a:grayscl/>
                          <a:extLst>
                            <a:ext uri="{28A0092B-C50C-407E-A947-70E740481C1C}">
                              <a14:useLocalDpi xmlns:a14="http://schemas.microsoft.com/office/drawing/2010/main" val="0"/>
                            </a:ext>
                          </a:extLst>
                        </a:blip>
                        <a:srcRect/>
                        <a:stretch>
                          <a:fillRect/>
                        </a:stretch>
                      </p:blipFill>
                      <p:spPr bwMode="auto">
                        <a:xfrm>
                          <a:off x="2344" y="696"/>
                          <a:ext cx="260"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6" name="Object 7"/>
          <p:cNvGraphicFramePr>
            <a:graphicFrameLocks noChangeAspect="1"/>
          </p:cNvGraphicFramePr>
          <p:nvPr/>
        </p:nvGraphicFramePr>
        <p:xfrm>
          <a:off x="5732041" y="838299"/>
          <a:ext cx="1076325" cy="569913"/>
        </p:xfrm>
        <a:graphic>
          <a:graphicData uri="http://schemas.openxmlformats.org/presentationml/2006/ole">
            <mc:AlternateContent xmlns:mc="http://schemas.openxmlformats.org/markup-compatibility/2006">
              <mc:Choice xmlns:v="urn:schemas-microsoft-com:vml" Requires="v">
                <p:oleObj spid="_x0000_s20492" name="Equation" r:id="rId23" imgW="571500" imgH="304800" progId="Equation.3">
                  <p:embed/>
                </p:oleObj>
              </mc:Choice>
              <mc:Fallback>
                <p:oleObj name="Equation" r:id="rId23" imgW="571500" imgH="304800" progId="Equation.3">
                  <p:embed/>
                  <p:pic>
                    <p:nvPicPr>
                      <p:cNvPr id="56" name="Object 7"/>
                      <p:cNvPicPr>
                        <a:picLocks noChangeAspect="1" noChangeArrowheads="1"/>
                      </p:cNvPicPr>
                      <p:nvPr/>
                    </p:nvPicPr>
                    <p:blipFill>
                      <a:blip r:embed="rId24">
                        <a:biLevel thresh="50000"/>
                        <a:grayscl/>
                        <a:extLst>
                          <a:ext uri="{28A0092B-C50C-407E-A947-70E740481C1C}">
                            <a14:useLocalDpi xmlns:a14="http://schemas.microsoft.com/office/drawing/2010/main" val="0"/>
                          </a:ext>
                        </a:extLst>
                      </a:blip>
                      <a:srcRect/>
                      <a:stretch>
                        <a:fillRect/>
                      </a:stretch>
                    </p:blipFill>
                    <p:spPr bwMode="auto">
                      <a:xfrm>
                        <a:off x="5732041" y="838299"/>
                        <a:ext cx="1076325" cy="56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 name="Object 8"/>
          <p:cNvGraphicFramePr>
            <a:graphicFrameLocks noChangeAspect="1"/>
          </p:cNvGraphicFramePr>
          <p:nvPr/>
        </p:nvGraphicFramePr>
        <p:xfrm>
          <a:off x="1043483" y="1478062"/>
          <a:ext cx="920750" cy="508000"/>
        </p:xfrm>
        <a:graphic>
          <a:graphicData uri="http://schemas.openxmlformats.org/presentationml/2006/ole">
            <mc:AlternateContent xmlns:mc="http://schemas.openxmlformats.org/markup-compatibility/2006">
              <mc:Choice xmlns:v="urn:schemas-microsoft-com:vml" Requires="v">
                <p:oleObj spid="_x0000_s20493" name="Equation" r:id="rId25" imgW="495300" imgH="266700" progId="Equation.3">
                  <p:embed/>
                </p:oleObj>
              </mc:Choice>
              <mc:Fallback>
                <p:oleObj name="Equation" r:id="rId25" imgW="495300" imgH="266700" progId="Equation.3">
                  <p:embed/>
                  <p:pic>
                    <p:nvPicPr>
                      <p:cNvPr id="57" name="Object 8"/>
                      <p:cNvPicPr>
                        <a:picLocks noChangeAspect="1" noChangeArrowheads="1"/>
                      </p:cNvPicPr>
                      <p:nvPr/>
                    </p:nvPicPr>
                    <p:blipFill>
                      <a:blip r:embed="rId26">
                        <a:biLevel thresh="50000"/>
                        <a:grayscl/>
                        <a:extLst>
                          <a:ext uri="{28A0092B-C50C-407E-A947-70E740481C1C}">
                            <a14:useLocalDpi xmlns:a14="http://schemas.microsoft.com/office/drawing/2010/main" val="0"/>
                          </a:ext>
                        </a:extLst>
                      </a:blip>
                      <a:srcRect/>
                      <a:stretch>
                        <a:fillRect/>
                      </a:stretch>
                    </p:blipFill>
                    <p:spPr bwMode="auto">
                      <a:xfrm>
                        <a:off x="1043483" y="1478062"/>
                        <a:ext cx="92075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 name="Text Box 18"/>
          <p:cNvSpPr txBox="1">
            <a:spLocks noChangeArrowheads="1"/>
          </p:cNvSpPr>
          <p:nvPr/>
        </p:nvSpPr>
        <p:spPr bwMode="auto">
          <a:xfrm>
            <a:off x="1854696" y="1484412"/>
            <a:ext cx="3581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dirty="0">
                <a:latin typeface="微软雅黑" panose="020B0503020204020204" pitchFamily="34" charset="-122"/>
                <a:ea typeface="微软雅黑" panose="020B0503020204020204" pitchFamily="34" charset="-122"/>
              </a:rPr>
              <a:t>有什么区别与联系 </a:t>
            </a:r>
            <a:r>
              <a:rPr kumimoji="1" lang="en-US" altLang="zh-CN" sz="2800" dirty="0">
                <a:latin typeface="微软雅黑" panose="020B0503020204020204" pitchFamily="34" charset="-122"/>
                <a:ea typeface="微软雅黑" panose="020B0503020204020204" pitchFamily="34" charset="-122"/>
              </a:rPr>
              <a:t>?</a:t>
            </a:r>
          </a:p>
        </p:txBody>
      </p:sp>
      <p:sp>
        <p:nvSpPr>
          <p:cNvPr id="59" name="Text Box 25"/>
          <p:cNvSpPr txBox="1">
            <a:spLocks noChangeArrowheads="1"/>
          </p:cNvSpPr>
          <p:nvPr/>
        </p:nvSpPr>
        <p:spPr bwMode="auto">
          <a:xfrm>
            <a:off x="6631236" y="843062"/>
            <a:ext cx="1612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800" dirty="0">
                <a:latin typeface="微软雅黑" panose="020B0503020204020204" pitchFamily="34" charset="-122"/>
                <a:ea typeface="微软雅黑" panose="020B0503020204020204" pitchFamily="34" charset="-122"/>
              </a:rPr>
              <a:t>与导函数</a:t>
            </a:r>
          </a:p>
        </p:txBody>
      </p:sp>
      <p:sp>
        <p:nvSpPr>
          <p:cNvPr id="63" name="Text Box 6"/>
          <p:cNvSpPr txBox="1">
            <a:spLocks noChangeArrowheads="1"/>
          </p:cNvSpPr>
          <p:nvPr/>
        </p:nvSpPr>
        <p:spPr bwMode="auto">
          <a:xfrm>
            <a:off x="179512" y="2109415"/>
            <a:ext cx="19446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800" dirty="0">
                <a:solidFill>
                  <a:schemeClr val="tx2"/>
                </a:solidFill>
                <a:latin typeface="微软雅黑" panose="020B0503020204020204" pitchFamily="34" charset="-122"/>
                <a:ea typeface="微软雅黑" panose="020B0503020204020204" pitchFamily="34" charset="-122"/>
              </a:rPr>
              <a:t>   </a:t>
            </a:r>
            <a:r>
              <a:rPr kumimoji="1" lang="en-US" altLang="zh-CN" sz="2800" dirty="0">
                <a:latin typeface="微软雅黑" panose="020B0503020204020204" pitchFamily="34" charset="-122"/>
                <a:ea typeface="微软雅黑" panose="020B0503020204020204" pitchFamily="34" charset="-122"/>
              </a:rPr>
              <a:t> 2. </a:t>
            </a:r>
            <a:r>
              <a:rPr kumimoji="1" lang="zh-CN" altLang="en-US" sz="2800" dirty="0">
                <a:latin typeface="微软雅黑" panose="020B0503020204020204" pitchFamily="34" charset="-122"/>
                <a:ea typeface="微软雅黑" panose="020B0503020204020204" pitchFamily="34" charset="-122"/>
              </a:rPr>
              <a:t>已知</a:t>
            </a:r>
          </a:p>
        </p:txBody>
      </p:sp>
      <p:graphicFrame>
        <p:nvGraphicFramePr>
          <p:cNvPr id="64" name="Object 7"/>
          <p:cNvGraphicFramePr>
            <a:graphicFrameLocks noChangeAspect="1"/>
          </p:cNvGraphicFramePr>
          <p:nvPr/>
        </p:nvGraphicFramePr>
        <p:xfrm>
          <a:off x="1827520" y="2111003"/>
          <a:ext cx="3464560" cy="488950"/>
        </p:xfrm>
        <a:graphic>
          <a:graphicData uri="http://schemas.openxmlformats.org/presentationml/2006/ole">
            <mc:AlternateContent xmlns:mc="http://schemas.openxmlformats.org/markup-compatibility/2006">
              <mc:Choice xmlns:v="urn:schemas-microsoft-com:vml" Requires="v">
                <p:oleObj spid="_x0000_s20494" name="Equation" r:id="rId27" imgW="4203700" imgH="596900" progId="Equation.3">
                  <p:embed/>
                </p:oleObj>
              </mc:Choice>
              <mc:Fallback>
                <p:oleObj name="Equation" r:id="rId27" imgW="4203700" imgH="596900" progId="Equation.3">
                  <p:embed/>
                  <p:pic>
                    <p:nvPicPr>
                      <p:cNvPr id="64" name="Object 7"/>
                      <p:cNvPicPr>
                        <a:picLocks noChangeAspect="1" noChangeArrowheads="1"/>
                      </p:cNvPicPr>
                      <p:nvPr/>
                    </p:nvPicPr>
                    <p:blipFill>
                      <a:blip r:embed="rId28">
                        <a:biLevel thresh="50000"/>
                        <a:grayscl/>
                        <a:extLst>
                          <a:ext uri="{28A0092B-C50C-407E-A947-70E740481C1C}">
                            <a14:useLocalDpi xmlns:a14="http://schemas.microsoft.com/office/drawing/2010/main" val="0"/>
                          </a:ext>
                        </a:extLst>
                      </a:blip>
                      <a:srcRect/>
                      <a:stretch>
                        <a:fillRect/>
                      </a:stretch>
                    </p:blipFill>
                    <p:spPr bwMode="auto">
                      <a:xfrm>
                        <a:off x="1827520" y="2111003"/>
                        <a:ext cx="346456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 name="Text Box 8"/>
          <p:cNvSpPr txBox="1">
            <a:spLocks noChangeArrowheads="1"/>
          </p:cNvSpPr>
          <p:nvPr/>
        </p:nvSpPr>
        <p:spPr bwMode="auto">
          <a:xfrm>
            <a:off x="5310832" y="2031628"/>
            <a:ext cx="762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则</a:t>
            </a:r>
          </a:p>
        </p:txBody>
      </p:sp>
      <p:graphicFrame>
        <p:nvGraphicFramePr>
          <p:cNvPr id="66" name="Object 9"/>
          <p:cNvGraphicFramePr>
            <a:graphicFrameLocks noChangeAspect="1"/>
          </p:cNvGraphicFramePr>
          <p:nvPr/>
        </p:nvGraphicFramePr>
        <p:xfrm>
          <a:off x="5870644" y="1844824"/>
          <a:ext cx="2877820" cy="935990"/>
        </p:xfrm>
        <a:graphic>
          <a:graphicData uri="http://schemas.openxmlformats.org/presentationml/2006/ole">
            <mc:AlternateContent xmlns:mc="http://schemas.openxmlformats.org/markup-compatibility/2006">
              <mc:Choice xmlns:v="urn:schemas-microsoft-com:vml" Requires="v">
                <p:oleObj spid="_x0000_s20495" name="Equation" r:id="rId29" imgW="3492500" imgH="1130300" progId="Equation.3">
                  <p:embed/>
                </p:oleObj>
              </mc:Choice>
              <mc:Fallback>
                <p:oleObj name="Equation" r:id="rId29" imgW="3492500" imgH="1130300" progId="Equation.3">
                  <p:embed/>
                  <p:pic>
                    <p:nvPicPr>
                      <p:cNvPr id="66" name="Object 9"/>
                      <p:cNvPicPr>
                        <a:picLocks noChangeAspect="1" noChangeArrowheads="1"/>
                      </p:cNvPicPr>
                      <p:nvPr/>
                    </p:nvPicPr>
                    <p:blipFill>
                      <a:blip r:embed="rId30">
                        <a:biLevel thresh="50000"/>
                        <a:grayscl/>
                        <a:extLst>
                          <a:ext uri="{28A0092B-C50C-407E-A947-70E740481C1C}">
                            <a14:useLocalDpi xmlns:a14="http://schemas.microsoft.com/office/drawing/2010/main" val="0"/>
                          </a:ext>
                        </a:extLst>
                      </a:blip>
                      <a:srcRect/>
                      <a:stretch>
                        <a:fillRect/>
                      </a:stretch>
                    </p:blipFill>
                    <p:spPr bwMode="auto">
                      <a:xfrm>
                        <a:off x="5870644" y="1844824"/>
                        <a:ext cx="2877820" cy="9359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 name="Text Box 12"/>
          <p:cNvSpPr txBox="1">
            <a:spLocks noChangeArrowheads="1"/>
          </p:cNvSpPr>
          <p:nvPr/>
        </p:nvSpPr>
        <p:spPr bwMode="auto">
          <a:xfrm>
            <a:off x="179512" y="2968898"/>
            <a:ext cx="175873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800" dirty="0">
                <a:solidFill>
                  <a:schemeClr val="tx2"/>
                </a:solidFill>
                <a:latin typeface="微软雅黑" panose="020B0503020204020204" pitchFamily="34" charset="-122"/>
                <a:ea typeface="微软雅黑" panose="020B0503020204020204" pitchFamily="34" charset="-122"/>
              </a:rPr>
              <a:t>   </a:t>
            </a:r>
            <a:r>
              <a:rPr kumimoji="1" lang="en-US" altLang="zh-CN" sz="2800" dirty="0">
                <a:latin typeface="微软雅黑" panose="020B0503020204020204" pitchFamily="34" charset="-122"/>
                <a:ea typeface="微软雅黑" panose="020B0503020204020204" pitchFamily="34" charset="-122"/>
              </a:rPr>
              <a:t> 3. </a:t>
            </a:r>
            <a:r>
              <a:rPr kumimoji="1" lang="zh-CN" altLang="en-US" sz="2800" dirty="0">
                <a:latin typeface="微软雅黑" panose="020B0503020204020204" pitchFamily="34" charset="-122"/>
                <a:ea typeface="微软雅黑" panose="020B0503020204020204" pitchFamily="34" charset="-122"/>
              </a:rPr>
              <a:t>若</a:t>
            </a:r>
          </a:p>
        </p:txBody>
      </p:sp>
      <p:graphicFrame>
        <p:nvGraphicFramePr>
          <p:cNvPr id="68" name="Object 13"/>
          <p:cNvGraphicFramePr>
            <a:graphicFrameLocks noChangeAspect="1"/>
          </p:cNvGraphicFramePr>
          <p:nvPr/>
        </p:nvGraphicFramePr>
        <p:xfrm>
          <a:off x="1403648" y="3043828"/>
          <a:ext cx="1871980" cy="447040"/>
        </p:xfrm>
        <a:graphic>
          <a:graphicData uri="http://schemas.openxmlformats.org/presentationml/2006/ole">
            <mc:AlternateContent xmlns:mc="http://schemas.openxmlformats.org/markup-compatibility/2006">
              <mc:Choice xmlns:v="urn:schemas-microsoft-com:vml" Requires="v">
                <p:oleObj spid="_x0000_s20496" name="Equation" r:id="rId31" imgW="2273300" imgH="546100" progId="Equation.3">
                  <p:embed/>
                </p:oleObj>
              </mc:Choice>
              <mc:Fallback>
                <p:oleObj name="Equation" r:id="rId31" imgW="2273300" imgH="546100" progId="Equation.3">
                  <p:embed/>
                  <p:pic>
                    <p:nvPicPr>
                      <p:cNvPr id="68" name="Object 13"/>
                      <p:cNvPicPr>
                        <a:picLocks noChangeAspect="1" noChangeArrowheads="1"/>
                      </p:cNvPicPr>
                      <p:nvPr/>
                    </p:nvPicPr>
                    <p:blipFill>
                      <a:blip r:embed="rId32">
                        <a:biLevel thresh="50000"/>
                        <a:grayscl/>
                        <a:extLst>
                          <a:ext uri="{28A0092B-C50C-407E-A947-70E740481C1C}">
                            <a14:useLocalDpi xmlns:a14="http://schemas.microsoft.com/office/drawing/2010/main" val="0"/>
                          </a:ext>
                        </a:extLst>
                      </a:blip>
                      <a:srcRect/>
                      <a:stretch>
                        <a:fillRect/>
                      </a:stretch>
                    </p:blipFill>
                    <p:spPr bwMode="auto">
                      <a:xfrm>
                        <a:off x="1403648" y="3043828"/>
                        <a:ext cx="1871980" cy="447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 name="Text Box 14"/>
          <p:cNvSpPr txBox="1">
            <a:spLocks noChangeArrowheads="1"/>
          </p:cNvSpPr>
          <p:nvPr/>
        </p:nvSpPr>
        <p:spPr bwMode="auto">
          <a:xfrm>
            <a:off x="3232713" y="2968898"/>
            <a:ext cx="167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时</a:t>
            </a:r>
            <a:r>
              <a:rPr kumimoji="1" lang="en-US" altLang="zh-CN" sz="2800">
                <a:latin typeface="微软雅黑" panose="020B0503020204020204" pitchFamily="34" charset="-122"/>
                <a:ea typeface="微软雅黑" panose="020B0503020204020204" pitchFamily="34" charset="-122"/>
              </a:rPr>
              <a:t>, </a:t>
            </a:r>
            <a:r>
              <a:rPr kumimoji="1" lang="zh-CN" altLang="en-US" sz="2800">
                <a:latin typeface="微软雅黑" panose="020B0503020204020204" pitchFamily="34" charset="-122"/>
                <a:ea typeface="微软雅黑" panose="020B0503020204020204" pitchFamily="34" charset="-122"/>
              </a:rPr>
              <a:t>恒有</a:t>
            </a:r>
          </a:p>
        </p:txBody>
      </p:sp>
      <p:graphicFrame>
        <p:nvGraphicFramePr>
          <p:cNvPr id="70" name="Object 15"/>
          <p:cNvGraphicFramePr>
            <a:graphicFrameLocks noChangeAspect="1"/>
          </p:cNvGraphicFramePr>
          <p:nvPr/>
        </p:nvGraphicFramePr>
        <p:xfrm>
          <a:off x="4630266" y="2937466"/>
          <a:ext cx="1885950" cy="586740"/>
        </p:xfrm>
        <a:graphic>
          <a:graphicData uri="http://schemas.openxmlformats.org/presentationml/2006/ole">
            <mc:AlternateContent xmlns:mc="http://schemas.openxmlformats.org/markup-compatibility/2006">
              <mc:Choice xmlns:v="urn:schemas-microsoft-com:vml" Requires="v">
                <p:oleObj spid="_x0000_s20497" name="Equation" r:id="rId33" imgW="2286000" imgH="711200" progId="Equation.3">
                  <p:embed/>
                </p:oleObj>
              </mc:Choice>
              <mc:Fallback>
                <p:oleObj name="Equation" r:id="rId33" imgW="2286000" imgH="711200" progId="Equation.3">
                  <p:embed/>
                  <p:pic>
                    <p:nvPicPr>
                      <p:cNvPr id="70" name="Object 15"/>
                      <p:cNvPicPr>
                        <a:picLocks noChangeAspect="1" noChangeArrowheads="1"/>
                      </p:cNvPicPr>
                      <p:nvPr/>
                    </p:nvPicPr>
                    <p:blipFill>
                      <a:blip r:embed="rId34">
                        <a:biLevel thresh="50000"/>
                        <a:grayscl/>
                        <a:extLst>
                          <a:ext uri="{28A0092B-C50C-407E-A947-70E740481C1C}">
                            <a14:useLocalDpi xmlns:a14="http://schemas.microsoft.com/office/drawing/2010/main" val="0"/>
                          </a:ext>
                        </a:extLst>
                      </a:blip>
                      <a:srcRect/>
                      <a:stretch>
                        <a:fillRect/>
                      </a:stretch>
                    </p:blipFill>
                    <p:spPr bwMode="auto">
                      <a:xfrm>
                        <a:off x="4630266" y="2937466"/>
                        <a:ext cx="1885950" cy="5867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 name="Text Box 16"/>
          <p:cNvSpPr txBox="1">
            <a:spLocks noChangeArrowheads="1"/>
          </p:cNvSpPr>
          <p:nvPr/>
        </p:nvSpPr>
        <p:spPr bwMode="auto">
          <a:xfrm>
            <a:off x="6584133" y="2911748"/>
            <a:ext cx="8048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a:latin typeface="微软雅黑" panose="020B0503020204020204" pitchFamily="34" charset="-122"/>
                <a:ea typeface="微软雅黑" panose="020B0503020204020204" pitchFamily="34" charset="-122"/>
              </a:rPr>
              <a:t>问</a:t>
            </a:r>
          </a:p>
        </p:txBody>
      </p:sp>
      <p:graphicFrame>
        <p:nvGraphicFramePr>
          <p:cNvPr id="72" name="Object 17"/>
          <p:cNvGraphicFramePr>
            <a:graphicFrameLocks noChangeAspect="1"/>
          </p:cNvGraphicFramePr>
          <p:nvPr/>
        </p:nvGraphicFramePr>
        <p:xfrm>
          <a:off x="7070852" y="2996076"/>
          <a:ext cx="885524" cy="491744"/>
        </p:xfrm>
        <a:graphic>
          <a:graphicData uri="http://schemas.openxmlformats.org/presentationml/2006/ole">
            <mc:AlternateContent xmlns:mc="http://schemas.openxmlformats.org/markup-compatibility/2006">
              <mc:Choice xmlns:v="urn:schemas-microsoft-com:vml" Requires="v">
                <p:oleObj spid="_x0000_s20498" name="Equation" r:id="rId35" imgW="977900" imgH="546100" progId="Equation.3">
                  <p:embed/>
                </p:oleObj>
              </mc:Choice>
              <mc:Fallback>
                <p:oleObj name="Equation" r:id="rId35" imgW="977900" imgH="546100" progId="Equation.3">
                  <p:embed/>
                  <p:pic>
                    <p:nvPicPr>
                      <p:cNvPr id="72" name="Object 17"/>
                      <p:cNvPicPr>
                        <a:picLocks noChangeAspect="1" noChangeArrowheads="1"/>
                      </p:cNvPicPr>
                      <p:nvPr/>
                    </p:nvPicPr>
                    <p:blipFill>
                      <a:blip r:embed="rId36">
                        <a:biLevel thresh="50000"/>
                        <a:grayscl/>
                        <a:extLst>
                          <a:ext uri="{28A0092B-C50C-407E-A947-70E740481C1C}">
                            <a14:useLocalDpi xmlns:a14="http://schemas.microsoft.com/office/drawing/2010/main" val="0"/>
                          </a:ext>
                        </a:extLst>
                      </a:blip>
                      <a:srcRect/>
                      <a:stretch>
                        <a:fillRect/>
                      </a:stretch>
                    </p:blipFill>
                    <p:spPr bwMode="auto">
                      <a:xfrm>
                        <a:off x="7070852" y="2996076"/>
                        <a:ext cx="885524" cy="4917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 name="Text Box 18"/>
          <p:cNvSpPr txBox="1">
            <a:spLocks noChangeArrowheads="1"/>
          </p:cNvSpPr>
          <p:nvPr/>
        </p:nvSpPr>
        <p:spPr bwMode="auto">
          <a:xfrm>
            <a:off x="971600" y="3629967"/>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是否在</a:t>
            </a:r>
          </a:p>
        </p:txBody>
      </p:sp>
      <p:graphicFrame>
        <p:nvGraphicFramePr>
          <p:cNvPr id="74" name="Object 19"/>
          <p:cNvGraphicFramePr>
            <a:graphicFrameLocks noChangeAspect="1"/>
          </p:cNvGraphicFramePr>
          <p:nvPr/>
        </p:nvGraphicFramePr>
        <p:xfrm>
          <a:off x="2194453" y="3710930"/>
          <a:ext cx="937387" cy="384175"/>
        </p:xfrm>
        <a:graphic>
          <a:graphicData uri="http://schemas.openxmlformats.org/presentationml/2006/ole">
            <mc:AlternateContent xmlns:mc="http://schemas.openxmlformats.org/markup-compatibility/2006">
              <mc:Choice xmlns:v="urn:schemas-microsoft-com:vml" Requires="v">
                <p:oleObj spid="_x0000_s20499" name="Equation" r:id="rId37" imgW="1028700" imgH="419100" progId="Equation.3">
                  <p:embed/>
                </p:oleObj>
              </mc:Choice>
              <mc:Fallback>
                <p:oleObj name="Equation" r:id="rId37" imgW="1028700" imgH="419100" progId="Equation.3">
                  <p:embed/>
                  <p:pic>
                    <p:nvPicPr>
                      <p:cNvPr id="74" name="Object 19"/>
                      <p:cNvPicPr>
                        <a:picLocks noChangeAspect="1" noChangeArrowheads="1"/>
                      </p:cNvPicPr>
                      <p:nvPr/>
                    </p:nvPicPr>
                    <p:blipFill>
                      <a:blip r:embed="rId38">
                        <a:biLevel thresh="50000"/>
                        <a:grayscl/>
                        <a:extLst>
                          <a:ext uri="{28A0092B-C50C-407E-A947-70E740481C1C}">
                            <a14:useLocalDpi xmlns:a14="http://schemas.microsoft.com/office/drawing/2010/main" val="0"/>
                          </a:ext>
                        </a:extLst>
                      </a:blip>
                      <a:srcRect/>
                      <a:stretch>
                        <a:fillRect/>
                      </a:stretch>
                    </p:blipFill>
                    <p:spPr bwMode="auto">
                      <a:xfrm>
                        <a:off x="2194453" y="3710930"/>
                        <a:ext cx="937387"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 name="Text Box 20"/>
          <p:cNvSpPr txBox="1">
            <a:spLocks noChangeArrowheads="1"/>
          </p:cNvSpPr>
          <p:nvPr/>
        </p:nvSpPr>
        <p:spPr bwMode="auto">
          <a:xfrm>
            <a:off x="3136776" y="3606155"/>
            <a:ext cx="1219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可导</a:t>
            </a:r>
            <a:r>
              <a:rPr kumimoji="1" lang="en-US" altLang="zh-CN" sz="2800">
                <a:latin typeface="微软雅黑" panose="020B0503020204020204" pitchFamily="34" charset="-122"/>
                <a:ea typeface="微软雅黑" panose="020B0503020204020204" pitchFamily="34" charset="-122"/>
              </a:rPr>
              <a:t>?</a:t>
            </a:r>
          </a:p>
        </p:txBody>
      </p:sp>
    </p:spTree>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9" name="Group 3"/>
          <p:cNvGrpSpPr/>
          <p:nvPr/>
        </p:nvGrpSpPr>
        <p:grpSpPr bwMode="auto">
          <a:xfrm>
            <a:off x="625673" y="980728"/>
            <a:ext cx="5680075" cy="571500"/>
            <a:chOff x="70" y="696"/>
            <a:chExt cx="3578" cy="360"/>
          </a:xfrm>
        </p:grpSpPr>
        <p:sp>
          <p:nvSpPr>
            <p:cNvPr id="24580" name="Text Box 4"/>
            <p:cNvSpPr txBox="1">
              <a:spLocks noChangeArrowheads="1"/>
            </p:cNvSpPr>
            <p:nvPr/>
          </p:nvSpPr>
          <p:spPr bwMode="auto">
            <a:xfrm>
              <a:off x="70" y="715"/>
              <a:ext cx="357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800" dirty="0">
                  <a:solidFill>
                    <a:schemeClr val="tx2"/>
                  </a:solidFill>
                  <a:latin typeface="微软雅黑" panose="020B0503020204020204" pitchFamily="34" charset="-122"/>
                  <a:ea typeface="微软雅黑" panose="020B0503020204020204" pitchFamily="34" charset="-122"/>
                </a:rPr>
                <a:t>   1. </a:t>
              </a:r>
              <a:r>
                <a:rPr kumimoji="1" lang="zh-CN" altLang="en-US" sz="2800" dirty="0">
                  <a:latin typeface="微软雅黑" panose="020B0503020204020204" pitchFamily="34" charset="-122"/>
                  <a:ea typeface="微软雅黑" panose="020B0503020204020204" pitchFamily="34" charset="-122"/>
                </a:rPr>
                <a:t>函数         在某点     处的导数</a:t>
              </a:r>
            </a:p>
          </p:txBody>
        </p:sp>
        <p:graphicFrame>
          <p:nvGraphicFramePr>
            <p:cNvPr id="24581" name="Object 5"/>
            <p:cNvGraphicFramePr>
              <a:graphicFrameLocks noChangeAspect="1"/>
            </p:cNvGraphicFramePr>
            <p:nvPr/>
          </p:nvGraphicFramePr>
          <p:xfrm>
            <a:off x="1056" y="730"/>
            <a:ext cx="540" cy="320"/>
          </p:xfrm>
          <a:graphic>
            <a:graphicData uri="http://schemas.openxmlformats.org/presentationml/2006/ole">
              <mc:AlternateContent xmlns:mc="http://schemas.openxmlformats.org/markup-compatibility/2006">
                <mc:Choice xmlns:v="urn:schemas-microsoft-com:vml" Requires="v">
                  <p:oleObj spid="_x0000_s21506" name="Equation" r:id="rId3" imgW="457200" imgH="266700" progId="Equation.3">
                    <p:embed/>
                  </p:oleObj>
                </mc:Choice>
                <mc:Fallback>
                  <p:oleObj name="Equation" r:id="rId3" imgW="457200" imgH="266700" progId="Equation.3">
                    <p:embed/>
                    <p:pic>
                      <p:nvPicPr>
                        <p:cNvPr id="24581" name="Object 5"/>
                        <p:cNvPicPr>
                          <a:picLocks noChangeAspect="1" noChangeArrowheads="1"/>
                        </p:cNvPicPr>
                        <p:nvPr/>
                      </p:nvPicPr>
                      <p:blipFill>
                        <a:blip r:embed="rId4">
                          <a:biLevel thresh="50000"/>
                          <a:grayscl/>
                          <a:extLst>
                            <a:ext uri="{28A0092B-C50C-407E-A947-70E740481C1C}">
                              <a14:useLocalDpi xmlns:a14="http://schemas.microsoft.com/office/drawing/2010/main" val="0"/>
                            </a:ext>
                          </a:extLst>
                        </a:blip>
                        <a:srcRect/>
                        <a:stretch>
                          <a:fillRect/>
                        </a:stretch>
                      </p:blipFill>
                      <p:spPr bwMode="auto">
                        <a:xfrm>
                          <a:off x="1056" y="730"/>
                          <a:ext cx="540"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2" name="Object 6"/>
            <p:cNvGraphicFramePr>
              <a:graphicFrameLocks noChangeAspect="1"/>
            </p:cNvGraphicFramePr>
            <p:nvPr/>
          </p:nvGraphicFramePr>
          <p:xfrm>
            <a:off x="2344" y="696"/>
            <a:ext cx="260" cy="360"/>
          </p:xfrm>
          <a:graphic>
            <a:graphicData uri="http://schemas.openxmlformats.org/presentationml/2006/ole">
              <mc:AlternateContent xmlns:mc="http://schemas.openxmlformats.org/markup-compatibility/2006">
                <mc:Choice xmlns:v="urn:schemas-microsoft-com:vml" Requires="v">
                  <p:oleObj spid="_x0000_s21507" name="Equation" r:id="rId5" imgW="215900" imgH="304800" progId="Equation.3">
                    <p:embed/>
                  </p:oleObj>
                </mc:Choice>
                <mc:Fallback>
                  <p:oleObj name="Equation" r:id="rId5" imgW="215900" imgH="304800" progId="Equation.3">
                    <p:embed/>
                    <p:pic>
                      <p:nvPicPr>
                        <p:cNvPr id="24582" name="Object 6"/>
                        <p:cNvPicPr>
                          <a:picLocks noChangeAspect="1" noChangeArrowheads="1"/>
                        </p:cNvPicPr>
                        <p:nvPr/>
                      </p:nvPicPr>
                      <p:blipFill>
                        <a:blip r:embed="rId6">
                          <a:biLevel thresh="50000"/>
                          <a:grayscl/>
                          <a:extLst>
                            <a:ext uri="{28A0092B-C50C-407E-A947-70E740481C1C}">
                              <a14:useLocalDpi xmlns:a14="http://schemas.microsoft.com/office/drawing/2010/main" val="0"/>
                            </a:ext>
                          </a:extLst>
                        </a:blip>
                        <a:srcRect/>
                        <a:stretch>
                          <a:fillRect/>
                        </a:stretch>
                      </p:blipFill>
                      <p:spPr bwMode="auto">
                        <a:xfrm>
                          <a:off x="2344" y="696"/>
                          <a:ext cx="260"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4583" name="Object 7"/>
          <p:cNvGraphicFramePr>
            <a:graphicFrameLocks noChangeAspect="1"/>
          </p:cNvGraphicFramePr>
          <p:nvPr/>
        </p:nvGraphicFramePr>
        <p:xfrm>
          <a:off x="6092353" y="982315"/>
          <a:ext cx="1076325" cy="569913"/>
        </p:xfrm>
        <a:graphic>
          <a:graphicData uri="http://schemas.openxmlformats.org/presentationml/2006/ole">
            <mc:AlternateContent xmlns:mc="http://schemas.openxmlformats.org/markup-compatibility/2006">
              <mc:Choice xmlns:v="urn:schemas-microsoft-com:vml" Requires="v">
                <p:oleObj spid="_x0000_s21508" name="Equation" r:id="rId7" imgW="571500" imgH="304800" progId="Equation.3">
                  <p:embed/>
                </p:oleObj>
              </mc:Choice>
              <mc:Fallback>
                <p:oleObj name="Equation" r:id="rId7" imgW="571500" imgH="304800" progId="Equation.3">
                  <p:embed/>
                  <p:pic>
                    <p:nvPicPr>
                      <p:cNvPr id="24583" name="Object 7"/>
                      <p:cNvPicPr>
                        <a:picLocks noChangeAspect="1" noChangeArrowheads="1"/>
                      </p:cNvPicPr>
                      <p:nvPr/>
                    </p:nvPicPr>
                    <p:blipFill>
                      <a:blip r:embed="rId8">
                        <a:biLevel thresh="50000"/>
                        <a:grayscl/>
                        <a:extLst>
                          <a:ext uri="{28A0092B-C50C-407E-A947-70E740481C1C}">
                            <a14:useLocalDpi xmlns:a14="http://schemas.microsoft.com/office/drawing/2010/main" val="0"/>
                          </a:ext>
                        </a:extLst>
                      </a:blip>
                      <a:srcRect/>
                      <a:stretch>
                        <a:fillRect/>
                      </a:stretch>
                    </p:blipFill>
                    <p:spPr bwMode="auto">
                      <a:xfrm>
                        <a:off x="6092353" y="982315"/>
                        <a:ext cx="1076325" cy="56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4" name="Object 8"/>
          <p:cNvGraphicFramePr>
            <a:graphicFrameLocks noChangeAspect="1"/>
          </p:cNvGraphicFramePr>
          <p:nvPr/>
        </p:nvGraphicFramePr>
        <p:xfrm>
          <a:off x="400248" y="1622078"/>
          <a:ext cx="920750" cy="508000"/>
        </p:xfrm>
        <a:graphic>
          <a:graphicData uri="http://schemas.openxmlformats.org/presentationml/2006/ole">
            <mc:AlternateContent xmlns:mc="http://schemas.openxmlformats.org/markup-compatibility/2006">
              <mc:Choice xmlns:v="urn:schemas-microsoft-com:vml" Requires="v">
                <p:oleObj spid="_x0000_s21509" name="Equation" r:id="rId9" imgW="495300" imgH="266700" progId="Equation.3">
                  <p:embed/>
                </p:oleObj>
              </mc:Choice>
              <mc:Fallback>
                <p:oleObj name="Equation" r:id="rId9" imgW="495300" imgH="266700" progId="Equation.3">
                  <p:embed/>
                  <p:pic>
                    <p:nvPicPr>
                      <p:cNvPr id="24584" name="Object 8"/>
                      <p:cNvPicPr>
                        <a:picLocks noChangeAspect="1" noChangeArrowheads="1"/>
                      </p:cNvPicPr>
                      <p:nvPr/>
                    </p:nvPicPr>
                    <p:blipFill>
                      <a:blip r:embed="rId10">
                        <a:biLevel thresh="50000"/>
                        <a:grayscl/>
                        <a:extLst>
                          <a:ext uri="{28A0092B-C50C-407E-A947-70E740481C1C}">
                            <a14:useLocalDpi xmlns:a14="http://schemas.microsoft.com/office/drawing/2010/main" val="0"/>
                          </a:ext>
                        </a:extLst>
                      </a:blip>
                      <a:srcRect/>
                      <a:stretch>
                        <a:fillRect/>
                      </a:stretch>
                    </p:blipFill>
                    <p:spPr bwMode="auto">
                      <a:xfrm>
                        <a:off x="400248" y="1622078"/>
                        <a:ext cx="92075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5" name="Text Box 9"/>
          <p:cNvSpPr txBox="1">
            <a:spLocks noChangeArrowheads="1"/>
          </p:cNvSpPr>
          <p:nvPr/>
        </p:nvSpPr>
        <p:spPr bwMode="auto">
          <a:xfrm>
            <a:off x="685998" y="2198340"/>
            <a:ext cx="1600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solidFill>
                  <a:srgbClr val="FF0000"/>
                </a:solidFill>
                <a:latin typeface="微软雅黑" panose="020B0503020204020204" pitchFamily="34" charset="-122"/>
                <a:ea typeface="微软雅黑" panose="020B0503020204020204" pitchFamily="34" charset="-122"/>
              </a:rPr>
              <a:t>区别</a:t>
            </a:r>
            <a:r>
              <a:rPr kumimoji="1" lang="en-US" altLang="zh-CN" sz="2800" b="1" dirty="0">
                <a:solidFill>
                  <a:srgbClr val="FF0000"/>
                </a:solidFill>
                <a:latin typeface="微软雅黑" panose="020B0503020204020204" pitchFamily="34" charset="-122"/>
                <a:ea typeface="微软雅黑" panose="020B0503020204020204" pitchFamily="34" charset="-122"/>
              </a:rPr>
              <a:t>:</a:t>
            </a:r>
          </a:p>
        </p:txBody>
      </p:sp>
      <p:graphicFrame>
        <p:nvGraphicFramePr>
          <p:cNvPr id="24586" name="Object 10"/>
          <p:cNvGraphicFramePr>
            <a:graphicFrameLocks noChangeAspect="1"/>
          </p:cNvGraphicFramePr>
          <p:nvPr/>
        </p:nvGraphicFramePr>
        <p:xfrm>
          <a:off x="1948061" y="2198340"/>
          <a:ext cx="920750" cy="508000"/>
        </p:xfrm>
        <a:graphic>
          <a:graphicData uri="http://schemas.openxmlformats.org/presentationml/2006/ole">
            <mc:AlternateContent xmlns:mc="http://schemas.openxmlformats.org/markup-compatibility/2006">
              <mc:Choice xmlns:v="urn:schemas-microsoft-com:vml" Requires="v">
                <p:oleObj spid="_x0000_s21510" name="Equation" r:id="rId11" imgW="495300" imgH="266700" progId="Equation.3">
                  <p:embed/>
                </p:oleObj>
              </mc:Choice>
              <mc:Fallback>
                <p:oleObj name="Equation" r:id="rId11" imgW="495300" imgH="266700" progId="Equation.3">
                  <p:embed/>
                  <p:pic>
                    <p:nvPicPr>
                      <p:cNvPr id="24586"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48061" y="2198340"/>
                        <a:ext cx="92075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7" name="Text Box 11"/>
          <p:cNvSpPr txBox="1">
            <a:spLocks noChangeArrowheads="1"/>
          </p:cNvSpPr>
          <p:nvPr/>
        </p:nvSpPr>
        <p:spPr bwMode="auto">
          <a:xfrm>
            <a:off x="2895798" y="2198340"/>
            <a:ext cx="175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是函数 </a:t>
            </a:r>
            <a:r>
              <a:rPr kumimoji="1" lang="en-US" altLang="zh-CN" sz="2800">
                <a:latin typeface="微软雅黑" panose="020B0503020204020204" pitchFamily="34" charset="-122"/>
                <a:ea typeface="微软雅黑" panose="020B0503020204020204" pitchFamily="34" charset="-122"/>
              </a:rPr>
              <a:t>,</a:t>
            </a:r>
          </a:p>
        </p:txBody>
      </p:sp>
      <p:graphicFrame>
        <p:nvGraphicFramePr>
          <p:cNvPr id="24588" name="Object 12"/>
          <p:cNvGraphicFramePr>
            <a:graphicFrameLocks noChangeAspect="1"/>
          </p:cNvGraphicFramePr>
          <p:nvPr/>
        </p:nvGraphicFramePr>
        <p:xfrm>
          <a:off x="4486473" y="2201515"/>
          <a:ext cx="1079500" cy="571500"/>
        </p:xfrm>
        <a:graphic>
          <a:graphicData uri="http://schemas.openxmlformats.org/presentationml/2006/ole">
            <mc:AlternateContent xmlns:mc="http://schemas.openxmlformats.org/markup-compatibility/2006">
              <mc:Choice xmlns:v="urn:schemas-microsoft-com:vml" Requires="v">
                <p:oleObj spid="_x0000_s21511" name="Equation" r:id="rId13" imgW="571500" imgH="304800" progId="Equation.3">
                  <p:embed/>
                </p:oleObj>
              </mc:Choice>
              <mc:Fallback>
                <p:oleObj name="Equation" r:id="rId13" imgW="571500" imgH="304800" progId="Equation.3">
                  <p:embed/>
                  <p:pic>
                    <p:nvPicPr>
                      <p:cNvPr id="24588"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86473" y="2201515"/>
                        <a:ext cx="10795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9" name="Text Box 13"/>
          <p:cNvSpPr txBox="1">
            <a:spLocks noChangeArrowheads="1"/>
          </p:cNvSpPr>
          <p:nvPr/>
        </p:nvSpPr>
        <p:spPr bwMode="auto">
          <a:xfrm>
            <a:off x="5486598" y="2212628"/>
            <a:ext cx="1600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是数值</a:t>
            </a:r>
            <a:r>
              <a:rPr kumimoji="1" lang="en-US" altLang="zh-CN" sz="2800">
                <a:latin typeface="微软雅黑" panose="020B0503020204020204" pitchFamily="34" charset="-122"/>
                <a:ea typeface="微软雅黑" panose="020B0503020204020204" pitchFamily="34" charset="-122"/>
              </a:rPr>
              <a:t>;</a:t>
            </a:r>
          </a:p>
        </p:txBody>
      </p:sp>
      <p:sp>
        <p:nvSpPr>
          <p:cNvPr id="24590" name="Text Box 14"/>
          <p:cNvSpPr txBox="1">
            <a:spLocks noChangeArrowheads="1"/>
          </p:cNvSpPr>
          <p:nvPr/>
        </p:nvSpPr>
        <p:spPr bwMode="auto">
          <a:xfrm>
            <a:off x="685998" y="2817465"/>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rgbClr val="FF0000"/>
                </a:solidFill>
                <a:latin typeface="微软雅黑" panose="020B0503020204020204" pitchFamily="34" charset="-122"/>
                <a:ea typeface="微软雅黑" panose="020B0503020204020204" pitchFamily="34" charset="-122"/>
              </a:rPr>
              <a:t>联系</a:t>
            </a:r>
            <a:r>
              <a:rPr kumimoji="1" lang="en-US" altLang="zh-CN" sz="2800" b="1">
                <a:solidFill>
                  <a:srgbClr val="FF0000"/>
                </a:solidFill>
                <a:latin typeface="微软雅黑" panose="020B0503020204020204" pitchFamily="34" charset="-122"/>
                <a:ea typeface="微软雅黑" panose="020B0503020204020204" pitchFamily="34" charset="-122"/>
              </a:rPr>
              <a:t>:</a:t>
            </a:r>
          </a:p>
        </p:txBody>
      </p:sp>
      <p:graphicFrame>
        <p:nvGraphicFramePr>
          <p:cNvPr id="24591" name="Object 15"/>
          <p:cNvGraphicFramePr>
            <a:graphicFrameLocks noChangeAspect="1"/>
          </p:cNvGraphicFramePr>
          <p:nvPr/>
        </p:nvGraphicFramePr>
        <p:xfrm>
          <a:off x="1911548" y="2701578"/>
          <a:ext cx="2125663" cy="760412"/>
        </p:xfrm>
        <a:graphic>
          <a:graphicData uri="http://schemas.openxmlformats.org/presentationml/2006/ole">
            <mc:AlternateContent xmlns:mc="http://schemas.openxmlformats.org/markup-compatibility/2006">
              <mc:Choice xmlns:v="urn:schemas-microsoft-com:vml" Requires="v">
                <p:oleObj spid="_x0000_s21512" name="Equation" r:id="rId15" imgW="1130300" imgH="406400" progId="Equation.3">
                  <p:embed/>
                </p:oleObj>
              </mc:Choice>
              <mc:Fallback>
                <p:oleObj name="Equation" r:id="rId15" imgW="1130300" imgH="406400" progId="Equation.3">
                  <p:embed/>
                  <p:pic>
                    <p:nvPicPr>
                      <p:cNvPr id="24591"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11548" y="2701578"/>
                        <a:ext cx="2125663" cy="760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2" name="Object 16"/>
          <p:cNvGraphicFramePr>
            <a:graphicFrameLocks noChangeAspect="1"/>
          </p:cNvGraphicFramePr>
          <p:nvPr/>
        </p:nvGraphicFramePr>
        <p:xfrm>
          <a:off x="4067373" y="2820640"/>
          <a:ext cx="1079500" cy="571500"/>
        </p:xfrm>
        <a:graphic>
          <a:graphicData uri="http://schemas.openxmlformats.org/presentationml/2006/ole">
            <mc:AlternateContent xmlns:mc="http://schemas.openxmlformats.org/markup-compatibility/2006">
              <mc:Choice xmlns:v="urn:schemas-microsoft-com:vml" Requires="v">
                <p:oleObj spid="_x0000_s21513" name="Equation" r:id="rId17" imgW="571500" imgH="304800" progId="Equation.3">
                  <p:embed/>
                </p:oleObj>
              </mc:Choice>
              <mc:Fallback>
                <p:oleObj name="Equation" r:id="rId17" imgW="571500" imgH="304800" progId="Equation.3">
                  <p:embed/>
                  <p:pic>
                    <p:nvPicPr>
                      <p:cNvPr id="24592"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67373" y="2820640"/>
                        <a:ext cx="10795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93" name="Text Box 17"/>
          <p:cNvSpPr txBox="1">
            <a:spLocks noChangeArrowheads="1"/>
          </p:cNvSpPr>
          <p:nvPr/>
        </p:nvSpPr>
        <p:spPr bwMode="auto">
          <a:xfrm>
            <a:off x="685998" y="355724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800" b="1">
                <a:solidFill>
                  <a:srgbClr val="FF0000"/>
                </a:solidFill>
                <a:latin typeface="微软雅黑" panose="020B0503020204020204" pitchFamily="34" charset="-122"/>
                <a:ea typeface="微软雅黑" panose="020B0503020204020204" pitchFamily="34" charset="-122"/>
              </a:rPr>
              <a:t>注意</a:t>
            </a:r>
            <a:r>
              <a:rPr lang="en-US" altLang="zh-CN" sz="2800" b="1">
                <a:solidFill>
                  <a:srgbClr val="FF0000"/>
                </a:solidFill>
                <a:latin typeface="微软雅黑" panose="020B0503020204020204" pitchFamily="34" charset="-122"/>
                <a:ea typeface="微软雅黑" panose="020B0503020204020204" pitchFamily="34" charset="-122"/>
              </a:rPr>
              <a:t>:</a:t>
            </a:r>
          </a:p>
        </p:txBody>
      </p:sp>
      <p:sp>
        <p:nvSpPr>
          <p:cNvPr id="24594" name="Text Box 18"/>
          <p:cNvSpPr txBox="1">
            <a:spLocks noChangeArrowheads="1"/>
          </p:cNvSpPr>
          <p:nvPr/>
        </p:nvSpPr>
        <p:spPr bwMode="auto">
          <a:xfrm>
            <a:off x="1211461" y="1628428"/>
            <a:ext cx="3581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有什么区别与联系 </a:t>
            </a:r>
            <a:r>
              <a:rPr kumimoji="1" lang="en-US" altLang="zh-CN" sz="2800">
                <a:latin typeface="微软雅黑" panose="020B0503020204020204" pitchFamily="34" charset="-122"/>
                <a:ea typeface="微软雅黑" panose="020B0503020204020204" pitchFamily="34" charset="-122"/>
              </a:rPr>
              <a:t>?</a:t>
            </a:r>
          </a:p>
        </p:txBody>
      </p:sp>
      <p:grpSp>
        <p:nvGrpSpPr>
          <p:cNvPr id="24595" name="Group 19"/>
          <p:cNvGrpSpPr/>
          <p:nvPr/>
        </p:nvGrpSpPr>
        <p:grpSpPr bwMode="auto">
          <a:xfrm>
            <a:off x="1911548" y="3349278"/>
            <a:ext cx="2792413" cy="823912"/>
            <a:chOff x="1297" y="3081"/>
            <a:chExt cx="1759" cy="519"/>
          </a:xfrm>
        </p:grpSpPr>
        <p:graphicFrame>
          <p:nvGraphicFramePr>
            <p:cNvPr id="24596" name="Object 20"/>
            <p:cNvGraphicFramePr>
              <a:graphicFrameLocks noChangeAspect="1"/>
            </p:cNvGraphicFramePr>
            <p:nvPr/>
          </p:nvGraphicFramePr>
          <p:xfrm>
            <a:off x="1297" y="3189"/>
            <a:ext cx="1759" cy="360"/>
          </p:xfrm>
          <a:graphic>
            <a:graphicData uri="http://schemas.openxmlformats.org/presentationml/2006/ole">
              <mc:AlternateContent xmlns:mc="http://schemas.openxmlformats.org/markup-compatibility/2006">
                <mc:Choice xmlns:v="urn:schemas-microsoft-com:vml" Requires="v">
                  <p:oleObj spid="_x0000_s21514" name="Equation" r:id="rId19" imgW="1485900" imgH="304800" progId="Equation.3">
                    <p:embed/>
                  </p:oleObj>
                </mc:Choice>
                <mc:Fallback>
                  <p:oleObj name="Equation" r:id="rId19" imgW="1485900" imgH="304800" progId="Equation.3">
                    <p:embed/>
                    <p:pic>
                      <p:nvPicPr>
                        <p:cNvPr id="24596"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97" y="3189"/>
                          <a:ext cx="1759"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97" name="Text Box 21"/>
            <p:cNvSpPr txBox="1">
              <a:spLocks noChangeArrowheads="1"/>
            </p:cNvSpPr>
            <p:nvPr/>
          </p:nvSpPr>
          <p:spPr bwMode="auto">
            <a:xfrm>
              <a:off x="1842" y="3081"/>
              <a:ext cx="582"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4800" dirty="0">
                  <a:solidFill>
                    <a:srgbClr val="009900"/>
                  </a:solidFill>
                  <a:latin typeface="微软雅黑" panose="020B0503020204020204" pitchFamily="34" charset="-122"/>
                  <a:ea typeface="微软雅黑" panose="020B0503020204020204" pitchFamily="34" charset="-122"/>
                </a:rPr>
                <a:t>？</a:t>
              </a:r>
            </a:p>
          </p:txBody>
        </p:sp>
      </p:grpSp>
      <p:grpSp>
        <p:nvGrpSpPr>
          <p:cNvPr id="24598" name="Group 22"/>
          <p:cNvGrpSpPr/>
          <p:nvPr/>
        </p:nvGrpSpPr>
        <p:grpSpPr bwMode="auto">
          <a:xfrm>
            <a:off x="3052961" y="3411190"/>
            <a:ext cx="228600" cy="762000"/>
            <a:chOff x="2160" y="3072"/>
            <a:chExt cx="144" cy="480"/>
          </a:xfrm>
        </p:grpSpPr>
        <p:sp>
          <p:nvSpPr>
            <p:cNvPr id="24599" name="Line 23"/>
            <p:cNvSpPr>
              <a:spLocks noChangeShapeType="1"/>
            </p:cNvSpPr>
            <p:nvPr/>
          </p:nvSpPr>
          <p:spPr bwMode="auto">
            <a:xfrm flipH="1">
              <a:off x="2160" y="3072"/>
              <a:ext cx="144" cy="48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4600" name="Line 24"/>
            <p:cNvSpPr>
              <a:spLocks noChangeShapeType="1"/>
            </p:cNvSpPr>
            <p:nvPr/>
          </p:nvSpPr>
          <p:spPr bwMode="auto">
            <a:xfrm rot="8400000" flipH="1">
              <a:off x="2160" y="3072"/>
              <a:ext cx="144" cy="48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24601" name="Text Box 25"/>
          <p:cNvSpPr txBox="1">
            <a:spLocks noChangeArrowheads="1"/>
          </p:cNvSpPr>
          <p:nvPr/>
        </p:nvSpPr>
        <p:spPr bwMode="auto">
          <a:xfrm>
            <a:off x="6991548" y="987078"/>
            <a:ext cx="1612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800" dirty="0">
                <a:latin typeface="微软雅黑" panose="020B0503020204020204" pitchFamily="34" charset="-122"/>
                <a:ea typeface="微软雅黑" panose="020B0503020204020204" pitchFamily="34" charset="-122"/>
              </a:rPr>
              <a:t>与导函数</a:t>
            </a:r>
          </a:p>
        </p:txBody>
      </p:sp>
      <p:sp>
        <p:nvSpPr>
          <p:cNvPr id="24604" name="Rectangle 28"/>
          <p:cNvSpPr>
            <a:spLocks noChangeArrowheads="1"/>
          </p:cNvSpPr>
          <p:nvPr/>
        </p:nvSpPr>
        <p:spPr bwMode="auto">
          <a:xfrm>
            <a:off x="984448" y="4255740"/>
            <a:ext cx="1219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800">
                <a:solidFill>
                  <a:schemeClr val="tx2"/>
                </a:solidFill>
                <a:latin typeface="微软雅黑" panose="020B0503020204020204" pitchFamily="34" charset="-122"/>
                <a:ea typeface="微软雅黑" panose="020B0503020204020204" pitchFamily="34" charset="-122"/>
              </a:rPr>
              <a:t>   </a:t>
            </a:r>
            <a:r>
              <a:rPr lang="en-US" altLang="zh-CN" sz="2800">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设</a:t>
            </a:r>
          </a:p>
        </p:txBody>
      </p:sp>
      <p:graphicFrame>
        <p:nvGraphicFramePr>
          <p:cNvPr id="24605" name="Object 29"/>
          <p:cNvGraphicFramePr>
            <a:graphicFrameLocks noChangeAspect="1"/>
          </p:cNvGraphicFramePr>
          <p:nvPr/>
        </p:nvGraphicFramePr>
        <p:xfrm>
          <a:off x="1816298" y="4339878"/>
          <a:ext cx="990600" cy="444500"/>
        </p:xfrm>
        <a:graphic>
          <a:graphicData uri="http://schemas.openxmlformats.org/presentationml/2006/ole">
            <mc:AlternateContent xmlns:mc="http://schemas.openxmlformats.org/markup-compatibility/2006">
              <mc:Choice xmlns:v="urn:schemas-microsoft-com:vml" Requires="v">
                <p:oleObj spid="_x0000_s21515" name="Equation" r:id="rId21" imgW="1320800" imgH="596900" progId="Equation.3">
                  <p:embed/>
                </p:oleObj>
              </mc:Choice>
              <mc:Fallback>
                <p:oleObj name="Equation" r:id="rId21" imgW="1320800" imgH="596900" progId="Equation.3">
                  <p:embed/>
                  <p:pic>
                    <p:nvPicPr>
                      <p:cNvPr id="24605" name="Object 29"/>
                      <p:cNvPicPr>
                        <a:picLocks noChangeAspect="1" noChangeArrowheads="1"/>
                      </p:cNvPicPr>
                      <p:nvPr/>
                    </p:nvPicPr>
                    <p:blipFill>
                      <a:blip r:embed="rId22">
                        <a:biLevel thresh="50000"/>
                        <a:grayscl/>
                        <a:extLst>
                          <a:ext uri="{28A0092B-C50C-407E-A947-70E740481C1C}">
                            <a14:useLocalDpi xmlns:a14="http://schemas.microsoft.com/office/drawing/2010/main" val="0"/>
                          </a:ext>
                        </a:extLst>
                      </a:blip>
                      <a:srcRect/>
                      <a:stretch>
                        <a:fillRect/>
                      </a:stretch>
                    </p:blipFill>
                    <p:spPr bwMode="auto">
                      <a:xfrm>
                        <a:off x="1816298" y="4339878"/>
                        <a:ext cx="990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06" name="Text Box 30"/>
          <p:cNvSpPr txBox="1">
            <a:spLocks noChangeArrowheads="1"/>
          </p:cNvSpPr>
          <p:nvPr/>
        </p:nvSpPr>
        <p:spPr bwMode="auto">
          <a:xfrm>
            <a:off x="2806898" y="4285903"/>
            <a:ext cx="2057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存在 </a:t>
            </a:r>
            <a:r>
              <a:rPr kumimoji="1" lang="en-US" altLang="zh-CN" sz="2800">
                <a:latin typeface="微软雅黑" panose="020B0503020204020204" pitchFamily="34" charset="-122"/>
                <a:ea typeface="微软雅黑" panose="020B0503020204020204" pitchFamily="34" charset="-122"/>
              </a:rPr>
              <a:t>, </a:t>
            </a:r>
            <a:r>
              <a:rPr kumimoji="1" lang="zh-CN" altLang="en-US" sz="2800">
                <a:latin typeface="微软雅黑" panose="020B0503020204020204" pitchFamily="34" charset="-122"/>
                <a:ea typeface="微软雅黑" panose="020B0503020204020204" pitchFamily="34" charset="-122"/>
              </a:rPr>
              <a:t>则</a:t>
            </a:r>
          </a:p>
        </p:txBody>
      </p:sp>
      <p:graphicFrame>
        <p:nvGraphicFramePr>
          <p:cNvPr id="24607" name="Object 31"/>
          <p:cNvGraphicFramePr>
            <a:graphicFrameLocks noChangeAspect="1"/>
          </p:cNvGraphicFramePr>
          <p:nvPr/>
        </p:nvGraphicFramePr>
        <p:xfrm>
          <a:off x="1773436" y="4865340"/>
          <a:ext cx="5237162" cy="860425"/>
        </p:xfrm>
        <a:graphic>
          <a:graphicData uri="http://schemas.openxmlformats.org/presentationml/2006/ole">
            <mc:AlternateContent xmlns:mc="http://schemas.openxmlformats.org/markup-compatibility/2006">
              <mc:Choice xmlns:v="urn:schemas-microsoft-com:vml" Requires="v">
                <p:oleObj spid="_x0000_s21516" name="Equation" r:id="rId23" imgW="6997700" imgH="1155700" progId="Equation.3">
                  <p:embed/>
                </p:oleObj>
              </mc:Choice>
              <mc:Fallback>
                <p:oleObj name="Equation" r:id="rId23" imgW="6997700" imgH="1155700" progId="Equation.3">
                  <p:embed/>
                  <p:pic>
                    <p:nvPicPr>
                      <p:cNvPr id="24607" name="Object 3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773436" y="4865340"/>
                        <a:ext cx="5237162"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08" name="Object 32"/>
          <p:cNvGraphicFramePr>
            <a:graphicFrameLocks noChangeAspect="1"/>
          </p:cNvGraphicFramePr>
          <p:nvPr/>
        </p:nvGraphicFramePr>
        <p:xfrm>
          <a:off x="5478661" y="5041553"/>
          <a:ext cx="1257300" cy="444500"/>
        </p:xfrm>
        <a:graphic>
          <a:graphicData uri="http://schemas.openxmlformats.org/presentationml/2006/ole">
            <mc:AlternateContent xmlns:mc="http://schemas.openxmlformats.org/markup-compatibility/2006">
              <mc:Choice xmlns:v="urn:schemas-microsoft-com:vml" Requires="v">
                <p:oleObj spid="_x0000_s21517" name="Equation" r:id="rId25" imgW="1676400" imgH="596900" progId="Equation.3">
                  <p:embed/>
                </p:oleObj>
              </mc:Choice>
              <mc:Fallback>
                <p:oleObj name="Equation" r:id="rId25" imgW="1676400" imgH="596900" progId="Equation.3">
                  <p:embed/>
                  <p:pic>
                    <p:nvPicPr>
                      <p:cNvPr id="24608" name="Object 3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478661" y="5041553"/>
                        <a:ext cx="12573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4612" name="Group 36"/>
          <p:cNvGrpSpPr/>
          <p:nvPr/>
        </p:nvGrpSpPr>
        <p:grpSpPr bwMode="auto">
          <a:xfrm>
            <a:off x="255786" y="4285903"/>
            <a:ext cx="1103312" cy="536575"/>
            <a:chOff x="271" y="495"/>
            <a:chExt cx="695" cy="338"/>
          </a:xfrm>
        </p:grpSpPr>
        <p:pic>
          <p:nvPicPr>
            <p:cNvPr id="24613" name="Picture 37" descr="k021"/>
            <p:cNvPicPr>
              <a:picLocks noChangeAspect="1" noChangeArrowheads="1" noCrop="1"/>
            </p:cNvPicPr>
            <p:nvPr/>
          </p:nvPicPr>
          <p:blipFill>
            <a:blip r:embed="rId27">
              <a:extLst>
                <a:ext uri="{28A0092B-C50C-407E-A947-70E740481C1C}">
                  <a14:useLocalDpi xmlns:a14="http://schemas.microsoft.com/office/drawing/2010/main" val="0"/>
                </a:ext>
              </a:extLst>
            </a:blip>
            <a:srcRect/>
            <a:stretch>
              <a:fillRect/>
            </a:stretch>
          </p:blipFill>
          <p:spPr bwMode="auto">
            <a:xfrm>
              <a:off x="271" y="495"/>
              <a:ext cx="338" cy="338"/>
            </a:xfrm>
            <a:prstGeom prst="rect">
              <a:avLst/>
            </a:prstGeom>
            <a:noFill/>
            <a:extLst>
              <a:ext uri="{909E8E84-426E-40DD-AFC4-6F175D3DCCD1}">
                <a14:hiddenFill xmlns:a14="http://schemas.microsoft.com/office/drawing/2010/main">
                  <a:solidFill>
                    <a:srgbClr val="FFFFFF"/>
                  </a:solidFill>
                </a14:hiddenFill>
              </a:ext>
            </a:extLst>
          </p:spPr>
        </p:pic>
        <p:sp>
          <p:nvSpPr>
            <p:cNvPr id="24614" name="WordArt 38"/>
            <p:cNvSpPr>
              <a:spLocks noChangeArrowheads="1" noChangeShapeType="1" noTextEdit="1"/>
            </p:cNvSpPr>
            <p:nvPr/>
          </p:nvSpPr>
          <p:spPr bwMode="auto">
            <a:xfrm>
              <a:off x="504" y="582"/>
              <a:ext cx="462" cy="153"/>
            </a:xfrm>
            <a:prstGeom prst="rect">
              <a:avLst/>
            </a:prstGeom>
          </p:spPr>
          <p:txBody>
            <a:bodyPr wrap="none" fromWordArt="1">
              <a:prstTxWarp prst="textPlain">
                <a:avLst>
                  <a:gd name="adj" fmla="val 50000"/>
                </a:avLst>
              </a:prstTxWarp>
            </a:bodyPr>
            <a:lstStyle/>
            <a:p>
              <a:pPr algn="ctr"/>
              <a:r>
                <a:rPr lang="zh-CN" altLang="en-US" sz="3600" kern="10" dirty="0">
                  <a:ln w="12700">
                    <a:solidFill>
                      <a:srgbClr val="FF0000"/>
                    </a:solidFill>
                    <a:round/>
                  </a:ln>
                  <a:solidFill>
                    <a:srgbClr val="FF0000"/>
                  </a:solidFill>
                  <a:effectLst>
                    <a:outerShdw dist="53882" dir="2700000" algn="ctr" rotWithShape="0">
                      <a:schemeClr val="bg2">
                        <a:alpha val="50000"/>
                      </a:schemeClr>
                    </a:outerShdw>
                  </a:effectLst>
                  <a:latin typeface="微软雅黑" panose="020B0503020204020204" pitchFamily="34" charset="-122"/>
                  <a:ea typeface="微软雅黑" panose="020B0503020204020204" pitchFamily="34" charset="-122"/>
                </a:rPr>
                <a:t>问题</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85"/>
                                        </p:tgtEl>
                                        <p:attrNameLst>
                                          <p:attrName>style.visibility</p:attrName>
                                        </p:attrNameLst>
                                      </p:cBhvr>
                                      <p:to>
                                        <p:strVal val="visible"/>
                                      </p:to>
                                    </p:set>
                                    <p:animEffect transition="in" filter="wipe(left)">
                                      <p:cBhvr>
                                        <p:cTn id="7" dur="500"/>
                                        <p:tgtEl>
                                          <p:spTgt spid="245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586"/>
                                        </p:tgtEl>
                                        <p:attrNameLst>
                                          <p:attrName>style.visibility</p:attrName>
                                        </p:attrNameLst>
                                      </p:cBhvr>
                                      <p:to>
                                        <p:strVal val="visible"/>
                                      </p:to>
                                    </p:set>
                                    <p:animEffect transition="in" filter="wipe(left)">
                                      <p:cBhvr>
                                        <p:cTn id="12" dur="500"/>
                                        <p:tgtEl>
                                          <p:spTgt spid="24586"/>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4587"/>
                                        </p:tgtEl>
                                        <p:attrNameLst>
                                          <p:attrName>style.visibility</p:attrName>
                                        </p:attrNameLst>
                                      </p:cBhvr>
                                      <p:to>
                                        <p:strVal val="visible"/>
                                      </p:to>
                                    </p:set>
                                    <p:animEffect transition="in" filter="wipe(left)">
                                      <p:cBhvr>
                                        <p:cTn id="16" dur="500"/>
                                        <p:tgtEl>
                                          <p:spTgt spid="24587"/>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24588"/>
                                        </p:tgtEl>
                                        <p:attrNameLst>
                                          <p:attrName>style.visibility</p:attrName>
                                        </p:attrNameLst>
                                      </p:cBhvr>
                                      <p:to>
                                        <p:strVal val="visible"/>
                                      </p:to>
                                    </p:set>
                                    <p:animEffect transition="in" filter="wipe(left)">
                                      <p:cBhvr>
                                        <p:cTn id="20" dur="500"/>
                                        <p:tgtEl>
                                          <p:spTgt spid="24588"/>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24589"/>
                                        </p:tgtEl>
                                        <p:attrNameLst>
                                          <p:attrName>style.visibility</p:attrName>
                                        </p:attrNameLst>
                                      </p:cBhvr>
                                      <p:to>
                                        <p:strVal val="visible"/>
                                      </p:to>
                                    </p:set>
                                    <p:animEffect transition="in" filter="wipe(left)">
                                      <p:cBhvr>
                                        <p:cTn id="24" dur="500"/>
                                        <p:tgtEl>
                                          <p:spTgt spid="2458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4590"/>
                                        </p:tgtEl>
                                        <p:attrNameLst>
                                          <p:attrName>style.visibility</p:attrName>
                                        </p:attrNameLst>
                                      </p:cBhvr>
                                      <p:to>
                                        <p:strVal val="visible"/>
                                      </p:to>
                                    </p:set>
                                    <p:animEffect transition="in" filter="wipe(left)">
                                      <p:cBhvr>
                                        <p:cTn id="29" dur="500"/>
                                        <p:tgtEl>
                                          <p:spTgt spid="2459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4591"/>
                                        </p:tgtEl>
                                        <p:attrNameLst>
                                          <p:attrName>style.visibility</p:attrName>
                                        </p:attrNameLst>
                                      </p:cBhvr>
                                      <p:to>
                                        <p:strVal val="visible"/>
                                      </p:to>
                                    </p:set>
                                    <p:animEffect transition="in" filter="wipe(left)">
                                      <p:cBhvr>
                                        <p:cTn id="34" dur="500"/>
                                        <p:tgtEl>
                                          <p:spTgt spid="24591"/>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24592"/>
                                        </p:tgtEl>
                                        <p:attrNameLst>
                                          <p:attrName>style.visibility</p:attrName>
                                        </p:attrNameLst>
                                      </p:cBhvr>
                                      <p:to>
                                        <p:strVal val="visible"/>
                                      </p:to>
                                    </p:set>
                                    <p:animEffect transition="in" filter="wipe(left)">
                                      <p:cBhvr>
                                        <p:cTn id="38" dur="500"/>
                                        <p:tgtEl>
                                          <p:spTgt spid="2459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4593"/>
                                        </p:tgtEl>
                                        <p:attrNameLst>
                                          <p:attrName>style.visibility</p:attrName>
                                        </p:attrNameLst>
                                      </p:cBhvr>
                                      <p:to>
                                        <p:strVal val="visible"/>
                                      </p:to>
                                    </p:set>
                                    <p:animEffect transition="in" filter="wipe(left)">
                                      <p:cBhvr>
                                        <p:cTn id="43" dur="500"/>
                                        <p:tgtEl>
                                          <p:spTgt spid="24593"/>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24595"/>
                                        </p:tgtEl>
                                        <p:attrNameLst>
                                          <p:attrName>style.visibility</p:attrName>
                                        </p:attrNameLst>
                                      </p:cBhvr>
                                      <p:to>
                                        <p:strVal val="visible"/>
                                      </p:to>
                                    </p:set>
                                    <p:animEffect transition="in" filter="wipe(left)">
                                      <p:cBhvr>
                                        <p:cTn id="47" dur="500"/>
                                        <p:tgtEl>
                                          <p:spTgt spid="2459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24598"/>
                                        </p:tgtEl>
                                        <p:attrNameLst>
                                          <p:attrName>style.visibility</p:attrName>
                                        </p:attrNameLst>
                                      </p:cBhvr>
                                      <p:to>
                                        <p:strVal val="visible"/>
                                      </p:to>
                                    </p:set>
                                    <p:animEffect transition="in" filter="wipe(up)">
                                      <p:cBhvr>
                                        <p:cTn id="52" dur="500"/>
                                        <p:tgtEl>
                                          <p:spTgt spid="2459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4612"/>
                                        </p:tgtEl>
                                        <p:attrNameLst>
                                          <p:attrName>style.visibility</p:attrName>
                                        </p:attrNameLst>
                                      </p:cBhvr>
                                      <p:to>
                                        <p:strVal val="visible"/>
                                      </p:to>
                                    </p:set>
                                    <p:animEffect transition="in" filter="wipe(left)">
                                      <p:cBhvr>
                                        <p:cTn id="57" dur="500"/>
                                        <p:tgtEl>
                                          <p:spTgt spid="24612"/>
                                        </p:tgtEl>
                                      </p:cBhvr>
                                    </p:animEffect>
                                  </p:childTnLst>
                                </p:cTn>
                              </p:par>
                              <p:par>
                                <p:cTn id="58" presetID="22" presetClass="entr" presetSubtype="8" fill="hold" nodeType="withEffect">
                                  <p:stCondLst>
                                    <p:cond delay="0"/>
                                  </p:stCondLst>
                                  <p:childTnLst>
                                    <p:set>
                                      <p:cBhvr>
                                        <p:cTn id="59" dur="1" fill="hold">
                                          <p:stCondLst>
                                            <p:cond delay="0"/>
                                          </p:stCondLst>
                                        </p:cTn>
                                        <p:tgtEl>
                                          <p:spTgt spid="24605"/>
                                        </p:tgtEl>
                                        <p:attrNameLst>
                                          <p:attrName>style.visibility</p:attrName>
                                        </p:attrNameLst>
                                      </p:cBhvr>
                                      <p:to>
                                        <p:strVal val="visible"/>
                                      </p:to>
                                    </p:set>
                                    <p:animEffect transition="in" filter="wipe(left)">
                                      <p:cBhvr>
                                        <p:cTn id="60" dur="500"/>
                                        <p:tgtEl>
                                          <p:spTgt spid="24605"/>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24606"/>
                                        </p:tgtEl>
                                        <p:attrNameLst>
                                          <p:attrName>style.visibility</p:attrName>
                                        </p:attrNameLst>
                                      </p:cBhvr>
                                      <p:to>
                                        <p:strVal val="visible"/>
                                      </p:to>
                                    </p:set>
                                    <p:animEffect transition="in" filter="wipe(left)">
                                      <p:cBhvr>
                                        <p:cTn id="63" dur="500"/>
                                        <p:tgtEl>
                                          <p:spTgt spid="2460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24604"/>
                                        </p:tgtEl>
                                        <p:attrNameLst>
                                          <p:attrName>style.visibility</p:attrName>
                                        </p:attrNameLst>
                                      </p:cBhvr>
                                      <p:to>
                                        <p:strVal val="visible"/>
                                      </p:to>
                                    </p:set>
                                    <p:animEffect transition="in" filter="wipe(left)">
                                      <p:cBhvr>
                                        <p:cTn id="66" dur="500"/>
                                        <p:tgtEl>
                                          <p:spTgt spid="24604"/>
                                        </p:tgtEl>
                                      </p:cBhvr>
                                    </p:animEffect>
                                  </p:childTnLst>
                                </p:cTn>
                              </p:par>
                            </p:childTnLst>
                          </p:cTn>
                        </p:par>
                        <p:par>
                          <p:cTn id="67" fill="hold">
                            <p:stCondLst>
                              <p:cond delay="500"/>
                            </p:stCondLst>
                            <p:childTnLst>
                              <p:par>
                                <p:cTn id="68" presetID="22" presetClass="entr" presetSubtype="8" fill="hold" nodeType="afterEffect">
                                  <p:stCondLst>
                                    <p:cond delay="0"/>
                                  </p:stCondLst>
                                  <p:childTnLst>
                                    <p:set>
                                      <p:cBhvr>
                                        <p:cTn id="69" dur="1" fill="hold">
                                          <p:stCondLst>
                                            <p:cond delay="0"/>
                                          </p:stCondLst>
                                        </p:cTn>
                                        <p:tgtEl>
                                          <p:spTgt spid="24607"/>
                                        </p:tgtEl>
                                        <p:attrNameLst>
                                          <p:attrName>style.visibility</p:attrName>
                                        </p:attrNameLst>
                                      </p:cBhvr>
                                      <p:to>
                                        <p:strVal val="visible"/>
                                      </p:to>
                                    </p:set>
                                    <p:animEffect transition="in" filter="wipe(left)">
                                      <p:cBhvr>
                                        <p:cTn id="70" dur="500"/>
                                        <p:tgtEl>
                                          <p:spTgt spid="24607"/>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2" fill="hold" nodeType="clickEffect">
                                  <p:stCondLst>
                                    <p:cond delay="0"/>
                                  </p:stCondLst>
                                  <p:childTnLst>
                                    <p:set>
                                      <p:cBhvr>
                                        <p:cTn id="74" dur="1" fill="hold">
                                          <p:stCondLst>
                                            <p:cond delay="0"/>
                                          </p:stCondLst>
                                        </p:cTn>
                                        <p:tgtEl>
                                          <p:spTgt spid="24608"/>
                                        </p:tgtEl>
                                        <p:attrNameLst>
                                          <p:attrName>style.visibility</p:attrName>
                                        </p:attrNameLst>
                                      </p:cBhvr>
                                      <p:to>
                                        <p:strVal val="visible"/>
                                      </p:to>
                                    </p:set>
                                    <p:anim calcmode="lin" valueType="num">
                                      <p:cBhvr additive="base">
                                        <p:cTn id="75" dur="500" fill="hold"/>
                                        <p:tgtEl>
                                          <p:spTgt spid="24608"/>
                                        </p:tgtEl>
                                        <p:attrNameLst>
                                          <p:attrName>ppt_x</p:attrName>
                                        </p:attrNameLst>
                                      </p:cBhvr>
                                      <p:tavLst>
                                        <p:tav tm="0">
                                          <p:val>
                                            <p:strVal val="1+#ppt_w/2"/>
                                          </p:val>
                                        </p:tav>
                                        <p:tav tm="100000">
                                          <p:val>
                                            <p:strVal val="#ppt_x"/>
                                          </p:val>
                                        </p:tav>
                                      </p:tavLst>
                                    </p:anim>
                                    <p:anim calcmode="lin" valueType="num">
                                      <p:cBhvr additive="base">
                                        <p:cTn id="76" dur="500" fill="hold"/>
                                        <p:tgtEl>
                                          <p:spTgt spid="246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5" grpId="0" autoUpdateAnimBg="0"/>
      <p:bldP spid="24587" grpId="0" autoUpdateAnimBg="0"/>
      <p:bldP spid="24589" grpId="0" autoUpdateAnimBg="0"/>
      <p:bldP spid="24590" grpId="0" autoUpdateAnimBg="0"/>
      <p:bldP spid="24593" grpId="0" autoUpdateAnimBg="0"/>
      <p:bldP spid="24604" grpId="0"/>
      <p:bldP spid="2460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Text Box 6"/>
          <p:cNvSpPr txBox="1">
            <a:spLocks noChangeArrowheads="1"/>
          </p:cNvSpPr>
          <p:nvPr/>
        </p:nvSpPr>
        <p:spPr bwMode="auto">
          <a:xfrm>
            <a:off x="251520" y="1052736"/>
            <a:ext cx="19446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800" dirty="0">
                <a:solidFill>
                  <a:schemeClr val="tx2"/>
                </a:solidFill>
                <a:latin typeface="微软雅黑" panose="020B0503020204020204" pitchFamily="34" charset="-122"/>
                <a:ea typeface="微软雅黑" panose="020B0503020204020204" pitchFamily="34" charset="-122"/>
              </a:rPr>
              <a:t>   </a:t>
            </a:r>
            <a:r>
              <a:rPr kumimoji="1" lang="en-US" altLang="zh-CN" sz="2800" dirty="0">
                <a:latin typeface="微软雅黑" panose="020B0503020204020204" pitchFamily="34" charset="-122"/>
                <a:ea typeface="微软雅黑" panose="020B0503020204020204" pitchFamily="34" charset="-122"/>
              </a:rPr>
              <a:t> 2. </a:t>
            </a:r>
            <a:r>
              <a:rPr kumimoji="1" lang="zh-CN" altLang="en-US" sz="2800" dirty="0">
                <a:latin typeface="微软雅黑" panose="020B0503020204020204" pitchFamily="34" charset="-122"/>
                <a:ea typeface="微软雅黑" panose="020B0503020204020204" pitchFamily="34" charset="-122"/>
              </a:rPr>
              <a:t>已知</a:t>
            </a:r>
          </a:p>
        </p:txBody>
      </p:sp>
      <p:graphicFrame>
        <p:nvGraphicFramePr>
          <p:cNvPr id="25607" name="Object 7"/>
          <p:cNvGraphicFramePr>
            <a:graphicFrameLocks noChangeAspect="1"/>
          </p:cNvGraphicFramePr>
          <p:nvPr/>
        </p:nvGraphicFramePr>
        <p:xfrm>
          <a:off x="1850386" y="1089695"/>
          <a:ext cx="3464560" cy="488950"/>
        </p:xfrm>
        <a:graphic>
          <a:graphicData uri="http://schemas.openxmlformats.org/presentationml/2006/ole">
            <mc:AlternateContent xmlns:mc="http://schemas.openxmlformats.org/markup-compatibility/2006">
              <mc:Choice xmlns:v="urn:schemas-microsoft-com:vml" Requires="v">
                <p:oleObj spid="_x0000_s22530" name="Equation" r:id="rId3" imgW="4203700" imgH="596900" progId="Equation.3">
                  <p:embed/>
                </p:oleObj>
              </mc:Choice>
              <mc:Fallback>
                <p:oleObj name="Equation" r:id="rId3" imgW="4203700" imgH="596900" progId="Equation.3">
                  <p:embed/>
                  <p:pic>
                    <p:nvPicPr>
                      <p:cNvPr id="25607" name="Object 7"/>
                      <p:cNvPicPr>
                        <a:picLocks noChangeAspect="1" noChangeArrowheads="1"/>
                      </p:cNvPicPr>
                      <p:nvPr/>
                    </p:nvPicPr>
                    <p:blipFill>
                      <a:blip r:embed="rId4">
                        <a:biLevel thresh="50000"/>
                        <a:grayscl/>
                        <a:extLst>
                          <a:ext uri="{28A0092B-C50C-407E-A947-70E740481C1C}">
                            <a14:useLocalDpi xmlns:a14="http://schemas.microsoft.com/office/drawing/2010/main" val="0"/>
                          </a:ext>
                        </a:extLst>
                      </a:blip>
                      <a:srcRect/>
                      <a:stretch>
                        <a:fillRect/>
                      </a:stretch>
                    </p:blipFill>
                    <p:spPr bwMode="auto">
                      <a:xfrm>
                        <a:off x="1850386" y="1089695"/>
                        <a:ext cx="346456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8" name="Text Box 8"/>
          <p:cNvSpPr txBox="1">
            <a:spLocks noChangeArrowheads="1"/>
          </p:cNvSpPr>
          <p:nvPr/>
        </p:nvSpPr>
        <p:spPr bwMode="auto">
          <a:xfrm>
            <a:off x="5322168" y="1010320"/>
            <a:ext cx="762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则</a:t>
            </a:r>
          </a:p>
        </p:txBody>
      </p:sp>
      <p:graphicFrame>
        <p:nvGraphicFramePr>
          <p:cNvPr id="25609" name="Object 9"/>
          <p:cNvGraphicFramePr>
            <a:graphicFrameLocks noChangeAspect="1"/>
          </p:cNvGraphicFramePr>
          <p:nvPr/>
        </p:nvGraphicFramePr>
        <p:xfrm>
          <a:off x="5844232" y="908720"/>
          <a:ext cx="2616200" cy="850900"/>
        </p:xfrm>
        <a:graphic>
          <a:graphicData uri="http://schemas.openxmlformats.org/presentationml/2006/ole">
            <mc:AlternateContent xmlns:mc="http://schemas.openxmlformats.org/markup-compatibility/2006">
              <mc:Choice xmlns:v="urn:schemas-microsoft-com:vml" Requires="v">
                <p:oleObj spid="_x0000_s22531" name="Equation" r:id="rId5" imgW="3492500" imgH="1130300" progId="Equation.3">
                  <p:embed/>
                </p:oleObj>
              </mc:Choice>
              <mc:Fallback>
                <p:oleObj name="Equation" r:id="rId5" imgW="3492500" imgH="1130300" progId="Equation.3">
                  <p:embed/>
                  <p:pic>
                    <p:nvPicPr>
                      <p:cNvPr id="25609" name="Object 9"/>
                      <p:cNvPicPr>
                        <a:picLocks noChangeAspect="1" noChangeArrowheads="1"/>
                      </p:cNvPicPr>
                      <p:nvPr/>
                    </p:nvPicPr>
                    <p:blipFill>
                      <a:blip r:embed="rId6">
                        <a:biLevel thresh="50000"/>
                        <a:grayscl/>
                        <a:extLst>
                          <a:ext uri="{28A0092B-C50C-407E-A947-70E740481C1C}">
                            <a14:useLocalDpi xmlns:a14="http://schemas.microsoft.com/office/drawing/2010/main" val="0"/>
                          </a:ext>
                        </a:extLst>
                      </a:blip>
                      <a:srcRect/>
                      <a:stretch>
                        <a:fillRect/>
                      </a:stretch>
                    </p:blipFill>
                    <p:spPr bwMode="auto">
                      <a:xfrm>
                        <a:off x="5844232" y="908720"/>
                        <a:ext cx="26162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1" name="Object 11"/>
          <p:cNvGraphicFramePr>
            <a:graphicFrameLocks noChangeAspect="1"/>
          </p:cNvGraphicFramePr>
          <p:nvPr/>
        </p:nvGraphicFramePr>
        <p:xfrm>
          <a:off x="7557766" y="1097632"/>
          <a:ext cx="342900" cy="444500"/>
        </p:xfrm>
        <a:graphic>
          <a:graphicData uri="http://schemas.openxmlformats.org/presentationml/2006/ole">
            <mc:AlternateContent xmlns:mc="http://schemas.openxmlformats.org/markup-compatibility/2006">
              <mc:Choice xmlns:v="urn:schemas-microsoft-com:vml" Requires="v">
                <p:oleObj spid="_x0000_s22532" name="Equation" r:id="rId7" imgW="457200" imgH="596900" progId="Equation.3">
                  <p:embed/>
                </p:oleObj>
              </mc:Choice>
              <mc:Fallback>
                <p:oleObj name="Equation" r:id="rId7" imgW="457200" imgH="596900" progId="Equation.3">
                  <p:embed/>
                  <p:pic>
                    <p:nvPicPr>
                      <p:cNvPr id="25611"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7766" y="1097632"/>
                        <a:ext cx="3429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2" name="Text Box 12"/>
          <p:cNvSpPr txBox="1">
            <a:spLocks noChangeArrowheads="1"/>
          </p:cNvSpPr>
          <p:nvPr/>
        </p:nvSpPr>
        <p:spPr bwMode="auto">
          <a:xfrm>
            <a:off x="251520" y="1973932"/>
            <a:ext cx="19319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800" dirty="0">
                <a:solidFill>
                  <a:schemeClr val="tx2"/>
                </a:solidFill>
                <a:latin typeface="微软雅黑" panose="020B0503020204020204" pitchFamily="34" charset="-122"/>
                <a:ea typeface="微软雅黑" panose="020B0503020204020204" pitchFamily="34" charset="-122"/>
              </a:rPr>
              <a:t>   </a:t>
            </a:r>
            <a:r>
              <a:rPr kumimoji="1" lang="en-US" altLang="zh-CN" sz="2800" dirty="0">
                <a:latin typeface="微软雅黑" panose="020B0503020204020204" pitchFamily="34" charset="-122"/>
                <a:ea typeface="微软雅黑" panose="020B0503020204020204" pitchFamily="34" charset="-122"/>
              </a:rPr>
              <a:t> 3. </a:t>
            </a:r>
            <a:r>
              <a:rPr kumimoji="1" lang="zh-CN" altLang="en-US" sz="2800" dirty="0">
                <a:latin typeface="微软雅黑" panose="020B0503020204020204" pitchFamily="34" charset="-122"/>
                <a:ea typeface="微软雅黑" panose="020B0503020204020204" pitchFamily="34" charset="-122"/>
              </a:rPr>
              <a:t>若</a:t>
            </a:r>
          </a:p>
        </p:txBody>
      </p:sp>
      <p:graphicFrame>
        <p:nvGraphicFramePr>
          <p:cNvPr id="25613" name="Object 13"/>
          <p:cNvGraphicFramePr>
            <a:graphicFrameLocks noChangeAspect="1"/>
          </p:cNvGraphicFramePr>
          <p:nvPr/>
        </p:nvGraphicFramePr>
        <p:xfrm>
          <a:off x="1564036" y="2069182"/>
          <a:ext cx="1701800" cy="406400"/>
        </p:xfrm>
        <a:graphic>
          <a:graphicData uri="http://schemas.openxmlformats.org/presentationml/2006/ole">
            <mc:AlternateContent xmlns:mc="http://schemas.openxmlformats.org/markup-compatibility/2006">
              <mc:Choice xmlns:v="urn:schemas-microsoft-com:vml" Requires="v">
                <p:oleObj spid="_x0000_s22533" name="Equation" r:id="rId9" imgW="2273300" imgH="546100" progId="Equation.3">
                  <p:embed/>
                </p:oleObj>
              </mc:Choice>
              <mc:Fallback>
                <p:oleObj name="Equation" r:id="rId9" imgW="2273300" imgH="546100" progId="Equation.3">
                  <p:embed/>
                  <p:pic>
                    <p:nvPicPr>
                      <p:cNvPr id="25613" name="Object 13"/>
                      <p:cNvPicPr>
                        <a:picLocks noChangeAspect="1" noChangeArrowheads="1"/>
                      </p:cNvPicPr>
                      <p:nvPr/>
                    </p:nvPicPr>
                    <p:blipFill>
                      <a:blip r:embed="rId10">
                        <a:biLevel thresh="50000"/>
                        <a:grayscl/>
                        <a:extLst>
                          <a:ext uri="{28A0092B-C50C-407E-A947-70E740481C1C}">
                            <a14:useLocalDpi xmlns:a14="http://schemas.microsoft.com/office/drawing/2010/main" val="0"/>
                          </a:ext>
                        </a:extLst>
                      </a:blip>
                      <a:srcRect/>
                      <a:stretch>
                        <a:fillRect/>
                      </a:stretch>
                    </p:blipFill>
                    <p:spPr bwMode="auto">
                      <a:xfrm>
                        <a:off x="1564036" y="2069182"/>
                        <a:ext cx="1701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4" name="Text Box 14"/>
          <p:cNvSpPr txBox="1">
            <a:spLocks noChangeArrowheads="1"/>
          </p:cNvSpPr>
          <p:nvPr/>
        </p:nvSpPr>
        <p:spPr bwMode="auto">
          <a:xfrm>
            <a:off x="3240436" y="1973932"/>
            <a:ext cx="167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时</a:t>
            </a:r>
            <a:r>
              <a:rPr kumimoji="1" lang="en-US" altLang="zh-CN" sz="2800">
                <a:latin typeface="微软雅黑" panose="020B0503020204020204" pitchFamily="34" charset="-122"/>
                <a:ea typeface="微软雅黑" panose="020B0503020204020204" pitchFamily="34" charset="-122"/>
              </a:rPr>
              <a:t>, </a:t>
            </a:r>
            <a:r>
              <a:rPr kumimoji="1" lang="zh-CN" altLang="en-US" sz="2800">
                <a:latin typeface="微软雅黑" panose="020B0503020204020204" pitchFamily="34" charset="-122"/>
                <a:ea typeface="微软雅黑" panose="020B0503020204020204" pitchFamily="34" charset="-122"/>
              </a:rPr>
              <a:t>恒有</a:t>
            </a:r>
          </a:p>
        </p:txBody>
      </p:sp>
      <p:graphicFrame>
        <p:nvGraphicFramePr>
          <p:cNvPr id="25615" name="Object 15"/>
          <p:cNvGraphicFramePr>
            <a:graphicFrameLocks noChangeAspect="1"/>
          </p:cNvGraphicFramePr>
          <p:nvPr/>
        </p:nvGraphicFramePr>
        <p:xfrm>
          <a:off x="4612036" y="1969170"/>
          <a:ext cx="1714500" cy="533400"/>
        </p:xfrm>
        <a:graphic>
          <a:graphicData uri="http://schemas.openxmlformats.org/presentationml/2006/ole">
            <mc:AlternateContent xmlns:mc="http://schemas.openxmlformats.org/markup-compatibility/2006">
              <mc:Choice xmlns:v="urn:schemas-microsoft-com:vml" Requires="v">
                <p:oleObj spid="_x0000_s22534" name="Equation" r:id="rId11" imgW="2286000" imgH="711200" progId="Equation.3">
                  <p:embed/>
                </p:oleObj>
              </mc:Choice>
              <mc:Fallback>
                <p:oleObj name="Equation" r:id="rId11" imgW="2286000" imgH="711200" progId="Equation.3">
                  <p:embed/>
                  <p:pic>
                    <p:nvPicPr>
                      <p:cNvPr id="25615" name="Object 15"/>
                      <p:cNvPicPr>
                        <a:picLocks noChangeAspect="1" noChangeArrowheads="1"/>
                      </p:cNvPicPr>
                      <p:nvPr/>
                    </p:nvPicPr>
                    <p:blipFill>
                      <a:blip r:embed="rId12">
                        <a:biLevel thresh="50000"/>
                        <a:grayscl/>
                        <a:extLst>
                          <a:ext uri="{28A0092B-C50C-407E-A947-70E740481C1C}">
                            <a14:useLocalDpi xmlns:a14="http://schemas.microsoft.com/office/drawing/2010/main" val="0"/>
                          </a:ext>
                        </a:extLst>
                      </a:blip>
                      <a:srcRect/>
                      <a:stretch>
                        <a:fillRect/>
                      </a:stretch>
                    </p:blipFill>
                    <p:spPr bwMode="auto">
                      <a:xfrm>
                        <a:off x="4612036" y="1969170"/>
                        <a:ext cx="17145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6" name="Text Box 16"/>
          <p:cNvSpPr txBox="1">
            <a:spLocks noChangeArrowheads="1"/>
          </p:cNvSpPr>
          <p:nvPr/>
        </p:nvSpPr>
        <p:spPr bwMode="auto">
          <a:xfrm>
            <a:off x="6288436" y="1916782"/>
            <a:ext cx="8048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a:latin typeface="微软雅黑" panose="020B0503020204020204" pitchFamily="34" charset="-122"/>
                <a:ea typeface="微软雅黑" panose="020B0503020204020204" pitchFamily="34" charset="-122"/>
              </a:rPr>
              <a:t>问</a:t>
            </a:r>
          </a:p>
        </p:txBody>
      </p:sp>
      <p:graphicFrame>
        <p:nvGraphicFramePr>
          <p:cNvPr id="25617" name="Object 17"/>
          <p:cNvGraphicFramePr>
            <a:graphicFrameLocks noChangeAspect="1"/>
          </p:cNvGraphicFramePr>
          <p:nvPr/>
        </p:nvGraphicFramePr>
        <p:xfrm>
          <a:off x="6851998" y="2043782"/>
          <a:ext cx="731838" cy="406400"/>
        </p:xfrm>
        <a:graphic>
          <a:graphicData uri="http://schemas.openxmlformats.org/presentationml/2006/ole">
            <mc:AlternateContent xmlns:mc="http://schemas.openxmlformats.org/markup-compatibility/2006">
              <mc:Choice xmlns:v="urn:schemas-microsoft-com:vml" Requires="v">
                <p:oleObj spid="_x0000_s22535" name="Equation" r:id="rId13" imgW="977900" imgH="546100" progId="Equation.3">
                  <p:embed/>
                </p:oleObj>
              </mc:Choice>
              <mc:Fallback>
                <p:oleObj name="Equation" r:id="rId13" imgW="977900" imgH="546100" progId="Equation.3">
                  <p:embed/>
                  <p:pic>
                    <p:nvPicPr>
                      <p:cNvPr id="25617" name="Object 17"/>
                      <p:cNvPicPr>
                        <a:picLocks noChangeAspect="1" noChangeArrowheads="1"/>
                      </p:cNvPicPr>
                      <p:nvPr/>
                    </p:nvPicPr>
                    <p:blipFill>
                      <a:blip r:embed="rId14">
                        <a:biLevel thresh="50000"/>
                        <a:grayscl/>
                        <a:extLst>
                          <a:ext uri="{28A0092B-C50C-407E-A947-70E740481C1C}">
                            <a14:useLocalDpi xmlns:a14="http://schemas.microsoft.com/office/drawing/2010/main" val="0"/>
                          </a:ext>
                        </a:extLst>
                      </a:blip>
                      <a:srcRect/>
                      <a:stretch>
                        <a:fillRect/>
                      </a:stretch>
                    </p:blipFill>
                    <p:spPr bwMode="auto">
                      <a:xfrm>
                        <a:off x="6851998" y="2043782"/>
                        <a:ext cx="731838"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8" name="Text Box 18"/>
          <p:cNvSpPr txBox="1">
            <a:spLocks noChangeArrowheads="1"/>
          </p:cNvSpPr>
          <p:nvPr/>
        </p:nvSpPr>
        <p:spPr bwMode="auto">
          <a:xfrm>
            <a:off x="1043608" y="2564482"/>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是否在</a:t>
            </a:r>
          </a:p>
        </p:txBody>
      </p:sp>
      <p:graphicFrame>
        <p:nvGraphicFramePr>
          <p:cNvPr id="25619" name="Object 19"/>
          <p:cNvGraphicFramePr>
            <a:graphicFrameLocks noChangeAspect="1"/>
          </p:cNvGraphicFramePr>
          <p:nvPr/>
        </p:nvGraphicFramePr>
        <p:xfrm>
          <a:off x="2302496" y="2678782"/>
          <a:ext cx="774700" cy="317500"/>
        </p:xfrm>
        <a:graphic>
          <a:graphicData uri="http://schemas.openxmlformats.org/presentationml/2006/ole">
            <mc:AlternateContent xmlns:mc="http://schemas.openxmlformats.org/markup-compatibility/2006">
              <mc:Choice xmlns:v="urn:schemas-microsoft-com:vml" Requires="v">
                <p:oleObj spid="_x0000_s22536" name="Equation" r:id="rId15" imgW="1028700" imgH="419100" progId="Equation.3">
                  <p:embed/>
                </p:oleObj>
              </mc:Choice>
              <mc:Fallback>
                <p:oleObj name="Equation" r:id="rId15" imgW="1028700" imgH="419100" progId="Equation.3">
                  <p:embed/>
                  <p:pic>
                    <p:nvPicPr>
                      <p:cNvPr id="25619" name="Object 19"/>
                      <p:cNvPicPr>
                        <a:picLocks noChangeAspect="1" noChangeArrowheads="1"/>
                      </p:cNvPicPr>
                      <p:nvPr/>
                    </p:nvPicPr>
                    <p:blipFill>
                      <a:blip r:embed="rId16">
                        <a:biLevel thresh="50000"/>
                        <a:grayscl/>
                        <a:extLst>
                          <a:ext uri="{28A0092B-C50C-407E-A947-70E740481C1C}">
                            <a14:useLocalDpi xmlns:a14="http://schemas.microsoft.com/office/drawing/2010/main" val="0"/>
                          </a:ext>
                        </a:extLst>
                      </a:blip>
                      <a:srcRect/>
                      <a:stretch>
                        <a:fillRect/>
                      </a:stretch>
                    </p:blipFill>
                    <p:spPr bwMode="auto">
                      <a:xfrm>
                        <a:off x="2302496" y="2678782"/>
                        <a:ext cx="7747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20" name="Text Box 20"/>
          <p:cNvSpPr txBox="1">
            <a:spLocks noChangeArrowheads="1"/>
          </p:cNvSpPr>
          <p:nvPr/>
        </p:nvSpPr>
        <p:spPr bwMode="auto">
          <a:xfrm>
            <a:off x="3064496" y="2540670"/>
            <a:ext cx="1219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可导</a:t>
            </a:r>
            <a:r>
              <a:rPr kumimoji="1" lang="en-US" altLang="zh-CN" sz="2800">
                <a:latin typeface="微软雅黑" panose="020B0503020204020204" pitchFamily="34" charset="-122"/>
                <a:ea typeface="微软雅黑" panose="020B0503020204020204" pitchFamily="34" charset="-122"/>
              </a:rPr>
              <a:t>?</a:t>
            </a:r>
          </a:p>
        </p:txBody>
      </p:sp>
      <p:sp>
        <p:nvSpPr>
          <p:cNvPr id="25621" name="Text Box 21"/>
          <p:cNvSpPr txBox="1">
            <a:spLocks noChangeArrowheads="1"/>
          </p:cNvSpPr>
          <p:nvPr/>
        </p:nvSpPr>
        <p:spPr bwMode="auto">
          <a:xfrm>
            <a:off x="539750" y="3253457"/>
            <a:ext cx="7191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solidFill>
                  <a:srgbClr val="FF0000"/>
                </a:solidFill>
                <a:latin typeface="微软雅黑" panose="020B0503020204020204" pitchFamily="34" charset="-122"/>
                <a:ea typeface="微软雅黑" panose="020B0503020204020204" pitchFamily="34" charset="-122"/>
              </a:rPr>
              <a:t>解</a:t>
            </a:r>
            <a:r>
              <a:rPr kumimoji="1" lang="en-US" altLang="zh-CN" sz="2800" b="1" dirty="0">
                <a:solidFill>
                  <a:srgbClr val="FF0000"/>
                </a:solidFill>
                <a:latin typeface="微软雅黑" panose="020B0503020204020204" pitchFamily="34" charset="-122"/>
                <a:ea typeface="微软雅黑" panose="020B0503020204020204" pitchFamily="34" charset="-122"/>
              </a:rPr>
              <a:t>:</a:t>
            </a:r>
          </a:p>
        </p:txBody>
      </p:sp>
      <p:sp>
        <p:nvSpPr>
          <p:cNvPr id="25622" name="Text Box 22"/>
          <p:cNvSpPr txBox="1">
            <a:spLocks noChangeArrowheads="1"/>
          </p:cNvSpPr>
          <p:nvPr/>
        </p:nvSpPr>
        <p:spPr bwMode="auto">
          <a:xfrm>
            <a:off x="1219200" y="3194720"/>
            <a:ext cx="1600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由题设</a:t>
            </a:r>
          </a:p>
        </p:txBody>
      </p:sp>
      <p:graphicFrame>
        <p:nvGraphicFramePr>
          <p:cNvPr id="25623" name="Object 23"/>
          <p:cNvGraphicFramePr>
            <a:graphicFrameLocks noChangeAspect="1"/>
          </p:cNvGraphicFramePr>
          <p:nvPr/>
        </p:nvGraphicFramePr>
        <p:xfrm>
          <a:off x="2489200" y="3270920"/>
          <a:ext cx="1016000" cy="406400"/>
        </p:xfrm>
        <a:graphic>
          <a:graphicData uri="http://schemas.openxmlformats.org/presentationml/2006/ole">
            <mc:AlternateContent xmlns:mc="http://schemas.openxmlformats.org/markup-compatibility/2006">
              <mc:Choice xmlns:v="urn:schemas-microsoft-com:vml" Requires="v">
                <p:oleObj spid="_x0000_s22537" name="Equation" r:id="rId17" imgW="1358900" imgH="546100" progId="Equation.3">
                  <p:embed/>
                </p:oleObj>
              </mc:Choice>
              <mc:Fallback>
                <p:oleObj name="Equation" r:id="rId17" imgW="1358900" imgH="546100" progId="Equation.3">
                  <p:embed/>
                  <p:pic>
                    <p:nvPicPr>
                      <p:cNvPr id="25623" name="Object 23"/>
                      <p:cNvPicPr>
                        <a:picLocks noChangeAspect="1" noChangeArrowheads="1"/>
                      </p:cNvPicPr>
                      <p:nvPr/>
                    </p:nvPicPr>
                    <p:blipFill>
                      <a:blip r:embed="rId18">
                        <a:biLevel thresh="50000"/>
                        <a:grayscl/>
                        <a:extLst>
                          <a:ext uri="{28A0092B-C50C-407E-A947-70E740481C1C}">
                            <a14:useLocalDpi xmlns:a14="http://schemas.microsoft.com/office/drawing/2010/main" val="0"/>
                          </a:ext>
                        </a:extLst>
                      </a:blip>
                      <a:srcRect/>
                      <a:stretch>
                        <a:fillRect/>
                      </a:stretch>
                    </p:blipFill>
                    <p:spPr bwMode="auto">
                      <a:xfrm>
                        <a:off x="2489200" y="3270920"/>
                        <a:ext cx="10160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24" name="Object 24"/>
          <p:cNvGraphicFramePr>
            <a:graphicFrameLocks noChangeAspect="1"/>
          </p:cNvGraphicFramePr>
          <p:nvPr/>
        </p:nvGraphicFramePr>
        <p:xfrm>
          <a:off x="3570288" y="3237582"/>
          <a:ext cx="315912" cy="442913"/>
        </p:xfrm>
        <a:graphic>
          <a:graphicData uri="http://schemas.openxmlformats.org/presentationml/2006/ole">
            <mc:AlternateContent xmlns:mc="http://schemas.openxmlformats.org/markup-compatibility/2006">
              <mc:Choice xmlns:v="urn:schemas-microsoft-com:vml" Requires="v">
                <p:oleObj spid="_x0000_s22538" name="Equation" r:id="rId19" imgW="165100" imgH="241300" progId="Equation.3">
                  <p:embed/>
                </p:oleObj>
              </mc:Choice>
              <mc:Fallback>
                <p:oleObj name="Equation" r:id="rId19" imgW="165100" imgH="241300" progId="Equation.3">
                  <p:embed/>
                  <p:pic>
                    <p:nvPicPr>
                      <p:cNvPr id="25624" name="Object 24"/>
                      <p:cNvPicPr>
                        <a:picLocks noChangeAspect="1" noChangeArrowheads="1"/>
                      </p:cNvPicPr>
                      <p:nvPr/>
                    </p:nvPicPr>
                    <p:blipFill>
                      <a:blip r:embed="rId20">
                        <a:biLevel thresh="50000"/>
                        <a:grayscl/>
                        <a:extLst>
                          <a:ext uri="{28A0092B-C50C-407E-A947-70E740481C1C}">
                            <a14:useLocalDpi xmlns:a14="http://schemas.microsoft.com/office/drawing/2010/main" val="0"/>
                          </a:ext>
                        </a:extLst>
                      </a:blip>
                      <a:srcRect/>
                      <a:stretch>
                        <a:fillRect/>
                      </a:stretch>
                    </p:blipFill>
                    <p:spPr bwMode="auto">
                      <a:xfrm>
                        <a:off x="3570288" y="3237582"/>
                        <a:ext cx="315912"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25" name="Object 25"/>
          <p:cNvGraphicFramePr>
            <a:graphicFrameLocks noChangeAspect="1"/>
          </p:cNvGraphicFramePr>
          <p:nvPr/>
        </p:nvGraphicFramePr>
        <p:xfrm>
          <a:off x="2111375" y="3804320"/>
          <a:ext cx="2006600" cy="914400"/>
        </p:xfrm>
        <a:graphic>
          <a:graphicData uri="http://schemas.openxmlformats.org/presentationml/2006/ole">
            <mc:AlternateContent xmlns:mc="http://schemas.openxmlformats.org/markup-compatibility/2006">
              <mc:Choice xmlns:v="urn:schemas-microsoft-com:vml" Requires="v">
                <p:oleObj spid="_x0000_s22539" name="Equation" r:id="rId21" imgW="2679700" imgH="1219200" progId="Equation.3">
                  <p:embed/>
                </p:oleObj>
              </mc:Choice>
              <mc:Fallback>
                <p:oleObj name="Equation" r:id="rId21" imgW="2679700" imgH="1219200" progId="Equation.3">
                  <p:embed/>
                  <p:pic>
                    <p:nvPicPr>
                      <p:cNvPr id="25625" name="Object 25"/>
                      <p:cNvPicPr>
                        <a:picLocks noChangeAspect="1" noChangeArrowheads="1"/>
                      </p:cNvPicPr>
                      <p:nvPr/>
                    </p:nvPicPr>
                    <p:blipFill>
                      <a:blip r:embed="rId22">
                        <a:biLevel thresh="50000"/>
                        <a:grayscl/>
                        <a:extLst>
                          <a:ext uri="{28A0092B-C50C-407E-A947-70E740481C1C}">
                            <a14:useLocalDpi xmlns:a14="http://schemas.microsoft.com/office/drawing/2010/main" val="0"/>
                          </a:ext>
                        </a:extLst>
                      </a:blip>
                      <a:srcRect/>
                      <a:stretch>
                        <a:fillRect/>
                      </a:stretch>
                    </p:blipFill>
                    <p:spPr bwMode="auto">
                      <a:xfrm>
                        <a:off x="2111375" y="3804320"/>
                        <a:ext cx="20066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26" name="Object 26"/>
          <p:cNvGraphicFramePr>
            <a:graphicFrameLocks noChangeAspect="1"/>
          </p:cNvGraphicFramePr>
          <p:nvPr/>
        </p:nvGraphicFramePr>
        <p:xfrm>
          <a:off x="4191000" y="3990057"/>
          <a:ext cx="723900" cy="469900"/>
        </p:xfrm>
        <a:graphic>
          <a:graphicData uri="http://schemas.openxmlformats.org/presentationml/2006/ole">
            <mc:AlternateContent xmlns:mc="http://schemas.openxmlformats.org/markup-compatibility/2006">
              <mc:Choice xmlns:v="urn:schemas-microsoft-com:vml" Requires="v">
                <p:oleObj spid="_x0000_s22540" name="Equation" r:id="rId23" imgW="965200" imgH="622300" progId="Equation.3">
                  <p:embed/>
                </p:oleObj>
              </mc:Choice>
              <mc:Fallback>
                <p:oleObj name="Equation" r:id="rId23" imgW="965200" imgH="622300" progId="Equation.3">
                  <p:embed/>
                  <p:pic>
                    <p:nvPicPr>
                      <p:cNvPr id="25626" name="Object 26"/>
                      <p:cNvPicPr>
                        <a:picLocks noChangeAspect="1" noChangeArrowheads="1"/>
                      </p:cNvPicPr>
                      <p:nvPr/>
                    </p:nvPicPr>
                    <p:blipFill>
                      <a:blip r:embed="rId24">
                        <a:biLevel thresh="50000"/>
                        <a:grayscl/>
                        <a:extLst>
                          <a:ext uri="{28A0092B-C50C-407E-A947-70E740481C1C}">
                            <a14:useLocalDpi xmlns:a14="http://schemas.microsoft.com/office/drawing/2010/main" val="0"/>
                          </a:ext>
                        </a:extLst>
                      </a:blip>
                      <a:srcRect/>
                      <a:stretch>
                        <a:fillRect/>
                      </a:stretch>
                    </p:blipFill>
                    <p:spPr bwMode="auto">
                      <a:xfrm>
                        <a:off x="4191000" y="3990057"/>
                        <a:ext cx="7239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27" name="Object 27"/>
          <p:cNvGraphicFramePr>
            <a:graphicFrameLocks noChangeAspect="1"/>
          </p:cNvGraphicFramePr>
          <p:nvPr/>
        </p:nvGraphicFramePr>
        <p:xfrm>
          <a:off x="1524000" y="4142457"/>
          <a:ext cx="495300" cy="317500"/>
        </p:xfrm>
        <a:graphic>
          <a:graphicData uri="http://schemas.openxmlformats.org/presentationml/2006/ole">
            <mc:AlternateContent xmlns:mc="http://schemas.openxmlformats.org/markup-compatibility/2006">
              <mc:Choice xmlns:v="urn:schemas-microsoft-com:vml" Requires="v">
                <p:oleObj spid="_x0000_s22541" name="Equation" r:id="rId25" imgW="660400" imgH="419100" progId="Equation.3">
                  <p:embed/>
                </p:oleObj>
              </mc:Choice>
              <mc:Fallback>
                <p:oleObj name="Equation" r:id="rId25" imgW="660400" imgH="419100" progId="Equation.3">
                  <p:embed/>
                  <p:pic>
                    <p:nvPicPr>
                      <p:cNvPr id="25627" name="Object 27"/>
                      <p:cNvPicPr>
                        <a:picLocks noChangeAspect="1" noChangeArrowheads="1"/>
                      </p:cNvPicPr>
                      <p:nvPr/>
                    </p:nvPicPr>
                    <p:blipFill>
                      <a:blip r:embed="rId26">
                        <a:biLevel thresh="50000"/>
                        <a:grayscl/>
                        <a:extLst>
                          <a:ext uri="{28A0092B-C50C-407E-A947-70E740481C1C}">
                            <a14:useLocalDpi xmlns:a14="http://schemas.microsoft.com/office/drawing/2010/main" val="0"/>
                          </a:ext>
                        </a:extLst>
                      </a:blip>
                      <a:srcRect/>
                      <a:stretch>
                        <a:fillRect/>
                      </a:stretch>
                    </p:blipFill>
                    <p:spPr bwMode="auto">
                      <a:xfrm>
                        <a:off x="1524000" y="4142457"/>
                        <a:ext cx="495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28" name="Text Box 28"/>
          <p:cNvSpPr txBox="1">
            <a:spLocks noChangeArrowheads="1"/>
          </p:cNvSpPr>
          <p:nvPr/>
        </p:nvSpPr>
        <p:spPr bwMode="auto">
          <a:xfrm>
            <a:off x="413246" y="4960020"/>
            <a:ext cx="2362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由夹逼准则</a:t>
            </a:r>
          </a:p>
        </p:txBody>
      </p:sp>
      <p:graphicFrame>
        <p:nvGraphicFramePr>
          <p:cNvPr id="25629" name="Object 29"/>
          <p:cNvGraphicFramePr>
            <a:graphicFrameLocks noChangeAspect="1"/>
          </p:cNvGraphicFramePr>
          <p:nvPr/>
        </p:nvGraphicFramePr>
        <p:xfrm>
          <a:off x="2381746" y="4871120"/>
          <a:ext cx="2374900" cy="850900"/>
        </p:xfrm>
        <a:graphic>
          <a:graphicData uri="http://schemas.openxmlformats.org/presentationml/2006/ole">
            <mc:AlternateContent xmlns:mc="http://schemas.openxmlformats.org/markup-compatibility/2006">
              <mc:Choice xmlns:v="urn:schemas-microsoft-com:vml" Requires="v">
                <p:oleObj spid="_x0000_s22542" name="Equation" r:id="rId27" imgW="3162300" imgH="1130300" progId="Equation.3">
                  <p:embed/>
                </p:oleObj>
              </mc:Choice>
              <mc:Fallback>
                <p:oleObj name="Equation" r:id="rId27" imgW="3162300" imgH="1130300" progId="Equation.3">
                  <p:embed/>
                  <p:pic>
                    <p:nvPicPr>
                      <p:cNvPr id="25629" name="Object 29"/>
                      <p:cNvPicPr>
                        <a:picLocks noChangeAspect="1" noChangeArrowheads="1"/>
                      </p:cNvPicPr>
                      <p:nvPr/>
                    </p:nvPicPr>
                    <p:blipFill>
                      <a:blip r:embed="rId28">
                        <a:biLevel thresh="50000"/>
                        <a:grayscl/>
                        <a:extLst>
                          <a:ext uri="{28A0092B-C50C-407E-A947-70E740481C1C}">
                            <a14:useLocalDpi xmlns:a14="http://schemas.microsoft.com/office/drawing/2010/main" val="0"/>
                          </a:ext>
                        </a:extLst>
                      </a:blip>
                      <a:srcRect/>
                      <a:stretch>
                        <a:fillRect/>
                      </a:stretch>
                    </p:blipFill>
                    <p:spPr bwMode="auto">
                      <a:xfrm>
                        <a:off x="2381746" y="4871120"/>
                        <a:ext cx="23749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30" name="Object 30"/>
          <p:cNvGraphicFramePr>
            <a:graphicFrameLocks noChangeAspect="1"/>
          </p:cNvGraphicFramePr>
          <p:nvPr/>
        </p:nvGraphicFramePr>
        <p:xfrm>
          <a:off x="4832846" y="5050507"/>
          <a:ext cx="603250" cy="442913"/>
        </p:xfrm>
        <a:graphic>
          <a:graphicData uri="http://schemas.openxmlformats.org/presentationml/2006/ole">
            <mc:AlternateContent xmlns:mc="http://schemas.openxmlformats.org/markup-compatibility/2006">
              <mc:Choice xmlns:v="urn:schemas-microsoft-com:vml" Requires="v">
                <p:oleObj spid="_x0000_s22543" name="Equation" r:id="rId29" imgW="317500" imgH="241300" progId="Equation.3">
                  <p:embed/>
                </p:oleObj>
              </mc:Choice>
              <mc:Fallback>
                <p:oleObj name="Equation" r:id="rId29" imgW="317500" imgH="241300" progId="Equation.3">
                  <p:embed/>
                  <p:pic>
                    <p:nvPicPr>
                      <p:cNvPr id="25630" name="Object 30"/>
                      <p:cNvPicPr>
                        <a:picLocks noChangeAspect="1" noChangeArrowheads="1"/>
                      </p:cNvPicPr>
                      <p:nvPr/>
                    </p:nvPicPr>
                    <p:blipFill>
                      <a:blip r:embed="rId30">
                        <a:biLevel thresh="50000"/>
                        <a:grayscl/>
                        <a:extLst>
                          <a:ext uri="{28A0092B-C50C-407E-A947-70E740481C1C}">
                            <a14:useLocalDpi xmlns:a14="http://schemas.microsoft.com/office/drawing/2010/main" val="0"/>
                          </a:ext>
                        </a:extLst>
                      </a:blip>
                      <a:srcRect/>
                      <a:stretch>
                        <a:fillRect/>
                      </a:stretch>
                    </p:blipFill>
                    <p:spPr bwMode="auto">
                      <a:xfrm>
                        <a:off x="4832846" y="5050507"/>
                        <a:ext cx="603250"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31" name="Text Box 31"/>
          <p:cNvSpPr txBox="1">
            <a:spLocks noChangeArrowheads="1"/>
          </p:cNvSpPr>
          <p:nvPr/>
        </p:nvSpPr>
        <p:spPr bwMode="auto">
          <a:xfrm>
            <a:off x="5943600" y="3610645"/>
            <a:ext cx="8048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故</a:t>
            </a:r>
          </a:p>
        </p:txBody>
      </p:sp>
      <p:graphicFrame>
        <p:nvGraphicFramePr>
          <p:cNvPr id="25632" name="Object 32"/>
          <p:cNvGraphicFramePr>
            <a:graphicFrameLocks noChangeAspect="1"/>
          </p:cNvGraphicFramePr>
          <p:nvPr/>
        </p:nvGraphicFramePr>
        <p:xfrm>
          <a:off x="6426200" y="3702720"/>
          <a:ext cx="736600" cy="406400"/>
        </p:xfrm>
        <a:graphic>
          <a:graphicData uri="http://schemas.openxmlformats.org/presentationml/2006/ole">
            <mc:AlternateContent xmlns:mc="http://schemas.openxmlformats.org/markup-compatibility/2006">
              <mc:Choice xmlns:v="urn:schemas-microsoft-com:vml" Requires="v">
                <p:oleObj spid="_x0000_s22544" name="Equation" r:id="rId31" imgW="977900" imgH="546100" progId="Equation.3">
                  <p:embed/>
                </p:oleObj>
              </mc:Choice>
              <mc:Fallback>
                <p:oleObj name="Equation" r:id="rId31" imgW="977900" imgH="546100" progId="Equation.3">
                  <p:embed/>
                  <p:pic>
                    <p:nvPicPr>
                      <p:cNvPr id="25632" name="Object 32"/>
                      <p:cNvPicPr>
                        <a:picLocks noChangeAspect="1" noChangeArrowheads="1"/>
                      </p:cNvPicPr>
                      <p:nvPr/>
                    </p:nvPicPr>
                    <p:blipFill>
                      <a:blip r:embed="rId32">
                        <a:biLevel thresh="50000"/>
                        <a:grayscl/>
                        <a:extLst>
                          <a:ext uri="{28A0092B-C50C-407E-A947-70E740481C1C}">
                            <a14:useLocalDpi xmlns:a14="http://schemas.microsoft.com/office/drawing/2010/main" val="0"/>
                          </a:ext>
                        </a:extLst>
                      </a:blip>
                      <a:srcRect/>
                      <a:stretch>
                        <a:fillRect/>
                      </a:stretch>
                    </p:blipFill>
                    <p:spPr bwMode="auto">
                      <a:xfrm>
                        <a:off x="6426200" y="3702720"/>
                        <a:ext cx="7366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33" name="Text Box 33"/>
          <p:cNvSpPr txBox="1">
            <a:spLocks noChangeArrowheads="1"/>
          </p:cNvSpPr>
          <p:nvPr/>
        </p:nvSpPr>
        <p:spPr bwMode="auto">
          <a:xfrm>
            <a:off x="7162800" y="3590007"/>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在</a:t>
            </a:r>
          </a:p>
        </p:txBody>
      </p:sp>
      <p:graphicFrame>
        <p:nvGraphicFramePr>
          <p:cNvPr id="25634" name="Object 34"/>
          <p:cNvGraphicFramePr>
            <a:graphicFrameLocks noChangeAspect="1"/>
          </p:cNvGraphicFramePr>
          <p:nvPr/>
        </p:nvGraphicFramePr>
        <p:xfrm>
          <a:off x="7696200" y="3728120"/>
          <a:ext cx="774700" cy="317500"/>
        </p:xfrm>
        <a:graphic>
          <a:graphicData uri="http://schemas.openxmlformats.org/presentationml/2006/ole">
            <mc:AlternateContent xmlns:mc="http://schemas.openxmlformats.org/markup-compatibility/2006">
              <mc:Choice xmlns:v="urn:schemas-microsoft-com:vml" Requires="v">
                <p:oleObj spid="_x0000_s22545" name="Equation" r:id="rId33" imgW="1028700" imgH="419100" progId="Equation.3">
                  <p:embed/>
                </p:oleObj>
              </mc:Choice>
              <mc:Fallback>
                <p:oleObj name="Equation" r:id="rId33" imgW="1028700" imgH="419100" progId="Equation.3">
                  <p:embed/>
                  <p:pic>
                    <p:nvPicPr>
                      <p:cNvPr id="25634" name="Object 34"/>
                      <p:cNvPicPr>
                        <a:picLocks noChangeAspect="1" noChangeArrowheads="1"/>
                      </p:cNvPicPr>
                      <p:nvPr/>
                    </p:nvPicPr>
                    <p:blipFill>
                      <a:blip r:embed="rId34">
                        <a:biLevel thresh="50000"/>
                        <a:grayscl/>
                        <a:extLst>
                          <a:ext uri="{28A0092B-C50C-407E-A947-70E740481C1C}">
                            <a14:useLocalDpi xmlns:a14="http://schemas.microsoft.com/office/drawing/2010/main" val="0"/>
                          </a:ext>
                        </a:extLst>
                      </a:blip>
                      <a:srcRect/>
                      <a:stretch>
                        <a:fillRect/>
                      </a:stretch>
                    </p:blipFill>
                    <p:spPr bwMode="auto">
                      <a:xfrm>
                        <a:off x="7696200" y="3728120"/>
                        <a:ext cx="7747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35" name="Text Box 35"/>
          <p:cNvSpPr txBox="1">
            <a:spLocks noChangeArrowheads="1"/>
          </p:cNvSpPr>
          <p:nvPr/>
        </p:nvSpPr>
        <p:spPr bwMode="auto">
          <a:xfrm>
            <a:off x="5946775" y="4190082"/>
            <a:ext cx="1673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可导</a:t>
            </a:r>
            <a:r>
              <a:rPr kumimoji="1" lang="en-US" altLang="zh-CN" sz="2800">
                <a:latin typeface="微软雅黑" panose="020B0503020204020204" pitchFamily="34" charset="-122"/>
                <a:ea typeface="微软雅黑" panose="020B0503020204020204" pitchFamily="34" charset="-122"/>
              </a:rPr>
              <a:t>, </a:t>
            </a:r>
            <a:r>
              <a:rPr kumimoji="1" lang="zh-CN" altLang="en-US" sz="2800">
                <a:latin typeface="微软雅黑" panose="020B0503020204020204" pitchFamily="34" charset="-122"/>
                <a:ea typeface="微软雅黑" panose="020B0503020204020204" pitchFamily="34" charset="-122"/>
              </a:rPr>
              <a:t>且</a:t>
            </a:r>
          </a:p>
        </p:txBody>
      </p:sp>
      <p:graphicFrame>
        <p:nvGraphicFramePr>
          <p:cNvPr id="25636" name="Object 36"/>
          <p:cNvGraphicFramePr>
            <a:graphicFrameLocks noChangeAspect="1"/>
          </p:cNvGraphicFramePr>
          <p:nvPr/>
        </p:nvGraphicFramePr>
        <p:xfrm>
          <a:off x="6553200" y="4794920"/>
          <a:ext cx="1358900" cy="419100"/>
        </p:xfrm>
        <a:graphic>
          <a:graphicData uri="http://schemas.openxmlformats.org/presentationml/2006/ole">
            <mc:AlternateContent xmlns:mc="http://schemas.openxmlformats.org/markup-compatibility/2006">
              <mc:Choice xmlns:v="urn:schemas-microsoft-com:vml" Requires="v">
                <p:oleObj spid="_x0000_s22546" name="Equation" r:id="rId35" imgW="1816100" imgH="558800" progId="Equation.3">
                  <p:embed/>
                </p:oleObj>
              </mc:Choice>
              <mc:Fallback>
                <p:oleObj name="Equation" r:id="rId35" imgW="1816100" imgH="558800" progId="Equation.3">
                  <p:embed/>
                  <p:pic>
                    <p:nvPicPr>
                      <p:cNvPr id="25636" name="Object 36"/>
                      <p:cNvPicPr>
                        <a:picLocks noChangeAspect="1" noChangeArrowheads="1"/>
                      </p:cNvPicPr>
                      <p:nvPr/>
                    </p:nvPicPr>
                    <p:blipFill>
                      <a:blip r:embed="rId36">
                        <a:biLevel thresh="50000"/>
                        <a:grayscl/>
                        <a:extLst>
                          <a:ext uri="{28A0092B-C50C-407E-A947-70E740481C1C}">
                            <a14:useLocalDpi xmlns:a14="http://schemas.microsoft.com/office/drawing/2010/main" val="0"/>
                          </a:ext>
                        </a:extLst>
                      </a:blip>
                      <a:srcRect/>
                      <a:stretch>
                        <a:fillRect/>
                      </a:stretch>
                    </p:blipFill>
                    <p:spPr bwMode="auto">
                      <a:xfrm>
                        <a:off x="6553200" y="4794920"/>
                        <a:ext cx="13589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37" name="Line 37"/>
          <p:cNvSpPr>
            <a:spLocks noChangeShapeType="1"/>
          </p:cNvSpPr>
          <p:nvPr/>
        </p:nvSpPr>
        <p:spPr bwMode="auto">
          <a:xfrm>
            <a:off x="5638800" y="3423320"/>
            <a:ext cx="0" cy="2286000"/>
          </a:xfrm>
          <a:prstGeom prst="line">
            <a:avLst/>
          </a:prstGeom>
          <a:noFill/>
          <a:ln w="9525">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5611"/>
                                        </p:tgtEl>
                                        <p:attrNameLst>
                                          <p:attrName>style.visibility</p:attrName>
                                        </p:attrNameLst>
                                      </p:cBhvr>
                                      <p:to>
                                        <p:strVal val="visible"/>
                                      </p:to>
                                    </p:set>
                                    <p:anim calcmode="lin" valueType="num">
                                      <p:cBhvr additive="base">
                                        <p:cTn id="7" dur="500" fill="hold"/>
                                        <p:tgtEl>
                                          <p:spTgt spid="25611"/>
                                        </p:tgtEl>
                                        <p:attrNameLst>
                                          <p:attrName>ppt_x</p:attrName>
                                        </p:attrNameLst>
                                      </p:cBhvr>
                                      <p:tavLst>
                                        <p:tav tm="0">
                                          <p:val>
                                            <p:strVal val="1+#ppt_w/2"/>
                                          </p:val>
                                        </p:tav>
                                        <p:tav tm="100000">
                                          <p:val>
                                            <p:strVal val="#ppt_x"/>
                                          </p:val>
                                        </p:tav>
                                      </p:tavLst>
                                    </p:anim>
                                    <p:anim calcmode="lin" valueType="num">
                                      <p:cBhvr additive="base">
                                        <p:cTn id="8" dur="500" fill="hold"/>
                                        <p:tgtEl>
                                          <p:spTgt spid="256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5612"/>
                                        </p:tgtEl>
                                        <p:attrNameLst>
                                          <p:attrName>style.visibility</p:attrName>
                                        </p:attrNameLst>
                                      </p:cBhvr>
                                      <p:to>
                                        <p:strVal val="visible"/>
                                      </p:to>
                                    </p:set>
                                    <p:animEffect transition="in" filter="wipe(left)">
                                      <p:cBhvr>
                                        <p:cTn id="12" dur="500"/>
                                        <p:tgtEl>
                                          <p:spTgt spid="25612"/>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25613"/>
                                        </p:tgtEl>
                                        <p:attrNameLst>
                                          <p:attrName>style.visibility</p:attrName>
                                        </p:attrNameLst>
                                      </p:cBhvr>
                                      <p:to>
                                        <p:strVal val="visible"/>
                                      </p:to>
                                    </p:set>
                                    <p:animEffect transition="in" filter="wipe(left)">
                                      <p:cBhvr>
                                        <p:cTn id="16" dur="500"/>
                                        <p:tgtEl>
                                          <p:spTgt spid="25613"/>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25614"/>
                                        </p:tgtEl>
                                        <p:attrNameLst>
                                          <p:attrName>style.visibility</p:attrName>
                                        </p:attrNameLst>
                                      </p:cBhvr>
                                      <p:to>
                                        <p:strVal val="visible"/>
                                      </p:to>
                                    </p:set>
                                    <p:animEffect transition="in" filter="wipe(left)">
                                      <p:cBhvr>
                                        <p:cTn id="20" dur="500"/>
                                        <p:tgtEl>
                                          <p:spTgt spid="25614"/>
                                        </p:tgtEl>
                                      </p:cBhvr>
                                    </p:animEffect>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25615"/>
                                        </p:tgtEl>
                                        <p:attrNameLst>
                                          <p:attrName>style.visibility</p:attrName>
                                        </p:attrNameLst>
                                      </p:cBhvr>
                                      <p:to>
                                        <p:strVal val="visible"/>
                                      </p:to>
                                    </p:set>
                                    <p:animEffect transition="in" filter="wipe(left)">
                                      <p:cBhvr>
                                        <p:cTn id="24" dur="500"/>
                                        <p:tgtEl>
                                          <p:spTgt spid="25615"/>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5616"/>
                                        </p:tgtEl>
                                        <p:attrNameLst>
                                          <p:attrName>style.visibility</p:attrName>
                                        </p:attrNameLst>
                                      </p:cBhvr>
                                      <p:to>
                                        <p:strVal val="visible"/>
                                      </p:to>
                                    </p:set>
                                    <p:animEffect transition="in" filter="wipe(left)">
                                      <p:cBhvr>
                                        <p:cTn id="27" dur="500"/>
                                        <p:tgtEl>
                                          <p:spTgt spid="25616"/>
                                        </p:tgtEl>
                                      </p:cBhvr>
                                    </p:animEffect>
                                  </p:childTnLst>
                                </p:cTn>
                              </p:par>
                            </p:childTnLst>
                          </p:cTn>
                        </p:par>
                        <p:par>
                          <p:cTn id="28" fill="hold">
                            <p:stCondLst>
                              <p:cond delay="2500"/>
                            </p:stCondLst>
                            <p:childTnLst>
                              <p:par>
                                <p:cTn id="29" presetID="22" presetClass="entr" presetSubtype="8" fill="hold" nodeType="afterEffect">
                                  <p:stCondLst>
                                    <p:cond delay="0"/>
                                  </p:stCondLst>
                                  <p:childTnLst>
                                    <p:set>
                                      <p:cBhvr>
                                        <p:cTn id="30" dur="1" fill="hold">
                                          <p:stCondLst>
                                            <p:cond delay="0"/>
                                          </p:stCondLst>
                                        </p:cTn>
                                        <p:tgtEl>
                                          <p:spTgt spid="25617"/>
                                        </p:tgtEl>
                                        <p:attrNameLst>
                                          <p:attrName>style.visibility</p:attrName>
                                        </p:attrNameLst>
                                      </p:cBhvr>
                                      <p:to>
                                        <p:strVal val="visible"/>
                                      </p:to>
                                    </p:set>
                                    <p:animEffect transition="in" filter="wipe(left)">
                                      <p:cBhvr>
                                        <p:cTn id="31" dur="500"/>
                                        <p:tgtEl>
                                          <p:spTgt spid="25617"/>
                                        </p:tgtEl>
                                      </p:cBhvr>
                                    </p:animEffect>
                                  </p:childTnLst>
                                </p:cTn>
                              </p:par>
                            </p:childTnLst>
                          </p:cTn>
                        </p:par>
                        <p:par>
                          <p:cTn id="32" fill="hold">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25618"/>
                                        </p:tgtEl>
                                        <p:attrNameLst>
                                          <p:attrName>style.visibility</p:attrName>
                                        </p:attrNameLst>
                                      </p:cBhvr>
                                      <p:to>
                                        <p:strVal val="visible"/>
                                      </p:to>
                                    </p:set>
                                    <p:animEffect transition="in" filter="wipe(left)">
                                      <p:cBhvr>
                                        <p:cTn id="35" dur="500"/>
                                        <p:tgtEl>
                                          <p:spTgt spid="25618"/>
                                        </p:tgtEl>
                                      </p:cBhvr>
                                    </p:animEffect>
                                  </p:childTnLst>
                                </p:cTn>
                              </p:par>
                            </p:childTnLst>
                          </p:cTn>
                        </p:par>
                        <p:par>
                          <p:cTn id="36" fill="hold">
                            <p:stCondLst>
                              <p:cond delay="3500"/>
                            </p:stCondLst>
                            <p:childTnLst>
                              <p:par>
                                <p:cTn id="37" presetID="22" presetClass="entr" presetSubtype="8" fill="hold" nodeType="afterEffect">
                                  <p:stCondLst>
                                    <p:cond delay="0"/>
                                  </p:stCondLst>
                                  <p:childTnLst>
                                    <p:set>
                                      <p:cBhvr>
                                        <p:cTn id="38" dur="1" fill="hold">
                                          <p:stCondLst>
                                            <p:cond delay="0"/>
                                          </p:stCondLst>
                                        </p:cTn>
                                        <p:tgtEl>
                                          <p:spTgt spid="25619"/>
                                        </p:tgtEl>
                                        <p:attrNameLst>
                                          <p:attrName>style.visibility</p:attrName>
                                        </p:attrNameLst>
                                      </p:cBhvr>
                                      <p:to>
                                        <p:strVal val="visible"/>
                                      </p:to>
                                    </p:set>
                                    <p:animEffect transition="in" filter="wipe(left)">
                                      <p:cBhvr>
                                        <p:cTn id="39" dur="500"/>
                                        <p:tgtEl>
                                          <p:spTgt spid="25619"/>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25620"/>
                                        </p:tgtEl>
                                        <p:attrNameLst>
                                          <p:attrName>style.visibility</p:attrName>
                                        </p:attrNameLst>
                                      </p:cBhvr>
                                      <p:to>
                                        <p:strVal val="visible"/>
                                      </p:to>
                                    </p:set>
                                    <p:animEffect transition="in" filter="wipe(left)">
                                      <p:cBhvr>
                                        <p:cTn id="43" dur="500"/>
                                        <p:tgtEl>
                                          <p:spTgt spid="2562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5621"/>
                                        </p:tgtEl>
                                        <p:attrNameLst>
                                          <p:attrName>style.visibility</p:attrName>
                                        </p:attrNameLst>
                                      </p:cBhvr>
                                      <p:to>
                                        <p:strVal val="visible"/>
                                      </p:to>
                                    </p:set>
                                    <p:animEffect transition="in" filter="wipe(left)">
                                      <p:cBhvr>
                                        <p:cTn id="48" dur="500"/>
                                        <p:tgtEl>
                                          <p:spTgt spid="25621"/>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25622"/>
                                        </p:tgtEl>
                                        <p:attrNameLst>
                                          <p:attrName>style.visibility</p:attrName>
                                        </p:attrNameLst>
                                      </p:cBhvr>
                                      <p:to>
                                        <p:strVal val="visible"/>
                                      </p:to>
                                    </p:set>
                                    <p:animEffect transition="in" filter="wipe(left)">
                                      <p:cBhvr>
                                        <p:cTn id="52" dur="500"/>
                                        <p:tgtEl>
                                          <p:spTgt spid="25622"/>
                                        </p:tgtEl>
                                      </p:cBhvr>
                                    </p:animEffect>
                                  </p:childTnLst>
                                </p:cTn>
                              </p:par>
                            </p:childTnLst>
                          </p:cTn>
                        </p:par>
                        <p:par>
                          <p:cTn id="53" fill="hold">
                            <p:stCondLst>
                              <p:cond delay="1000"/>
                            </p:stCondLst>
                            <p:childTnLst>
                              <p:par>
                                <p:cTn id="54" presetID="22" presetClass="entr" presetSubtype="8" fill="hold" nodeType="afterEffect">
                                  <p:stCondLst>
                                    <p:cond delay="0"/>
                                  </p:stCondLst>
                                  <p:childTnLst>
                                    <p:set>
                                      <p:cBhvr>
                                        <p:cTn id="55" dur="1" fill="hold">
                                          <p:stCondLst>
                                            <p:cond delay="0"/>
                                          </p:stCondLst>
                                        </p:cTn>
                                        <p:tgtEl>
                                          <p:spTgt spid="25623"/>
                                        </p:tgtEl>
                                        <p:attrNameLst>
                                          <p:attrName>style.visibility</p:attrName>
                                        </p:attrNameLst>
                                      </p:cBhvr>
                                      <p:to>
                                        <p:strVal val="visible"/>
                                      </p:to>
                                    </p:set>
                                    <p:animEffect transition="in" filter="wipe(left)">
                                      <p:cBhvr>
                                        <p:cTn id="56" dur="500"/>
                                        <p:tgtEl>
                                          <p:spTgt spid="2562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25624"/>
                                        </p:tgtEl>
                                        <p:attrNameLst>
                                          <p:attrName>style.visibility</p:attrName>
                                        </p:attrNameLst>
                                      </p:cBhvr>
                                      <p:to>
                                        <p:strVal val="visible"/>
                                      </p:to>
                                    </p:set>
                                    <p:animEffect transition="in" filter="wipe(left)">
                                      <p:cBhvr>
                                        <p:cTn id="61" dur="500"/>
                                        <p:tgtEl>
                                          <p:spTgt spid="2562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25625"/>
                                        </p:tgtEl>
                                        <p:attrNameLst>
                                          <p:attrName>style.visibility</p:attrName>
                                        </p:attrNameLst>
                                      </p:cBhvr>
                                      <p:to>
                                        <p:strVal val="visible"/>
                                      </p:to>
                                    </p:set>
                                    <p:animEffect transition="in" filter="wipe(left)">
                                      <p:cBhvr>
                                        <p:cTn id="66" dur="500"/>
                                        <p:tgtEl>
                                          <p:spTgt spid="2562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25626"/>
                                        </p:tgtEl>
                                        <p:attrNameLst>
                                          <p:attrName>style.visibility</p:attrName>
                                        </p:attrNameLst>
                                      </p:cBhvr>
                                      <p:to>
                                        <p:strVal val="visible"/>
                                      </p:to>
                                    </p:set>
                                    <p:animEffect transition="in" filter="wipe(left)">
                                      <p:cBhvr>
                                        <p:cTn id="71" dur="500"/>
                                        <p:tgtEl>
                                          <p:spTgt spid="2562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2" fill="hold" nodeType="clickEffect">
                                  <p:stCondLst>
                                    <p:cond delay="0"/>
                                  </p:stCondLst>
                                  <p:childTnLst>
                                    <p:set>
                                      <p:cBhvr>
                                        <p:cTn id="75" dur="1" fill="hold">
                                          <p:stCondLst>
                                            <p:cond delay="0"/>
                                          </p:stCondLst>
                                        </p:cTn>
                                        <p:tgtEl>
                                          <p:spTgt spid="25627"/>
                                        </p:tgtEl>
                                        <p:attrNameLst>
                                          <p:attrName>style.visibility</p:attrName>
                                        </p:attrNameLst>
                                      </p:cBhvr>
                                      <p:to>
                                        <p:strVal val="visible"/>
                                      </p:to>
                                    </p:set>
                                    <p:animEffect transition="in" filter="wipe(right)">
                                      <p:cBhvr>
                                        <p:cTn id="76" dur="500"/>
                                        <p:tgtEl>
                                          <p:spTgt spid="25627"/>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25628"/>
                                        </p:tgtEl>
                                        <p:attrNameLst>
                                          <p:attrName>style.visibility</p:attrName>
                                        </p:attrNameLst>
                                      </p:cBhvr>
                                      <p:to>
                                        <p:strVal val="visible"/>
                                      </p:to>
                                    </p:set>
                                    <p:animEffect transition="in" filter="wipe(left)">
                                      <p:cBhvr>
                                        <p:cTn id="81" dur="500"/>
                                        <p:tgtEl>
                                          <p:spTgt spid="25628"/>
                                        </p:tgtEl>
                                      </p:cBhvr>
                                    </p:animEffect>
                                  </p:childTnLst>
                                </p:cTn>
                              </p:par>
                            </p:childTnLst>
                          </p:cTn>
                        </p:par>
                        <p:par>
                          <p:cTn id="82" fill="hold">
                            <p:stCondLst>
                              <p:cond delay="500"/>
                            </p:stCondLst>
                            <p:childTnLst>
                              <p:par>
                                <p:cTn id="83" presetID="22" presetClass="entr" presetSubtype="8" fill="hold" nodeType="afterEffect">
                                  <p:stCondLst>
                                    <p:cond delay="0"/>
                                  </p:stCondLst>
                                  <p:childTnLst>
                                    <p:set>
                                      <p:cBhvr>
                                        <p:cTn id="84" dur="1" fill="hold">
                                          <p:stCondLst>
                                            <p:cond delay="0"/>
                                          </p:stCondLst>
                                        </p:cTn>
                                        <p:tgtEl>
                                          <p:spTgt spid="25629"/>
                                        </p:tgtEl>
                                        <p:attrNameLst>
                                          <p:attrName>style.visibility</p:attrName>
                                        </p:attrNameLst>
                                      </p:cBhvr>
                                      <p:to>
                                        <p:strVal val="visible"/>
                                      </p:to>
                                    </p:set>
                                    <p:animEffect transition="in" filter="wipe(left)">
                                      <p:cBhvr>
                                        <p:cTn id="85" dur="500"/>
                                        <p:tgtEl>
                                          <p:spTgt spid="25629"/>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25630"/>
                                        </p:tgtEl>
                                        <p:attrNameLst>
                                          <p:attrName>style.visibility</p:attrName>
                                        </p:attrNameLst>
                                      </p:cBhvr>
                                      <p:to>
                                        <p:strVal val="visible"/>
                                      </p:to>
                                    </p:set>
                                    <p:animEffect transition="in" filter="wipe(left)">
                                      <p:cBhvr>
                                        <p:cTn id="90" dur="500"/>
                                        <p:tgtEl>
                                          <p:spTgt spid="25630"/>
                                        </p:tgtEl>
                                      </p:cBhvr>
                                    </p:animEffect>
                                  </p:childTnLst>
                                </p:cTn>
                              </p:par>
                            </p:childTnLst>
                          </p:cTn>
                        </p:par>
                        <p:par>
                          <p:cTn id="91" fill="hold">
                            <p:stCondLst>
                              <p:cond delay="500"/>
                            </p:stCondLst>
                            <p:childTnLst>
                              <p:par>
                                <p:cTn id="92" presetID="22" presetClass="entr" presetSubtype="1" fill="hold" grpId="0" nodeType="afterEffect">
                                  <p:stCondLst>
                                    <p:cond delay="0"/>
                                  </p:stCondLst>
                                  <p:childTnLst>
                                    <p:set>
                                      <p:cBhvr>
                                        <p:cTn id="93" dur="1" fill="hold">
                                          <p:stCondLst>
                                            <p:cond delay="0"/>
                                          </p:stCondLst>
                                        </p:cTn>
                                        <p:tgtEl>
                                          <p:spTgt spid="25637"/>
                                        </p:tgtEl>
                                        <p:attrNameLst>
                                          <p:attrName>style.visibility</p:attrName>
                                        </p:attrNameLst>
                                      </p:cBhvr>
                                      <p:to>
                                        <p:strVal val="visible"/>
                                      </p:to>
                                    </p:set>
                                    <p:animEffect transition="in" filter="wipe(up)">
                                      <p:cBhvr>
                                        <p:cTn id="94" dur="500"/>
                                        <p:tgtEl>
                                          <p:spTgt spid="25637"/>
                                        </p:tgtEl>
                                      </p:cBhvr>
                                    </p:animEffect>
                                  </p:childTnLst>
                                </p:cTn>
                              </p:par>
                            </p:childTnLst>
                          </p:cTn>
                        </p:par>
                        <p:par>
                          <p:cTn id="95" fill="hold">
                            <p:stCondLst>
                              <p:cond delay="1000"/>
                            </p:stCondLst>
                            <p:childTnLst>
                              <p:par>
                                <p:cTn id="96" presetID="22" presetClass="entr" presetSubtype="8" fill="hold" grpId="0" nodeType="afterEffect">
                                  <p:stCondLst>
                                    <p:cond delay="0"/>
                                  </p:stCondLst>
                                  <p:childTnLst>
                                    <p:set>
                                      <p:cBhvr>
                                        <p:cTn id="97" dur="1" fill="hold">
                                          <p:stCondLst>
                                            <p:cond delay="0"/>
                                          </p:stCondLst>
                                        </p:cTn>
                                        <p:tgtEl>
                                          <p:spTgt spid="25631"/>
                                        </p:tgtEl>
                                        <p:attrNameLst>
                                          <p:attrName>style.visibility</p:attrName>
                                        </p:attrNameLst>
                                      </p:cBhvr>
                                      <p:to>
                                        <p:strVal val="visible"/>
                                      </p:to>
                                    </p:set>
                                    <p:animEffect transition="in" filter="wipe(left)">
                                      <p:cBhvr>
                                        <p:cTn id="98" dur="500"/>
                                        <p:tgtEl>
                                          <p:spTgt spid="25631"/>
                                        </p:tgtEl>
                                      </p:cBhvr>
                                    </p:animEffect>
                                  </p:childTnLst>
                                </p:cTn>
                              </p:par>
                            </p:childTnLst>
                          </p:cTn>
                        </p:par>
                        <p:par>
                          <p:cTn id="99" fill="hold">
                            <p:stCondLst>
                              <p:cond delay="1500"/>
                            </p:stCondLst>
                            <p:childTnLst>
                              <p:par>
                                <p:cTn id="100" presetID="22" presetClass="entr" presetSubtype="8" fill="hold" nodeType="afterEffect">
                                  <p:stCondLst>
                                    <p:cond delay="0"/>
                                  </p:stCondLst>
                                  <p:childTnLst>
                                    <p:set>
                                      <p:cBhvr>
                                        <p:cTn id="101" dur="1" fill="hold">
                                          <p:stCondLst>
                                            <p:cond delay="0"/>
                                          </p:stCondLst>
                                        </p:cTn>
                                        <p:tgtEl>
                                          <p:spTgt spid="25632"/>
                                        </p:tgtEl>
                                        <p:attrNameLst>
                                          <p:attrName>style.visibility</p:attrName>
                                        </p:attrNameLst>
                                      </p:cBhvr>
                                      <p:to>
                                        <p:strVal val="visible"/>
                                      </p:to>
                                    </p:set>
                                    <p:animEffect transition="in" filter="wipe(left)">
                                      <p:cBhvr>
                                        <p:cTn id="102" dur="500"/>
                                        <p:tgtEl>
                                          <p:spTgt spid="25632"/>
                                        </p:tgtEl>
                                      </p:cBhvr>
                                    </p:animEffect>
                                  </p:childTnLst>
                                </p:cTn>
                              </p:par>
                            </p:childTnLst>
                          </p:cTn>
                        </p:par>
                        <p:par>
                          <p:cTn id="103" fill="hold">
                            <p:stCondLst>
                              <p:cond delay="2000"/>
                            </p:stCondLst>
                            <p:childTnLst>
                              <p:par>
                                <p:cTn id="104" presetID="22" presetClass="entr" presetSubtype="8" fill="hold" grpId="0" nodeType="afterEffect">
                                  <p:stCondLst>
                                    <p:cond delay="0"/>
                                  </p:stCondLst>
                                  <p:childTnLst>
                                    <p:set>
                                      <p:cBhvr>
                                        <p:cTn id="105" dur="1" fill="hold">
                                          <p:stCondLst>
                                            <p:cond delay="0"/>
                                          </p:stCondLst>
                                        </p:cTn>
                                        <p:tgtEl>
                                          <p:spTgt spid="25633"/>
                                        </p:tgtEl>
                                        <p:attrNameLst>
                                          <p:attrName>style.visibility</p:attrName>
                                        </p:attrNameLst>
                                      </p:cBhvr>
                                      <p:to>
                                        <p:strVal val="visible"/>
                                      </p:to>
                                    </p:set>
                                    <p:animEffect transition="in" filter="wipe(left)">
                                      <p:cBhvr>
                                        <p:cTn id="106" dur="500"/>
                                        <p:tgtEl>
                                          <p:spTgt spid="25633"/>
                                        </p:tgtEl>
                                      </p:cBhvr>
                                    </p:animEffect>
                                  </p:childTnLst>
                                </p:cTn>
                              </p:par>
                            </p:childTnLst>
                          </p:cTn>
                        </p:par>
                        <p:par>
                          <p:cTn id="107" fill="hold">
                            <p:stCondLst>
                              <p:cond delay="2500"/>
                            </p:stCondLst>
                            <p:childTnLst>
                              <p:par>
                                <p:cTn id="108" presetID="22" presetClass="entr" presetSubtype="8" fill="hold" nodeType="afterEffect">
                                  <p:stCondLst>
                                    <p:cond delay="0"/>
                                  </p:stCondLst>
                                  <p:childTnLst>
                                    <p:set>
                                      <p:cBhvr>
                                        <p:cTn id="109" dur="1" fill="hold">
                                          <p:stCondLst>
                                            <p:cond delay="0"/>
                                          </p:stCondLst>
                                        </p:cTn>
                                        <p:tgtEl>
                                          <p:spTgt spid="25634"/>
                                        </p:tgtEl>
                                        <p:attrNameLst>
                                          <p:attrName>style.visibility</p:attrName>
                                        </p:attrNameLst>
                                      </p:cBhvr>
                                      <p:to>
                                        <p:strVal val="visible"/>
                                      </p:to>
                                    </p:set>
                                    <p:animEffect transition="in" filter="wipe(left)">
                                      <p:cBhvr>
                                        <p:cTn id="110" dur="500"/>
                                        <p:tgtEl>
                                          <p:spTgt spid="25634"/>
                                        </p:tgtEl>
                                      </p:cBhvr>
                                    </p:animEffect>
                                  </p:childTnLst>
                                </p:cTn>
                              </p:par>
                            </p:childTnLst>
                          </p:cTn>
                        </p:par>
                        <p:par>
                          <p:cTn id="111" fill="hold">
                            <p:stCondLst>
                              <p:cond delay="3000"/>
                            </p:stCondLst>
                            <p:childTnLst>
                              <p:par>
                                <p:cTn id="112" presetID="22" presetClass="entr" presetSubtype="8" fill="hold" grpId="0" nodeType="afterEffect">
                                  <p:stCondLst>
                                    <p:cond delay="0"/>
                                  </p:stCondLst>
                                  <p:childTnLst>
                                    <p:set>
                                      <p:cBhvr>
                                        <p:cTn id="113" dur="1" fill="hold">
                                          <p:stCondLst>
                                            <p:cond delay="0"/>
                                          </p:stCondLst>
                                        </p:cTn>
                                        <p:tgtEl>
                                          <p:spTgt spid="25635"/>
                                        </p:tgtEl>
                                        <p:attrNameLst>
                                          <p:attrName>style.visibility</p:attrName>
                                        </p:attrNameLst>
                                      </p:cBhvr>
                                      <p:to>
                                        <p:strVal val="visible"/>
                                      </p:to>
                                    </p:set>
                                    <p:animEffect transition="in" filter="wipe(left)">
                                      <p:cBhvr>
                                        <p:cTn id="114" dur="500"/>
                                        <p:tgtEl>
                                          <p:spTgt spid="25635"/>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25636"/>
                                        </p:tgtEl>
                                        <p:attrNameLst>
                                          <p:attrName>style.visibility</p:attrName>
                                        </p:attrNameLst>
                                      </p:cBhvr>
                                      <p:to>
                                        <p:strVal val="visible"/>
                                      </p:to>
                                    </p:set>
                                    <p:animEffect transition="in" filter="wipe(left)">
                                      <p:cBhvr>
                                        <p:cTn id="119" dur="500"/>
                                        <p:tgtEl>
                                          <p:spTgt spid="25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2" grpId="0" autoUpdateAnimBg="0"/>
      <p:bldP spid="25614" grpId="0" autoUpdateAnimBg="0"/>
      <p:bldP spid="25616" grpId="0" autoUpdateAnimBg="0"/>
      <p:bldP spid="25618" grpId="0" autoUpdateAnimBg="0"/>
      <p:bldP spid="25620" grpId="0" autoUpdateAnimBg="0"/>
      <p:bldP spid="25621" grpId="0" autoUpdateAnimBg="0"/>
      <p:bldP spid="25622" grpId="0" autoUpdateAnimBg="0"/>
      <p:bldP spid="25628" grpId="0" autoUpdateAnimBg="0"/>
      <p:bldP spid="25631" grpId="0" autoUpdateAnimBg="0"/>
      <p:bldP spid="25633" grpId="0" autoUpdateAnimBg="0"/>
      <p:bldP spid="25635" grpId="0" autoUpdateAnimBg="0"/>
      <p:bldP spid="256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txBox="1">
            <a:spLocks noChangeArrowheads="1"/>
          </p:cNvSpPr>
          <p:nvPr/>
        </p:nvSpPr>
        <p:spPr bwMode="auto">
          <a:xfrm>
            <a:off x="539552" y="1268685"/>
            <a:ext cx="8229600" cy="79216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a:solidFill>
                  <a:srgbClr val="002060"/>
                </a:solidFill>
                <a:latin typeface="微软雅黑" panose="020B0503020204020204" pitchFamily="34" charset="-122"/>
                <a:ea typeface="微软雅黑" panose="020B0503020204020204" pitchFamily="34" charset="-122"/>
              </a:rPr>
              <a:t>下列三个问题导致了微分学的产生：</a:t>
            </a:r>
          </a:p>
        </p:txBody>
      </p:sp>
      <p:sp>
        <p:nvSpPr>
          <p:cNvPr id="3" name="Rectangle 13"/>
          <p:cNvSpPr>
            <a:spLocks noChangeArrowheads="1"/>
          </p:cNvSpPr>
          <p:nvPr/>
        </p:nvSpPr>
        <p:spPr bwMode="auto">
          <a:xfrm>
            <a:off x="1199506" y="2201863"/>
            <a:ext cx="55530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Clr>
                <a:srgbClr val="C00000"/>
              </a:buClr>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求变速运动的瞬时速度；</a:t>
            </a:r>
          </a:p>
        </p:txBody>
      </p:sp>
      <p:sp>
        <p:nvSpPr>
          <p:cNvPr id="4" name="Rectangle 14"/>
          <p:cNvSpPr>
            <a:spLocks noChangeArrowheads="1"/>
          </p:cNvSpPr>
          <p:nvPr/>
        </p:nvSpPr>
        <p:spPr bwMode="auto">
          <a:xfrm>
            <a:off x="1199506" y="3209925"/>
            <a:ext cx="59848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Clr>
                <a:srgbClr val="C00000"/>
              </a:buClr>
              <a:buFont typeface="Wingdings" panose="05000000000000000000" pitchFamily="2" charset="2"/>
              <a:buChar char="l"/>
            </a:pPr>
            <a:r>
              <a:rPr lang="zh-CN" altLang="en-US" sz="2800">
                <a:latin typeface="微软雅黑" panose="020B0503020204020204" pitchFamily="34" charset="-122"/>
                <a:ea typeface="微软雅黑" panose="020B0503020204020204" pitchFamily="34" charset="-122"/>
              </a:rPr>
              <a:t>求曲线上一点处的切线；</a:t>
            </a:r>
          </a:p>
        </p:txBody>
      </p:sp>
      <p:sp>
        <p:nvSpPr>
          <p:cNvPr id="5" name="Rectangle 15"/>
          <p:cNvSpPr>
            <a:spLocks noChangeArrowheads="1"/>
          </p:cNvSpPr>
          <p:nvPr/>
        </p:nvSpPr>
        <p:spPr bwMode="auto">
          <a:xfrm>
            <a:off x="1207444" y="4217988"/>
            <a:ext cx="51847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Clr>
                <a:srgbClr val="C00000"/>
              </a:buClr>
              <a:buFont typeface="Wingdings" panose="05000000000000000000" pitchFamily="2" charset="2"/>
              <a:buChar char="l"/>
            </a:pPr>
            <a:r>
              <a:rPr lang="zh-CN" altLang="en-US" sz="2800">
                <a:latin typeface="微软雅黑" panose="020B0503020204020204" pitchFamily="34" charset="-122"/>
                <a:ea typeface="微软雅黑" panose="020B0503020204020204" pitchFamily="34" charset="-122"/>
              </a:rPr>
              <a:t>求最大值和最小值。</a:t>
            </a:r>
          </a:p>
        </p:txBody>
      </p:sp>
      <p:sp>
        <p:nvSpPr>
          <p:cNvPr id="9" name="Text Box 19"/>
          <p:cNvSpPr txBox="1">
            <a:spLocks noChangeArrowheads="1"/>
          </p:cNvSpPr>
          <p:nvPr/>
        </p:nvSpPr>
        <p:spPr bwMode="auto">
          <a:xfrm>
            <a:off x="6320781" y="2276475"/>
            <a:ext cx="20875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latin typeface="微软雅黑" panose="020B0503020204020204" pitchFamily="34" charset="-122"/>
                <a:ea typeface="微软雅黑" panose="020B0503020204020204" pitchFamily="34" charset="-122"/>
              </a:rPr>
              <a:t>牛顿</a:t>
            </a:r>
          </a:p>
        </p:txBody>
      </p:sp>
      <p:sp>
        <p:nvSpPr>
          <p:cNvPr id="10" name="Line 20"/>
          <p:cNvSpPr>
            <a:spLocks noChangeShapeType="1"/>
          </p:cNvSpPr>
          <p:nvPr/>
        </p:nvSpPr>
        <p:spPr bwMode="auto">
          <a:xfrm>
            <a:off x="5744519" y="2565400"/>
            <a:ext cx="504825" cy="0"/>
          </a:xfrm>
          <a:prstGeom prst="line">
            <a:avLst/>
          </a:prstGeom>
          <a:noFill/>
          <a:ln w="28575">
            <a:solidFill>
              <a:srgbClr val="C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2800">
              <a:latin typeface="微软雅黑" panose="020B0503020204020204" pitchFamily="34" charset="-122"/>
              <a:ea typeface="微软雅黑" panose="020B0503020204020204" pitchFamily="34" charset="-122"/>
            </a:endParaRPr>
          </a:p>
        </p:txBody>
      </p:sp>
      <p:sp>
        <p:nvSpPr>
          <p:cNvPr id="11" name="Text Box 21"/>
          <p:cNvSpPr txBox="1">
            <a:spLocks noChangeArrowheads="1"/>
          </p:cNvSpPr>
          <p:nvPr/>
        </p:nvSpPr>
        <p:spPr bwMode="auto">
          <a:xfrm>
            <a:off x="6320781" y="3270250"/>
            <a:ext cx="22320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latin typeface="微软雅黑" panose="020B0503020204020204" pitchFamily="34" charset="-122"/>
                <a:ea typeface="微软雅黑" panose="020B0503020204020204" pitchFamily="34" charset="-122"/>
              </a:rPr>
              <a:t>莱布尼兹</a:t>
            </a:r>
          </a:p>
        </p:txBody>
      </p:sp>
      <p:sp>
        <p:nvSpPr>
          <p:cNvPr id="12" name="Line 22"/>
          <p:cNvSpPr>
            <a:spLocks noChangeShapeType="1"/>
          </p:cNvSpPr>
          <p:nvPr/>
        </p:nvSpPr>
        <p:spPr bwMode="auto">
          <a:xfrm>
            <a:off x="5744519" y="3559175"/>
            <a:ext cx="504825" cy="0"/>
          </a:xfrm>
          <a:prstGeom prst="line">
            <a:avLst/>
          </a:prstGeom>
          <a:noFill/>
          <a:ln w="28575">
            <a:solidFill>
              <a:srgbClr val="C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2800">
              <a:latin typeface="微软雅黑" panose="020B0503020204020204" pitchFamily="34" charset="-122"/>
              <a:ea typeface="微软雅黑" panose="020B0503020204020204" pitchFamily="34" charset="-122"/>
            </a:endParaRPr>
          </a:p>
        </p:txBody>
      </p:sp>
      <p:sp>
        <p:nvSpPr>
          <p:cNvPr id="13" name="Text Box 23"/>
          <p:cNvSpPr txBox="1">
            <a:spLocks noChangeArrowheads="1"/>
          </p:cNvSpPr>
          <p:nvPr/>
        </p:nvSpPr>
        <p:spPr bwMode="auto">
          <a:xfrm>
            <a:off x="5528619" y="4221163"/>
            <a:ext cx="25209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latin typeface="微软雅黑" panose="020B0503020204020204" pitchFamily="34" charset="-122"/>
                <a:ea typeface="微软雅黑" panose="020B0503020204020204" pitchFamily="34" charset="-122"/>
              </a:rPr>
              <a:t>费马</a:t>
            </a:r>
          </a:p>
        </p:txBody>
      </p:sp>
      <p:sp>
        <p:nvSpPr>
          <p:cNvPr id="14" name="Line 24"/>
          <p:cNvSpPr>
            <a:spLocks noChangeShapeType="1"/>
          </p:cNvSpPr>
          <p:nvPr/>
        </p:nvSpPr>
        <p:spPr bwMode="auto">
          <a:xfrm>
            <a:off x="4952356" y="4510088"/>
            <a:ext cx="504825" cy="0"/>
          </a:xfrm>
          <a:prstGeom prst="line">
            <a:avLst/>
          </a:prstGeom>
          <a:noFill/>
          <a:ln w="28575">
            <a:solidFill>
              <a:srgbClr val="C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2800">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Text Box 3"/>
          <p:cNvSpPr txBox="1">
            <a:spLocks noChangeArrowheads="1"/>
          </p:cNvSpPr>
          <p:nvPr/>
        </p:nvSpPr>
        <p:spPr bwMode="auto">
          <a:xfrm>
            <a:off x="539750" y="1971328"/>
            <a:ext cx="1752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solidFill>
                  <a:srgbClr val="FF0000"/>
                </a:solidFill>
                <a:latin typeface="微软雅黑" panose="020B0503020204020204" pitchFamily="34" charset="-122"/>
                <a:ea typeface="微软雅黑" panose="020B0503020204020204" pitchFamily="34" charset="-122"/>
              </a:rPr>
              <a:t>解</a:t>
            </a:r>
            <a:r>
              <a:rPr kumimoji="1" lang="en-US" altLang="zh-CN" sz="2800" b="1" dirty="0">
                <a:solidFill>
                  <a:srgbClr val="FF0000"/>
                </a:solidFill>
                <a:latin typeface="微软雅黑" panose="020B0503020204020204" pitchFamily="34" charset="-122"/>
                <a:ea typeface="微软雅黑" panose="020B0503020204020204" pitchFamily="34" charset="-122"/>
              </a:rPr>
              <a:t>:</a:t>
            </a:r>
            <a:r>
              <a:rPr kumimoji="1" lang="en-US" altLang="zh-CN" sz="2800" b="1" dirty="0">
                <a:latin typeface="微软雅黑" panose="020B0503020204020204" pitchFamily="34" charset="-122"/>
                <a:ea typeface="微软雅黑" panose="020B0503020204020204" pitchFamily="34" charset="-122"/>
              </a:rPr>
              <a:t>  </a:t>
            </a:r>
            <a:r>
              <a:rPr kumimoji="1" lang="zh-CN" altLang="en-US" sz="2800" dirty="0">
                <a:latin typeface="微软雅黑" panose="020B0503020204020204" pitchFamily="34" charset="-122"/>
                <a:ea typeface="微软雅黑" panose="020B0503020204020204" pitchFamily="34" charset="-122"/>
              </a:rPr>
              <a:t>因为</a:t>
            </a:r>
          </a:p>
        </p:txBody>
      </p:sp>
      <p:sp>
        <p:nvSpPr>
          <p:cNvPr id="32772" name="Text Box 4"/>
          <p:cNvSpPr txBox="1">
            <a:spLocks noChangeArrowheads="1"/>
          </p:cNvSpPr>
          <p:nvPr/>
        </p:nvSpPr>
        <p:spPr bwMode="auto">
          <a:xfrm>
            <a:off x="539750" y="1199803"/>
            <a:ext cx="1524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dirty="0">
                <a:solidFill>
                  <a:schemeClr val="tx2"/>
                </a:solidFill>
                <a:latin typeface="微软雅黑" panose="020B0503020204020204" pitchFamily="34" charset="-122"/>
                <a:ea typeface="微软雅黑" panose="020B0503020204020204" pitchFamily="34" charset="-122"/>
              </a:rPr>
              <a:t>4.</a:t>
            </a:r>
            <a:r>
              <a:rPr kumimoji="1" lang="en-US" altLang="zh-CN" sz="2800" dirty="0">
                <a:latin typeface="微软雅黑" panose="020B0503020204020204" pitchFamily="34" charset="-122"/>
                <a:ea typeface="微软雅黑" panose="020B0503020204020204" pitchFamily="34" charset="-122"/>
              </a:rPr>
              <a:t> </a:t>
            </a:r>
            <a:r>
              <a:rPr kumimoji="1" lang="zh-CN" altLang="en-US" sz="2800" dirty="0">
                <a:latin typeface="微软雅黑" panose="020B0503020204020204" pitchFamily="34" charset="-122"/>
                <a:ea typeface="微软雅黑" panose="020B0503020204020204" pitchFamily="34" charset="-122"/>
              </a:rPr>
              <a:t>设</a:t>
            </a:r>
          </a:p>
        </p:txBody>
      </p:sp>
      <p:graphicFrame>
        <p:nvGraphicFramePr>
          <p:cNvPr id="32773" name="Object 5"/>
          <p:cNvGraphicFramePr>
            <a:graphicFrameLocks noChangeAspect="1"/>
          </p:cNvGraphicFramePr>
          <p:nvPr/>
        </p:nvGraphicFramePr>
        <p:xfrm>
          <a:off x="1295400" y="1209328"/>
          <a:ext cx="917575" cy="504825"/>
        </p:xfrm>
        <a:graphic>
          <a:graphicData uri="http://schemas.openxmlformats.org/presentationml/2006/ole">
            <mc:AlternateContent xmlns:mc="http://schemas.openxmlformats.org/markup-compatibility/2006">
              <mc:Choice xmlns:v="urn:schemas-microsoft-com:vml" Requires="v">
                <p:oleObj spid="_x0000_s23554" name="Equation" r:id="rId3" imgW="495300" imgH="266700" progId="Equation.3">
                  <p:embed/>
                </p:oleObj>
              </mc:Choice>
              <mc:Fallback>
                <p:oleObj name="Equation" r:id="rId3" imgW="495300" imgH="266700" progId="Equation.3">
                  <p:embed/>
                  <p:pic>
                    <p:nvPicPr>
                      <p:cNvPr id="32773" name="Object 5"/>
                      <p:cNvPicPr>
                        <a:picLocks noChangeAspect="1" noChangeArrowheads="1"/>
                      </p:cNvPicPr>
                      <p:nvPr/>
                    </p:nvPicPr>
                    <p:blipFill>
                      <a:blip r:embed="rId4">
                        <a:biLevel thresh="50000"/>
                        <a:grayscl/>
                        <a:extLst>
                          <a:ext uri="{28A0092B-C50C-407E-A947-70E740481C1C}">
                            <a14:useLocalDpi xmlns:a14="http://schemas.microsoft.com/office/drawing/2010/main" val="0"/>
                          </a:ext>
                        </a:extLst>
                      </a:blip>
                      <a:srcRect/>
                      <a:stretch>
                        <a:fillRect/>
                      </a:stretch>
                    </p:blipFill>
                    <p:spPr bwMode="auto">
                      <a:xfrm>
                        <a:off x="1295400" y="1209328"/>
                        <a:ext cx="91757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4" name="Text Box 6"/>
          <p:cNvSpPr txBox="1">
            <a:spLocks noChangeArrowheads="1"/>
          </p:cNvSpPr>
          <p:nvPr/>
        </p:nvSpPr>
        <p:spPr bwMode="auto">
          <a:xfrm>
            <a:off x="2170113" y="1199803"/>
            <a:ext cx="1600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存在</a:t>
            </a:r>
            <a:r>
              <a:rPr kumimoji="1" lang="en-US" altLang="zh-CN" sz="2800">
                <a:latin typeface="微软雅黑" panose="020B0503020204020204" pitchFamily="34" charset="-122"/>
                <a:ea typeface="微软雅黑" panose="020B0503020204020204" pitchFamily="34" charset="-122"/>
              </a:rPr>
              <a:t>, </a:t>
            </a:r>
            <a:r>
              <a:rPr kumimoji="1" lang="zh-CN" altLang="en-US" sz="2800">
                <a:latin typeface="微软雅黑" panose="020B0503020204020204" pitchFamily="34" charset="-122"/>
                <a:ea typeface="微软雅黑" panose="020B0503020204020204" pitchFamily="34" charset="-122"/>
              </a:rPr>
              <a:t>且</a:t>
            </a:r>
          </a:p>
        </p:txBody>
      </p:sp>
      <p:graphicFrame>
        <p:nvGraphicFramePr>
          <p:cNvPr id="32775" name="Object 7"/>
          <p:cNvGraphicFramePr>
            <a:graphicFrameLocks noChangeAspect="1"/>
          </p:cNvGraphicFramePr>
          <p:nvPr/>
        </p:nvGraphicFramePr>
        <p:xfrm>
          <a:off x="3416300" y="980728"/>
          <a:ext cx="3935413" cy="982662"/>
        </p:xfrm>
        <a:graphic>
          <a:graphicData uri="http://schemas.openxmlformats.org/presentationml/2006/ole">
            <mc:AlternateContent xmlns:mc="http://schemas.openxmlformats.org/markup-compatibility/2006">
              <mc:Choice xmlns:v="urn:schemas-microsoft-com:vml" Requires="v">
                <p:oleObj spid="_x0000_s23555" name="Equation" r:id="rId5" imgW="2095500" imgH="520700" progId="Equation.3">
                  <p:embed/>
                </p:oleObj>
              </mc:Choice>
              <mc:Fallback>
                <p:oleObj name="Equation" r:id="rId5" imgW="2095500" imgH="520700" progId="Equation.3">
                  <p:embed/>
                  <p:pic>
                    <p:nvPicPr>
                      <p:cNvPr id="32775" name="Object 7"/>
                      <p:cNvPicPr>
                        <a:picLocks noChangeAspect="1" noChangeArrowheads="1"/>
                      </p:cNvPicPr>
                      <p:nvPr/>
                    </p:nvPicPr>
                    <p:blipFill>
                      <a:blip r:embed="rId6">
                        <a:biLevel thresh="50000"/>
                        <a:grayscl/>
                        <a:extLst>
                          <a:ext uri="{28A0092B-C50C-407E-A947-70E740481C1C}">
                            <a14:useLocalDpi xmlns:a14="http://schemas.microsoft.com/office/drawing/2010/main" val="0"/>
                          </a:ext>
                        </a:extLst>
                      </a:blip>
                      <a:srcRect/>
                      <a:stretch>
                        <a:fillRect/>
                      </a:stretch>
                    </p:blipFill>
                    <p:spPr bwMode="auto">
                      <a:xfrm>
                        <a:off x="3416300" y="980728"/>
                        <a:ext cx="3935413" cy="982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6" name="Text Box 8"/>
          <p:cNvSpPr txBox="1">
            <a:spLocks noChangeArrowheads="1"/>
          </p:cNvSpPr>
          <p:nvPr/>
        </p:nvSpPr>
        <p:spPr bwMode="auto">
          <a:xfrm>
            <a:off x="7275513" y="1133128"/>
            <a:ext cx="685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求</a:t>
            </a:r>
          </a:p>
        </p:txBody>
      </p:sp>
      <p:graphicFrame>
        <p:nvGraphicFramePr>
          <p:cNvPr id="32777" name="Object 9"/>
          <p:cNvGraphicFramePr>
            <a:graphicFrameLocks noChangeAspect="1"/>
          </p:cNvGraphicFramePr>
          <p:nvPr/>
        </p:nvGraphicFramePr>
        <p:xfrm>
          <a:off x="7732713" y="1214090"/>
          <a:ext cx="954087" cy="528638"/>
        </p:xfrm>
        <a:graphic>
          <a:graphicData uri="http://schemas.openxmlformats.org/presentationml/2006/ole">
            <mc:AlternateContent xmlns:mc="http://schemas.openxmlformats.org/markup-compatibility/2006">
              <mc:Choice xmlns:v="urn:schemas-microsoft-com:vml" Requires="v">
                <p:oleObj spid="_x0000_s23556" name="Equation" r:id="rId7" imgW="495300" imgH="266700" progId="Equation.3">
                  <p:embed/>
                </p:oleObj>
              </mc:Choice>
              <mc:Fallback>
                <p:oleObj name="Equation" r:id="rId7" imgW="495300" imgH="266700" progId="Equation.3">
                  <p:embed/>
                  <p:pic>
                    <p:nvPicPr>
                      <p:cNvPr id="32777" name="Object 9"/>
                      <p:cNvPicPr>
                        <a:picLocks noChangeAspect="1" noChangeArrowheads="1"/>
                      </p:cNvPicPr>
                      <p:nvPr/>
                    </p:nvPicPr>
                    <p:blipFill>
                      <a:blip r:embed="rId8">
                        <a:biLevel thresh="50000"/>
                        <a:grayscl/>
                        <a:extLst>
                          <a:ext uri="{28A0092B-C50C-407E-A947-70E740481C1C}">
                            <a14:useLocalDpi xmlns:a14="http://schemas.microsoft.com/office/drawing/2010/main" val="0"/>
                          </a:ext>
                        </a:extLst>
                      </a:blip>
                      <a:srcRect/>
                      <a:stretch>
                        <a:fillRect/>
                      </a:stretch>
                    </p:blipFill>
                    <p:spPr bwMode="auto">
                      <a:xfrm>
                        <a:off x="7732713" y="1214090"/>
                        <a:ext cx="954087"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8" name="Object 10"/>
          <p:cNvGraphicFramePr>
            <a:graphicFrameLocks noChangeAspect="1"/>
          </p:cNvGraphicFramePr>
          <p:nvPr/>
        </p:nvGraphicFramePr>
        <p:xfrm>
          <a:off x="1450975" y="2366615"/>
          <a:ext cx="3014663" cy="982663"/>
        </p:xfrm>
        <a:graphic>
          <a:graphicData uri="http://schemas.openxmlformats.org/presentationml/2006/ole">
            <mc:AlternateContent xmlns:mc="http://schemas.openxmlformats.org/markup-compatibility/2006">
              <mc:Choice xmlns:v="urn:schemas-microsoft-com:vml" Requires="v">
                <p:oleObj spid="_x0000_s23557" name="Equation" r:id="rId9" imgW="1612900" imgH="520700" progId="Equation.3">
                  <p:embed/>
                </p:oleObj>
              </mc:Choice>
              <mc:Fallback>
                <p:oleObj name="Equation" r:id="rId9" imgW="1612900" imgH="520700" progId="Equation.3">
                  <p:embed/>
                  <p:pic>
                    <p:nvPicPr>
                      <p:cNvPr id="32778" name="Object 10"/>
                      <p:cNvPicPr>
                        <a:picLocks noChangeAspect="1" noChangeArrowheads="1"/>
                      </p:cNvPicPr>
                      <p:nvPr/>
                    </p:nvPicPr>
                    <p:blipFill>
                      <a:blip r:embed="rId10">
                        <a:biLevel thresh="50000"/>
                        <a:grayscl/>
                        <a:extLst>
                          <a:ext uri="{28A0092B-C50C-407E-A947-70E740481C1C}">
                            <a14:useLocalDpi xmlns:a14="http://schemas.microsoft.com/office/drawing/2010/main" val="0"/>
                          </a:ext>
                        </a:extLst>
                      </a:blip>
                      <a:srcRect/>
                      <a:stretch>
                        <a:fillRect/>
                      </a:stretch>
                    </p:blipFill>
                    <p:spPr bwMode="auto">
                      <a:xfrm>
                        <a:off x="1450975" y="2366615"/>
                        <a:ext cx="3014663" cy="982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9" name="Text Box 11"/>
          <p:cNvSpPr txBox="1">
            <a:spLocks noChangeArrowheads="1"/>
          </p:cNvSpPr>
          <p:nvPr/>
        </p:nvSpPr>
        <p:spPr bwMode="auto">
          <a:xfrm>
            <a:off x="539750" y="5552728"/>
            <a:ext cx="1136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所以</a:t>
            </a:r>
          </a:p>
        </p:txBody>
      </p:sp>
      <p:graphicFrame>
        <p:nvGraphicFramePr>
          <p:cNvPr id="32780" name="Object 12"/>
          <p:cNvGraphicFramePr>
            <a:graphicFrameLocks noChangeAspect="1"/>
          </p:cNvGraphicFramePr>
          <p:nvPr/>
        </p:nvGraphicFramePr>
        <p:xfrm>
          <a:off x="1797050" y="5613053"/>
          <a:ext cx="1714500" cy="508000"/>
        </p:xfrm>
        <a:graphic>
          <a:graphicData uri="http://schemas.openxmlformats.org/presentationml/2006/ole">
            <mc:AlternateContent xmlns:mc="http://schemas.openxmlformats.org/markup-compatibility/2006">
              <mc:Choice xmlns:v="urn:schemas-microsoft-com:vml" Requires="v">
                <p:oleObj spid="_x0000_s23558" name="Equation" r:id="rId11" imgW="914400" imgH="266700" progId="Equation.3">
                  <p:embed/>
                </p:oleObj>
              </mc:Choice>
              <mc:Fallback>
                <p:oleObj name="Equation" r:id="rId11" imgW="914400" imgH="266700" progId="Equation.3">
                  <p:embed/>
                  <p:pic>
                    <p:nvPicPr>
                      <p:cNvPr id="32780" name="Object 12"/>
                      <p:cNvPicPr>
                        <a:picLocks noChangeAspect="1" noChangeArrowheads="1"/>
                      </p:cNvPicPr>
                      <p:nvPr/>
                    </p:nvPicPr>
                    <p:blipFill>
                      <a:blip r:embed="rId12">
                        <a:biLevel thresh="50000"/>
                        <a:grayscl/>
                        <a:extLst>
                          <a:ext uri="{28A0092B-C50C-407E-A947-70E740481C1C}">
                            <a14:useLocalDpi xmlns:a14="http://schemas.microsoft.com/office/drawing/2010/main" val="0"/>
                          </a:ext>
                        </a:extLst>
                      </a:blip>
                      <a:srcRect/>
                      <a:stretch>
                        <a:fillRect/>
                      </a:stretch>
                    </p:blipFill>
                    <p:spPr bwMode="auto">
                      <a:xfrm>
                        <a:off x="1797050" y="5613053"/>
                        <a:ext cx="17145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1" name="Object 13"/>
          <p:cNvGraphicFramePr>
            <a:graphicFrameLocks noChangeAspect="1"/>
          </p:cNvGraphicFramePr>
          <p:nvPr/>
        </p:nvGraphicFramePr>
        <p:xfrm>
          <a:off x="4495800" y="2361853"/>
          <a:ext cx="3459163" cy="982662"/>
        </p:xfrm>
        <a:graphic>
          <a:graphicData uri="http://schemas.openxmlformats.org/presentationml/2006/ole">
            <mc:AlternateContent xmlns:mc="http://schemas.openxmlformats.org/markup-compatibility/2006">
              <mc:Choice xmlns:v="urn:schemas-microsoft-com:vml" Requires="v">
                <p:oleObj spid="_x0000_s23559" name="Equation" r:id="rId13" imgW="1841500" imgH="520700" progId="Equation.3">
                  <p:embed/>
                </p:oleObj>
              </mc:Choice>
              <mc:Fallback>
                <p:oleObj name="Equation" r:id="rId13" imgW="1841500" imgH="520700" progId="Equation.3">
                  <p:embed/>
                  <p:pic>
                    <p:nvPicPr>
                      <p:cNvPr id="32781" name="Object 13"/>
                      <p:cNvPicPr>
                        <a:picLocks noChangeAspect="1" noChangeArrowheads="1"/>
                      </p:cNvPicPr>
                      <p:nvPr/>
                    </p:nvPicPr>
                    <p:blipFill>
                      <a:blip r:embed="rId14">
                        <a:biLevel thresh="50000"/>
                        <a:grayscl/>
                        <a:extLst>
                          <a:ext uri="{28A0092B-C50C-407E-A947-70E740481C1C}">
                            <a14:useLocalDpi xmlns:a14="http://schemas.microsoft.com/office/drawing/2010/main" val="0"/>
                          </a:ext>
                        </a:extLst>
                      </a:blip>
                      <a:srcRect/>
                      <a:stretch>
                        <a:fillRect/>
                      </a:stretch>
                    </p:blipFill>
                    <p:spPr bwMode="auto">
                      <a:xfrm>
                        <a:off x="4495800" y="2361853"/>
                        <a:ext cx="3459163" cy="982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2" name="Object 14"/>
          <p:cNvGraphicFramePr>
            <a:graphicFrameLocks noChangeAspect="1"/>
          </p:cNvGraphicFramePr>
          <p:nvPr/>
        </p:nvGraphicFramePr>
        <p:xfrm>
          <a:off x="2401888" y="3460403"/>
          <a:ext cx="3998912" cy="1047750"/>
        </p:xfrm>
        <a:graphic>
          <a:graphicData uri="http://schemas.openxmlformats.org/presentationml/2006/ole">
            <mc:AlternateContent xmlns:mc="http://schemas.openxmlformats.org/markup-compatibility/2006">
              <mc:Choice xmlns:v="urn:schemas-microsoft-com:vml" Requires="v">
                <p:oleObj spid="_x0000_s23560" name="Equation" r:id="rId15" imgW="2133600" imgH="558800" progId="Equation.3">
                  <p:embed/>
                </p:oleObj>
              </mc:Choice>
              <mc:Fallback>
                <p:oleObj name="Equation" r:id="rId15" imgW="2133600" imgH="558800" progId="Equation.3">
                  <p:embed/>
                  <p:pic>
                    <p:nvPicPr>
                      <p:cNvPr id="32782"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01888" y="3460403"/>
                        <a:ext cx="3998912"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3" name="Object 15"/>
          <p:cNvGraphicFramePr>
            <a:graphicFrameLocks noChangeAspect="1"/>
          </p:cNvGraphicFramePr>
          <p:nvPr/>
        </p:nvGraphicFramePr>
        <p:xfrm>
          <a:off x="2370138" y="4493865"/>
          <a:ext cx="2189162" cy="982663"/>
        </p:xfrm>
        <a:graphic>
          <a:graphicData uri="http://schemas.openxmlformats.org/presentationml/2006/ole">
            <mc:AlternateContent xmlns:mc="http://schemas.openxmlformats.org/markup-compatibility/2006">
              <mc:Choice xmlns:v="urn:schemas-microsoft-com:vml" Requires="v">
                <p:oleObj spid="_x0000_s23561" name="Equation" r:id="rId17" imgW="1168400" imgH="520700" progId="Equation.3">
                  <p:embed/>
                </p:oleObj>
              </mc:Choice>
              <mc:Fallback>
                <p:oleObj name="Equation" r:id="rId17" imgW="1168400" imgH="520700" progId="Equation.3">
                  <p:embed/>
                  <p:pic>
                    <p:nvPicPr>
                      <p:cNvPr id="32783" name="Object 15"/>
                      <p:cNvPicPr>
                        <a:picLocks noChangeAspect="1" noChangeArrowheads="1"/>
                      </p:cNvPicPr>
                      <p:nvPr/>
                    </p:nvPicPr>
                    <p:blipFill>
                      <a:blip r:embed="rId18">
                        <a:biLevel thresh="50000"/>
                        <a:grayscl/>
                        <a:extLst>
                          <a:ext uri="{28A0092B-C50C-407E-A947-70E740481C1C}">
                            <a14:useLocalDpi xmlns:a14="http://schemas.microsoft.com/office/drawing/2010/main" val="0"/>
                          </a:ext>
                        </a:extLst>
                      </a:blip>
                      <a:srcRect/>
                      <a:stretch>
                        <a:fillRect/>
                      </a:stretch>
                    </p:blipFill>
                    <p:spPr bwMode="auto">
                      <a:xfrm>
                        <a:off x="2370138" y="4493865"/>
                        <a:ext cx="2189162" cy="982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fade">
                                      <p:cBhvr>
                                        <p:cTn id="7" dur="500"/>
                                        <p:tgtEl>
                                          <p:spTgt spid="32771"/>
                                        </p:tgtEl>
                                      </p:cBhvr>
                                    </p:animEffect>
                                  </p:childTnLst>
                                </p:cTn>
                              </p:par>
                              <p:par>
                                <p:cTn id="8" presetID="10" presetClass="entr" presetSubtype="0" fill="hold" nodeType="withEffect">
                                  <p:stCondLst>
                                    <p:cond delay="0"/>
                                  </p:stCondLst>
                                  <p:childTnLst>
                                    <p:set>
                                      <p:cBhvr>
                                        <p:cTn id="9" dur="1" fill="hold">
                                          <p:stCondLst>
                                            <p:cond delay="0"/>
                                          </p:stCondLst>
                                        </p:cTn>
                                        <p:tgtEl>
                                          <p:spTgt spid="32778"/>
                                        </p:tgtEl>
                                        <p:attrNameLst>
                                          <p:attrName>style.visibility</p:attrName>
                                        </p:attrNameLst>
                                      </p:cBhvr>
                                      <p:to>
                                        <p:strVal val="visible"/>
                                      </p:to>
                                    </p:set>
                                    <p:animEffect transition="in" filter="fade">
                                      <p:cBhvr>
                                        <p:cTn id="10" dur="500"/>
                                        <p:tgtEl>
                                          <p:spTgt spid="3277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779"/>
                                        </p:tgtEl>
                                        <p:attrNameLst>
                                          <p:attrName>style.visibility</p:attrName>
                                        </p:attrNameLst>
                                      </p:cBhvr>
                                      <p:to>
                                        <p:strVal val="visible"/>
                                      </p:to>
                                    </p:set>
                                    <p:animEffect transition="in" filter="fade">
                                      <p:cBhvr>
                                        <p:cTn id="13" dur="500"/>
                                        <p:tgtEl>
                                          <p:spTgt spid="32779"/>
                                        </p:tgtEl>
                                      </p:cBhvr>
                                    </p:animEffect>
                                  </p:childTnLst>
                                </p:cTn>
                              </p:par>
                              <p:par>
                                <p:cTn id="14" presetID="10" presetClass="entr" presetSubtype="0" fill="hold" nodeType="withEffect">
                                  <p:stCondLst>
                                    <p:cond delay="0"/>
                                  </p:stCondLst>
                                  <p:childTnLst>
                                    <p:set>
                                      <p:cBhvr>
                                        <p:cTn id="15" dur="1" fill="hold">
                                          <p:stCondLst>
                                            <p:cond delay="0"/>
                                          </p:stCondLst>
                                        </p:cTn>
                                        <p:tgtEl>
                                          <p:spTgt spid="32780"/>
                                        </p:tgtEl>
                                        <p:attrNameLst>
                                          <p:attrName>style.visibility</p:attrName>
                                        </p:attrNameLst>
                                      </p:cBhvr>
                                      <p:to>
                                        <p:strVal val="visible"/>
                                      </p:to>
                                    </p:set>
                                    <p:animEffect transition="in" filter="fade">
                                      <p:cBhvr>
                                        <p:cTn id="16" dur="500"/>
                                        <p:tgtEl>
                                          <p:spTgt spid="32780"/>
                                        </p:tgtEl>
                                      </p:cBhvr>
                                    </p:animEffect>
                                  </p:childTnLst>
                                </p:cTn>
                              </p:par>
                              <p:par>
                                <p:cTn id="17" presetID="10" presetClass="entr" presetSubtype="0" fill="hold" nodeType="withEffect">
                                  <p:stCondLst>
                                    <p:cond delay="0"/>
                                  </p:stCondLst>
                                  <p:childTnLst>
                                    <p:set>
                                      <p:cBhvr>
                                        <p:cTn id="18" dur="1" fill="hold">
                                          <p:stCondLst>
                                            <p:cond delay="0"/>
                                          </p:stCondLst>
                                        </p:cTn>
                                        <p:tgtEl>
                                          <p:spTgt spid="32781"/>
                                        </p:tgtEl>
                                        <p:attrNameLst>
                                          <p:attrName>style.visibility</p:attrName>
                                        </p:attrNameLst>
                                      </p:cBhvr>
                                      <p:to>
                                        <p:strVal val="visible"/>
                                      </p:to>
                                    </p:set>
                                    <p:animEffect transition="in" filter="fade">
                                      <p:cBhvr>
                                        <p:cTn id="19" dur="500"/>
                                        <p:tgtEl>
                                          <p:spTgt spid="32781"/>
                                        </p:tgtEl>
                                      </p:cBhvr>
                                    </p:animEffect>
                                  </p:childTnLst>
                                </p:cTn>
                              </p:par>
                              <p:par>
                                <p:cTn id="20" presetID="10" presetClass="entr" presetSubtype="0" fill="hold" nodeType="withEffect">
                                  <p:stCondLst>
                                    <p:cond delay="0"/>
                                  </p:stCondLst>
                                  <p:childTnLst>
                                    <p:set>
                                      <p:cBhvr>
                                        <p:cTn id="21" dur="1" fill="hold">
                                          <p:stCondLst>
                                            <p:cond delay="0"/>
                                          </p:stCondLst>
                                        </p:cTn>
                                        <p:tgtEl>
                                          <p:spTgt spid="32782"/>
                                        </p:tgtEl>
                                        <p:attrNameLst>
                                          <p:attrName>style.visibility</p:attrName>
                                        </p:attrNameLst>
                                      </p:cBhvr>
                                      <p:to>
                                        <p:strVal val="visible"/>
                                      </p:to>
                                    </p:set>
                                    <p:animEffect transition="in" filter="fade">
                                      <p:cBhvr>
                                        <p:cTn id="22" dur="500"/>
                                        <p:tgtEl>
                                          <p:spTgt spid="32782"/>
                                        </p:tgtEl>
                                      </p:cBhvr>
                                    </p:animEffect>
                                  </p:childTnLst>
                                </p:cTn>
                              </p:par>
                              <p:par>
                                <p:cTn id="23" presetID="10" presetClass="entr" presetSubtype="0" fill="hold" nodeType="withEffect">
                                  <p:stCondLst>
                                    <p:cond delay="0"/>
                                  </p:stCondLst>
                                  <p:childTnLst>
                                    <p:set>
                                      <p:cBhvr>
                                        <p:cTn id="24" dur="1" fill="hold">
                                          <p:stCondLst>
                                            <p:cond delay="0"/>
                                          </p:stCondLst>
                                        </p:cTn>
                                        <p:tgtEl>
                                          <p:spTgt spid="32783"/>
                                        </p:tgtEl>
                                        <p:attrNameLst>
                                          <p:attrName>style.visibility</p:attrName>
                                        </p:attrNameLst>
                                      </p:cBhvr>
                                      <p:to>
                                        <p:strVal val="visible"/>
                                      </p:to>
                                    </p:set>
                                    <p:animEffect transition="in" filter="fade">
                                      <p:cBhvr>
                                        <p:cTn id="25" dur="500"/>
                                        <p:tgtEl>
                                          <p:spTgt spid="32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p:bldP spid="32779"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3794" name="Object 2"/>
          <p:cNvGraphicFramePr>
            <a:graphicFrameLocks noChangeAspect="1"/>
          </p:cNvGraphicFramePr>
          <p:nvPr/>
        </p:nvGraphicFramePr>
        <p:xfrm>
          <a:off x="1625600" y="1222028"/>
          <a:ext cx="736600" cy="406400"/>
        </p:xfrm>
        <a:graphic>
          <a:graphicData uri="http://schemas.openxmlformats.org/presentationml/2006/ole">
            <mc:AlternateContent xmlns:mc="http://schemas.openxmlformats.org/markup-compatibility/2006">
              <mc:Choice xmlns:v="urn:schemas-microsoft-com:vml" Requires="v">
                <p:oleObj spid="_x0000_s24578" name="Equation" r:id="rId3" imgW="977900" imgH="546100" progId="Equation.3">
                  <p:embed/>
                </p:oleObj>
              </mc:Choice>
              <mc:Fallback>
                <p:oleObj name="Equation" r:id="rId3" imgW="977900" imgH="546100" progId="Equation.3">
                  <p:embed/>
                  <p:pic>
                    <p:nvPicPr>
                      <p:cNvPr id="33794" name="Object 2"/>
                      <p:cNvPicPr>
                        <a:picLocks noChangeAspect="1" noChangeArrowheads="1"/>
                      </p:cNvPicPr>
                      <p:nvPr/>
                    </p:nvPicPr>
                    <p:blipFill>
                      <a:blip r:embed="rId4">
                        <a:biLevel thresh="50000"/>
                        <a:grayscl/>
                        <a:extLst>
                          <a:ext uri="{28A0092B-C50C-407E-A947-70E740481C1C}">
                            <a14:useLocalDpi xmlns:a14="http://schemas.microsoft.com/office/drawing/2010/main" val="0"/>
                          </a:ext>
                        </a:extLst>
                      </a:blip>
                      <a:srcRect/>
                      <a:stretch>
                        <a:fillRect/>
                      </a:stretch>
                    </p:blipFill>
                    <p:spPr bwMode="auto">
                      <a:xfrm>
                        <a:off x="1625600" y="1222028"/>
                        <a:ext cx="7366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5" name="Text Box 3"/>
          <p:cNvSpPr txBox="1">
            <a:spLocks noChangeArrowheads="1"/>
          </p:cNvSpPr>
          <p:nvPr/>
        </p:nvSpPr>
        <p:spPr bwMode="auto">
          <a:xfrm>
            <a:off x="2362200" y="113947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在 </a:t>
            </a:r>
          </a:p>
        </p:txBody>
      </p:sp>
      <p:graphicFrame>
        <p:nvGraphicFramePr>
          <p:cNvPr id="33796" name="Object 4"/>
          <p:cNvGraphicFramePr>
            <a:graphicFrameLocks noChangeAspect="1"/>
          </p:cNvGraphicFramePr>
          <p:nvPr/>
        </p:nvGraphicFramePr>
        <p:xfrm>
          <a:off x="2809875" y="1160115"/>
          <a:ext cx="923925" cy="461963"/>
        </p:xfrm>
        <a:graphic>
          <a:graphicData uri="http://schemas.openxmlformats.org/presentationml/2006/ole">
            <mc:AlternateContent xmlns:mc="http://schemas.openxmlformats.org/markup-compatibility/2006">
              <mc:Choice xmlns:v="urn:schemas-microsoft-com:vml" Requires="v">
                <p:oleObj spid="_x0000_s24579" name="Equation" r:id="rId5" imgW="469900" imgH="241300" progId="Equation.3">
                  <p:embed/>
                </p:oleObj>
              </mc:Choice>
              <mc:Fallback>
                <p:oleObj name="Equation" r:id="rId5" imgW="469900" imgH="241300" progId="Equation.3">
                  <p:embed/>
                  <p:pic>
                    <p:nvPicPr>
                      <p:cNvPr id="33796" name="Object 4"/>
                      <p:cNvPicPr>
                        <a:picLocks noChangeAspect="1" noChangeArrowheads="1"/>
                      </p:cNvPicPr>
                      <p:nvPr/>
                    </p:nvPicPr>
                    <p:blipFill>
                      <a:blip r:embed="rId6">
                        <a:biLevel thresh="50000"/>
                        <a:grayscl/>
                        <a:extLst>
                          <a:ext uri="{28A0092B-C50C-407E-A947-70E740481C1C}">
                            <a14:useLocalDpi xmlns:a14="http://schemas.microsoft.com/office/drawing/2010/main" val="0"/>
                          </a:ext>
                        </a:extLst>
                      </a:blip>
                      <a:srcRect/>
                      <a:stretch>
                        <a:fillRect/>
                      </a:stretch>
                    </p:blipFill>
                    <p:spPr bwMode="auto">
                      <a:xfrm>
                        <a:off x="2809875" y="1160115"/>
                        <a:ext cx="923925"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7" name="Text Box 5"/>
          <p:cNvSpPr txBox="1">
            <a:spLocks noChangeArrowheads="1"/>
          </p:cNvSpPr>
          <p:nvPr/>
        </p:nvSpPr>
        <p:spPr bwMode="auto">
          <a:xfrm>
            <a:off x="3657600" y="1102965"/>
            <a:ext cx="2286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处连续</a:t>
            </a:r>
            <a:r>
              <a:rPr kumimoji="1" lang="en-US" altLang="zh-CN" sz="2800">
                <a:latin typeface="微软雅黑" panose="020B0503020204020204" pitchFamily="34" charset="-122"/>
                <a:ea typeface="微软雅黑" panose="020B0503020204020204" pitchFamily="34" charset="-122"/>
              </a:rPr>
              <a:t>, </a:t>
            </a:r>
            <a:r>
              <a:rPr kumimoji="1" lang="zh-CN" altLang="en-US" sz="2800">
                <a:latin typeface="微软雅黑" panose="020B0503020204020204" pitchFamily="34" charset="-122"/>
                <a:ea typeface="微软雅黑" panose="020B0503020204020204" pitchFamily="34" charset="-122"/>
              </a:rPr>
              <a:t>且</a:t>
            </a:r>
          </a:p>
        </p:txBody>
      </p:sp>
      <p:graphicFrame>
        <p:nvGraphicFramePr>
          <p:cNvPr id="33798" name="Object 6"/>
          <p:cNvGraphicFramePr>
            <a:graphicFrameLocks noChangeAspect="1"/>
          </p:cNvGraphicFramePr>
          <p:nvPr/>
        </p:nvGraphicFramePr>
        <p:xfrm>
          <a:off x="5334000" y="980728"/>
          <a:ext cx="1447800" cy="850900"/>
        </p:xfrm>
        <a:graphic>
          <a:graphicData uri="http://schemas.openxmlformats.org/presentationml/2006/ole">
            <mc:AlternateContent xmlns:mc="http://schemas.openxmlformats.org/markup-compatibility/2006">
              <mc:Choice xmlns:v="urn:schemas-microsoft-com:vml" Requires="v">
                <p:oleObj spid="_x0000_s24580" name="Equation" r:id="rId7" imgW="1930400" imgH="1130300" progId="Equation.3">
                  <p:embed/>
                </p:oleObj>
              </mc:Choice>
              <mc:Fallback>
                <p:oleObj name="Equation" r:id="rId7" imgW="1930400" imgH="1130300" progId="Equation.3">
                  <p:embed/>
                  <p:pic>
                    <p:nvPicPr>
                      <p:cNvPr id="33798" name="Object 6"/>
                      <p:cNvPicPr>
                        <a:picLocks noChangeAspect="1" noChangeArrowheads="1"/>
                      </p:cNvPicPr>
                      <p:nvPr/>
                    </p:nvPicPr>
                    <p:blipFill>
                      <a:blip r:embed="rId8">
                        <a:biLevel thresh="50000"/>
                        <a:grayscl/>
                        <a:extLst>
                          <a:ext uri="{28A0092B-C50C-407E-A947-70E740481C1C}">
                            <a14:useLocalDpi xmlns:a14="http://schemas.microsoft.com/office/drawing/2010/main" val="0"/>
                          </a:ext>
                        </a:extLst>
                      </a:blip>
                      <a:srcRect/>
                      <a:stretch>
                        <a:fillRect/>
                      </a:stretch>
                    </p:blipFill>
                    <p:spPr bwMode="auto">
                      <a:xfrm>
                        <a:off x="5334000" y="980728"/>
                        <a:ext cx="14478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9" name="Text Box 7"/>
          <p:cNvSpPr txBox="1">
            <a:spLocks noChangeArrowheads="1"/>
          </p:cNvSpPr>
          <p:nvPr/>
        </p:nvSpPr>
        <p:spPr bwMode="auto">
          <a:xfrm>
            <a:off x="6858000" y="1088678"/>
            <a:ext cx="16017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存在，</a:t>
            </a:r>
          </a:p>
        </p:txBody>
      </p:sp>
      <p:sp>
        <p:nvSpPr>
          <p:cNvPr id="33800" name="Text Box 8"/>
          <p:cNvSpPr txBox="1">
            <a:spLocks noChangeArrowheads="1"/>
          </p:cNvSpPr>
          <p:nvPr/>
        </p:nvSpPr>
        <p:spPr bwMode="auto">
          <a:xfrm>
            <a:off x="7772400" y="1102965"/>
            <a:ext cx="114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证明</a:t>
            </a:r>
            <a:r>
              <a:rPr kumimoji="1" lang="en-US" altLang="zh-CN" sz="2800">
                <a:latin typeface="微软雅黑" panose="020B0503020204020204" pitchFamily="34" charset="-122"/>
                <a:ea typeface="微软雅黑" panose="020B0503020204020204" pitchFamily="34" charset="-122"/>
              </a:rPr>
              <a:t>:</a:t>
            </a:r>
          </a:p>
        </p:txBody>
      </p:sp>
      <p:graphicFrame>
        <p:nvGraphicFramePr>
          <p:cNvPr id="33801" name="Object 9"/>
          <p:cNvGraphicFramePr>
            <a:graphicFrameLocks noChangeAspect="1"/>
          </p:cNvGraphicFramePr>
          <p:nvPr/>
        </p:nvGraphicFramePr>
        <p:xfrm>
          <a:off x="574675" y="1882428"/>
          <a:ext cx="736600" cy="406400"/>
        </p:xfrm>
        <a:graphic>
          <a:graphicData uri="http://schemas.openxmlformats.org/presentationml/2006/ole">
            <mc:AlternateContent xmlns:mc="http://schemas.openxmlformats.org/markup-compatibility/2006">
              <mc:Choice xmlns:v="urn:schemas-microsoft-com:vml" Requires="v">
                <p:oleObj spid="_x0000_s24581" name="Equation" r:id="rId9" imgW="977900" imgH="546100" progId="Equation.3">
                  <p:embed/>
                </p:oleObj>
              </mc:Choice>
              <mc:Fallback>
                <p:oleObj name="Equation" r:id="rId9" imgW="977900" imgH="546100" progId="Equation.3">
                  <p:embed/>
                  <p:pic>
                    <p:nvPicPr>
                      <p:cNvPr id="33801" name="Object 9"/>
                      <p:cNvPicPr>
                        <a:picLocks noChangeAspect="1" noChangeArrowheads="1"/>
                      </p:cNvPicPr>
                      <p:nvPr/>
                    </p:nvPicPr>
                    <p:blipFill>
                      <a:blip r:embed="rId10">
                        <a:biLevel thresh="50000"/>
                        <a:grayscl/>
                        <a:extLst>
                          <a:ext uri="{28A0092B-C50C-407E-A947-70E740481C1C}">
                            <a14:useLocalDpi xmlns:a14="http://schemas.microsoft.com/office/drawing/2010/main" val="0"/>
                          </a:ext>
                        </a:extLst>
                      </a:blip>
                      <a:srcRect/>
                      <a:stretch>
                        <a:fillRect/>
                      </a:stretch>
                    </p:blipFill>
                    <p:spPr bwMode="auto">
                      <a:xfrm>
                        <a:off x="574675" y="1882428"/>
                        <a:ext cx="7366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2" name="Text Box 10"/>
          <p:cNvSpPr txBox="1">
            <a:spLocks noChangeArrowheads="1"/>
          </p:cNvSpPr>
          <p:nvPr/>
        </p:nvSpPr>
        <p:spPr bwMode="auto">
          <a:xfrm>
            <a:off x="1247775" y="1774478"/>
            <a:ext cx="685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在</a:t>
            </a:r>
          </a:p>
        </p:txBody>
      </p:sp>
      <p:graphicFrame>
        <p:nvGraphicFramePr>
          <p:cNvPr id="33803" name="Object 11"/>
          <p:cNvGraphicFramePr>
            <a:graphicFrameLocks noChangeAspect="1"/>
          </p:cNvGraphicFramePr>
          <p:nvPr/>
        </p:nvGraphicFramePr>
        <p:xfrm>
          <a:off x="1768475" y="1907828"/>
          <a:ext cx="774700" cy="317500"/>
        </p:xfrm>
        <a:graphic>
          <a:graphicData uri="http://schemas.openxmlformats.org/presentationml/2006/ole">
            <mc:AlternateContent xmlns:mc="http://schemas.openxmlformats.org/markup-compatibility/2006">
              <mc:Choice xmlns:v="urn:schemas-microsoft-com:vml" Requires="v">
                <p:oleObj spid="_x0000_s24582" name="Equation" r:id="rId11" imgW="1028700" imgH="419100" progId="Equation.3">
                  <p:embed/>
                </p:oleObj>
              </mc:Choice>
              <mc:Fallback>
                <p:oleObj name="Equation" r:id="rId11" imgW="1028700" imgH="419100" progId="Equation.3">
                  <p:embed/>
                  <p:pic>
                    <p:nvPicPr>
                      <p:cNvPr id="33803" name="Object 11"/>
                      <p:cNvPicPr>
                        <a:picLocks noChangeAspect="1" noChangeArrowheads="1"/>
                      </p:cNvPicPr>
                      <p:nvPr/>
                    </p:nvPicPr>
                    <p:blipFill>
                      <a:blip r:embed="rId12">
                        <a:biLevel thresh="50000"/>
                        <a:grayscl/>
                        <a:extLst>
                          <a:ext uri="{28A0092B-C50C-407E-A947-70E740481C1C}">
                            <a14:useLocalDpi xmlns:a14="http://schemas.microsoft.com/office/drawing/2010/main" val="0"/>
                          </a:ext>
                        </a:extLst>
                      </a:blip>
                      <a:srcRect/>
                      <a:stretch>
                        <a:fillRect/>
                      </a:stretch>
                    </p:blipFill>
                    <p:spPr bwMode="auto">
                      <a:xfrm>
                        <a:off x="1768475" y="1907828"/>
                        <a:ext cx="7747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4" name="Text Box 12"/>
          <p:cNvSpPr txBox="1">
            <a:spLocks noChangeArrowheads="1"/>
          </p:cNvSpPr>
          <p:nvPr/>
        </p:nvSpPr>
        <p:spPr bwMode="auto">
          <a:xfrm>
            <a:off x="2543175" y="1788765"/>
            <a:ext cx="152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处可导</a:t>
            </a:r>
            <a:r>
              <a:rPr kumimoji="1" lang="en-US" altLang="zh-CN" sz="2800">
                <a:latin typeface="微软雅黑" panose="020B0503020204020204" pitchFamily="34" charset="-122"/>
                <a:ea typeface="微软雅黑" panose="020B0503020204020204" pitchFamily="34" charset="-122"/>
              </a:rPr>
              <a:t>.</a:t>
            </a:r>
          </a:p>
        </p:txBody>
      </p:sp>
      <p:sp>
        <p:nvSpPr>
          <p:cNvPr id="33805" name="Text Box 13"/>
          <p:cNvSpPr txBox="1">
            <a:spLocks noChangeArrowheads="1"/>
          </p:cNvSpPr>
          <p:nvPr/>
        </p:nvSpPr>
        <p:spPr bwMode="auto">
          <a:xfrm>
            <a:off x="555625" y="2673003"/>
            <a:ext cx="17303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solidFill>
                  <a:srgbClr val="FF0000"/>
                </a:solidFill>
                <a:latin typeface="微软雅黑" panose="020B0503020204020204" pitchFamily="34" charset="-122"/>
                <a:ea typeface="微软雅黑" panose="020B0503020204020204" pitchFamily="34" charset="-122"/>
              </a:rPr>
              <a:t>证：</a:t>
            </a:r>
            <a:r>
              <a:rPr kumimoji="1" lang="zh-CN" altLang="en-US" sz="2800" dirty="0">
                <a:latin typeface="微软雅黑" panose="020B0503020204020204" pitchFamily="34" charset="-122"/>
                <a:ea typeface="微软雅黑" panose="020B0503020204020204" pitchFamily="34" charset="-122"/>
              </a:rPr>
              <a:t>因为</a:t>
            </a:r>
          </a:p>
        </p:txBody>
      </p:sp>
      <p:graphicFrame>
        <p:nvGraphicFramePr>
          <p:cNvPr id="33806" name="Object 14"/>
          <p:cNvGraphicFramePr>
            <a:graphicFrameLocks noChangeAspect="1"/>
          </p:cNvGraphicFramePr>
          <p:nvPr/>
        </p:nvGraphicFramePr>
        <p:xfrm>
          <a:off x="1971308" y="2492896"/>
          <a:ext cx="1592580" cy="935990"/>
        </p:xfrm>
        <a:graphic>
          <a:graphicData uri="http://schemas.openxmlformats.org/presentationml/2006/ole">
            <mc:AlternateContent xmlns:mc="http://schemas.openxmlformats.org/markup-compatibility/2006">
              <mc:Choice xmlns:v="urn:schemas-microsoft-com:vml" Requires="v">
                <p:oleObj spid="_x0000_s24583" name="Equation" r:id="rId13" imgW="1930400" imgH="1130300" progId="Equation.3">
                  <p:embed/>
                </p:oleObj>
              </mc:Choice>
              <mc:Fallback>
                <p:oleObj name="Equation" r:id="rId13" imgW="1930400" imgH="1130300" progId="Equation.3">
                  <p:embed/>
                  <p:pic>
                    <p:nvPicPr>
                      <p:cNvPr id="33806" name="Object 14"/>
                      <p:cNvPicPr>
                        <a:picLocks noChangeAspect="1" noChangeArrowheads="1"/>
                      </p:cNvPicPr>
                      <p:nvPr/>
                    </p:nvPicPr>
                    <p:blipFill>
                      <a:blip r:embed="rId14">
                        <a:biLevel thresh="50000"/>
                        <a:grayscl/>
                        <a:extLst>
                          <a:ext uri="{28A0092B-C50C-407E-A947-70E740481C1C}">
                            <a14:useLocalDpi xmlns:a14="http://schemas.microsoft.com/office/drawing/2010/main" val="0"/>
                          </a:ext>
                        </a:extLst>
                      </a:blip>
                      <a:srcRect/>
                      <a:stretch>
                        <a:fillRect/>
                      </a:stretch>
                    </p:blipFill>
                    <p:spPr bwMode="auto">
                      <a:xfrm>
                        <a:off x="1971308" y="2492896"/>
                        <a:ext cx="1592580" cy="9359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7" name="Text Box 15"/>
          <p:cNvSpPr txBox="1">
            <a:spLocks noChangeArrowheads="1"/>
          </p:cNvSpPr>
          <p:nvPr/>
        </p:nvSpPr>
        <p:spPr bwMode="auto">
          <a:xfrm>
            <a:off x="3505200" y="2673003"/>
            <a:ext cx="18589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存在，</a:t>
            </a:r>
          </a:p>
        </p:txBody>
      </p:sp>
      <p:sp>
        <p:nvSpPr>
          <p:cNvPr id="33808" name="Text Box 16"/>
          <p:cNvSpPr txBox="1">
            <a:spLocks noChangeArrowheads="1"/>
          </p:cNvSpPr>
          <p:nvPr/>
        </p:nvSpPr>
        <p:spPr bwMode="auto">
          <a:xfrm>
            <a:off x="4419600" y="2641253"/>
            <a:ext cx="1143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则有</a:t>
            </a:r>
          </a:p>
        </p:txBody>
      </p:sp>
      <p:graphicFrame>
        <p:nvGraphicFramePr>
          <p:cNvPr id="33809" name="Object 17"/>
          <p:cNvGraphicFramePr>
            <a:graphicFrameLocks noChangeAspect="1"/>
          </p:cNvGraphicFramePr>
          <p:nvPr/>
        </p:nvGraphicFramePr>
        <p:xfrm>
          <a:off x="5142954" y="2726660"/>
          <a:ext cx="2165350" cy="670560"/>
        </p:xfrm>
        <a:graphic>
          <a:graphicData uri="http://schemas.openxmlformats.org/presentationml/2006/ole">
            <mc:AlternateContent xmlns:mc="http://schemas.openxmlformats.org/markup-compatibility/2006">
              <mc:Choice xmlns:v="urn:schemas-microsoft-com:vml" Requires="v">
                <p:oleObj spid="_x0000_s24584" name="Equation" r:id="rId15" imgW="2628900" imgH="812800" progId="Equation.3">
                  <p:embed/>
                </p:oleObj>
              </mc:Choice>
              <mc:Fallback>
                <p:oleObj name="Equation" r:id="rId15" imgW="2628900" imgH="812800" progId="Equation.3">
                  <p:embed/>
                  <p:pic>
                    <p:nvPicPr>
                      <p:cNvPr id="33809" name="Object 17"/>
                      <p:cNvPicPr>
                        <a:picLocks noChangeAspect="1" noChangeArrowheads="1"/>
                      </p:cNvPicPr>
                      <p:nvPr/>
                    </p:nvPicPr>
                    <p:blipFill>
                      <a:blip r:embed="rId16">
                        <a:biLevel thresh="50000"/>
                        <a:grayscl/>
                        <a:extLst>
                          <a:ext uri="{28A0092B-C50C-407E-A947-70E740481C1C}">
                            <a14:useLocalDpi xmlns:a14="http://schemas.microsoft.com/office/drawing/2010/main" val="0"/>
                          </a:ext>
                        </a:extLst>
                      </a:blip>
                      <a:srcRect/>
                      <a:stretch>
                        <a:fillRect/>
                      </a:stretch>
                    </p:blipFill>
                    <p:spPr bwMode="auto">
                      <a:xfrm>
                        <a:off x="5142954" y="2726660"/>
                        <a:ext cx="2165350" cy="670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3810" name="Group 18"/>
          <p:cNvGrpSpPr/>
          <p:nvPr/>
        </p:nvGrpSpPr>
        <p:grpSpPr bwMode="auto">
          <a:xfrm>
            <a:off x="615950" y="3608040"/>
            <a:ext cx="3886200" cy="531813"/>
            <a:chOff x="388" y="2031"/>
            <a:chExt cx="2448" cy="335"/>
          </a:xfrm>
        </p:grpSpPr>
        <p:sp>
          <p:nvSpPr>
            <p:cNvPr id="33811" name="Text Box 19"/>
            <p:cNvSpPr txBox="1">
              <a:spLocks noChangeArrowheads="1"/>
            </p:cNvSpPr>
            <p:nvPr/>
          </p:nvSpPr>
          <p:spPr bwMode="auto">
            <a:xfrm>
              <a:off x="388" y="2031"/>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又</a:t>
              </a:r>
            </a:p>
          </p:txBody>
        </p:sp>
        <p:graphicFrame>
          <p:nvGraphicFramePr>
            <p:cNvPr id="33812" name="Object 20"/>
            <p:cNvGraphicFramePr>
              <a:graphicFrameLocks noChangeAspect="1"/>
            </p:cNvGraphicFramePr>
            <p:nvPr/>
          </p:nvGraphicFramePr>
          <p:xfrm>
            <a:off x="690" y="2096"/>
            <a:ext cx="462" cy="256"/>
          </p:xfrm>
          <a:graphic>
            <a:graphicData uri="http://schemas.openxmlformats.org/presentationml/2006/ole">
              <mc:AlternateContent xmlns:mc="http://schemas.openxmlformats.org/markup-compatibility/2006">
                <mc:Choice xmlns:v="urn:schemas-microsoft-com:vml" Requires="v">
                  <p:oleObj spid="_x0000_s24585" name="Equation" r:id="rId17" imgW="977900" imgH="546100" progId="Equation.3">
                    <p:embed/>
                  </p:oleObj>
                </mc:Choice>
                <mc:Fallback>
                  <p:oleObj name="Equation" r:id="rId17" imgW="977900" imgH="546100" progId="Equation.3">
                    <p:embed/>
                    <p:pic>
                      <p:nvPicPr>
                        <p:cNvPr id="33812" name="Object 20"/>
                        <p:cNvPicPr>
                          <a:picLocks noChangeAspect="1" noChangeArrowheads="1"/>
                        </p:cNvPicPr>
                        <p:nvPr/>
                      </p:nvPicPr>
                      <p:blipFill>
                        <a:blip r:embed="rId18">
                          <a:biLevel thresh="50000"/>
                          <a:grayscl/>
                          <a:extLst>
                            <a:ext uri="{28A0092B-C50C-407E-A947-70E740481C1C}">
                              <a14:useLocalDpi xmlns:a14="http://schemas.microsoft.com/office/drawing/2010/main" val="0"/>
                            </a:ext>
                          </a:extLst>
                        </a:blip>
                        <a:srcRect/>
                        <a:stretch>
                          <a:fillRect/>
                        </a:stretch>
                      </p:blipFill>
                      <p:spPr bwMode="auto">
                        <a:xfrm>
                          <a:off x="690" y="2096"/>
                          <a:ext cx="462"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3813" name="Group 21"/>
            <p:cNvGrpSpPr/>
            <p:nvPr/>
          </p:nvGrpSpPr>
          <p:grpSpPr bwMode="auto">
            <a:xfrm>
              <a:off x="1108" y="2033"/>
              <a:ext cx="1728" cy="333"/>
              <a:chOff x="1104" y="2140"/>
              <a:chExt cx="1728" cy="333"/>
            </a:xfrm>
          </p:grpSpPr>
          <p:sp>
            <p:nvSpPr>
              <p:cNvPr id="33814" name="Text Box 22"/>
              <p:cNvSpPr txBox="1">
                <a:spLocks noChangeArrowheads="1"/>
              </p:cNvSpPr>
              <p:nvPr/>
            </p:nvSpPr>
            <p:spPr bwMode="auto">
              <a:xfrm>
                <a:off x="1104" y="2140"/>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在</a:t>
                </a:r>
              </a:p>
            </p:txBody>
          </p:sp>
          <p:graphicFrame>
            <p:nvGraphicFramePr>
              <p:cNvPr id="33815" name="Object 23"/>
              <p:cNvGraphicFramePr>
                <a:graphicFrameLocks noChangeAspect="1"/>
              </p:cNvGraphicFramePr>
              <p:nvPr/>
            </p:nvGraphicFramePr>
            <p:xfrm>
              <a:off x="1392" y="2165"/>
              <a:ext cx="582" cy="291"/>
            </p:xfrm>
            <a:graphic>
              <a:graphicData uri="http://schemas.openxmlformats.org/presentationml/2006/ole">
                <mc:AlternateContent xmlns:mc="http://schemas.openxmlformats.org/markup-compatibility/2006">
                  <mc:Choice xmlns:v="urn:schemas-microsoft-com:vml" Requires="v">
                    <p:oleObj spid="_x0000_s24586" name="Equation" r:id="rId19" imgW="469900" imgH="241300" progId="Equation.3">
                      <p:embed/>
                    </p:oleObj>
                  </mc:Choice>
                  <mc:Fallback>
                    <p:oleObj name="Equation" r:id="rId19" imgW="469900" imgH="241300" progId="Equation.3">
                      <p:embed/>
                      <p:pic>
                        <p:nvPicPr>
                          <p:cNvPr id="33815" name="Object 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92" y="2165"/>
                            <a:ext cx="582"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16" name="Text Box 24"/>
              <p:cNvSpPr txBox="1">
                <a:spLocks noChangeArrowheads="1"/>
              </p:cNvSpPr>
              <p:nvPr/>
            </p:nvSpPr>
            <p:spPr bwMode="auto">
              <a:xfrm>
                <a:off x="1920" y="2146"/>
                <a:ext cx="9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处连续</a:t>
                </a:r>
                <a:r>
                  <a:rPr kumimoji="1" lang="en-US" altLang="zh-CN" sz="2800">
                    <a:latin typeface="微软雅黑" panose="020B0503020204020204" pitchFamily="34" charset="-122"/>
                    <a:ea typeface="微软雅黑" panose="020B0503020204020204" pitchFamily="34" charset="-122"/>
                  </a:rPr>
                  <a:t>,</a:t>
                </a:r>
              </a:p>
            </p:txBody>
          </p:sp>
        </p:grpSp>
      </p:grpSp>
      <p:graphicFrame>
        <p:nvGraphicFramePr>
          <p:cNvPr id="33817" name="Object 25"/>
          <p:cNvGraphicFramePr>
            <a:graphicFrameLocks noChangeAspect="1"/>
          </p:cNvGraphicFramePr>
          <p:nvPr/>
        </p:nvGraphicFramePr>
        <p:xfrm>
          <a:off x="4961230" y="3685848"/>
          <a:ext cx="1410970" cy="447040"/>
        </p:xfrm>
        <a:graphic>
          <a:graphicData uri="http://schemas.openxmlformats.org/presentationml/2006/ole">
            <mc:AlternateContent xmlns:mc="http://schemas.openxmlformats.org/markup-compatibility/2006">
              <mc:Choice xmlns:v="urn:schemas-microsoft-com:vml" Requires="v">
                <p:oleObj spid="_x0000_s24587" name="Equation" r:id="rId21" imgW="1714500" imgH="546100" progId="Equation.3">
                  <p:embed/>
                </p:oleObj>
              </mc:Choice>
              <mc:Fallback>
                <p:oleObj name="Equation" r:id="rId21" imgW="1714500" imgH="546100" progId="Equation.3">
                  <p:embed/>
                  <p:pic>
                    <p:nvPicPr>
                      <p:cNvPr id="33817" name="Object 25"/>
                      <p:cNvPicPr>
                        <a:picLocks noChangeAspect="1" noChangeArrowheads="1"/>
                      </p:cNvPicPr>
                      <p:nvPr/>
                    </p:nvPicPr>
                    <p:blipFill>
                      <a:blip r:embed="rId22">
                        <a:biLevel thresh="50000"/>
                        <a:grayscl/>
                        <a:extLst>
                          <a:ext uri="{28A0092B-C50C-407E-A947-70E740481C1C}">
                            <a14:useLocalDpi xmlns:a14="http://schemas.microsoft.com/office/drawing/2010/main" val="0"/>
                          </a:ext>
                        </a:extLst>
                      </a:blip>
                      <a:srcRect/>
                      <a:stretch>
                        <a:fillRect/>
                      </a:stretch>
                    </p:blipFill>
                    <p:spPr bwMode="auto">
                      <a:xfrm>
                        <a:off x="4961230" y="3685848"/>
                        <a:ext cx="1410970" cy="447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18" name="Text Box 26"/>
          <p:cNvSpPr txBox="1">
            <a:spLocks noChangeArrowheads="1"/>
          </p:cNvSpPr>
          <p:nvPr/>
        </p:nvSpPr>
        <p:spPr bwMode="auto">
          <a:xfrm>
            <a:off x="539750" y="4514503"/>
            <a:ext cx="1143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所以</a:t>
            </a:r>
          </a:p>
        </p:txBody>
      </p:sp>
      <p:graphicFrame>
        <p:nvGraphicFramePr>
          <p:cNvPr id="33819" name="Object 27"/>
          <p:cNvGraphicFramePr>
            <a:graphicFrameLocks noChangeAspect="1"/>
          </p:cNvGraphicFramePr>
          <p:nvPr/>
        </p:nvGraphicFramePr>
        <p:xfrm>
          <a:off x="1831975" y="4289078"/>
          <a:ext cx="1739900" cy="850900"/>
        </p:xfrm>
        <a:graphic>
          <a:graphicData uri="http://schemas.openxmlformats.org/presentationml/2006/ole">
            <mc:AlternateContent xmlns:mc="http://schemas.openxmlformats.org/markup-compatibility/2006">
              <mc:Choice xmlns:v="urn:schemas-microsoft-com:vml" Requires="v">
                <p:oleObj spid="_x0000_s24588" name="Equation" r:id="rId23" imgW="2324100" imgH="1130300" progId="Equation.3">
                  <p:embed/>
                </p:oleObj>
              </mc:Choice>
              <mc:Fallback>
                <p:oleObj name="Equation" r:id="rId23" imgW="2324100" imgH="1130300" progId="Equation.3">
                  <p:embed/>
                  <p:pic>
                    <p:nvPicPr>
                      <p:cNvPr id="33819" name="Object 27"/>
                      <p:cNvPicPr>
                        <a:picLocks noChangeAspect="1" noChangeArrowheads="1"/>
                      </p:cNvPicPr>
                      <p:nvPr/>
                    </p:nvPicPr>
                    <p:blipFill>
                      <a:blip r:embed="rId24">
                        <a:biLevel thresh="50000"/>
                        <a:grayscl/>
                        <a:lum bright="-100000"/>
                        <a:extLst>
                          <a:ext uri="{28A0092B-C50C-407E-A947-70E740481C1C}">
                            <a14:useLocalDpi xmlns:a14="http://schemas.microsoft.com/office/drawing/2010/main" val="0"/>
                          </a:ext>
                        </a:extLst>
                      </a:blip>
                      <a:srcRect/>
                      <a:stretch>
                        <a:fillRect/>
                      </a:stretch>
                    </p:blipFill>
                    <p:spPr bwMode="auto">
                      <a:xfrm>
                        <a:off x="1831975" y="4289078"/>
                        <a:ext cx="17399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20" name="Text Box 28"/>
          <p:cNvSpPr txBox="1">
            <a:spLocks noChangeArrowheads="1"/>
          </p:cNvSpPr>
          <p:nvPr/>
        </p:nvSpPr>
        <p:spPr bwMode="auto">
          <a:xfrm>
            <a:off x="539750" y="5378103"/>
            <a:ext cx="674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即</a:t>
            </a:r>
          </a:p>
        </p:txBody>
      </p:sp>
      <p:graphicFrame>
        <p:nvGraphicFramePr>
          <p:cNvPr id="33821" name="Object 29"/>
          <p:cNvGraphicFramePr>
            <a:graphicFrameLocks noChangeAspect="1"/>
          </p:cNvGraphicFramePr>
          <p:nvPr/>
        </p:nvGraphicFramePr>
        <p:xfrm>
          <a:off x="1944370" y="5468908"/>
          <a:ext cx="810260" cy="447040"/>
        </p:xfrm>
        <a:graphic>
          <a:graphicData uri="http://schemas.openxmlformats.org/presentationml/2006/ole">
            <mc:AlternateContent xmlns:mc="http://schemas.openxmlformats.org/markup-compatibility/2006">
              <mc:Choice xmlns:v="urn:schemas-microsoft-com:vml" Requires="v">
                <p:oleObj spid="_x0000_s24589" name="Equation" r:id="rId25" imgW="977900" imgH="546100" progId="Equation.3">
                  <p:embed/>
                </p:oleObj>
              </mc:Choice>
              <mc:Fallback>
                <p:oleObj name="Equation" r:id="rId25" imgW="977900" imgH="546100" progId="Equation.3">
                  <p:embed/>
                  <p:pic>
                    <p:nvPicPr>
                      <p:cNvPr id="33821" name="Object 29"/>
                      <p:cNvPicPr>
                        <a:picLocks noChangeAspect="1" noChangeArrowheads="1"/>
                      </p:cNvPicPr>
                      <p:nvPr/>
                    </p:nvPicPr>
                    <p:blipFill>
                      <a:blip r:embed="rId26">
                        <a:biLevel thresh="50000"/>
                        <a:grayscl/>
                        <a:extLst>
                          <a:ext uri="{28A0092B-C50C-407E-A947-70E740481C1C}">
                            <a14:useLocalDpi xmlns:a14="http://schemas.microsoft.com/office/drawing/2010/main" val="0"/>
                          </a:ext>
                        </a:extLst>
                      </a:blip>
                      <a:srcRect/>
                      <a:stretch>
                        <a:fillRect/>
                      </a:stretch>
                    </p:blipFill>
                    <p:spPr bwMode="auto">
                      <a:xfrm>
                        <a:off x="1944370" y="5468908"/>
                        <a:ext cx="810260" cy="447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22" name="Text Box 30"/>
          <p:cNvSpPr txBox="1">
            <a:spLocks noChangeArrowheads="1"/>
          </p:cNvSpPr>
          <p:nvPr/>
        </p:nvSpPr>
        <p:spPr bwMode="auto">
          <a:xfrm>
            <a:off x="2725738" y="5374928"/>
            <a:ext cx="45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在</a:t>
            </a:r>
          </a:p>
        </p:txBody>
      </p:sp>
      <p:graphicFrame>
        <p:nvGraphicFramePr>
          <p:cNvPr id="33823" name="Object 31"/>
          <p:cNvGraphicFramePr>
            <a:graphicFrameLocks noChangeAspect="1"/>
          </p:cNvGraphicFramePr>
          <p:nvPr/>
        </p:nvGraphicFramePr>
        <p:xfrm>
          <a:off x="3263900" y="5489228"/>
          <a:ext cx="774700" cy="317500"/>
        </p:xfrm>
        <a:graphic>
          <a:graphicData uri="http://schemas.openxmlformats.org/presentationml/2006/ole">
            <mc:AlternateContent xmlns:mc="http://schemas.openxmlformats.org/markup-compatibility/2006">
              <mc:Choice xmlns:v="urn:schemas-microsoft-com:vml" Requires="v">
                <p:oleObj spid="_x0000_s24590" name="Equation" r:id="rId27" imgW="1028700" imgH="419100" progId="Equation.3">
                  <p:embed/>
                </p:oleObj>
              </mc:Choice>
              <mc:Fallback>
                <p:oleObj name="Equation" r:id="rId27" imgW="1028700" imgH="419100" progId="Equation.3">
                  <p:embed/>
                  <p:pic>
                    <p:nvPicPr>
                      <p:cNvPr id="33823" name="Object 31"/>
                      <p:cNvPicPr>
                        <a:picLocks noChangeAspect="1" noChangeArrowheads="1"/>
                      </p:cNvPicPr>
                      <p:nvPr/>
                    </p:nvPicPr>
                    <p:blipFill>
                      <a:blip r:embed="rId28">
                        <a:biLevel thresh="50000"/>
                        <a:grayscl/>
                        <a:extLst>
                          <a:ext uri="{28A0092B-C50C-407E-A947-70E740481C1C}">
                            <a14:useLocalDpi xmlns:a14="http://schemas.microsoft.com/office/drawing/2010/main" val="0"/>
                          </a:ext>
                        </a:extLst>
                      </a:blip>
                      <a:srcRect/>
                      <a:stretch>
                        <a:fillRect/>
                      </a:stretch>
                    </p:blipFill>
                    <p:spPr bwMode="auto">
                      <a:xfrm>
                        <a:off x="3263900" y="5489228"/>
                        <a:ext cx="7747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24" name="Text Box 32"/>
          <p:cNvSpPr txBox="1">
            <a:spLocks noChangeArrowheads="1"/>
          </p:cNvSpPr>
          <p:nvPr/>
        </p:nvSpPr>
        <p:spPr bwMode="auto">
          <a:xfrm>
            <a:off x="4021138" y="5374928"/>
            <a:ext cx="1981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处可导</a:t>
            </a:r>
            <a:r>
              <a:rPr kumimoji="1" lang="en-US" altLang="zh-CN" sz="2800">
                <a:latin typeface="微软雅黑" panose="020B0503020204020204" pitchFamily="34" charset="-122"/>
                <a:ea typeface="微软雅黑" panose="020B0503020204020204" pitchFamily="34" charset="-122"/>
              </a:rPr>
              <a:t>.</a:t>
            </a:r>
          </a:p>
        </p:txBody>
      </p:sp>
      <p:sp>
        <p:nvSpPr>
          <p:cNvPr id="33825" name="Rectangle 33"/>
          <p:cNvSpPr>
            <a:spLocks noGrp="1" noChangeArrowheads="1"/>
          </p:cNvSpPr>
          <p:nvPr>
            <p:ph type="title" idx="4294967295"/>
          </p:nvPr>
        </p:nvSpPr>
        <p:spPr>
          <a:xfrm>
            <a:off x="616496" y="1101378"/>
            <a:ext cx="1219200" cy="596900"/>
          </a:xfrm>
          <a:prstGeom prst="rect">
            <a:avLst/>
          </a:prstGeom>
        </p:spPr>
        <p:txBody>
          <a:bodyPr/>
          <a:lstStyle/>
          <a:p>
            <a:pPr algn="l"/>
            <a:r>
              <a:rPr lang="en-US" altLang="zh-CN" sz="2800" dirty="0">
                <a:latin typeface="微软雅黑" panose="020B0503020204020204" pitchFamily="34" charset="-122"/>
                <a:ea typeface="微软雅黑" panose="020B0503020204020204" pitchFamily="34" charset="-122"/>
              </a:rPr>
              <a:t>5.  </a:t>
            </a:r>
            <a:r>
              <a:rPr lang="zh-CN" altLang="en-US" sz="2800" dirty="0">
                <a:solidFill>
                  <a:schemeClr val="tx1"/>
                </a:solidFill>
                <a:latin typeface="微软雅黑" panose="020B0503020204020204" pitchFamily="34" charset="-122"/>
                <a:ea typeface="微软雅黑" panose="020B0503020204020204" pitchFamily="34" charset="-122"/>
              </a:rPr>
              <a:t>设</a:t>
            </a:r>
          </a:p>
        </p:txBody>
      </p:sp>
      <p:graphicFrame>
        <p:nvGraphicFramePr>
          <p:cNvPr id="33826" name="Object 34"/>
          <p:cNvGraphicFramePr>
            <a:graphicFrameLocks noChangeAspect="1"/>
          </p:cNvGraphicFramePr>
          <p:nvPr/>
        </p:nvGraphicFramePr>
        <p:xfrm>
          <a:off x="3644900" y="4295428"/>
          <a:ext cx="2374900" cy="850900"/>
        </p:xfrm>
        <a:graphic>
          <a:graphicData uri="http://schemas.openxmlformats.org/presentationml/2006/ole">
            <mc:AlternateContent xmlns:mc="http://schemas.openxmlformats.org/markup-compatibility/2006">
              <mc:Choice xmlns:v="urn:schemas-microsoft-com:vml" Requires="v">
                <p:oleObj spid="_x0000_s24591" name="Equation" r:id="rId29" imgW="3162300" imgH="1130300" progId="Equation.3">
                  <p:embed/>
                </p:oleObj>
              </mc:Choice>
              <mc:Fallback>
                <p:oleObj name="Equation" r:id="rId29" imgW="3162300" imgH="1130300" progId="Equation.3">
                  <p:embed/>
                  <p:pic>
                    <p:nvPicPr>
                      <p:cNvPr id="33826" name="Object 3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644900" y="4295428"/>
                        <a:ext cx="23749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27" name="Object 35"/>
          <p:cNvGraphicFramePr>
            <a:graphicFrameLocks noChangeAspect="1"/>
          </p:cNvGraphicFramePr>
          <p:nvPr/>
        </p:nvGraphicFramePr>
        <p:xfrm>
          <a:off x="6134100" y="4498628"/>
          <a:ext cx="1104900" cy="419100"/>
        </p:xfrm>
        <a:graphic>
          <a:graphicData uri="http://schemas.openxmlformats.org/presentationml/2006/ole">
            <mc:AlternateContent xmlns:mc="http://schemas.openxmlformats.org/markup-compatibility/2006">
              <mc:Choice xmlns:v="urn:schemas-microsoft-com:vml" Requires="v">
                <p:oleObj spid="_x0000_s24592" name="Equation" r:id="rId31" imgW="1473200" imgH="558800" progId="Equation.3">
                  <p:embed/>
                </p:oleObj>
              </mc:Choice>
              <mc:Fallback>
                <p:oleObj name="Equation" r:id="rId31" imgW="1473200" imgH="558800" progId="Equation.3">
                  <p:embed/>
                  <p:pic>
                    <p:nvPicPr>
                      <p:cNvPr id="33827" name="Object 35"/>
                      <p:cNvPicPr>
                        <a:picLocks noChangeAspect="1" noChangeArrowheads="1"/>
                      </p:cNvPicPr>
                      <p:nvPr/>
                    </p:nvPicPr>
                    <p:blipFill>
                      <a:blip r:embed="rId32">
                        <a:biLevel thresh="50000"/>
                        <a:grayscl/>
                        <a:lum bright="-100000"/>
                        <a:extLst>
                          <a:ext uri="{28A0092B-C50C-407E-A947-70E740481C1C}">
                            <a14:useLocalDpi xmlns:a14="http://schemas.microsoft.com/office/drawing/2010/main" val="0"/>
                          </a:ext>
                        </a:extLst>
                      </a:blip>
                      <a:srcRect/>
                      <a:stretch>
                        <a:fillRect/>
                      </a:stretch>
                    </p:blipFill>
                    <p:spPr bwMode="auto">
                      <a:xfrm>
                        <a:off x="6134100" y="4498628"/>
                        <a:ext cx="11049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28" name="Text Box 36"/>
          <p:cNvSpPr txBox="1">
            <a:spLocks noChangeArrowheads="1"/>
          </p:cNvSpPr>
          <p:nvPr/>
        </p:nvSpPr>
        <p:spPr bwMode="auto">
          <a:xfrm>
            <a:off x="4362301" y="3629968"/>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latin typeface="微软雅黑" panose="020B0503020204020204" pitchFamily="34" charset="-122"/>
                <a:ea typeface="微软雅黑" panose="020B0503020204020204" pitchFamily="34" charset="-122"/>
              </a:rPr>
              <a:t>故</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805"/>
                                        </p:tgtEl>
                                        <p:attrNameLst>
                                          <p:attrName>style.visibility</p:attrName>
                                        </p:attrNameLst>
                                      </p:cBhvr>
                                      <p:to>
                                        <p:strVal val="visible"/>
                                      </p:to>
                                    </p:set>
                                    <p:animEffect transition="in" filter="fade">
                                      <p:cBhvr>
                                        <p:cTn id="7" dur="500"/>
                                        <p:tgtEl>
                                          <p:spTgt spid="33805"/>
                                        </p:tgtEl>
                                      </p:cBhvr>
                                    </p:animEffect>
                                  </p:childTnLst>
                                </p:cTn>
                              </p:par>
                              <p:par>
                                <p:cTn id="8" presetID="10" presetClass="entr" presetSubtype="0" fill="hold" nodeType="withEffect">
                                  <p:stCondLst>
                                    <p:cond delay="0"/>
                                  </p:stCondLst>
                                  <p:childTnLst>
                                    <p:set>
                                      <p:cBhvr>
                                        <p:cTn id="9" dur="1" fill="hold">
                                          <p:stCondLst>
                                            <p:cond delay="0"/>
                                          </p:stCondLst>
                                        </p:cTn>
                                        <p:tgtEl>
                                          <p:spTgt spid="33806"/>
                                        </p:tgtEl>
                                        <p:attrNameLst>
                                          <p:attrName>style.visibility</p:attrName>
                                        </p:attrNameLst>
                                      </p:cBhvr>
                                      <p:to>
                                        <p:strVal val="visible"/>
                                      </p:to>
                                    </p:set>
                                    <p:animEffect transition="in" filter="fade">
                                      <p:cBhvr>
                                        <p:cTn id="10" dur="500"/>
                                        <p:tgtEl>
                                          <p:spTgt spid="3380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3807"/>
                                        </p:tgtEl>
                                        <p:attrNameLst>
                                          <p:attrName>style.visibility</p:attrName>
                                        </p:attrNameLst>
                                      </p:cBhvr>
                                      <p:to>
                                        <p:strVal val="visible"/>
                                      </p:to>
                                    </p:set>
                                    <p:animEffect transition="in" filter="fade">
                                      <p:cBhvr>
                                        <p:cTn id="13" dur="500"/>
                                        <p:tgtEl>
                                          <p:spTgt spid="3380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808"/>
                                        </p:tgtEl>
                                        <p:attrNameLst>
                                          <p:attrName>style.visibility</p:attrName>
                                        </p:attrNameLst>
                                      </p:cBhvr>
                                      <p:to>
                                        <p:strVal val="visible"/>
                                      </p:to>
                                    </p:set>
                                    <p:animEffect transition="in" filter="fade">
                                      <p:cBhvr>
                                        <p:cTn id="16" dur="500"/>
                                        <p:tgtEl>
                                          <p:spTgt spid="33808"/>
                                        </p:tgtEl>
                                      </p:cBhvr>
                                    </p:animEffect>
                                  </p:childTnLst>
                                </p:cTn>
                              </p:par>
                              <p:par>
                                <p:cTn id="17" presetID="10" presetClass="entr" presetSubtype="0" fill="hold" nodeType="withEffect">
                                  <p:stCondLst>
                                    <p:cond delay="0"/>
                                  </p:stCondLst>
                                  <p:childTnLst>
                                    <p:set>
                                      <p:cBhvr>
                                        <p:cTn id="18" dur="1" fill="hold">
                                          <p:stCondLst>
                                            <p:cond delay="0"/>
                                          </p:stCondLst>
                                        </p:cTn>
                                        <p:tgtEl>
                                          <p:spTgt spid="33809"/>
                                        </p:tgtEl>
                                        <p:attrNameLst>
                                          <p:attrName>style.visibility</p:attrName>
                                        </p:attrNameLst>
                                      </p:cBhvr>
                                      <p:to>
                                        <p:strVal val="visible"/>
                                      </p:to>
                                    </p:set>
                                    <p:animEffect transition="in" filter="fade">
                                      <p:cBhvr>
                                        <p:cTn id="19" dur="500"/>
                                        <p:tgtEl>
                                          <p:spTgt spid="33809"/>
                                        </p:tgtEl>
                                      </p:cBhvr>
                                    </p:animEffect>
                                  </p:childTnLst>
                                </p:cTn>
                              </p:par>
                              <p:par>
                                <p:cTn id="20" presetID="10" presetClass="entr" presetSubtype="0" fill="hold" nodeType="withEffect">
                                  <p:stCondLst>
                                    <p:cond delay="0"/>
                                  </p:stCondLst>
                                  <p:childTnLst>
                                    <p:set>
                                      <p:cBhvr>
                                        <p:cTn id="21" dur="1" fill="hold">
                                          <p:stCondLst>
                                            <p:cond delay="0"/>
                                          </p:stCondLst>
                                        </p:cTn>
                                        <p:tgtEl>
                                          <p:spTgt spid="33810"/>
                                        </p:tgtEl>
                                        <p:attrNameLst>
                                          <p:attrName>style.visibility</p:attrName>
                                        </p:attrNameLst>
                                      </p:cBhvr>
                                      <p:to>
                                        <p:strVal val="visible"/>
                                      </p:to>
                                    </p:set>
                                    <p:animEffect transition="in" filter="fade">
                                      <p:cBhvr>
                                        <p:cTn id="22" dur="500"/>
                                        <p:tgtEl>
                                          <p:spTgt spid="33810"/>
                                        </p:tgtEl>
                                      </p:cBhvr>
                                    </p:animEffect>
                                  </p:childTnLst>
                                </p:cTn>
                              </p:par>
                              <p:par>
                                <p:cTn id="23" presetID="10" presetClass="entr" presetSubtype="0" fill="hold" nodeType="withEffect">
                                  <p:stCondLst>
                                    <p:cond delay="0"/>
                                  </p:stCondLst>
                                  <p:childTnLst>
                                    <p:set>
                                      <p:cBhvr>
                                        <p:cTn id="24" dur="1" fill="hold">
                                          <p:stCondLst>
                                            <p:cond delay="0"/>
                                          </p:stCondLst>
                                        </p:cTn>
                                        <p:tgtEl>
                                          <p:spTgt spid="33817"/>
                                        </p:tgtEl>
                                        <p:attrNameLst>
                                          <p:attrName>style.visibility</p:attrName>
                                        </p:attrNameLst>
                                      </p:cBhvr>
                                      <p:to>
                                        <p:strVal val="visible"/>
                                      </p:to>
                                    </p:set>
                                    <p:animEffect transition="in" filter="fade">
                                      <p:cBhvr>
                                        <p:cTn id="25" dur="500"/>
                                        <p:tgtEl>
                                          <p:spTgt spid="338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3818"/>
                                        </p:tgtEl>
                                        <p:attrNameLst>
                                          <p:attrName>style.visibility</p:attrName>
                                        </p:attrNameLst>
                                      </p:cBhvr>
                                      <p:to>
                                        <p:strVal val="visible"/>
                                      </p:to>
                                    </p:set>
                                    <p:animEffect transition="in" filter="fade">
                                      <p:cBhvr>
                                        <p:cTn id="28" dur="500"/>
                                        <p:tgtEl>
                                          <p:spTgt spid="33818"/>
                                        </p:tgtEl>
                                      </p:cBhvr>
                                    </p:animEffect>
                                  </p:childTnLst>
                                </p:cTn>
                              </p:par>
                              <p:par>
                                <p:cTn id="29" presetID="10" presetClass="entr" presetSubtype="0" fill="hold" nodeType="withEffect">
                                  <p:stCondLst>
                                    <p:cond delay="0"/>
                                  </p:stCondLst>
                                  <p:childTnLst>
                                    <p:set>
                                      <p:cBhvr>
                                        <p:cTn id="30" dur="1" fill="hold">
                                          <p:stCondLst>
                                            <p:cond delay="0"/>
                                          </p:stCondLst>
                                        </p:cTn>
                                        <p:tgtEl>
                                          <p:spTgt spid="33819"/>
                                        </p:tgtEl>
                                        <p:attrNameLst>
                                          <p:attrName>style.visibility</p:attrName>
                                        </p:attrNameLst>
                                      </p:cBhvr>
                                      <p:to>
                                        <p:strVal val="visible"/>
                                      </p:to>
                                    </p:set>
                                    <p:animEffect transition="in" filter="fade">
                                      <p:cBhvr>
                                        <p:cTn id="31" dur="500"/>
                                        <p:tgtEl>
                                          <p:spTgt spid="338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3820"/>
                                        </p:tgtEl>
                                        <p:attrNameLst>
                                          <p:attrName>style.visibility</p:attrName>
                                        </p:attrNameLst>
                                      </p:cBhvr>
                                      <p:to>
                                        <p:strVal val="visible"/>
                                      </p:to>
                                    </p:set>
                                    <p:animEffect transition="in" filter="fade">
                                      <p:cBhvr>
                                        <p:cTn id="34" dur="500"/>
                                        <p:tgtEl>
                                          <p:spTgt spid="33820"/>
                                        </p:tgtEl>
                                      </p:cBhvr>
                                    </p:animEffect>
                                  </p:childTnLst>
                                </p:cTn>
                              </p:par>
                              <p:par>
                                <p:cTn id="35" presetID="10" presetClass="entr" presetSubtype="0" fill="hold" nodeType="withEffect">
                                  <p:stCondLst>
                                    <p:cond delay="0"/>
                                  </p:stCondLst>
                                  <p:childTnLst>
                                    <p:set>
                                      <p:cBhvr>
                                        <p:cTn id="36" dur="1" fill="hold">
                                          <p:stCondLst>
                                            <p:cond delay="0"/>
                                          </p:stCondLst>
                                        </p:cTn>
                                        <p:tgtEl>
                                          <p:spTgt spid="33821"/>
                                        </p:tgtEl>
                                        <p:attrNameLst>
                                          <p:attrName>style.visibility</p:attrName>
                                        </p:attrNameLst>
                                      </p:cBhvr>
                                      <p:to>
                                        <p:strVal val="visible"/>
                                      </p:to>
                                    </p:set>
                                    <p:animEffect transition="in" filter="fade">
                                      <p:cBhvr>
                                        <p:cTn id="37" dur="500"/>
                                        <p:tgtEl>
                                          <p:spTgt spid="3382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3822"/>
                                        </p:tgtEl>
                                        <p:attrNameLst>
                                          <p:attrName>style.visibility</p:attrName>
                                        </p:attrNameLst>
                                      </p:cBhvr>
                                      <p:to>
                                        <p:strVal val="visible"/>
                                      </p:to>
                                    </p:set>
                                    <p:animEffect transition="in" filter="fade">
                                      <p:cBhvr>
                                        <p:cTn id="40" dur="500"/>
                                        <p:tgtEl>
                                          <p:spTgt spid="33822"/>
                                        </p:tgtEl>
                                      </p:cBhvr>
                                    </p:animEffect>
                                  </p:childTnLst>
                                </p:cTn>
                              </p:par>
                              <p:par>
                                <p:cTn id="41" presetID="10" presetClass="entr" presetSubtype="0" fill="hold" nodeType="withEffect">
                                  <p:stCondLst>
                                    <p:cond delay="0"/>
                                  </p:stCondLst>
                                  <p:childTnLst>
                                    <p:set>
                                      <p:cBhvr>
                                        <p:cTn id="42" dur="1" fill="hold">
                                          <p:stCondLst>
                                            <p:cond delay="0"/>
                                          </p:stCondLst>
                                        </p:cTn>
                                        <p:tgtEl>
                                          <p:spTgt spid="33823"/>
                                        </p:tgtEl>
                                        <p:attrNameLst>
                                          <p:attrName>style.visibility</p:attrName>
                                        </p:attrNameLst>
                                      </p:cBhvr>
                                      <p:to>
                                        <p:strVal val="visible"/>
                                      </p:to>
                                    </p:set>
                                    <p:animEffect transition="in" filter="fade">
                                      <p:cBhvr>
                                        <p:cTn id="43" dur="500"/>
                                        <p:tgtEl>
                                          <p:spTgt spid="3382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3824"/>
                                        </p:tgtEl>
                                        <p:attrNameLst>
                                          <p:attrName>style.visibility</p:attrName>
                                        </p:attrNameLst>
                                      </p:cBhvr>
                                      <p:to>
                                        <p:strVal val="visible"/>
                                      </p:to>
                                    </p:set>
                                    <p:animEffect transition="in" filter="fade">
                                      <p:cBhvr>
                                        <p:cTn id="46" dur="500"/>
                                        <p:tgtEl>
                                          <p:spTgt spid="33824"/>
                                        </p:tgtEl>
                                      </p:cBhvr>
                                    </p:animEffect>
                                  </p:childTnLst>
                                </p:cTn>
                              </p:par>
                              <p:par>
                                <p:cTn id="47" presetID="10" presetClass="entr" presetSubtype="0" fill="hold" nodeType="withEffect">
                                  <p:stCondLst>
                                    <p:cond delay="0"/>
                                  </p:stCondLst>
                                  <p:childTnLst>
                                    <p:set>
                                      <p:cBhvr>
                                        <p:cTn id="48" dur="1" fill="hold">
                                          <p:stCondLst>
                                            <p:cond delay="0"/>
                                          </p:stCondLst>
                                        </p:cTn>
                                        <p:tgtEl>
                                          <p:spTgt spid="33826"/>
                                        </p:tgtEl>
                                        <p:attrNameLst>
                                          <p:attrName>style.visibility</p:attrName>
                                        </p:attrNameLst>
                                      </p:cBhvr>
                                      <p:to>
                                        <p:strVal val="visible"/>
                                      </p:to>
                                    </p:set>
                                    <p:animEffect transition="in" filter="fade">
                                      <p:cBhvr>
                                        <p:cTn id="49" dur="500"/>
                                        <p:tgtEl>
                                          <p:spTgt spid="33826"/>
                                        </p:tgtEl>
                                      </p:cBhvr>
                                    </p:animEffect>
                                  </p:childTnLst>
                                </p:cTn>
                              </p:par>
                              <p:par>
                                <p:cTn id="50" presetID="10" presetClass="entr" presetSubtype="0" fill="hold" nodeType="withEffect">
                                  <p:stCondLst>
                                    <p:cond delay="0"/>
                                  </p:stCondLst>
                                  <p:childTnLst>
                                    <p:set>
                                      <p:cBhvr>
                                        <p:cTn id="51" dur="1" fill="hold">
                                          <p:stCondLst>
                                            <p:cond delay="0"/>
                                          </p:stCondLst>
                                        </p:cTn>
                                        <p:tgtEl>
                                          <p:spTgt spid="33827"/>
                                        </p:tgtEl>
                                        <p:attrNameLst>
                                          <p:attrName>style.visibility</p:attrName>
                                        </p:attrNameLst>
                                      </p:cBhvr>
                                      <p:to>
                                        <p:strVal val="visible"/>
                                      </p:to>
                                    </p:set>
                                    <p:animEffect transition="in" filter="fade">
                                      <p:cBhvr>
                                        <p:cTn id="52" dur="500"/>
                                        <p:tgtEl>
                                          <p:spTgt spid="3382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3828"/>
                                        </p:tgtEl>
                                        <p:attrNameLst>
                                          <p:attrName>style.visibility</p:attrName>
                                        </p:attrNameLst>
                                      </p:cBhvr>
                                      <p:to>
                                        <p:strVal val="visible"/>
                                      </p:to>
                                    </p:set>
                                    <p:animEffect transition="in" filter="fade">
                                      <p:cBhvr>
                                        <p:cTn id="55" dur="500"/>
                                        <p:tgtEl>
                                          <p:spTgt spid="33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5" grpId="0"/>
      <p:bldP spid="33807" grpId="0"/>
      <p:bldP spid="33808" grpId="0"/>
      <p:bldP spid="33818" grpId="0"/>
      <p:bldP spid="33820" grpId="0"/>
      <p:bldP spid="33822" grpId="0"/>
      <p:bldP spid="33824" grpId="0"/>
      <p:bldP spid="3382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1309633" y="1153895"/>
            <a:ext cx="647700" cy="609600"/>
          </a:xfrm>
          <a:prstGeom prst="rect">
            <a:avLst/>
          </a:prstGeom>
        </p:spPr>
        <p:txBody>
          <a:bodyPr/>
          <a:lstStyle/>
          <a:p>
            <a:pPr algn="l"/>
            <a:r>
              <a:rPr lang="zh-CN" altLang="en-US" sz="2800" dirty="0">
                <a:solidFill>
                  <a:schemeClr val="tx1"/>
                </a:solidFill>
                <a:latin typeface="微软雅黑" panose="020B0503020204020204" pitchFamily="34" charset="-122"/>
                <a:ea typeface="微软雅黑" panose="020B0503020204020204" pitchFamily="34" charset="-122"/>
              </a:rPr>
              <a:t>设</a:t>
            </a:r>
          </a:p>
        </p:txBody>
      </p:sp>
      <p:graphicFrame>
        <p:nvGraphicFramePr>
          <p:cNvPr id="26627" name="Object 3"/>
          <p:cNvGraphicFramePr>
            <a:graphicFrameLocks noChangeAspect="1"/>
          </p:cNvGraphicFramePr>
          <p:nvPr/>
        </p:nvGraphicFramePr>
        <p:xfrm>
          <a:off x="1820863" y="909091"/>
          <a:ext cx="3173412" cy="1014413"/>
        </p:xfrm>
        <a:graphic>
          <a:graphicData uri="http://schemas.openxmlformats.org/presentationml/2006/ole">
            <mc:AlternateContent xmlns:mc="http://schemas.openxmlformats.org/markup-compatibility/2006">
              <mc:Choice xmlns:v="urn:schemas-microsoft-com:vml" Requires="v">
                <p:oleObj spid="_x0000_s25602" name="Equation" r:id="rId3" imgW="1689100" imgH="546100" progId="Equation.3">
                  <p:embed/>
                </p:oleObj>
              </mc:Choice>
              <mc:Fallback>
                <p:oleObj name="Equation" r:id="rId3" imgW="1689100" imgH="546100" progId="Equation.3">
                  <p:embed/>
                  <p:pic>
                    <p:nvPicPr>
                      <p:cNvPr id="26627" name="Object 3"/>
                      <p:cNvPicPr>
                        <a:picLocks noChangeAspect="1" noChangeArrowheads="1"/>
                      </p:cNvPicPr>
                      <p:nvPr/>
                    </p:nvPicPr>
                    <p:blipFill>
                      <a:blip r:embed="rId4">
                        <a:biLevel thresh="50000"/>
                        <a:grayscl/>
                        <a:extLst>
                          <a:ext uri="{28A0092B-C50C-407E-A947-70E740481C1C}">
                            <a14:useLocalDpi xmlns:a14="http://schemas.microsoft.com/office/drawing/2010/main" val="0"/>
                          </a:ext>
                        </a:extLst>
                      </a:blip>
                      <a:srcRect/>
                      <a:stretch>
                        <a:fillRect/>
                      </a:stretch>
                    </p:blipFill>
                    <p:spPr bwMode="auto">
                      <a:xfrm>
                        <a:off x="1820863" y="909091"/>
                        <a:ext cx="3173412" cy="101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26628" name="Text Box 4"/>
              <p:cNvSpPr txBox="1">
                <a:spLocks noChangeArrowheads="1"/>
              </p:cNvSpPr>
              <p:nvPr/>
            </p:nvSpPr>
            <p:spPr bwMode="auto">
              <a:xfrm>
                <a:off x="5021263" y="1124991"/>
                <a:ext cx="2819400" cy="51911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spcBef>
                    <a:spcPct val="50000"/>
                  </a:spcBef>
                </a:pPr>
                <a:r>
                  <a:rPr kumimoji="1" lang="en-US" altLang="zh-CN" sz="2800" dirty="0">
                    <a:latin typeface="微软雅黑" panose="020B0503020204020204" pitchFamily="34" charset="-122"/>
                    <a:ea typeface="微软雅黑" panose="020B0503020204020204" pitchFamily="34" charset="-122"/>
                  </a:rPr>
                  <a:t>, </a:t>
                </a:r>
                <a:r>
                  <a:rPr kumimoji="1" lang="zh-CN" altLang="en-US" sz="2800" dirty="0">
                    <a:latin typeface="微软雅黑" panose="020B0503020204020204" pitchFamily="34" charset="-122"/>
                    <a:ea typeface="微软雅黑" panose="020B0503020204020204" pitchFamily="34" charset="-122"/>
                  </a:rPr>
                  <a:t>问 </a:t>
                </a:r>
                <a14:m>
                  <m:oMath xmlns:m="http://schemas.openxmlformats.org/officeDocument/2006/math">
                    <m:r>
                      <a:rPr kumimoji="1" lang="en-US" altLang="zh-CN" sz="2800" b="1" i="1" dirty="0" smtClean="0">
                        <a:latin typeface="Cambria Math" panose="02040503050406030204"/>
                        <a:ea typeface="微软雅黑" panose="020B0503020204020204" pitchFamily="34" charset="-122"/>
                      </a:rPr>
                      <m:t>𝒂</m:t>
                    </m:r>
                    <m:r>
                      <a:rPr kumimoji="1" lang="en-US" altLang="zh-CN" sz="2800" b="1" i="1" dirty="0" smtClean="0">
                        <a:latin typeface="Cambria Math" panose="02040503050406030204"/>
                        <a:ea typeface="微软雅黑" panose="020B0503020204020204" pitchFamily="34" charset="-122"/>
                      </a:rPr>
                      <m:t> </m:t>
                    </m:r>
                  </m:oMath>
                </a14:m>
                <a:r>
                  <a:rPr kumimoji="1" lang="zh-CN" altLang="en-US" sz="2800" dirty="0">
                    <a:latin typeface="微软雅黑" panose="020B0503020204020204" pitchFamily="34" charset="-122"/>
                    <a:ea typeface="微软雅黑" panose="020B0503020204020204" pitchFamily="34" charset="-122"/>
                  </a:rPr>
                  <a:t>取何值时</a:t>
                </a:r>
                <a:r>
                  <a:rPr kumimoji="1" lang="en-US" altLang="zh-CN" sz="2800" dirty="0">
                    <a:latin typeface="微软雅黑" panose="020B0503020204020204" pitchFamily="34" charset="-122"/>
                    <a:ea typeface="微软雅黑" panose="020B0503020204020204" pitchFamily="34" charset="-122"/>
                  </a:rPr>
                  <a:t>,</a:t>
                </a:r>
              </a:p>
            </p:txBody>
          </p:sp>
        </mc:Choice>
        <mc:Fallback xmlns="">
          <p:sp>
            <p:nvSpPr>
              <p:cNvPr id="26628" name="Text Box 4"/>
              <p:cNvSpPr txBox="1">
                <a:spLocks noRot="1" noChangeAspect="1" noMove="1" noResize="1" noEditPoints="1" noAdjustHandles="1" noChangeArrowheads="1" noChangeShapeType="1" noTextEdit="1"/>
              </p:cNvSpPr>
              <p:nvPr/>
            </p:nvSpPr>
            <p:spPr bwMode="auto">
              <a:xfrm>
                <a:off x="5021263" y="1124991"/>
                <a:ext cx="2819400" cy="519113"/>
              </a:xfrm>
              <a:prstGeom prst="rect">
                <a:avLst/>
              </a:prstGeom>
              <a:blipFill rotWithShape="1">
                <a:blip r:embed="rId5"/>
                <a:stretch>
                  <a:fillRect l="-11" t="-78" r="11" b="1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26629" name="Object 5"/>
          <p:cNvGraphicFramePr>
            <a:graphicFrameLocks noChangeAspect="1"/>
          </p:cNvGraphicFramePr>
          <p:nvPr/>
        </p:nvGraphicFramePr>
        <p:xfrm>
          <a:off x="7612063" y="1150391"/>
          <a:ext cx="920750" cy="508000"/>
        </p:xfrm>
        <a:graphic>
          <a:graphicData uri="http://schemas.openxmlformats.org/presentationml/2006/ole">
            <mc:AlternateContent xmlns:mc="http://schemas.openxmlformats.org/markup-compatibility/2006">
              <mc:Choice xmlns:v="urn:schemas-microsoft-com:vml" Requires="v">
                <p:oleObj spid="_x0000_s25603" name="Equation" r:id="rId6" imgW="495300" imgH="266700" progId="Equation.3">
                  <p:embed/>
                </p:oleObj>
              </mc:Choice>
              <mc:Fallback>
                <p:oleObj name="Equation" r:id="rId6" imgW="495300" imgH="266700" progId="Equation.3">
                  <p:embed/>
                  <p:pic>
                    <p:nvPicPr>
                      <p:cNvPr id="26629" name="Object 5"/>
                      <p:cNvPicPr>
                        <a:picLocks noChangeAspect="1" noChangeArrowheads="1"/>
                      </p:cNvPicPr>
                      <p:nvPr/>
                    </p:nvPicPr>
                    <p:blipFill>
                      <a:blip r:embed="rId7">
                        <a:biLevel thresh="50000"/>
                        <a:grayscl/>
                        <a:extLst>
                          <a:ext uri="{28A0092B-C50C-407E-A947-70E740481C1C}">
                            <a14:useLocalDpi xmlns:a14="http://schemas.microsoft.com/office/drawing/2010/main" val="0"/>
                          </a:ext>
                        </a:extLst>
                      </a:blip>
                      <a:srcRect/>
                      <a:stretch>
                        <a:fillRect/>
                      </a:stretch>
                    </p:blipFill>
                    <p:spPr bwMode="auto">
                      <a:xfrm>
                        <a:off x="7612063" y="1150391"/>
                        <a:ext cx="92075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0" name="Text Box 6"/>
          <p:cNvSpPr txBox="1">
            <a:spLocks noChangeArrowheads="1"/>
          </p:cNvSpPr>
          <p:nvPr/>
        </p:nvSpPr>
        <p:spPr bwMode="auto">
          <a:xfrm>
            <a:off x="493563" y="2000348"/>
            <a:ext cx="6937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在</a:t>
            </a:r>
          </a:p>
        </p:txBody>
      </p:sp>
      <p:graphicFrame>
        <p:nvGraphicFramePr>
          <p:cNvPr id="26631" name="Object 7"/>
          <p:cNvGraphicFramePr>
            <a:graphicFrameLocks noChangeAspect="1"/>
          </p:cNvGraphicFramePr>
          <p:nvPr/>
        </p:nvGraphicFramePr>
        <p:xfrm>
          <a:off x="998388" y="1988591"/>
          <a:ext cx="1649413" cy="508000"/>
        </p:xfrm>
        <a:graphic>
          <a:graphicData uri="http://schemas.openxmlformats.org/presentationml/2006/ole">
            <mc:AlternateContent xmlns:mc="http://schemas.openxmlformats.org/markup-compatibility/2006">
              <mc:Choice xmlns:v="urn:schemas-microsoft-com:vml" Requires="v">
                <p:oleObj spid="_x0000_s25604" name="Equation" r:id="rId8" imgW="876300" imgH="266700" progId="Equation.3">
                  <p:embed/>
                </p:oleObj>
              </mc:Choice>
              <mc:Fallback>
                <p:oleObj name="Equation" r:id="rId8" imgW="876300" imgH="266700" progId="Equation.3">
                  <p:embed/>
                  <p:pic>
                    <p:nvPicPr>
                      <p:cNvPr id="26631" name="Object 7"/>
                      <p:cNvPicPr>
                        <a:picLocks noChangeAspect="1" noChangeArrowheads="1"/>
                      </p:cNvPicPr>
                      <p:nvPr/>
                    </p:nvPicPr>
                    <p:blipFill>
                      <a:blip r:embed="rId9">
                        <a:biLevel thresh="50000"/>
                        <a:grayscl/>
                        <a:extLst>
                          <a:ext uri="{28A0092B-C50C-407E-A947-70E740481C1C}">
                            <a14:useLocalDpi xmlns:a14="http://schemas.microsoft.com/office/drawing/2010/main" val="0"/>
                          </a:ext>
                        </a:extLst>
                      </a:blip>
                      <a:srcRect/>
                      <a:stretch>
                        <a:fillRect/>
                      </a:stretch>
                    </p:blipFill>
                    <p:spPr bwMode="auto">
                      <a:xfrm>
                        <a:off x="998388" y="1988591"/>
                        <a:ext cx="164941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2" name="Text Box 8"/>
          <p:cNvSpPr txBox="1">
            <a:spLocks noChangeArrowheads="1"/>
          </p:cNvSpPr>
          <p:nvPr/>
        </p:nvSpPr>
        <p:spPr bwMode="auto">
          <a:xfrm>
            <a:off x="2562076" y="1987004"/>
            <a:ext cx="2743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都存在 </a:t>
            </a:r>
            <a:r>
              <a:rPr kumimoji="1" lang="en-US" altLang="zh-CN" sz="2800">
                <a:latin typeface="微软雅黑" panose="020B0503020204020204" pitchFamily="34" charset="-122"/>
                <a:ea typeface="微软雅黑" panose="020B0503020204020204" pitchFamily="34" charset="-122"/>
              </a:rPr>
              <a:t>, </a:t>
            </a:r>
            <a:r>
              <a:rPr kumimoji="1" lang="zh-CN" altLang="en-US" sz="2800">
                <a:latin typeface="微软雅黑" panose="020B0503020204020204" pitchFamily="34" charset="-122"/>
                <a:ea typeface="微软雅黑" panose="020B0503020204020204" pitchFamily="34" charset="-122"/>
              </a:rPr>
              <a:t>并求出</a:t>
            </a:r>
          </a:p>
        </p:txBody>
      </p:sp>
      <p:graphicFrame>
        <p:nvGraphicFramePr>
          <p:cNvPr id="26633" name="Object 9"/>
          <p:cNvGraphicFramePr>
            <a:graphicFrameLocks noChangeAspect="1"/>
          </p:cNvGraphicFramePr>
          <p:nvPr/>
        </p:nvGraphicFramePr>
        <p:xfrm>
          <a:off x="5076676" y="1988591"/>
          <a:ext cx="1079500" cy="508000"/>
        </p:xfrm>
        <a:graphic>
          <a:graphicData uri="http://schemas.openxmlformats.org/presentationml/2006/ole">
            <mc:AlternateContent xmlns:mc="http://schemas.openxmlformats.org/markup-compatibility/2006">
              <mc:Choice xmlns:v="urn:schemas-microsoft-com:vml" Requires="v">
                <p:oleObj spid="_x0000_s25605" name="Equation" r:id="rId10" imgW="571500" imgH="266700" progId="Equation.3">
                  <p:embed/>
                </p:oleObj>
              </mc:Choice>
              <mc:Fallback>
                <p:oleObj name="Equation" r:id="rId10" imgW="571500" imgH="266700" progId="Equation.3">
                  <p:embed/>
                  <p:pic>
                    <p:nvPicPr>
                      <p:cNvPr id="26633" name="Object 9"/>
                      <p:cNvPicPr>
                        <a:picLocks noChangeAspect="1" noChangeArrowheads="1"/>
                      </p:cNvPicPr>
                      <p:nvPr/>
                    </p:nvPicPr>
                    <p:blipFill>
                      <a:blip r:embed="rId11">
                        <a:biLevel thresh="50000"/>
                        <a:grayscl/>
                        <a:extLst>
                          <a:ext uri="{28A0092B-C50C-407E-A947-70E740481C1C}">
                            <a14:useLocalDpi xmlns:a14="http://schemas.microsoft.com/office/drawing/2010/main" val="0"/>
                          </a:ext>
                        </a:extLst>
                      </a:blip>
                      <a:srcRect/>
                      <a:stretch>
                        <a:fillRect/>
                      </a:stretch>
                    </p:blipFill>
                    <p:spPr bwMode="auto">
                      <a:xfrm>
                        <a:off x="5076676" y="1988591"/>
                        <a:ext cx="10795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4" name="Text Box 10"/>
          <p:cNvSpPr txBox="1">
            <a:spLocks noChangeArrowheads="1"/>
          </p:cNvSpPr>
          <p:nvPr/>
        </p:nvSpPr>
        <p:spPr bwMode="auto">
          <a:xfrm>
            <a:off x="539750" y="2679154"/>
            <a:ext cx="838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rgbClr val="FF0000"/>
                </a:solidFill>
                <a:latin typeface="微软雅黑" panose="020B0503020204020204" pitchFamily="34" charset="-122"/>
                <a:ea typeface="微软雅黑" panose="020B0503020204020204" pitchFamily="34" charset="-122"/>
              </a:rPr>
              <a:t>解</a:t>
            </a:r>
            <a:r>
              <a:rPr kumimoji="1" lang="en-US" altLang="zh-CN" sz="2800" b="1">
                <a:solidFill>
                  <a:srgbClr val="FF0000"/>
                </a:solidFill>
                <a:latin typeface="微软雅黑" panose="020B0503020204020204" pitchFamily="34" charset="-122"/>
                <a:ea typeface="微软雅黑" panose="020B0503020204020204" pitchFamily="34" charset="-122"/>
              </a:rPr>
              <a:t>:</a:t>
            </a:r>
          </a:p>
        </p:txBody>
      </p:sp>
      <p:graphicFrame>
        <p:nvGraphicFramePr>
          <p:cNvPr id="26635" name="Object 11"/>
          <p:cNvGraphicFramePr>
            <a:graphicFrameLocks noChangeAspect="1"/>
          </p:cNvGraphicFramePr>
          <p:nvPr/>
        </p:nvGraphicFramePr>
        <p:xfrm>
          <a:off x="395288" y="3515766"/>
          <a:ext cx="1270000" cy="538163"/>
        </p:xfrm>
        <a:graphic>
          <a:graphicData uri="http://schemas.openxmlformats.org/presentationml/2006/ole">
            <mc:AlternateContent xmlns:mc="http://schemas.openxmlformats.org/markup-compatibility/2006">
              <mc:Choice xmlns:v="urn:schemas-microsoft-com:vml" Requires="v">
                <p:oleObj spid="_x0000_s25606" name="Equation" r:id="rId12" imgW="673100" imgH="292100" progId="Equation.3">
                  <p:embed/>
                </p:oleObj>
              </mc:Choice>
              <mc:Fallback>
                <p:oleObj name="Equation" r:id="rId12" imgW="673100" imgH="292100" progId="Equation.3">
                  <p:embed/>
                  <p:pic>
                    <p:nvPicPr>
                      <p:cNvPr id="26635"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5288" y="3515766"/>
                        <a:ext cx="1270000"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6" name="Object 12"/>
          <p:cNvGraphicFramePr>
            <a:graphicFrameLocks noChangeAspect="1"/>
          </p:cNvGraphicFramePr>
          <p:nvPr/>
        </p:nvGraphicFramePr>
        <p:xfrm>
          <a:off x="1570038" y="3271291"/>
          <a:ext cx="2157412" cy="1047750"/>
        </p:xfrm>
        <a:graphic>
          <a:graphicData uri="http://schemas.openxmlformats.org/presentationml/2006/ole">
            <mc:AlternateContent xmlns:mc="http://schemas.openxmlformats.org/markup-compatibility/2006">
              <mc:Choice xmlns:v="urn:schemas-microsoft-com:vml" Requires="v">
                <p:oleObj spid="_x0000_s25607" name="Equation" r:id="rId14" imgW="1155700" imgH="558800" progId="Equation.3">
                  <p:embed/>
                </p:oleObj>
              </mc:Choice>
              <mc:Fallback>
                <p:oleObj name="Equation" r:id="rId14" imgW="1155700" imgH="558800" progId="Equation.3">
                  <p:embed/>
                  <p:pic>
                    <p:nvPicPr>
                      <p:cNvPr id="26636"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70038" y="3271291"/>
                        <a:ext cx="2157412"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7" name="Object 13"/>
          <p:cNvGraphicFramePr>
            <a:graphicFrameLocks noChangeAspect="1"/>
          </p:cNvGraphicFramePr>
          <p:nvPr/>
        </p:nvGraphicFramePr>
        <p:xfrm>
          <a:off x="3748088" y="3560216"/>
          <a:ext cx="538162" cy="412750"/>
        </p:xfrm>
        <a:graphic>
          <a:graphicData uri="http://schemas.openxmlformats.org/presentationml/2006/ole">
            <mc:AlternateContent xmlns:mc="http://schemas.openxmlformats.org/markup-compatibility/2006">
              <mc:Choice xmlns:v="urn:schemas-microsoft-com:vml" Requires="v">
                <p:oleObj spid="_x0000_s25608" name="Equation" r:id="rId16" imgW="292100" imgH="215900" progId="Equation.3">
                  <p:embed/>
                </p:oleObj>
              </mc:Choice>
              <mc:Fallback>
                <p:oleObj name="Equation" r:id="rId16" imgW="292100" imgH="215900" progId="Equation.3">
                  <p:embed/>
                  <p:pic>
                    <p:nvPicPr>
                      <p:cNvPr id="26637" name="Object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48088" y="3560216"/>
                        <a:ext cx="538162"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8" name="Object 14"/>
          <p:cNvGraphicFramePr>
            <a:graphicFrameLocks noChangeAspect="1"/>
          </p:cNvGraphicFramePr>
          <p:nvPr/>
        </p:nvGraphicFramePr>
        <p:xfrm>
          <a:off x="4787900" y="3588791"/>
          <a:ext cx="1301750" cy="538163"/>
        </p:xfrm>
        <a:graphic>
          <a:graphicData uri="http://schemas.openxmlformats.org/presentationml/2006/ole">
            <mc:AlternateContent xmlns:mc="http://schemas.openxmlformats.org/markup-compatibility/2006">
              <mc:Choice xmlns:v="urn:schemas-microsoft-com:vml" Requires="v">
                <p:oleObj spid="_x0000_s25609" name="Equation" r:id="rId18" imgW="698500" imgH="292100" progId="Equation.3">
                  <p:embed/>
                </p:oleObj>
              </mc:Choice>
              <mc:Fallback>
                <p:oleObj name="Equation" r:id="rId18" imgW="698500" imgH="292100" progId="Equation.3">
                  <p:embed/>
                  <p:pic>
                    <p:nvPicPr>
                      <p:cNvPr id="26638" name="Object 1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787900" y="3588791"/>
                        <a:ext cx="1301750"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9" name="Object 15"/>
          <p:cNvGraphicFramePr>
            <a:graphicFrameLocks noChangeAspect="1"/>
          </p:cNvGraphicFramePr>
          <p:nvPr/>
        </p:nvGraphicFramePr>
        <p:xfrm>
          <a:off x="5988050" y="3344316"/>
          <a:ext cx="1871663" cy="1047750"/>
        </p:xfrm>
        <a:graphic>
          <a:graphicData uri="http://schemas.openxmlformats.org/presentationml/2006/ole">
            <mc:AlternateContent xmlns:mc="http://schemas.openxmlformats.org/markup-compatibility/2006">
              <mc:Choice xmlns:v="urn:schemas-microsoft-com:vml" Requires="v">
                <p:oleObj spid="_x0000_s25610" name="Equation" r:id="rId20" imgW="1003300" imgH="558800" progId="Equation.3">
                  <p:embed/>
                </p:oleObj>
              </mc:Choice>
              <mc:Fallback>
                <p:oleObj name="Equation" r:id="rId20" imgW="1003300" imgH="558800" progId="Equation.3">
                  <p:embed/>
                  <p:pic>
                    <p:nvPicPr>
                      <p:cNvPr id="26639" name="Object 1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988050" y="3344316"/>
                        <a:ext cx="18716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0" name="Object 16"/>
          <p:cNvGraphicFramePr>
            <a:graphicFrameLocks noChangeAspect="1"/>
          </p:cNvGraphicFramePr>
          <p:nvPr/>
        </p:nvGraphicFramePr>
        <p:xfrm>
          <a:off x="7975600" y="3698329"/>
          <a:ext cx="603250" cy="349250"/>
        </p:xfrm>
        <a:graphic>
          <a:graphicData uri="http://schemas.openxmlformats.org/presentationml/2006/ole">
            <mc:AlternateContent xmlns:mc="http://schemas.openxmlformats.org/markup-compatibility/2006">
              <mc:Choice xmlns:v="urn:schemas-microsoft-com:vml" Requires="v">
                <p:oleObj spid="_x0000_s25611" name="Equation" r:id="rId22" imgW="317500" imgH="190500" progId="Equation.3">
                  <p:embed/>
                </p:oleObj>
              </mc:Choice>
              <mc:Fallback>
                <p:oleObj name="Equation" r:id="rId22" imgW="317500" imgH="190500" progId="Equation.3">
                  <p:embed/>
                  <p:pic>
                    <p:nvPicPr>
                      <p:cNvPr id="26640" name="Object 1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975600" y="3698329"/>
                        <a:ext cx="603250"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1" name="Text Box 17"/>
          <p:cNvSpPr txBox="1">
            <a:spLocks noChangeArrowheads="1"/>
          </p:cNvSpPr>
          <p:nvPr/>
        </p:nvSpPr>
        <p:spPr bwMode="auto">
          <a:xfrm>
            <a:off x="327025" y="4477791"/>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故</a:t>
            </a:r>
          </a:p>
        </p:txBody>
      </p:sp>
      <p:graphicFrame>
        <p:nvGraphicFramePr>
          <p:cNvPr id="26642" name="Object 18"/>
          <p:cNvGraphicFramePr>
            <a:graphicFrameLocks noChangeAspect="1"/>
          </p:cNvGraphicFramePr>
          <p:nvPr/>
        </p:nvGraphicFramePr>
        <p:xfrm>
          <a:off x="825500" y="4539704"/>
          <a:ext cx="825500" cy="442912"/>
        </p:xfrm>
        <a:graphic>
          <a:graphicData uri="http://schemas.openxmlformats.org/presentationml/2006/ole">
            <mc:AlternateContent xmlns:mc="http://schemas.openxmlformats.org/markup-compatibility/2006">
              <mc:Choice xmlns:v="urn:schemas-microsoft-com:vml" Requires="v">
                <p:oleObj spid="_x0000_s25612" name="Equation" r:id="rId24" imgW="444500" imgH="241300" progId="Equation.3">
                  <p:embed/>
                </p:oleObj>
              </mc:Choice>
              <mc:Fallback>
                <p:oleObj name="Equation" r:id="rId24" imgW="444500" imgH="241300" progId="Equation.3">
                  <p:embed/>
                  <p:pic>
                    <p:nvPicPr>
                      <p:cNvPr id="26642" name="Object 1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25500" y="4539704"/>
                        <a:ext cx="825500"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3" name="Text Box 19"/>
          <p:cNvSpPr txBox="1">
            <a:spLocks noChangeArrowheads="1"/>
          </p:cNvSpPr>
          <p:nvPr/>
        </p:nvSpPr>
        <p:spPr bwMode="auto">
          <a:xfrm>
            <a:off x="1622425" y="4463504"/>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时</a:t>
            </a:r>
          </a:p>
        </p:txBody>
      </p:sp>
      <p:graphicFrame>
        <p:nvGraphicFramePr>
          <p:cNvPr id="26644" name="Object 20"/>
          <p:cNvGraphicFramePr>
            <a:graphicFrameLocks noChangeAspect="1"/>
          </p:cNvGraphicFramePr>
          <p:nvPr/>
        </p:nvGraphicFramePr>
        <p:xfrm>
          <a:off x="2051050" y="4536529"/>
          <a:ext cx="1585913" cy="508000"/>
        </p:xfrm>
        <a:graphic>
          <a:graphicData uri="http://schemas.openxmlformats.org/presentationml/2006/ole">
            <mc:AlternateContent xmlns:mc="http://schemas.openxmlformats.org/markup-compatibility/2006">
              <mc:Choice xmlns:v="urn:schemas-microsoft-com:vml" Requires="v">
                <p:oleObj spid="_x0000_s25613" name="Equation" r:id="rId26" imgW="850900" imgH="266700" progId="Equation.3">
                  <p:embed/>
                </p:oleObj>
              </mc:Choice>
              <mc:Fallback>
                <p:oleObj name="Equation" r:id="rId26" imgW="850900" imgH="266700" progId="Equation.3">
                  <p:embed/>
                  <p:pic>
                    <p:nvPicPr>
                      <p:cNvPr id="26644" name="Object 20"/>
                      <p:cNvPicPr>
                        <a:picLocks noChangeAspect="1" noChangeArrowheads="1"/>
                      </p:cNvPicPr>
                      <p:nvPr/>
                    </p:nvPicPr>
                    <p:blipFill>
                      <a:blip r:embed="rId27">
                        <a:biLevel thresh="50000"/>
                        <a:grayscl/>
                        <a:extLst>
                          <a:ext uri="{28A0092B-C50C-407E-A947-70E740481C1C}">
                            <a14:useLocalDpi xmlns:a14="http://schemas.microsoft.com/office/drawing/2010/main" val="0"/>
                          </a:ext>
                        </a:extLst>
                      </a:blip>
                      <a:srcRect/>
                      <a:stretch>
                        <a:fillRect/>
                      </a:stretch>
                    </p:blipFill>
                    <p:spPr bwMode="auto">
                      <a:xfrm>
                        <a:off x="2051050" y="4536529"/>
                        <a:ext cx="158591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5" name="Text Box 21"/>
          <p:cNvSpPr txBox="1">
            <a:spLocks noChangeArrowheads="1"/>
          </p:cNvSpPr>
          <p:nvPr/>
        </p:nvSpPr>
        <p:spPr bwMode="auto">
          <a:xfrm>
            <a:off x="3597275" y="4488904"/>
            <a:ext cx="1066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此时</a:t>
            </a:r>
          </a:p>
        </p:txBody>
      </p:sp>
      <p:graphicFrame>
        <p:nvGraphicFramePr>
          <p:cNvPr id="26646" name="Object 22"/>
          <p:cNvGraphicFramePr>
            <a:graphicFrameLocks noChangeAspect="1"/>
          </p:cNvGraphicFramePr>
          <p:nvPr/>
        </p:nvGraphicFramePr>
        <p:xfrm>
          <a:off x="4398963" y="4539704"/>
          <a:ext cx="920750" cy="508000"/>
        </p:xfrm>
        <a:graphic>
          <a:graphicData uri="http://schemas.openxmlformats.org/presentationml/2006/ole">
            <mc:AlternateContent xmlns:mc="http://schemas.openxmlformats.org/markup-compatibility/2006">
              <mc:Choice xmlns:v="urn:schemas-microsoft-com:vml" Requires="v">
                <p:oleObj spid="_x0000_s25614" name="Equation" r:id="rId28" imgW="495300" imgH="266700" progId="Equation.3">
                  <p:embed/>
                </p:oleObj>
              </mc:Choice>
              <mc:Fallback>
                <p:oleObj name="Equation" r:id="rId28" imgW="495300" imgH="266700" progId="Equation.3">
                  <p:embed/>
                  <p:pic>
                    <p:nvPicPr>
                      <p:cNvPr id="26646" name="Object 22"/>
                      <p:cNvPicPr>
                        <a:picLocks noChangeAspect="1" noChangeArrowheads="1"/>
                      </p:cNvPicPr>
                      <p:nvPr/>
                    </p:nvPicPr>
                    <p:blipFill>
                      <a:blip r:embed="rId29">
                        <a:biLevel thresh="50000"/>
                        <a:grayscl/>
                        <a:extLst>
                          <a:ext uri="{28A0092B-C50C-407E-A947-70E740481C1C}">
                            <a14:useLocalDpi xmlns:a14="http://schemas.microsoft.com/office/drawing/2010/main" val="0"/>
                          </a:ext>
                        </a:extLst>
                      </a:blip>
                      <a:srcRect/>
                      <a:stretch>
                        <a:fillRect/>
                      </a:stretch>
                    </p:blipFill>
                    <p:spPr bwMode="auto">
                      <a:xfrm>
                        <a:off x="4398963" y="4539704"/>
                        <a:ext cx="92075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7" name="Text Box 23"/>
          <p:cNvSpPr txBox="1">
            <a:spLocks noChangeArrowheads="1"/>
          </p:cNvSpPr>
          <p:nvPr/>
        </p:nvSpPr>
        <p:spPr bwMode="auto">
          <a:xfrm>
            <a:off x="5243513" y="4463504"/>
            <a:ext cx="8048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在</a:t>
            </a:r>
          </a:p>
        </p:txBody>
      </p:sp>
      <p:graphicFrame>
        <p:nvGraphicFramePr>
          <p:cNvPr id="26648" name="Object 24"/>
          <p:cNvGraphicFramePr>
            <a:graphicFrameLocks noChangeAspect="1"/>
          </p:cNvGraphicFramePr>
          <p:nvPr/>
        </p:nvGraphicFramePr>
        <p:xfrm>
          <a:off x="5700713" y="4515891"/>
          <a:ext cx="1649412" cy="508000"/>
        </p:xfrm>
        <a:graphic>
          <a:graphicData uri="http://schemas.openxmlformats.org/presentationml/2006/ole">
            <mc:AlternateContent xmlns:mc="http://schemas.openxmlformats.org/markup-compatibility/2006">
              <mc:Choice xmlns:v="urn:schemas-microsoft-com:vml" Requires="v">
                <p:oleObj spid="_x0000_s25615" name="Equation" r:id="rId30" imgW="876300" imgH="266700" progId="Equation.3">
                  <p:embed/>
                </p:oleObj>
              </mc:Choice>
              <mc:Fallback>
                <p:oleObj name="Equation" r:id="rId30" imgW="876300" imgH="266700" progId="Equation.3">
                  <p:embed/>
                  <p:pic>
                    <p:nvPicPr>
                      <p:cNvPr id="26648" name="Object 24"/>
                      <p:cNvPicPr>
                        <a:picLocks noChangeAspect="1" noChangeArrowheads="1"/>
                      </p:cNvPicPr>
                      <p:nvPr/>
                    </p:nvPicPr>
                    <p:blipFill>
                      <a:blip r:embed="rId31">
                        <a:biLevel thresh="50000"/>
                        <a:grayscl/>
                        <a:extLst>
                          <a:ext uri="{28A0092B-C50C-407E-A947-70E740481C1C}">
                            <a14:useLocalDpi xmlns:a14="http://schemas.microsoft.com/office/drawing/2010/main" val="0"/>
                          </a:ext>
                        </a:extLst>
                      </a:blip>
                      <a:srcRect/>
                      <a:stretch>
                        <a:fillRect/>
                      </a:stretch>
                    </p:blipFill>
                    <p:spPr bwMode="auto">
                      <a:xfrm>
                        <a:off x="5700713" y="4515891"/>
                        <a:ext cx="164941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9" name="Text Box 25"/>
          <p:cNvSpPr txBox="1">
            <a:spLocks noChangeArrowheads="1"/>
          </p:cNvSpPr>
          <p:nvPr/>
        </p:nvSpPr>
        <p:spPr bwMode="auto">
          <a:xfrm>
            <a:off x="7224713" y="4503191"/>
            <a:ext cx="152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都存在</a:t>
            </a:r>
            <a:r>
              <a:rPr kumimoji="1" lang="en-US" altLang="zh-CN" sz="2800">
                <a:latin typeface="微软雅黑" panose="020B0503020204020204" pitchFamily="34" charset="-122"/>
                <a:ea typeface="微软雅黑" panose="020B0503020204020204" pitchFamily="34" charset="-122"/>
              </a:rPr>
              <a:t>, </a:t>
            </a:r>
          </a:p>
        </p:txBody>
      </p:sp>
      <p:graphicFrame>
        <p:nvGraphicFramePr>
          <p:cNvPr id="26650" name="Object 26"/>
          <p:cNvGraphicFramePr>
            <a:graphicFrameLocks noChangeAspect="1"/>
          </p:cNvGraphicFramePr>
          <p:nvPr/>
        </p:nvGraphicFramePr>
        <p:xfrm>
          <a:off x="1503363" y="5377904"/>
          <a:ext cx="1236662" cy="508000"/>
        </p:xfrm>
        <a:graphic>
          <a:graphicData uri="http://schemas.openxmlformats.org/presentationml/2006/ole">
            <mc:AlternateContent xmlns:mc="http://schemas.openxmlformats.org/markup-compatibility/2006">
              <mc:Choice xmlns:v="urn:schemas-microsoft-com:vml" Requires="v">
                <p:oleObj spid="_x0000_s25616" name="Equation" r:id="rId32" imgW="660400" imgH="266700" progId="Equation.3">
                  <p:embed/>
                </p:oleObj>
              </mc:Choice>
              <mc:Fallback>
                <p:oleObj name="Equation" r:id="rId32" imgW="660400" imgH="266700" progId="Equation.3">
                  <p:embed/>
                  <p:pic>
                    <p:nvPicPr>
                      <p:cNvPr id="26650" name="Object 26"/>
                      <p:cNvPicPr>
                        <a:picLocks noChangeAspect="1" noChangeArrowheads="1"/>
                      </p:cNvPicPr>
                      <p:nvPr/>
                    </p:nvPicPr>
                    <p:blipFill>
                      <a:blip r:embed="rId33">
                        <a:biLevel thresh="50000"/>
                        <a:grayscl/>
                        <a:extLst>
                          <a:ext uri="{28A0092B-C50C-407E-A947-70E740481C1C}">
                            <a14:useLocalDpi xmlns:a14="http://schemas.microsoft.com/office/drawing/2010/main" val="0"/>
                          </a:ext>
                        </a:extLst>
                      </a:blip>
                      <a:srcRect/>
                      <a:stretch>
                        <a:fillRect/>
                      </a:stretch>
                    </p:blipFill>
                    <p:spPr bwMode="auto">
                      <a:xfrm>
                        <a:off x="1503363" y="5377904"/>
                        <a:ext cx="123666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51" name="AutoShape 27"/>
          <p:cNvSpPr/>
          <p:nvPr/>
        </p:nvSpPr>
        <p:spPr bwMode="auto">
          <a:xfrm>
            <a:off x="2805113" y="5250904"/>
            <a:ext cx="152400" cy="787400"/>
          </a:xfrm>
          <a:prstGeom prst="leftBrace">
            <a:avLst>
              <a:gd name="adj1" fmla="val 43056"/>
              <a:gd name="adj2" fmla="val 50000"/>
            </a:avLst>
          </a:prstGeom>
          <a:noFill/>
          <a:ln w="28575">
            <a:solidFill>
              <a:srgbClr val="0099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aphicFrame>
        <p:nvGraphicFramePr>
          <p:cNvPr id="26652" name="Object 28"/>
          <p:cNvGraphicFramePr>
            <a:graphicFrameLocks noChangeAspect="1"/>
          </p:cNvGraphicFramePr>
          <p:nvPr/>
        </p:nvGraphicFramePr>
        <p:xfrm>
          <a:off x="3027363" y="5047704"/>
          <a:ext cx="2125662" cy="508000"/>
        </p:xfrm>
        <a:graphic>
          <a:graphicData uri="http://schemas.openxmlformats.org/presentationml/2006/ole">
            <mc:AlternateContent xmlns:mc="http://schemas.openxmlformats.org/markup-compatibility/2006">
              <mc:Choice xmlns:v="urn:schemas-microsoft-com:vml" Requires="v">
                <p:oleObj spid="_x0000_s25617" name="Equation" r:id="rId34" imgW="1130300" imgH="266700" progId="Equation.3">
                  <p:embed/>
                </p:oleObj>
              </mc:Choice>
              <mc:Fallback>
                <p:oleObj name="Equation" r:id="rId34" imgW="1130300" imgH="266700" progId="Equation.3">
                  <p:embed/>
                  <p:pic>
                    <p:nvPicPr>
                      <p:cNvPr id="26652" name="Object 28"/>
                      <p:cNvPicPr>
                        <a:picLocks noChangeAspect="1" noChangeArrowheads="1"/>
                      </p:cNvPicPr>
                      <p:nvPr/>
                    </p:nvPicPr>
                    <p:blipFill>
                      <a:blip r:embed="rId35">
                        <a:biLevel thresh="50000"/>
                        <a:grayscl/>
                        <a:extLst>
                          <a:ext uri="{28A0092B-C50C-407E-A947-70E740481C1C}">
                            <a14:useLocalDpi xmlns:a14="http://schemas.microsoft.com/office/drawing/2010/main" val="0"/>
                          </a:ext>
                        </a:extLst>
                      </a:blip>
                      <a:srcRect/>
                      <a:stretch>
                        <a:fillRect/>
                      </a:stretch>
                    </p:blipFill>
                    <p:spPr bwMode="auto">
                      <a:xfrm>
                        <a:off x="3027363" y="5047704"/>
                        <a:ext cx="212566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53" name="Object 29"/>
          <p:cNvGraphicFramePr>
            <a:graphicFrameLocks noChangeAspect="1"/>
          </p:cNvGraphicFramePr>
          <p:nvPr/>
        </p:nvGraphicFramePr>
        <p:xfrm>
          <a:off x="3262313" y="5657304"/>
          <a:ext cx="1903412" cy="508000"/>
        </p:xfrm>
        <a:graphic>
          <a:graphicData uri="http://schemas.openxmlformats.org/presentationml/2006/ole">
            <mc:AlternateContent xmlns:mc="http://schemas.openxmlformats.org/markup-compatibility/2006">
              <mc:Choice xmlns:v="urn:schemas-microsoft-com:vml" Requires="v">
                <p:oleObj spid="_x0000_s25618" name="Equation" r:id="rId36" imgW="1016000" imgH="266700" progId="Equation.3">
                  <p:embed/>
                </p:oleObj>
              </mc:Choice>
              <mc:Fallback>
                <p:oleObj name="Equation" r:id="rId36" imgW="1016000" imgH="266700" progId="Equation.3">
                  <p:embed/>
                  <p:pic>
                    <p:nvPicPr>
                      <p:cNvPr id="26653" name="Object 29"/>
                      <p:cNvPicPr>
                        <a:picLocks noChangeAspect="1" noChangeArrowheads="1"/>
                      </p:cNvPicPr>
                      <p:nvPr/>
                    </p:nvPicPr>
                    <p:blipFill>
                      <a:blip r:embed="rId37">
                        <a:biLevel thresh="50000"/>
                        <a:grayscl/>
                        <a:extLst>
                          <a:ext uri="{28A0092B-C50C-407E-A947-70E740481C1C}">
                            <a14:useLocalDpi xmlns:a14="http://schemas.microsoft.com/office/drawing/2010/main" val="0"/>
                          </a:ext>
                        </a:extLst>
                      </a:blip>
                      <a:srcRect/>
                      <a:stretch>
                        <a:fillRect/>
                      </a:stretch>
                    </p:blipFill>
                    <p:spPr bwMode="auto">
                      <a:xfrm>
                        <a:off x="3262313" y="5657304"/>
                        <a:ext cx="190341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26654" name="Text Box 30"/>
              <p:cNvSpPr txBox="1">
                <a:spLocks noChangeArrowheads="1"/>
              </p:cNvSpPr>
              <p:nvPr/>
            </p:nvSpPr>
            <p:spPr bwMode="auto">
              <a:xfrm>
                <a:off x="1143000" y="2648991"/>
                <a:ext cx="4458721"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kumimoji="1" lang="zh-CN" altLang="en-US" sz="2800" dirty="0">
                    <a:latin typeface="微软雅黑" panose="020B0503020204020204" pitchFamily="34" charset="-122"/>
                    <a:ea typeface="微软雅黑" panose="020B0503020204020204" pitchFamily="34" charset="-122"/>
                  </a:rPr>
                  <a:t>显然该函数在 </a:t>
                </a:r>
                <a14:m>
                  <m:oMath xmlns:m="http://schemas.openxmlformats.org/officeDocument/2006/math">
                    <m:r>
                      <a:rPr kumimoji="1" lang="en-US" altLang="zh-CN" sz="2800" i="1" dirty="0" smtClean="0">
                        <a:latin typeface="Cambria Math" panose="02040503050406030204"/>
                        <a:ea typeface="微软雅黑" panose="020B0503020204020204" pitchFamily="34" charset="-122"/>
                      </a:rPr>
                      <m:t>𝑥</m:t>
                    </m:r>
                    <m:r>
                      <a:rPr kumimoji="1" lang="en-US" altLang="zh-CN" sz="2800" i="1" dirty="0" smtClean="0">
                        <a:latin typeface="Cambria Math" panose="02040503050406030204"/>
                        <a:ea typeface="微软雅黑" panose="020B0503020204020204" pitchFamily="34" charset="-122"/>
                      </a:rPr>
                      <m:t> = 0 </m:t>
                    </m:r>
                  </m:oMath>
                </a14:m>
                <a:r>
                  <a:rPr kumimoji="1" lang="zh-CN" altLang="en-US" sz="2800" dirty="0">
                    <a:latin typeface="微软雅黑" panose="020B0503020204020204" pitchFamily="34" charset="-122"/>
                    <a:ea typeface="微软雅黑" panose="020B0503020204020204" pitchFamily="34" charset="-122"/>
                  </a:rPr>
                  <a:t>连续 </a:t>
                </a:r>
                <a:r>
                  <a:rPr kumimoji="1" lang="en-US" altLang="zh-CN" sz="2800" dirty="0">
                    <a:latin typeface="微软雅黑" panose="020B0503020204020204" pitchFamily="34" charset="-122"/>
                    <a:ea typeface="微软雅黑" panose="020B0503020204020204" pitchFamily="34" charset="-122"/>
                  </a:rPr>
                  <a:t>.</a:t>
                </a:r>
              </a:p>
            </p:txBody>
          </p:sp>
        </mc:Choice>
        <mc:Fallback xmlns="">
          <p:sp>
            <p:nvSpPr>
              <p:cNvPr id="26654" name="Text Box 30"/>
              <p:cNvSpPr txBox="1">
                <a:spLocks noRot="1" noChangeAspect="1" noMove="1" noResize="1" noEditPoints="1" noAdjustHandles="1" noChangeArrowheads="1" noChangeShapeType="1" noTextEdit="1"/>
              </p:cNvSpPr>
              <p:nvPr/>
            </p:nvSpPr>
            <p:spPr bwMode="auto">
              <a:xfrm>
                <a:off x="1143000" y="2648991"/>
                <a:ext cx="4458721" cy="523220"/>
              </a:xfrm>
              <a:prstGeom prst="rect">
                <a:avLst/>
              </a:prstGeom>
              <a:blipFill rotWithShape="1">
                <a:blip r:embed="rId38"/>
                <a:stretch>
                  <a:fillRect t="-78" r="-860" b="7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26657" name="Group 33"/>
          <p:cNvGrpSpPr/>
          <p:nvPr/>
        </p:nvGrpSpPr>
        <p:grpSpPr bwMode="auto">
          <a:xfrm>
            <a:off x="179512" y="1151979"/>
            <a:ext cx="1103313" cy="536575"/>
            <a:chOff x="271" y="495"/>
            <a:chExt cx="695" cy="338"/>
          </a:xfrm>
        </p:grpSpPr>
        <p:pic>
          <p:nvPicPr>
            <p:cNvPr id="26658" name="Picture 34" descr="k021"/>
            <p:cNvPicPr>
              <a:picLocks noChangeAspect="1" noChangeArrowheads="1" noCrop="1"/>
            </p:cNvPicPr>
            <p:nvPr/>
          </p:nvPicPr>
          <p:blipFill>
            <a:blip r:embed="rId39">
              <a:extLst>
                <a:ext uri="{28A0092B-C50C-407E-A947-70E740481C1C}">
                  <a14:useLocalDpi xmlns:a14="http://schemas.microsoft.com/office/drawing/2010/main" val="0"/>
                </a:ext>
              </a:extLst>
            </a:blip>
            <a:srcRect/>
            <a:stretch>
              <a:fillRect/>
            </a:stretch>
          </p:blipFill>
          <p:spPr bwMode="auto">
            <a:xfrm>
              <a:off x="271" y="495"/>
              <a:ext cx="338" cy="338"/>
            </a:xfrm>
            <a:prstGeom prst="rect">
              <a:avLst/>
            </a:prstGeom>
            <a:noFill/>
            <a:extLst>
              <a:ext uri="{909E8E84-426E-40DD-AFC4-6F175D3DCCD1}">
                <a14:hiddenFill xmlns:a14="http://schemas.microsoft.com/office/drawing/2010/main">
                  <a:solidFill>
                    <a:srgbClr val="FFFFFF"/>
                  </a:solidFill>
                </a14:hiddenFill>
              </a:ext>
            </a:extLst>
          </p:spPr>
        </p:pic>
        <p:sp>
          <p:nvSpPr>
            <p:cNvPr id="26659" name="WordArt 35"/>
            <p:cNvSpPr>
              <a:spLocks noChangeArrowheads="1" noChangeShapeType="1" noTextEdit="1"/>
            </p:cNvSpPr>
            <p:nvPr/>
          </p:nvSpPr>
          <p:spPr bwMode="auto">
            <a:xfrm>
              <a:off x="504" y="582"/>
              <a:ext cx="462" cy="153"/>
            </a:xfrm>
            <a:prstGeom prst="rect">
              <a:avLst/>
            </a:prstGeom>
          </p:spPr>
          <p:txBody>
            <a:bodyPr wrap="none" fromWordArt="1">
              <a:prstTxWarp prst="textPlain">
                <a:avLst>
                  <a:gd name="adj" fmla="val 50000"/>
                </a:avLst>
              </a:prstTxWarp>
            </a:bodyPr>
            <a:lstStyle/>
            <a:p>
              <a:pPr algn="ctr"/>
              <a:r>
                <a:rPr lang="zh-CN" altLang="en-US" sz="3600" kern="10">
                  <a:ln w="12700">
                    <a:solidFill>
                      <a:srgbClr val="FF0000"/>
                    </a:solidFill>
                    <a:round/>
                  </a:ln>
                  <a:solidFill>
                    <a:srgbClr val="FF0000"/>
                  </a:solidFill>
                  <a:effectLst>
                    <a:outerShdw dist="53882" dir="2700000" algn="ctr" rotWithShape="0">
                      <a:schemeClr val="bg2">
                        <a:alpha val="50000"/>
                      </a:schemeClr>
                    </a:outerShdw>
                  </a:effectLst>
                  <a:latin typeface="微软雅黑" panose="020B0503020204020204" pitchFamily="34" charset="-122"/>
                  <a:ea typeface="微软雅黑" panose="020B0503020204020204" pitchFamily="34" charset="-122"/>
                </a:rPr>
                <a:t>问题</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34"/>
                                        </p:tgtEl>
                                        <p:attrNameLst>
                                          <p:attrName>style.visibility</p:attrName>
                                        </p:attrNameLst>
                                      </p:cBhvr>
                                      <p:to>
                                        <p:strVal val="visible"/>
                                      </p:to>
                                    </p:set>
                                    <p:animEffect transition="in" filter="wipe(left)">
                                      <p:cBhvr>
                                        <p:cTn id="7" dur="500"/>
                                        <p:tgtEl>
                                          <p:spTgt spid="2663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654">
                                            <p:txEl>
                                              <p:pRg st="0" end="0"/>
                                            </p:txEl>
                                          </p:spTgt>
                                        </p:tgtEl>
                                        <p:attrNameLst>
                                          <p:attrName>style.visibility</p:attrName>
                                        </p:attrNameLst>
                                      </p:cBhvr>
                                      <p:to>
                                        <p:strVal val="visible"/>
                                      </p:to>
                                    </p:set>
                                    <p:animEffect transition="in" filter="wipe(left)">
                                      <p:cBhvr>
                                        <p:cTn id="11" dur="500"/>
                                        <p:tgtEl>
                                          <p:spTgt spid="2665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6635"/>
                                        </p:tgtEl>
                                        <p:attrNameLst>
                                          <p:attrName>style.visibility</p:attrName>
                                        </p:attrNameLst>
                                      </p:cBhvr>
                                      <p:to>
                                        <p:strVal val="visible"/>
                                      </p:to>
                                    </p:set>
                                    <p:animEffect transition="in" filter="wipe(left)">
                                      <p:cBhvr>
                                        <p:cTn id="16" dur="500"/>
                                        <p:tgtEl>
                                          <p:spTgt spid="2663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6636"/>
                                        </p:tgtEl>
                                        <p:attrNameLst>
                                          <p:attrName>style.visibility</p:attrName>
                                        </p:attrNameLst>
                                      </p:cBhvr>
                                      <p:to>
                                        <p:strVal val="visible"/>
                                      </p:to>
                                    </p:set>
                                    <p:animEffect transition="in" filter="wipe(left)">
                                      <p:cBhvr>
                                        <p:cTn id="21" dur="500"/>
                                        <p:tgtEl>
                                          <p:spTgt spid="2663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6637"/>
                                        </p:tgtEl>
                                        <p:attrNameLst>
                                          <p:attrName>style.visibility</p:attrName>
                                        </p:attrNameLst>
                                      </p:cBhvr>
                                      <p:to>
                                        <p:strVal val="visible"/>
                                      </p:to>
                                    </p:set>
                                    <p:animEffect transition="in" filter="wipe(left)">
                                      <p:cBhvr>
                                        <p:cTn id="26" dur="500"/>
                                        <p:tgtEl>
                                          <p:spTgt spid="2663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6638"/>
                                        </p:tgtEl>
                                        <p:attrNameLst>
                                          <p:attrName>style.visibility</p:attrName>
                                        </p:attrNameLst>
                                      </p:cBhvr>
                                      <p:to>
                                        <p:strVal val="visible"/>
                                      </p:to>
                                    </p:set>
                                    <p:animEffect transition="in" filter="wipe(left)">
                                      <p:cBhvr>
                                        <p:cTn id="31" dur="500"/>
                                        <p:tgtEl>
                                          <p:spTgt spid="2663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6639"/>
                                        </p:tgtEl>
                                        <p:attrNameLst>
                                          <p:attrName>style.visibility</p:attrName>
                                        </p:attrNameLst>
                                      </p:cBhvr>
                                      <p:to>
                                        <p:strVal val="visible"/>
                                      </p:to>
                                    </p:set>
                                    <p:animEffect transition="in" filter="wipe(left)">
                                      <p:cBhvr>
                                        <p:cTn id="36" dur="500"/>
                                        <p:tgtEl>
                                          <p:spTgt spid="2663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6640"/>
                                        </p:tgtEl>
                                        <p:attrNameLst>
                                          <p:attrName>style.visibility</p:attrName>
                                        </p:attrNameLst>
                                      </p:cBhvr>
                                      <p:to>
                                        <p:strVal val="visible"/>
                                      </p:to>
                                    </p:set>
                                    <p:animEffect transition="in" filter="wipe(left)">
                                      <p:cBhvr>
                                        <p:cTn id="41" dur="500"/>
                                        <p:tgtEl>
                                          <p:spTgt spid="2664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6641"/>
                                        </p:tgtEl>
                                        <p:attrNameLst>
                                          <p:attrName>style.visibility</p:attrName>
                                        </p:attrNameLst>
                                      </p:cBhvr>
                                      <p:to>
                                        <p:strVal val="visible"/>
                                      </p:to>
                                    </p:set>
                                    <p:animEffect transition="in" filter="wipe(left)">
                                      <p:cBhvr>
                                        <p:cTn id="46" dur="500"/>
                                        <p:tgtEl>
                                          <p:spTgt spid="26641"/>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26642"/>
                                        </p:tgtEl>
                                        <p:attrNameLst>
                                          <p:attrName>style.visibility</p:attrName>
                                        </p:attrNameLst>
                                      </p:cBhvr>
                                      <p:to>
                                        <p:strVal val="visible"/>
                                      </p:to>
                                    </p:set>
                                    <p:animEffect transition="in" filter="wipe(left)">
                                      <p:cBhvr>
                                        <p:cTn id="50" dur="500"/>
                                        <p:tgtEl>
                                          <p:spTgt spid="26642"/>
                                        </p:tgtEl>
                                      </p:cBhvr>
                                    </p:animEffect>
                                  </p:childTnLst>
                                </p:cTn>
                              </p:par>
                            </p:childTnLst>
                          </p:cTn>
                        </p:par>
                        <p:par>
                          <p:cTn id="51" fill="hold">
                            <p:stCondLst>
                              <p:cond delay="1000"/>
                            </p:stCondLst>
                            <p:childTnLst>
                              <p:par>
                                <p:cTn id="52" presetID="22" presetClass="entr" presetSubtype="8" fill="hold" grpId="0" nodeType="afterEffect">
                                  <p:stCondLst>
                                    <p:cond delay="0"/>
                                  </p:stCondLst>
                                  <p:childTnLst>
                                    <p:set>
                                      <p:cBhvr>
                                        <p:cTn id="53" dur="1" fill="hold">
                                          <p:stCondLst>
                                            <p:cond delay="0"/>
                                          </p:stCondLst>
                                        </p:cTn>
                                        <p:tgtEl>
                                          <p:spTgt spid="26643"/>
                                        </p:tgtEl>
                                        <p:attrNameLst>
                                          <p:attrName>style.visibility</p:attrName>
                                        </p:attrNameLst>
                                      </p:cBhvr>
                                      <p:to>
                                        <p:strVal val="visible"/>
                                      </p:to>
                                    </p:set>
                                    <p:animEffect transition="in" filter="wipe(left)">
                                      <p:cBhvr>
                                        <p:cTn id="54" dur="500"/>
                                        <p:tgtEl>
                                          <p:spTgt spid="26643"/>
                                        </p:tgtEl>
                                      </p:cBhvr>
                                    </p:animEffect>
                                  </p:childTnLst>
                                </p:cTn>
                              </p:par>
                            </p:childTnLst>
                          </p:cTn>
                        </p:par>
                        <p:par>
                          <p:cTn id="55" fill="hold">
                            <p:stCondLst>
                              <p:cond delay="1500"/>
                            </p:stCondLst>
                            <p:childTnLst>
                              <p:par>
                                <p:cTn id="56" presetID="22" presetClass="entr" presetSubtype="8" fill="hold" nodeType="afterEffect">
                                  <p:stCondLst>
                                    <p:cond delay="0"/>
                                  </p:stCondLst>
                                  <p:childTnLst>
                                    <p:set>
                                      <p:cBhvr>
                                        <p:cTn id="57" dur="1" fill="hold">
                                          <p:stCondLst>
                                            <p:cond delay="0"/>
                                          </p:stCondLst>
                                        </p:cTn>
                                        <p:tgtEl>
                                          <p:spTgt spid="26644"/>
                                        </p:tgtEl>
                                        <p:attrNameLst>
                                          <p:attrName>style.visibility</p:attrName>
                                        </p:attrNameLst>
                                      </p:cBhvr>
                                      <p:to>
                                        <p:strVal val="visible"/>
                                      </p:to>
                                    </p:set>
                                    <p:animEffect transition="in" filter="wipe(left)">
                                      <p:cBhvr>
                                        <p:cTn id="58" dur="500"/>
                                        <p:tgtEl>
                                          <p:spTgt spid="2664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6645"/>
                                        </p:tgtEl>
                                        <p:attrNameLst>
                                          <p:attrName>style.visibility</p:attrName>
                                        </p:attrNameLst>
                                      </p:cBhvr>
                                      <p:to>
                                        <p:strVal val="visible"/>
                                      </p:to>
                                    </p:set>
                                    <p:animEffect transition="in" filter="wipe(left)">
                                      <p:cBhvr>
                                        <p:cTn id="63" dur="500"/>
                                        <p:tgtEl>
                                          <p:spTgt spid="26645"/>
                                        </p:tgtEl>
                                      </p:cBhvr>
                                    </p:animEffect>
                                  </p:childTnLst>
                                </p:cTn>
                              </p:par>
                            </p:childTnLst>
                          </p:cTn>
                        </p:par>
                        <p:par>
                          <p:cTn id="64" fill="hold">
                            <p:stCondLst>
                              <p:cond delay="500"/>
                            </p:stCondLst>
                            <p:childTnLst>
                              <p:par>
                                <p:cTn id="65" presetID="22" presetClass="entr" presetSubtype="8" fill="hold" nodeType="afterEffect">
                                  <p:stCondLst>
                                    <p:cond delay="0"/>
                                  </p:stCondLst>
                                  <p:childTnLst>
                                    <p:set>
                                      <p:cBhvr>
                                        <p:cTn id="66" dur="1" fill="hold">
                                          <p:stCondLst>
                                            <p:cond delay="0"/>
                                          </p:stCondLst>
                                        </p:cTn>
                                        <p:tgtEl>
                                          <p:spTgt spid="26646"/>
                                        </p:tgtEl>
                                        <p:attrNameLst>
                                          <p:attrName>style.visibility</p:attrName>
                                        </p:attrNameLst>
                                      </p:cBhvr>
                                      <p:to>
                                        <p:strVal val="visible"/>
                                      </p:to>
                                    </p:set>
                                    <p:animEffect transition="in" filter="wipe(left)">
                                      <p:cBhvr>
                                        <p:cTn id="67" dur="500"/>
                                        <p:tgtEl>
                                          <p:spTgt spid="26646"/>
                                        </p:tgtEl>
                                      </p:cBhvr>
                                    </p:animEffect>
                                  </p:childTnLst>
                                </p:cTn>
                              </p:par>
                            </p:childTnLst>
                          </p:cTn>
                        </p:par>
                        <p:par>
                          <p:cTn id="68" fill="hold">
                            <p:stCondLst>
                              <p:cond delay="1000"/>
                            </p:stCondLst>
                            <p:childTnLst>
                              <p:par>
                                <p:cTn id="69" presetID="22" presetClass="entr" presetSubtype="8" fill="hold" grpId="0" nodeType="afterEffect">
                                  <p:stCondLst>
                                    <p:cond delay="0"/>
                                  </p:stCondLst>
                                  <p:childTnLst>
                                    <p:set>
                                      <p:cBhvr>
                                        <p:cTn id="70" dur="1" fill="hold">
                                          <p:stCondLst>
                                            <p:cond delay="0"/>
                                          </p:stCondLst>
                                        </p:cTn>
                                        <p:tgtEl>
                                          <p:spTgt spid="26647"/>
                                        </p:tgtEl>
                                        <p:attrNameLst>
                                          <p:attrName>style.visibility</p:attrName>
                                        </p:attrNameLst>
                                      </p:cBhvr>
                                      <p:to>
                                        <p:strVal val="visible"/>
                                      </p:to>
                                    </p:set>
                                    <p:animEffect transition="in" filter="wipe(left)">
                                      <p:cBhvr>
                                        <p:cTn id="71" dur="500"/>
                                        <p:tgtEl>
                                          <p:spTgt spid="26647"/>
                                        </p:tgtEl>
                                      </p:cBhvr>
                                    </p:animEffect>
                                  </p:childTnLst>
                                </p:cTn>
                              </p:par>
                            </p:childTnLst>
                          </p:cTn>
                        </p:par>
                        <p:par>
                          <p:cTn id="72" fill="hold">
                            <p:stCondLst>
                              <p:cond delay="1500"/>
                            </p:stCondLst>
                            <p:childTnLst>
                              <p:par>
                                <p:cTn id="73" presetID="22" presetClass="entr" presetSubtype="8" fill="hold" nodeType="afterEffect">
                                  <p:stCondLst>
                                    <p:cond delay="0"/>
                                  </p:stCondLst>
                                  <p:childTnLst>
                                    <p:set>
                                      <p:cBhvr>
                                        <p:cTn id="74" dur="1" fill="hold">
                                          <p:stCondLst>
                                            <p:cond delay="0"/>
                                          </p:stCondLst>
                                        </p:cTn>
                                        <p:tgtEl>
                                          <p:spTgt spid="26648"/>
                                        </p:tgtEl>
                                        <p:attrNameLst>
                                          <p:attrName>style.visibility</p:attrName>
                                        </p:attrNameLst>
                                      </p:cBhvr>
                                      <p:to>
                                        <p:strVal val="visible"/>
                                      </p:to>
                                    </p:set>
                                    <p:animEffect transition="in" filter="wipe(left)">
                                      <p:cBhvr>
                                        <p:cTn id="75" dur="500"/>
                                        <p:tgtEl>
                                          <p:spTgt spid="26648"/>
                                        </p:tgtEl>
                                      </p:cBhvr>
                                    </p:animEffect>
                                  </p:childTnLst>
                                </p:cTn>
                              </p:par>
                            </p:childTnLst>
                          </p:cTn>
                        </p:par>
                        <p:par>
                          <p:cTn id="76" fill="hold">
                            <p:stCondLst>
                              <p:cond delay="2000"/>
                            </p:stCondLst>
                            <p:childTnLst>
                              <p:par>
                                <p:cTn id="77" presetID="22" presetClass="entr" presetSubtype="8" fill="hold" grpId="0" nodeType="afterEffect">
                                  <p:stCondLst>
                                    <p:cond delay="0"/>
                                  </p:stCondLst>
                                  <p:childTnLst>
                                    <p:set>
                                      <p:cBhvr>
                                        <p:cTn id="78" dur="1" fill="hold">
                                          <p:stCondLst>
                                            <p:cond delay="0"/>
                                          </p:stCondLst>
                                        </p:cTn>
                                        <p:tgtEl>
                                          <p:spTgt spid="26649"/>
                                        </p:tgtEl>
                                        <p:attrNameLst>
                                          <p:attrName>style.visibility</p:attrName>
                                        </p:attrNameLst>
                                      </p:cBhvr>
                                      <p:to>
                                        <p:strVal val="visible"/>
                                      </p:to>
                                    </p:set>
                                    <p:animEffect transition="in" filter="wipe(left)">
                                      <p:cBhvr>
                                        <p:cTn id="79" dur="500"/>
                                        <p:tgtEl>
                                          <p:spTgt spid="26649"/>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26650"/>
                                        </p:tgtEl>
                                        <p:attrNameLst>
                                          <p:attrName>style.visibility</p:attrName>
                                        </p:attrNameLst>
                                      </p:cBhvr>
                                      <p:to>
                                        <p:strVal val="visible"/>
                                      </p:to>
                                    </p:set>
                                    <p:animEffect transition="in" filter="wipe(left)">
                                      <p:cBhvr>
                                        <p:cTn id="84" dur="500"/>
                                        <p:tgtEl>
                                          <p:spTgt spid="26650"/>
                                        </p:tgtEl>
                                      </p:cBhvr>
                                    </p:animEffect>
                                  </p:childTnLst>
                                </p:cTn>
                              </p:par>
                            </p:childTnLst>
                          </p:cTn>
                        </p:par>
                        <p:par>
                          <p:cTn id="85" fill="hold">
                            <p:stCondLst>
                              <p:cond delay="500"/>
                            </p:stCondLst>
                            <p:childTnLst>
                              <p:par>
                                <p:cTn id="86" presetID="22" presetClass="entr" presetSubtype="1" fill="hold" grpId="0" nodeType="afterEffect">
                                  <p:stCondLst>
                                    <p:cond delay="0"/>
                                  </p:stCondLst>
                                  <p:childTnLst>
                                    <p:set>
                                      <p:cBhvr>
                                        <p:cTn id="87" dur="1" fill="hold">
                                          <p:stCondLst>
                                            <p:cond delay="0"/>
                                          </p:stCondLst>
                                        </p:cTn>
                                        <p:tgtEl>
                                          <p:spTgt spid="26651"/>
                                        </p:tgtEl>
                                        <p:attrNameLst>
                                          <p:attrName>style.visibility</p:attrName>
                                        </p:attrNameLst>
                                      </p:cBhvr>
                                      <p:to>
                                        <p:strVal val="visible"/>
                                      </p:to>
                                    </p:set>
                                    <p:animEffect transition="in" filter="wipe(up)">
                                      <p:cBhvr>
                                        <p:cTn id="88" dur="500"/>
                                        <p:tgtEl>
                                          <p:spTgt spid="26651"/>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26652"/>
                                        </p:tgtEl>
                                        <p:attrNameLst>
                                          <p:attrName>style.visibility</p:attrName>
                                        </p:attrNameLst>
                                      </p:cBhvr>
                                      <p:to>
                                        <p:strVal val="visible"/>
                                      </p:to>
                                    </p:set>
                                    <p:animEffect transition="in" filter="wipe(left)">
                                      <p:cBhvr>
                                        <p:cTn id="93" dur="500"/>
                                        <p:tgtEl>
                                          <p:spTgt spid="26652"/>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26653"/>
                                        </p:tgtEl>
                                        <p:attrNameLst>
                                          <p:attrName>style.visibility</p:attrName>
                                        </p:attrNameLst>
                                      </p:cBhvr>
                                      <p:to>
                                        <p:strVal val="visible"/>
                                      </p:to>
                                    </p:set>
                                    <p:animEffect transition="in" filter="wipe(left)">
                                      <p:cBhvr>
                                        <p:cTn id="98" dur="500"/>
                                        <p:tgtEl>
                                          <p:spTgt spid="26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4" grpId="0" autoUpdateAnimBg="0"/>
      <p:bldP spid="26641" grpId="0" autoUpdateAnimBg="0"/>
      <p:bldP spid="26643" grpId="0" autoUpdateAnimBg="0"/>
      <p:bldP spid="26645" grpId="0" autoUpdateAnimBg="0"/>
      <p:bldP spid="26647" grpId="0" autoUpdateAnimBg="0"/>
      <p:bldP spid="26649" grpId="0" autoUpdateAnimBg="0"/>
      <p:bldP spid="26651" grpId="0" animBg="1"/>
      <p:bldP spid="26654"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3"/>
          <p:cNvSpPr txBox="1">
            <a:spLocks noChangeArrowheads="1"/>
          </p:cNvSpPr>
          <p:nvPr/>
        </p:nvSpPr>
        <p:spPr bwMode="auto">
          <a:xfrm>
            <a:off x="539750" y="908720"/>
            <a:ext cx="449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solidFill>
                  <a:srgbClr val="FF0000"/>
                </a:solidFill>
                <a:latin typeface="微软雅黑" panose="020B0503020204020204" pitchFamily="34" charset="-122"/>
                <a:ea typeface="微软雅黑" panose="020B0503020204020204" pitchFamily="34" charset="-122"/>
              </a:rPr>
              <a:t>1. </a:t>
            </a:r>
            <a:r>
              <a:rPr kumimoji="1" lang="zh-CN" altLang="en-US" sz="2800" b="1">
                <a:solidFill>
                  <a:srgbClr val="FF0000"/>
                </a:solidFill>
                <a:latin typeface="微软雅黑" panose="020B0503020204020204" pitchFamily="34" charset="-122"/>
                <a:ea typeface="微软雅黑" panose="020B0503020204020204" pitchFamily="34" charset="-122"/>
              </a:rPr>
              <a:t>变速直线运动的速度</a:t>
            </a:r>
          </a:p>
        </p:txBody>
      </p:sp>
      <p:sp>
        <p:nvSpPr>
          <p:cNvPr id="7172" name="Text Box 4"/>
          <p:cNvSpPr txBox="1">
            <a:spLocks noChangeArrowheads="1"/>
          </p:cNvSpPr>
          <p:nvPr/>
        </p:nvSpPr>
        <p:spPr bwMode="auto">
          <a:xfrm>
            <a:off x="914400" y="1594520"/>
            <a:ext cx="5029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设描述质点运动位置的函数为</a:t>
            </a:r>
          </a:p>
        </p:txBody>
      </p:sp>
      <p:graphicFrame>
        <p:nvGraphicFramePr>
          <p:cNvPr id="7173" name="Object 5"/>
          <p:cNvGraphicFramePr>
            <a:graphicFrameLocks noChangeAspect="1"/>
          </p:cNvGraphicFramePr>
          <p:nvPr/>
        </p:nvGraphicFramePr>
        <p:xfrm>
          <a:off x="2006600" y="2254920"/>
          <a:ext cx="1193800" cy="406400"/>
        </p:xfrm>
        <a:graphic>
          <a:graphicData uri="http://schemas.openxmlformats.org/presentationml/2006/ole">
            <mc:AlternateContent xmlns:mc="http://schemas.openxmlformats.org/markup-compatibility/2006">
              <mc:Choice xmlns:v="urn:schemas-microsoft-com:vml" Requires="v">
                <p:oleObj spid="_x0000_s1026" name="Equation" r:id="rId3" imgW="1587500" imgH="546100" progId="Equation.3">
                  <p:embed/>
                </p:oleObj>
              </mc:Choice>
              <mc:Fallback>
                <p:oleObj name="Equation" r:id="rId3" imgW="1587500" imgH="546100" progId="Equation.3">
                  <p:embed/>
                  <p:pic>
                    <p:nvPicPr>
                      <p:cNvPr id="7173" name="Object 5"/>
                      <p:cNvPicPr>
                        <a:picLocks noChangeAspect="1" noChangeArrowheads="1"/>
                      </p:cNvPicPr>
                      <p:nvPr/>
                    </p:nvPicPr>
                    <p:blipFill>
                      <a:blip r:embed="rId4">
                        <a:biLevel thresh="50000"/>
                        <a:grayscl/>
                        <a:extLst>
                          <a:ext uri="{28A0092B-C50C-407E-A947-70E740481C1C}">
                            <a14:useLocalDpi xmlns:a14="http://schemas.microsoft.com/office/drawing/2010/main" val="0"/>
                          </a:ext>
                        </a:extLst>
                      </a:blip>
                      <a:srcRect/>
                      <a:stretch>
                        <a:fillRect/>
                      </a:stretch>
                    </p:blipFill>
                    <p:spPr bwMode="auto">
                      <a:xfrm>
                        <a:off x="2006600" y="2254920"/>
                        <a:ext cx="1193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4" name="Object 6"/>
          <p:cNvGraphicFramePr>
            <a:graphicFrameLocks noChangeAspect="1"/>
          </p:cNvGraphicFramePr>
          <p:nvPr/>
        </p:nvGraphicFramePr>
        <p:xfrm>
          <a:off x="6043613" y="5304508"/>
          <a:ext cx="354012" cy="577850"/>
        </p:xfrm>
        <a:graphic>
          <a:graphicData uri="http://schemas.openxmlformats.org/presentationml/2006/ole">
            <mc:AlternateContent xmlns:mc="http://schemas.openxmlformats.org/markup-compatibility/2006">
              <mc:Choice xmlns:v="urn:schemas-microsoft-com:vml" Requires="v">
                <p:oleObj spid="_x0000_s1027" name="公式" r:id="rId5" imgW="190500" imgH="304800" progId="Equation.3">
                  <p:embed/>
                </p:oleObj>
              </mc:Choice>
              <mc:Fallback>
                <p:oleObj name="公式" r:id="rId5" imgW="190500" imgH="304800" progId="Equation.3">
                  <p:embed/>
                  <p:pic>
                    <p:nvPicPr>
                      <p:cNvPr id="717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43613" y="5304508"/>
                        <a:ext cx="354012"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175" name="Group 7"/>
          <p:cNvGrpSpPr/>
          <p:nvPr/>
        </p:nvGrpSpPr>
        <p:grpSpPr bwMode="auto">
          <a:xfrm>
            <a:off x="804664" y="2772445"/>
            <a:ext cx="4343400" cy="574675"/>
            <a:chOff x="48" y="2038"/>
            <a:chExt cx="2736" cy="362"/>
          </a:xfrm>
        </p:grpSpPr>
        <p:sp>
          <p:nvSpPr>
            <p:cNvPr id="7176" name="Text Box 8"/>
            <p:cNvSpPr txBox="1">
              <a:spLocks noChangeArrowheads="1"/>
            </p:cNvSpPr>
            <p:nvPr/>
          </p:nvSpPr>
          <p:spPr bwMode="auto">
            <a:xfrm>
              <a:off x="48" y="2052"/>
              <a:ext cx="27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则    到   的平均速度为</a:t>
              </a:r>
            </a:p>
          </p:txBody>
        </p:sp>
        <p:graphicFrame>
          <p:nvGraphicFramePr>
            <p:cNvPr id="7177" name="Object 9"/>
            <p:cNvGraphicFramePr>
              <a:graphicFrameLocks noChangeAspect="1"/>
            </p:cNvGraphicFramePr>
            <p:nvPr/>
          </p:nvGraphicFramePr>
          <p:xfrm>
            <a:off x="336" y="2038"/>
            <a:ext cx="222" cy="362"/>
          </p:xfrm>
          <a:graphic>
            <a:graphicData uri="http://schemas.openxmlformats.org/presentationml/2006/ole">
              <mc:AlternateContent xmlns:mc="http://schemas.openxmlformats.org/markup-compatibility/2006">
                <mc:Choice xmlns:v="urn:schemas-microsoft-com:vml" Requires="v">
                  <p:oleObj spid="_x0000_s1028" name="Equation" r:id="rId7" imgW="190500" imgH="304800" progId="Equation.3">
                    <p:embed/>
                  </p:oleObj>
                </mc:Choice>
                <mc:Fallback>
                  <p:oleObj name="Equation" r:id="rId7" imgW="190500" imgH="304800" progId="Equation.3">
                    <p:embed/>
                    <p:pic>
                      <p:nvPicPr>
                        <p:cNvPr id="7177" name="Object 9"/>
                        <p:cNvPicPr>
                          <a:picLocks noChangeAspect="1" noChangeArrowheads="1"/>
                        </p:cNvPicPr>
                        <p:nvPr/>
                      </p:nvPicPr>
                      <p:blipFill>
                        <a:blip r:embed="rId8">
                          <a:biLevel thresh="50000"/>
                          <a:grayscl/>
                          <a:extLst>
                            <a:ext uri="{28A0092B-C50C-407E-A947-70E740481C1C}">
                              <a14:useLocalDpi xmlns:a14="http://schemas.microsoft.com/office/drawing/2010/main" val="0"/>
                            </a:ext>
                          </a:extLst>
                        </a:blip>
                        <a:srcRect/>
                        <a:stretch>
                          <a:fillRect/>
                        </a:stretch>
                      </p:blipFill>
                      <p:spPr bwMode="auto">
                        <a:xfrm>
                          <a:off x="336" y="2038"/>
                          <a:ext cx="222" cy="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8" name="Object 10"/>
            <p:cNvGraphicFramePr>
              <a:graphicFrameLocks noChangeAspect="1"/>
            </p:cNvGraphicFramePr>
            <p:nvPr/>
          </p:nvGraphicFramePr>
          <p:xfrm>
            <a:off x="792" y="2110"/>
            <a:ext cx="141" cy="242"/>
          </p:xfrm>
          <a:graphic>
            <a:graphicData uri="http://schemas.openxmlformats.org/presentationml/2006/ole">
              <mc:AlternateContent xmlns:mc="http://schemas.openxmlformats.org/markup-compatibility/2006">
                <mc:Choice xmlns:v="urn:schemas-microsoft-com:vml" Requires="v">
                  <p:oleObj spid="_x0000_s1029" name="公式" r:id="rId9" imgW="114300" imgH="203200" progId="Equation.3">
                    <p:embed/>
                  </p:oleObj>
                </mc:Choice>
                <mc:Fallback>
                  <p:oleObj name="公式" r:id="rId9" imgW="114300" imgH="203200" progId="Equation.3">
                    <p:embed/>
                    <p:pic>
                      <p:nvPicPr>
                        <p:cNvPr id="7178" name="Object 10"/>
                        <p:cNvPicPr>
                          <a:picLocks noChangeAspect="1" noChangeArrowheads="1"/>
                        </p:cNvPicPr>
                        <p:nvPr/>
                      </p:nvPicPr>
                      <p:blipFill>
                        <a:blip r:embed="rId10">
                          <a:biLevel thresh="50000"/>
                          <a:grayscl/>
                          <a:extLst>
                            <a:ext uri="{28A0092B-C50C-407E-A947-70E740481C1C}">
                              <a14:useLocalDpi xmlns:a14="http://schemas.microsoft.com/office/drawing/2010/main" val="0"/>
                            </a:ext>
                          </a:extLst>
                        </a:blip>
                        <a:srcRect/>
                        <a:stretch>
                          <a:fillRect/>
                        </a:stretch>
                      </p:blipFill>
                      <p:spPr bwMode="auto">
                        <a:xfrm>
                          <a:off x="792" y="2110"/>
                          <a:ext cx="141"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179" name="Object 11"/>
          <p:cNvGraphicFramePr>
            <a:graphicFrameLocks noChangeAspect="1"/>
          </p:cNvGraphicFramePr>
          <p:nvPr/>
        </p:nvGraphicFramePr>
        <p:xfrm>
          <a:off x="1741289" y="3486820"/>
          <a:ext cx="2374900" cy="927100"/>
        </p:xfrm>
        <a:graphic>
          <a:graphicData uri="http://schemas.openxmlformats.org/presentationml/2006/ole">
            <mc:AlternateContent xmlns:mc="http://schemas.openxmlformats.org/markup-compatibility/2006">
              <mc:Choice xmlns:v="urn:schemas-microsoft-com:vml" Requires="v">
                <p:oleObj spid="_x0000_s1030" name="Equation" r:id="rId11" imgW="3162300" imgH="1231900" progId="Equation.3">
                  <p:embed/>
                </p:oleObj>
              </mc:Choice>
              <mc:Fallback>
                <p:oleObj name="Equation" r:id="rId11" imgW="3162300" imgH="1231900" progId="Equation.3">
                  <p:embed/>
                  <p:pic>
                    <p:nvPicPr>
                      <p:cNvPr id="7179"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41289" y="3486820"/>
                        <a:ext cx="23749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0" name="Object 12"/>
          <p:cNvGraphicFramePr>
            <a:graphicFrameLocks noChangeAspect="1"/>
          </p:cNvGraphicFramePr>
          <p:nvPr/>
        </p:nvGraphicFramePr>
        <p:xfrm>
          <a:off x="2300089" y="3423320"/>
          <a:ext cx="1816100" cy="444500"/>
        </p:xfrm>
        <a:graphic>
          <a:graphicData uri="http://schemas.openxmlformats.org/presentationml/2006/ole">
            <mc:AlternateContent xmlns:mc="http://schemas.openxmlformats.org/markup-compatibility/2006">
              <mc:Choice xmlns:v="urn:schemas-microsoft-com:vml" Requires="v">
                <p:oleObj spid="_x0000_s1031" name="Equation" r:id="rId13" imgW="2425700" imgH="596900" progId="Equation.3">
                  <p:embed/>
                </p:oleObj>
              </mc:Choice>
              <mc:Fallback>
                <p:oleObj name="Equation" r:id="rId13" imgW="2425700" imgH="596900" progId="Equation.3">
                  <p:embed/>
                  <p:pic>
                    <p:nvPicPr>
                      <p:cNvPr id="718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00089" y="3423320"/>
                        <a:ext cx="18161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1" name="Object 13"/>
          <p:cNvGraphicFramePr>
            <a:graphicFrameLocks noChangeAspect="1"/>
          </p:cNvGraphicFramePr>
          <p:nvPr/>
        </p:nvGraphicFramePr>
        <p:xfrm>
          <a:off x="2833489" y="3956720"/>
          <a:ext cx="736600" cy="444500"/>
        </p:xfrm>
        <a:graphic>
          <a:graphicData uri="http://schemas.openxmlformats.org/presentationml/2006/ole">
            <mc:AlternateContent xmlns:mc="http://schemas.openxmlformats.org/markup-compatibility/2006">
              <mc:Choice xmlns:v="urn:schemas-microsoft-com:vml" Requires="v">
                <p:oleObj spid="_x0000_s1032" name="Equation" r:id="rId15" imgW="977900" imgH="596900" progId="Equation.3">
                  <p:embed/>
                </p:oleObj>
              </mc:Choice>
              <mc:Fallback>
                <p:oleObj name="Equation" r:id="rId15" imgW="977900" imgH="596900" progId="Equation.3">
                  <p:embed/>
                  <p:pic>
                    <p:nvPicPr>
                      <p:cNvPr id="7181"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33489" y="3956720"/>
                        <a:ext cx="736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182" name="Group 14"/>
          <p:cNvGrpSpPr/>
          <p:nvPr/>
        </p:nvGrpSpPr>
        <p:grpSpPr bwMode="auto">
          <a:xfrm>
            <a:off x="804664" y="4393283"/>
            <a:ext cx="4343400" cy="571500"/>
            <a:chOff x="48" y="3059"/>
            <a:chExt cx="2736" cy="360"/>
          </a:xfrm>
        </p:grpSpPr>
        <p:sp>
          <p:nvSpPr>
            <p:cNvPr id="7183" name="Text Box 15"/>
            <p:cNvSpPr txBox="1">
              <a:spLocks noChangeArrowheads="1"/>
            </p:cNvSpPr>
            <p:nvPr/>
          </p:nvSpPr>
          <p:spPr bwMode="auto">
            <a:xfrm>
              <a:off x="48" y="3072"/>
              <a:ext cx="27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dirty="0">
                  <a:latin typeface="微软雅黑" panose="020B0503020204020204" pitchFamily="34" charset="-122"/>
                  <a:ea typeface="微软雅黑" panose="020B0503020204020204" pitchFamily="34" charset="-122"/>
                </a:rPr>
                <a:t>而在    时刻的</a:t>
              </a:r>
              <a:r>
                <a:rPr kumimoji="1" lang="zh-CN" altLang="en-US" sz="2800" b="1" dirty="0">
                  <a:solidFill>
                    <a:srgbClr val="0000FF"/>
                  </a:solidFill>
                  <a:latin typeface="微软雅黑" panose="020B0503020204020204" pitchFamily="34" charset="-122"/>
                  <a:ea typeface="微软雅黑" panose="020B0503020204020204" pitchFamily="34" charset="-122"/>
                </a:rPr>
                <a:t>瞬时速度</a:t>
              </a:r>
              <a:r>
                <a:rPr kumimoji="1" lang="zh-CN" altLang="en-US" sz="2800" dirty="0">
                  <a:latin typeface="微软雅黑" panose="020B0503020204020204" pitchFamily="34" charset="-122"/>
                  <a:ea typeface="微软雅黑" panose="020B0503020204020204" pitchFamily="34" charset="-122"/>
                </a:rPr>
                <a:t>为</a:t>
              </a:r>
            </a:p>
          </p:txBody>
        </p:sp>
        <p:graphicFrame>
          <p:nvGraphicFramePr>
            <p:cNvPr id="7184" name="Object 16"/>
            <p:cNvGraphicFramePr>
              <a:graphicFrameLocks noChangeAspect="1"/>
            </p:cNvGraphicFramePr>
            <p:nvPr/>
          </p:nvGraphicFramePr>
          <p:xfrm>
            <a:off x="576" y="3059"/>
            <a:ext cx="220" cy="360"/>
          </p:xfrm>
          <a:graphic>
            <a:graphicData uri="http://schemas.openxmlformats.org/presentationml/2006/ole">
              <mc:AlternateContent xmlns:mc="http://schemas.openxmlformats.org/markup-compatibility/2006">
                <mc:Choice xmlns:v="urn:schemas-microsoft-com:vml" Requires="v">
                  <p:oleObj spid="_x0000_s1033" name="公式" r:id="rId17" imgW="190500" imgH="304800" progId="Equation.3">
                    <p:embed/>
                  </p:oleObj>
                </mc:Choice>
                <mc:Fallback>
                  <p:oleObj name="公式" r:id="rId17" imgW="190500" imgH="304800" progId="Equation.3">
                    <p:embed/>
                    <p:pic>
                      <p:nvPicPr>
                        <p:cNvPr id="7184" name="Object 16"/>
                        <p:cNvPicPr>
                          <a:picLocks noChangeAspect="1" noChangeArrowheads="1"/>
                        </p:cNvPicPr>
                        <p:nvPr/>
                      </p:nvPicPr>
                      <p:blipFill>
                        <a:blip r:embed="rId18">
                          <a:biLevel thresh="50000"/>
                          <a:grayscl/>
                          <a:extLst>
                            <a:ext uri="{28A0092B-C50C-407E-A947-70E740481C1C}">
                              <a14:useLocalDpi xmlns:a14="http://schemas.microsoft.com/office/drawing/2010/main" val="0"/>
                            </a:ext>
                          </a:extLst>
                        </a:blip>
                        <a:srcRect/>
                        <a:stretch>
                          <a:fillRect/>
                        </a:stretch>
                      </p:blipFill>
                      <p:spPr bwMode="auto">
                        <a:xfrm>
                          <a:off x="576" y="3059"/>
                          <a:ext cx="220"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185" name="Object 17"/>
          <p:cNvGraphicFramePr>
            <a:graphicFrameLocks noChangeAspect="1"/>
          </p:cNvGraphicFramePr>
          <p:nvPr/>
        </p:nvGraphicFramePr>
        <p:xfrm>
          <a:off x="1773039" y="5074320"/>
          <a:ext cx="3048000" cy="952500"/>
        </p:xfrm>
        <a:graphic>
          <a:graphicData uri="http://schemas.openxmlformats.org/presentationml/2006/ole">
            <mc:AlternateContent xmlns:mc="http://schemas.openxmlformats.org/markup-compatibility/2006">
              <mc:Choice xmlns:v="urn:schemas-microsoft-com:vml" Requires="v">
                <p:oleObj spid="_x0000_s1034" name="Equation" r:id="rId19" imgW="4064000" imgH="1270000" progId="Equation.3">
                  <p:embed/>
                </p:oleObj>
              </mc:Choice>
              <mc:Fallback>
                <p:oleObj name="Equation" r:id="rId19" imgW="4064000" imgH="1270000" progId="Equation.3">
                  <p:embed/>
                  <p:pic>
                    <p:nvPicPr>
                      <p:cNvPr id="7185" name="Object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73039" y="5074320"/>
                        <a:ext cx="304800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6" name="Object 18"/>
          <p:cNvGraphicFramePr>
            <a:graphicFrameLocks noChangeAspect="1"/>
          </p:cNvGraphicFramePr>
          <p:nvPr/>
        </p:nvGraphicFramePr>
        <p:xfrm>
          <a:off x="3025577" y="5023520"/>
          <a:ext cx="1808162" cy="446088"/>
        </p:xfrm>
        <a:graphic>
          <a:graphicData uri="http://schemas.openxmlformats.org/presentationml/2006/ole">
            <mc:AlternateContent xmlns:mc="http://schemas.openxmlformats.org/markup-compatibility/2006">
              <mc:Choice xmlns:v="urn:schemas-microsoft-com:vml" Requires="v">
                <p:oleObj spid="_x0000_s1035" name="Equation" r:id="rId21" imgW="2425700" imgH="596900" progId="Equation.3">
                  <p:embed/>
                </p:oleObj>
              </mc:Choice>
              <mc:Fallback>
                <p:oleObj name="Equation" r:id="rId21" imgW="2425700" imgH="596900" progId="Equation.3">
                  <p:embed/>
                  <p:pic>
                    <p:nvPicPr>
                      <p:cNvPr id="7186" name="Object 1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025577" y="5023520"/>
                        <a:ext cx="1808162"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7" name="Object 19"/>
          <p:cNvGraphicFramePr>
            <a:graphicFrameLocks noChangeAspect="1"/>
          </p:cNvGraphicFramePr>
          <p:nvPr/>
        </p:nvGraphicFramePr>
        <p:xfrm>
          <a:off x="3557389" y="5491833"/>
          <a:ext cx="735013" cy="446087"/>
        </p:xfrm>
        <a:graphic>
          <a:graphicData uri="http://schemas.openxmlformats.org/presentationml/2006/ole">
            <mc:AlternateContent xmlns:mc="http://schemas.openxmlformats.org/markup-compatibility/2006">
              <mc:Choice xmlns:v="urn:schemas-microsoft-com:vml" Requires="v">
                <p:oleObj spid="_x0000_s1036" name="Equation" r:id="rId23" imgW="977900" imgH="596900" progId="Equation.3">
                  <p:embed/>
                </p:oleObj>
              </mc:Choice>
              <mc:Fallback>
                <p:oleObj name="Equation" r:id="rId23" imgW="977900" imgH="596900" progId="Equation.3">
                  <p:embed/>
                  <p:pic>
                    <p:nvPicPr>
                      <p:cNvPr id="7187" name="Object 1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557389" y="5491833"/>
                        <a:ext cx="735013"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188" name="Group 20"/>
          <p:cNvGrpSpPr/>
          <p:nvPr/>
        </p:nvGrpSpPr>
        <p:grpSpPr bwMode="auto">
          <a:xfrm>
            <a:off x="6629400" y="3367758"/>
            <a:ext cx="1752600" cy="152400"/>
            <a:chOff x="4248" y="3024"/>
            <a:chExt cx="1104" cy="96"/>
          </a:xfrm>
        </p:grpSpPr>
        <p:sp>
          <p:nvSpPr>
            <p:cNvPr id="7189" name="Rectangle 21" descr="宽上对角线"/>
            <p:cNvSpPr>
              <a:spLocks noChangeArrowheads="1"/>
            </p:cNvSpPr>
            <p:nvPr/>
          </p:nvSpPr>
          <p:spPr bwMode="auto">
            <a:xfrm>
              <a:off x="4248" y="3024"/>
              <a:ext cx="1104" cy="96"/>
            </a:xfrm>
            <a:prstGeom prst="rect">
              <a:avLst/>
            </a:prstGeom>
            <a:pattFill prst="wdUpDiag">
              <a:fgClr>
                <a:schemeClr val="accent2"/>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190" name="Line 22"/>
            <p:cNvSpPr>
              <a:spLocks noChangeShapeType="1"/>
            </p:cNvSpPr>
            <p:nvPr/>
          </p:nvSpPr>
          <p:spPr bwMode="auto">
            <a:xfrm>
              <a:off x="4248" y="3024"/>
              <a:ext cx="1104" cy="1"/>
            </a:xfrm>
            <a:prstGeom prst="line">
              <a:avLst/>
            </a:prstGeom>
            <a:noFill/>
            <a:ln w="127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7191" name="Oval 23"/>
          <p:cNvSpPr>
            <a:spLocks noChangeArrowheads="1"/>
          </p:cNvSpPr>
          <p:nvPr/>
        </p:nvSpPr>
        <p:spPr bwMode="auto">
          <a:xfrm>
            <a:off x="7427913" y="1005558"/>
            <a:ext cx="152400" cy="152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7192" name="Group 24"/>
          <p:cNvGrpSpPr/>
          <p:nvPr/>
        </p:nvGrpSpPr>
        <p:grpSpPr bwMode="auto">
          <a:xfrm>
            <a:off x="7429500" y="1081758"/>
            <a:ext cx="152400" cy="533400"/>
            <a:chOff x="4752" y="1584"/>
            <a:chExt cx="96" cy="336"/>
          </a:xfrm>
        </p:grpSpPr>
        <p:sp>
          <p:nvSpPr>
            <p:cNvPr id="7193" name="Oval 25"/>
            <p:cNvSpPr>
              <a:spLocks noChangeArrowheads="1"/>
            </p:cNvSpPr>
            <p:nvPr/>
          </p:nvSpPr>
          <p:spPr bwMode="auto">
            <a:xfrm>
              <a:off x="4752" y="1824"/>
              <a:ext cx="96" cy="96"/>
            </a:xfrm>
            <a:prstGeom prst="ellipse">
              <a:avLst/>
            </a:prstGeom>
            <a:solidFill>
              <a:schemeClr val="accent1"/>
            </a:solidFill>
            <a:ln w="12700">
              <a:solidFill>
                <a:schemeClr val="tx1"/>
              </a:solidFill>
              <a:prstDash val="sysDot"/>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194" name="Line 26"/>
            <p:cNvSpPr>
              <a:spLocks noChangeShapeType="1"/>
            </p:cNvSpPr>
            <p:nvPr/>
          </p:nvSpPr>
          <p:spPr bwMode="auto">
            <a:xfrm>
              <a:off x="4800" y="1584"/>
              <a:ext cx="0" cy="288"/>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nvGrpSpPr>
          <p:cNvPr id="7195" name="Group 27"/>
          <p:cNvGrpSpPr/>
          <p:nvPr/>
        </p:nvGrpSpPr>
        <p:grpSpPr bwMode="auto">
          <a:xfrm>
            <a:off x="7429500" y="1538958"/>
            <a:ext cx="152400" cy="762000"/>
            <a:chOff x="4752" y="1872"/>
            <a:chExt cx="96" cy="480"/>
          </a:xfrm>
        </p:grpSpPr>
        <p:sp>
          <p:nvSpPr>
            <p:cNvPr id="7196" name="Oval 28"/>
            <p:cNvSpPr>
              <a:spLocks noChangeArrowheads="1"/>
            </p:cNvSpPr>
            <p:nvPr/>
          </p:nvSpPr>
          <p:spPr bwMode="auto">
            <a:xfrm>
              <a:off x="4752" y="2256"/>
              <a:ext cx="96" cy="96"/>
            </a:xfrm>
            <a:prstGeom prst="ellipse">
              <a:avLst/>
            </a:prstGeom>
            <a:solidFill>
              <a:schemeClr val="accent1"/>
            </a:solidFill>
            <a:ln w="12700">
              <a:solidFill>
                <a:schemeClr val="tx1"/>
              </a:solidFill>
              <a:prstDash val="sysDot"/>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197" name="Line 29"/>
            <p:cNvSpPr>
              <a:spLocks noChangeShapeType="1"/>
            </p:cNvSpPr>
            <p:nvPr/>
          </p:nvSpPr>
          <p:spPr bwMode="auto">
            <a:xfrm>
              <a:off x="4800" y="1872"/>
              <a:ext cx="0" cy="432"/>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nvGrpSpPr>
          <p:cNvPr id="7198" name="Group 30"/>
          <p:cNvGrpSpPr/>
          <p:nvPr/>
        </p:nvGrpSpPr>
        <p:grpSpPr bwMode="auto">
          <a:xfrm>
            <a:off x="7429500" y="2273970"/>
            <a:ext cx="152400" cy="1066800"/>
            <a:chOff x="4752" y="2304"/>
            <a:chExt cx="96" cy="672"/>
          </a:xfrm>
        </p:grpSpPr>
        <p:sp>
          <p:nvSpPr>
            <p:cNvPr id="7199" name="Oval 31"/>
            <p:cNvSpPr>
              <a:spLocks noChangeArrowheads="1"/>
            </p:cNvSpPr>
            <p:nvPr/>
          </p:nvSpPr>
          <p:spPr bwMode="auto">
            <a:xfrm>
              <a:off x="4752" y="2880"/>
              <a:ext cx="96" cy="96"/>
            </a:xfrm>
            <a:prstGeom prst="ellipse">
              <a:avLst/>
            </a:prstGeom>
            <a:solidFill>
              <a:schemeClr val="accent1"/>
            </a:solidFill>
            <a:ln w="12700">
              <a:solidFill>
                <a:schemeClr val="tx1"/>
              </a:solidFill>
              <a:prstDash val="sysDot"/>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200" name="Line 32"/>
            <p:cNvSpPr>
              <a:spLocks noChangeShapeType="1"/>
            </p:cNvSpPr>
            <p:nvPr/>
          </p:nvSpPr>
          <p:spPr bwMode="auto">
            <a:xfrm>
              <a:off x="4800" y="2304"/>
              <a:ext cx="0" cy="624"/>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grpSp>
      <p:graphicFrame>
        <p:nvGraphicFramePr>
          <p:cNvPr id="7201" name="Object 33"/>
          <p:cNvGraphicFramePr>
            <a:graphicFrameLocks noChangeAspect="1"/>
          </p:cNvGraphicFramePr>
          <p:nvPr/>
        </p:nvGraphicFramePr>
        <p:xfrm>
          <a:off x="6927850" y="4028158"/>
          <a:ext cx="1301750" cy="633412"/>
        </p:xfrm>
        <a:graphic>
          <a:graphicData uri="http://schemas.openxmlformats.org/presentationml/2006/ole">
            <mc:AlternateContent xmlns:mc="http://schemas.openxmlformats.org/markup-compatibility/2006">
              <mc:Choice xmlns:v="urn:schemas-microsoft-com:vml" Requires="v">
                <p:oleObj spid="_x0000_s1037" name="Equation" r:id="rId25" imgW="1727200" imgH="850900" progId="Equation.3">
                  <p:embed/>
                </p:oleObj>
              </mc:Choice>
              <mc:Fallback>
                <p:oleObj name="Equation" r:id="rId25" imgW="1727200" imgH="850900" progId="Equation.3">
                  <p:embed/>
                  <p:pic>
                    <p:nvPicPr>
                      <p:cNvPr id="7201" name="Object 3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927850" y="4028158"/>
                        <a:ext cx="1301750"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202" name="Group 34"/>
          <p:cNvGrpSpPr/>
          <p:nvPr/>
        </p:nvGrpSpPr>
        <p:grpSpPr bwMode="auto">
          <a:xfrm>
            <a:off x="5311775" y="5120358"/>
            <a:ext cx="3527425" cy="501650"/>
            <a:chOff x="3058" y="3168"/>
            <a:chExt cx="2222" cy="316"/>
          </a:xfrm>
        </p:grpSpPr>
        <p:sp>
          <p:nvSpPr>
            <p:cNvPr id="7203" name="Line 35"/>
            <p:cNvSpPr>
              <a:spLocks noChangeShapeType="1"/>
            </p:cNvSpPr>
            <p:nvPr/>
          </p:nvSpPr>
          <p:spPr bwMode="auto">
            <a:xfrm>
              <a:off x="3144" y="3276"/>
              <a:ext cx="1927" cy="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204" name="Oval 36"/>
            <p:cNvSpPr>
              <a:spLocks noChangeArrowheads="1"/>
            </p:cNvSpPr>
            <p:nvPr/>
          </p:nvSpPr>
          <p:spPr bwMode="auto">
            <a:xfrm>
              <a:off x="3135" y="3263"/>
              <a:ext cx="29" cy="29"/>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aphicFrame>
          <p:nvGraphicFramePr>
            <p:cNvPr id="7205" name="Object 37"/>
            <p:cNvGraphicFramePr>
              <a:graphicFrameLocks noChangeAspect="1"/>
            </p:cNvGraphicFramePr>
            <p:nvPr/>
          </p:nvGraphicFramePr>
          <p:xfrm>
            <a:off x="5086" y="3168"/>
            <a:ext cx="194" cy="240"/>
          </p:xfrm>
          <a:graphic>
            <a:graphicData uri="http://schemas.openxmlformats.org/presentationml/2006/ole">
              <mc:AlternateContent xmlns:mc="http://schemas.openxmlformats.org/markup-compatibility/2006">
                <mc:Choice xmlns:v="urn:schemas-microsoft-com:vml" Requires="v">
                  <p:oleObj spid="_x0000_s1038" name="公式" r:id="rId27" imgW="152400" imgH="190500" progId="Equation.3">
                    <p:embed/>
                  </p:oleObj>
                </mc:Choice>
                <mc:Fallback>
                  <p:oleObj name="公式" r:id="rId27" imgW="152400" imgH="190500" progId="Equation.3">
                    <p:embed/>
                    <p:pic>
                      <p:nvPicPr>
                        <p:cNvPr id="7205" name="Object 3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086" y="3168"/>
                          <a:ext cx="19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06" name="Object 38"/>
            <p:cNvGraphicFramePr>
              <a:graphicFrameLocks noChangeAspect="1"/>
            </p:cNvGraphicFramePr>
            <p:nvPr/>
          </p:nvGraphicFramePr>
          <p:xfrm>
            <a:off x="3058" y="3292"/>
            <a:ext cx="173" cy="192"/>
          </p:xfrm>
          <a:graphic>
            <a:graphicData uri="http://schemas.openxmlformats.org/presentationml/2006/ole">
              <mc:AlternateContent xmlns:mc="http://schemas.openxmlformats.org/markup-compatibility/2006">
                <mc:Choice xmlns:v="urn:schemas-microsoft-com:vml" Requires="v">
                  <p:oleObj spid="_x0000_s1039" name="公式" r:id="rId29" imgW="165100" imgH="190500" progId="Equation.3">
                    <p:embed/>
                  </p:oleObj>
                </mc:Choice>
                <mc:Fallback>
                  <p:oleObj name="公式" r:id="rId29" imgW="165100" imgH="190500" progId="Equation.3">
                    <p:embed/>
                    <p:pic>
                      <p:nvPicPr>
                        <p:cNvPr id="7206" name="Object 3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058" y="3292"/>
                          <a:ext cx="17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207" name="Line 39"/>
          <p:cNvSpPr>
            <a:spLocks noChangeShapeType="1"/>
          </p:cNvSpPr>
          <p:nvPr/>
        </p:nvSpPr>
        <p:spPr bwMode="auto">
          <a:xfrm>
            <a:off x="6196013" y="5294983"/>
            <a:ext cx="1447800" cy="0"/>
          </a:xfrm>
          <a:prstGeom prst="line">
            <a:avLst/>
          </a:prstGeom>
          <a:noFill/>
          <a:ln w="28575">
            <a:solidFill>
              <a:schemeClr val="tx2"/>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7208" name="Group 40"/>
          <p:cNvGrpSpPr/>
          <p:nvPr/>
        </p:nvGrpSpPr>
        <p:grpSpPr bwMode="auto">
          <a:xfrm>
            <a:off x="5791200" y="4815558"/>
            <a:ext cx="812800" cy="501650"/>
            <a:chOff x="3297" y="1556"/>
            <a:chExt cx="512" cy="316"/>
          </a:xfrm>
        </p:grpSpPr>
        <p:graphicFrame>
          <p:nvGraphicFramePr>
            <p:cNvPr id="7209" name="Object 41"/>
            <p:cNvGraphicFramePr>
              <a:graphicFrameLocks noChangeAspect="1"/>
            </p:cNvGraphicFramePr>
            <p:nvPr/>
          </p:nvGraphicFramePr>
          <p:xfrm>
            <a:off x="3297" y="1556"/>
            <a:ext cx="512" cy="316"/>
          </p:xfrm>
          <a:graphic>
            <a:graphicData uri="http://schemas.openxmlformats.org/presentationml/2006/ole">
              <mc:AlternateContent xmlns:mc="http://schemas.openxmlformats.org/markup-compatibility/2006">
                <mc:Choice xmlns:v="urn:schemas-microsoft-com:vml" Requires="v">
                  <p:oleObj spid="_x0000_s1040" name="公式" r:id="rId31" imgW="495300" imgH="304800" progId="Equation.3">
                    <p:embed/>
                  </p:oleObj>
                </mc:Choice>
                <mc:Fallback>
                  <p:oleObj name="公式" r:id="rId31" imgW="495300" imgH="304800" progId="Equation.3">
                    <p:embed/>
                    <p:pic>
                      <p:nvPicPr>
                        <p:cNvPr id="7209" name="Object 4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297" y="1556"/>
                          <a:ext cx="512"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10" name="Oval 42"/>
            <p:cNvSpPr>
              <a:spLocks noChangeArrowheads="1"/>
            </p:cNvSpPr>
            <p:nvPr/>
          </p:nvSpPr>
          <p:spPr bwMode="auto">
            <a:xfrm>
              <a:off x="3523" y="1843"/>
              <a:ext cx="29" cy="29"/>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7211" name="Group 43"/>
          <p:cNvGrpSpPr/>
          <p:nvPr/>
        </p:nvGrpSpPr>
        <p:grpSpPr bwMode="auto">
          <a:xfrm>
            <a:off x="7235825" y="4874295"/>
            <a:ext cx="668338" cy="442913"/>
            <a:chOff x="4207" y="1593"/>
            <a:chExt cx="421" cy="279"/>
          </a:xfrm>
        </p:grpSpPr>
        <p:graphicFrame>
          <p:nvGraphicFramePr>
            <p:cNvPr id="7212" name="Object 44"/>
            <p:cNvGraphicFramePr>
              <a:graphicFrameLocks noChangeAspect="1"/>
            </p:cNvGraphicFramePr>
            <p:nvPr/>
          </p:nvGraphicFramePr>
          <p:xfrm>
            <a:off x="4207" y="1593"/>
            <a:ext cx="421" cy="279"/>
          </p:xfrm>
          <a:graphic>
            <a:graphicData uri="http://schemas.openxmlformats.org/presentationml/2006/ole">
              <mc:AlternateContent xmlns:mc="http://schemas.openxmlformats.org/markup-compatibility/2006">
                <mc:Choice xmlns:v="urn:schemas-microsoft-com:vml" Requires="v">
                  <p:oleObj spid="_x0000_s1041" name="公式" r:id="rId33" imgW="406400" imgH="266700" progId="Equation.3">
                    <p:embed/>
                  </p:oleObj>
                </mc:Choice>
                <mc:Fallback>
                  <p:oleObj name="公式" r:id="rId33" imgW="406400" imgH="266700" progId="Equation.3">
                    <p:embed/>
                    <p:pic>
                      <p:nvPicPr>
                        <p:cNvPr id="7212" name="Object 4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207" y="1593"/>
                          <a:ext cx="421"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13" name="Oval 45"/>
            <p:cNvSpPr>
              <a:spLocks noChangeArrowheads="1"/>
            </p:cNvSpPr>
            <p:nvPr/>
          </p:nvSpPr>
          <p:spPr bwMode="auto">
            <a:xfrm>
              <a:off x="4435" y="1843"/>
              <a:ext cx="29" cy="29"/>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aphicFrame>
        <p:nvGraphicFramePr>
          <p:cNvPr id="7214" name="Object 46"/>
          <p:cNvGraphicFramePr>
            <a:graphicFrameLocks noChangeAspect="1"/>
          </p:cNvGraphicFramePr>
          <p:nvPr/>
        </p:nvGraphicFramePr>
        <p:xfrm>
          <a:off x="7548563" y="5348958"/>
          <a:ext cx="280987" cy="484187"/>
        </p:xfrm>
        <a:graphic>
          <a:graphicData uri="http://schemas.openxmlformats.org/presentationml/2006/ole">
            <mc:AlternateContent xmlns:mc="http://schemas.openxmlformats.org/markup-compatibility/2006">
              <mc:Choice xmlns:v="urn:schemas-microsoft-com:vml" Requires="v">
                <p:oleObj spid="_x0000_s1042" name="公式" r:id="rId35" imgW="114300" imgH="203200" progId="Equation.3">
                  <p:embed/>
                </p:oleObj>
              </mc:Choice>
              <mc:Fallback>
                <p:oleObj name="公式" r:id="rId35" imgW="114300" imgH="203200" progId="Equation.3">
                  <p:embed/>
                  <p:pic>
                    <p:nvPicPr>
                      <p:cNvPr id="7214" name="Object 46"/>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548563" y="5348958"/>
                        <a:ext cx="280987" cy="484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15" name="Text Box 47"/>
          <p:cNvSpPr txBox="1">
            <a:spLocks noChangeArrowheads="1"/>
          </p:cNvSpPr>
          <p:nvPr/>
        </p:nvSpPr>
        <p:spPr bwMode="auto">
          <a:xfrm>
            <a:off x="6445250" y="3520158"/>
            <a:ext cx="2327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latin typeface="微软雅黑" panose="020B0503020204020204" pitchFamily="34" charset="-122"/>
                <a:ea typeface="微软雅黑" panose="020B0503020204020204" pitchFamily="34" charset="-122"/>
              </a:rPr>
              <a:t>自由落体运动</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wipe(left)">
                                      <p:cBhvr>
                                        <p:cTn id="7" dur="500"/>
                                        <p:tgtEl>
                                          <p:spTgt spid="71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15">
                                            <p:txEl>
                                              <p:pRg st="0" end="0"/>
                                            </p:txEl>
                                          </p:spTgt>
                                        </p:tgtEl>
                                        <p:attrNameLst>
                                          <p:attrName>style.visibility</p:attrName>
                                        </p:attrNameLst>
                                      </p:cBhvr>
                                      <p:to>
                                        <p:strVal val="visible"/>
                                      </p:to>
                                    </p:set>
                                    <p:animEffect transition="in" filter="wipe(left)">
                                      <p:cBhvr>
                                        <p:cTn id="12" dur="500"/>
                                        <p:tgtEl>
                                          <p:spTgt spid="7215">
                                            <p:txEl>
                                              <p:pRg st="0" end="0"/>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188"/>
                                        </p:tgtEl>
                                        <p:attrNameLst>
                                          <p:attrName>style.visibility</p:attrName>
                                        </p:attrNameLst>
                                      </p:cBhvr>
                                      <p:to>
                                        <p:strVal val="visible"/>
                                      </p:to>
                                    </p:set>
                                    <p:animEffect transition="in" filter="wipe(left)">
                                      <p:cBhvr>
                                        <p:cTn id="16" dur="500"/>
                                        <p:tgtEl>
                                          <p:spTgt spid="7188"/>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7191"/>
                                        </p:tgtEl>
                                        <p:attrNameLst>
                                          <p:attrName>style.visibility</p:attrName>
                                        </p:attrNameLst>
                                      </p:cBhvr>
                                      <p:to>
                                        <p:strVal val="visible"/>
                                      </p:to>
                                    </p:set>
                                    <p:animEffect transition="in" filter="wipe(up)">
                                      <p:cBhvr>
                                        <p:cTn id="20" dur="500"/>
                                        <p:tgtEl>
                                          <p:spTgt spid="7191"/>
                                        </p:tgtEl>
                                      </p:cBhvr>
                                    </p:animEffect>
                                  </p:childTnLst>
                                  <p:subTnLst>
                                    <p:animClr clrSpc="rgb" dir="cw">
                                      <p:cBhvr override="childStyle">
                                        <p:cTn dur="1" fill="hold" display="0" masterRel="nextClick" afterEffect="1"/>
                                        <p:tgtEl>
                                          <p:spTgt spid="7191"/>
                                        </p:tgtEl>
                                        <p:attrNameLst>
                                          <p:attrName>ppt_c</p:attrName>
                                        </p:attrNameLst>
                                      </p:cBhvr>
                                      <p:to>
                                        <a:schemeClr val="folHlink"/>
                                      </p:to>
                                    </p:animClr>
                                  </p:sub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7192"/>
                                        </p:tgtEl>
                                        <p:attrNameLst>
                                          <p:attrName>style.visibility</p:attrName>
                                        </p:attrNameLst>
                                      </p:cBhvr>
                                      <p:to>
                                        <p:strVal val="visible"/>
                                      </p:to>
                                    </p:set>
                                    <p:animEffect transition="in" filter="wipe(up)">
                                      <p:cBhvr>
                                        <p:cTn id="24" dur="500"/>
                                        <p:tgtEl>
                                          <p:spTgt spid="7192"/>
                                        </p:tgtEl>
                                      </p:cBhvr>
                                    </p:animEffect>
                                  </p:childTnLst>
                                  <p:subTnLst>
                                    <p:animClr clrSpc="rgb" dir="cw">
                                      <p:cBhvr override="childStyle">
                                        <p:cTn dur="1" fill="hold" display="0" masterRel="nextClick" afterEffect="1"/>
                                        <p:tgtEl>
                                          <p:spTgt spid="7192"/>
                                        </p:tgtEl>
                                        <p:attrNameLst>
                                          <p:attrName>ppt_c</p:attrName>
                                        </p:attrNameLst>
                                      </p:cBhvr>
                                      <p:to>
                                        <a:schemeClr val="folHlink"/>
                                      </p:to>
                                    </p:animClr>
                                  </p:subTnLst>
                                </p:cTn>
                              </p:par>
                            </p:childTnLst>
                          </p:cTn>
                        </p:par>
                        <p:par>
                          <p:cTn id="25" fill="hold">
                            <p:stCondLst>
                              <p:cond delay="2000"/>
                            </p:stCondLst>
                            <p:childTnLst>
                              <p:par>
                                <p:cTn id="26" presetID="22" presetClass="entr" presetSubtype="1" fill="hold" nodeType="afterEffect">
                                  <p:stCondLst>
                                    <p:cond delay="0"/>
                                  </p:stCondLst>
                                  <p:childTnLst>
                                    <p:set>
                                      <p:cBhvr>
                                        <p:cTn id="27" dur="1" fill="hold">
                                          <p:stCondLst>
                                            <p:cond delay="0"/>
                                          </p:stCondLst>
                                        </p:cTn>
                                        <p:tgtEl>
                                          <p:spTgt spid="7195"/>
                                        </p:tgtEl>
                                        <p:attrNameLst>
                                          <p:attrName>style.visibility</p:attrName>
                                        </p:attrNameLst>
                                      </p:cBhvr>
                                      <p:to>
                                        <p:strVal val="visible"/>
                                      </p:to>
                                    </p:set>
                                    <p:animEffect transition="in" filter="wipe(up)">
                                      <p:cBhvr>
                                        <p:cTn id="28" dur="500"/>
                                        <p:tgtEl>
                                          <p:spTgt spid="7195"/>
                                        </p:tgtEl>
                                      </p:cBhvr>
                                    </p:animEffect>
                                  </p:childTnLst>
                                  <p:subTnLst>
                                    <p:animClr clrSpc="rgb" dir="cw">
                                      <p:cBhvr override="childStyle">
                                        <p:cTn dur="1" fill="hold" display="0" masterRel="nextClick" afterEffect="1"/>
                                        <p:tgtEl>
                                          <p:spTgt spid="7195"/>
                                        </p:tgtEl>
                                        <p:attrNameLst>
                                          <p:attrName>ppt_c</p:attrName>
                                        </p:attrNameLst>
                                      </p:cBhvr>
                                      <p:to>
                                        <a:schemeClr val="folHlink"/>
                                      </p:to>
                                    </p:animClr>
                                  </p:subTnLst>
                                </p:cTn>
                              </p:par>
                            </p:childTnLst>
                          </p:cTn>
                        </p:par>
                        <p:par>
                          <p:cTn id="29" fill="hold">
                            <p:stCondLst>
                              <p:cond delay="2500"/>
                            </p:stCondLst>
                            <p:childTnLst>
                              <p:par>
                                <p:cTn id="30" presetID="22" presetClass="entr" presetSubtype="1" fill="hold" nodeType="afterEffect">
                                  <p:stCondLst>
                                    <p:cond delay="0"/>
                                  </p:stCondLst>
                                  <p:childTnLst>
                                    <p:set>
                                      <p:cBhvr>
                                        <p:cTn id="31" dur="1" fill="hold">
                                          <p:stCondLst>
                                            <p:cond delay="0"/>
                                          </p:stCondLst>
                                        </p:cTn>
                                        <p:tgtEl>
                                          <p:spTgt spid="7198"/>
                                        </p:tgtEl>
                                        <p:attrNameLst>
                                          <p:attrName>style.visibility</p:attrName>
                                        </p:attrNameLst>
                                      </p:cBhvr>
                                      <p:to>
                                        <p:strVal val="visible"/>
                                      </p:to>
                                    </p:set>
                                    <p:animEffect transition="in" filter="wipe(up)">
                                      <p:cBhvr>
                                        <p:cTn id="32" dur="500"/>
                                        <p:tgtEl>
                                          <p:spTgt spid="7198"/>
                                        </p:tgtEl>
                                      </p:cBhvr>
                                    </p:animEffect>
                                  </p:childTnLst>
                                  <p:subTnLst>
                                    <p:animClr clrSpc="rgb" dir="cw">
                                      <p:cBhvr override="childStyle">
                                        <p:cTn dur="1" fill="hold" display="0" masterRel="nextClick" afterEffect="1"/>
                                        <p:tgtEl>
                                          <p:spTgt spid="7198"/>
                                        </p:tgtEl>
                                        <p:attrNameLst>
                                          <p:attrName>ppt_c</p:attrName>
                                        </p:attrNameLst>
                                      </p:cBhvr>
                                      <p:to>
                                        <a:schemeClr val="folHlink"/>
                                      </p:to>
                                    </p:animClr>
                                  </p:subTnLst>
                                </p:cTn>
                              </p:par>
                            </p:childTnLst>
                          </p:cTn>
                        </p:par>
                        <p:par>
                          <p:cTn id="33" fill="hold">
                            <p:stCondLst>
                              <p:cond delay="3000"/>
                            </p:stCondLst>
                            <p:childTnLst>
                              <p:par>
                                <p:cTn id="34" presetID="22" presetClass="entr" presetSubtype="8" fill="hold" nodeType="afterEffect">
                                  <p:stCondLst>
                                    <p:cond delay="0"/>
                                  </p:stCondLst>
                                  <p:childTnLst>
                                    <p:set>
                                      <p:cBhvr>
                                        <p:cTn id="35" dur="1" fill="hold">
                                          <p:stCondLst>
                                            <p:cond delay="0"/>
                                          </p:stCondLst>
                                        </p:cTn>
                                        <p:tgtEl>
                                          <p:spTgt spid="7201"/>
                                        </p:tgtEl>
                                        <p:attrNameLst>
                                          <p:attrName>style.visibility</p:attrName>
                                        </p:attrNameLst>
                                      </p:cBhvr>
                                      <p:to>
                                        <p:strVal val="visible"/>
                                      </p:to>
                                    </p:set>
                                    <p:animEffect transition="in" filter="wipe(left)">
                                      <p:cBhvr>
                                        <p:cTn id="36" dur="500"/>
                                        <p:tgtEl>
                                          <p:spTgt spid="720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172"/>
                                        </p:tgtEl>
                                        <p:attrNameLst>
                                          <p:attrName>style.visibility</p:attrName>
                                        </p:attrNameLst>
                                      </p:cBhvr>
                                      <p:to>
                                        <p:strVal val="visible"/>
                                      </p:to>
                                    </p:set>
                                    <p:animEffect transition="in" filter="wipe(left)">
                                      <p:cBhvr>
                                        <p:cTn id="41" dur="500"/>
                                        <p:tgtEl>
                                          <p:spTgt spid="7172"/>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7173"/>
                                        </p:tgtEl>
                                        <p:attrNameLst>
                                          <p:attrName>style.visibility</p:attrName>
                                        </p:attrNameLst>
                                      </p:cBhvr>
                                      <p:to>
                                        <p:strVal val="visible"/>
                                      </p:to>
                                    </p:set>
                                    <p:animEffect transition="in" filter="wipe(left)">
                                      <p:cBhvr>
                                        <p:cTn id="45" dur="500"/>
                                        <p:tgtEl>
                                          <p:spTgt spid="717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7202"/>
                                        </p:tgtEl>
                                        <p:attrNameLst>
                                          <p:attrName>style.visibility</p:attrName>
                                        </p:attrNameLst>
                                      </p:cBhvr>
                                      <p:to>
                                        <p:strVal val="visible"/>
                                      </p:to>
                                    </p:set>
                                    <p:animEffect transition="in" filter="wipe(left)">
                                      <p:cBhvr>
                                        <p:cTn id="50" dur="500"/>
                                        <p:tgtEl>
                                          <p:spTgt spid="7202"/>
                                        </p:tgtEl>
                                      </p:cBhvr>
                                    </p:animEffect>
                                  </p:childTnLst>
                                </p:cTn>
                              </p:par>
                            </p:childTnLst>
                          </p:cTn>
                        </p:par>
                        <p:par>
                          <p:cTn id="51" fill="hold">
                            <p:stCondLst>
                              <p:cond delay="500"/>
                            </p:stCondLst>
                            <p:childTnLst>
                              <p:par>
                                <p:cTn id="52" presetID="22" presetClass="entr" presetSubtype="8" fill="hold" nodeType="afterEffect">
                                  <p:stCondLst>
                                    <p:cond delay="0"/>
                                  </p:stCondLst>
                                  <p:childTnLst>
                                    <p:set>
                                      <p:cBhvr>
                                        <p:cTn id="53" dur="1" fill="hold">
                                          <p:stCondLst>
                                            <p:cond delay="0"/>
                                          </p:stCondLst>
                                        </p:cTn>
                                        <p:tgtEl>
                                          <p:spTgt spid="7174"/>
                                        </p:tgtEl>
                                        <p:attrNameLst>
                                          <p:attrName>style.visibility</p:attrName>
                                        </p:attrNameLst>
                                      </p:cBhvr>
                                      <p:to>
                                        <p:strVal val="visible"/>
                                      </p:to>
                                    </p:set>
                                    <p:animEffect transition="in" filter="wipe(left)">
                                      <p:cBhvr>
                                        <p:cTn id="54" dur="500"/>
                                        <p:tgtEl>
                                          <p:spTgt spid="7174"/>
                                        </p:tgtEl>
                                      </p:cBhvr>
                                    </p:animEffect>
                                  </p:childTnLst>
                                </p:cTn>
                              </p:par>
                            </p:childTnLst>
                          </p:cTn>
                        </p:par>
                        <p:par>
                          <p:cTn id="55" fill="hold">
                            <p:stCondLst>
                              <p:cond delay="1000"/>
                            </p:stCondLst>
                            <p:childTnLst>
                              <p:par>
                                <p:cTn id="56" presetID="22" presetClass="entr" presetSubtype="8" fill="hold" nodeType="afterEffect">
                                  <p:stCondLst>
                                    <p:cond delay="0"/>
                                  </p:stCondLst>
                                  <p:childTnLst>
                                    <p:set>
                                      <p:cBhvr>
                                        <p:cTn id="57" dur="1" fill="hold">
                                          <p:stCondLst>
                                            <p:cond delay="0"/>
                                          </p:stCondLst>
                                        </p:cTn>
                                        <p:tgtEl>
                                          <p:spTgt spid="7208"/>
                                        </p:tgtEl>
                                        <p:attrNameLst>
                                          <p:attrName>style.visibility</p:attrName>
                                        </p:attrNameLst>
                                      </p:cBhvr>
                                      <p:to>
                                        <p:strVal val="visible"/>
                                      </p:to>
                                    </p:set>
                                    <p:animEffect transition="in" filter="wipe(left)">
                                      <p:cBhvr>
                                        <p:cTn id="58" dur="500"/>
                                        <p:tgtEl>
                                          <p:spTgt spid="7208"/>
                                        </p:tgtEl>
                                      </p:cBhvr>
                                    </p:animEffect>
                                  </p:childTnLst>
                                </p:cTn>
                              </p:par>
                            </p:childTnLst>
                          </p:cTn>
                        </p:par>
                        <p:par>
                          <p:cTn id="59" fill="hold">
                            <p:stCondLst>
                              <p:cond delay="1500"/>
                            </p:stCondLst>
                            <p:childTnLst>
                              <p:par>
                                <p:cTn id="60" presetID="1" presetClass="entr" presetSubtype="0" fill="hold" nodeType="afterEffect">
                                  <p:stCondLst>
                                    <p:cond delay="0"/>
                                  </p:stCondLst>
                                  <p:childTnLst>
                                    <p:set>
                                      <p:cBhvr>
                                        <p:cTn id="61" dur="1" fill="hold">
                                          <p:stCondLst>
                                            <p:cond delay="499"/>
                                          </p:stCondLst>
                                        </p:cTn>
                                        <p:tgtEl>
                                          <p:spTgt spid="7214"/>
                                        </p:tgtEl>
                                        <p:attrNameLst>
                                          <p:attrName>style.visibility</p:attrName>
                                        </p:attrNameLst>
                                      </p:cBhvr>
                                      <p:to>
                                        <p:strVal val="visible"/>
                                      </p:to>
                                    </p:set>
                                  </p:childTnLst>
                                </p:cTn>
                              </p:par>
                            </p:childTnLst>
                          </p:cTn>
                        </p:par>
                        <p:par>
                          <p:cTn id="62" fill="hold">
                            <p:stCondLst>
                              <p:cond delay="2000"/>
                            </p:stCondLst>
                            <p:childTnLst>
                              <p:par>
                                <p:cTn id="63" presetID="22" presetClass="entr" presetSubtype="8" fill="hold" grpId="0" nodeType="afterEffect">
                                  <p:stCondLst>
                                    <p:cond delay="0"/>
                                  </p:stCondLst>
                                  <p:childTnLst>
                                    <p:set>
                                      <p:cBhvr>
                                        <p:cTn id="64" dur="1" fill="hold">
                                          <p:stCondLst>
                                            <p:cond delay="0"/>
                                          </p:stCondLst>
                                        </p:cTn>
                                        <p:tgtEl>
                                          <p:spTgt spid="7207"/>
                                        </p:tgtEl>
                                        <p:attrNameLst>
                                          <p:attrName>style.visibility</p:attrName>
                                        </p:attrNameLst>
                                      </p:cBhvr>
                                      <p:to>
                                        <p:strVal val="visible"/>
                                      </p:to>
                                    </p:set>
                                    <p:animEffect transition="in" filter="wipe(left)">
                                      <p:cBhvr>
                                        <p:cTn id="65" dur="500"/>
                                        <p:tgtEl>
                                          <p:spTgt spid="7207"/>
                                        </p:tgtEl>
                                      </p:cBhvr>
                                    </p:animEffect>
                                  </p:childTnLst>
                                </p:cTn>
                              </p:par>
                            </p:childTnLst>
                          </p:cTn>
                        </p:par>
                        <p:par>
                          <p:cTn id="66" fill="hold">
                            <p:stCondLst>
                              <p:cond delay="2500"/>
                            </p:stCondLst>
                            <p:childTnLst>
                              <p:par>
                                <p:cTn id="67" presetID="22" presetClass="entr" presetSubtype="8" fill="hold" nodeType="afterEffect">
                                  <p:stCondLst>
                                    <p:cond delay="0"/>
                                  </p:stCondLst>
                                  <p:childTnLst>
                                    <p:set>
                                      <p:cBhvr>
                                        <p:cTn id="68" dur="1" fill="hold">
                                          <p:stCondLst>
                                            <p:cond delay="0"/>
                                          </p:stCondLst>
                                        </p:cTn>
                                        <p:tgtEl>
                                          <p:spTgt spid="7211"/>
                                        </p:tgtEl>
                                        <p:attrNameLst>
                                          <p:attrName>style.visibility</p:attrName>
                                        </p:attrNameLst>
                                      </p:cBhvr>
                                      <p:to>
                                        <p:strVal val="visible"/>
                                      </p:to>
                                    </p:set>
                                    <p:animEffect transition="in" filter="wipe(left)">
                                      <p:cBhvr>
                                        <p:cTn id="69" dur="500"/>
                                        <p:tgtEl>
                                          <p:spTgt spid="721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7175"/>
                                        </p:tgtEl>
                                        <p:attrNameLst>
                                          <p:attrName>style.visibility</p:attrName>
                                        </p:attrNameLst>
                                      </p:cBhvr>
                                      <p:to>
                                        <p:strVal val="visible"/>
                                      </p:to>
                                    </p:set>
                                    <p:animEffect transition="in" filter="wipe(left)">
                                      <p:cBhvr>
                                        <p:cTn id="74" dur="500"/>
                                        <p:tgtEl>
                                          <p:spTgt spid="7175"/>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7179"/>
                                        </p:tgtEl>
                                        <p:attrNameLst>
                                          <p:attrName>style.visibility</p:attrName>
                                        </p:attrNameLst>
                                      </p:cBhvr>
                                      <p:to>
                                        <p:strVal val="visible"/>
                                      </p:to>
                                    </p:set>
                                    <p:animEffect transition="in" filter="wipe(left)">
                                      <p:cBhvr>
                                        <p:cTn id="79" dur="500"/>
                                        <p:tgtEl>
                                          <p:spTgt spid="7179"/>
                                        </p:tgtEl>
                                      </p:cBhvr>
                                    </p:animEffect>
                                  </p:childTnLst>
                                </p:cTn>
                              </p:par>
                            </p:childTnLst>
                          </p:cTn>
                        </p:par>
                        <p:par>
                          <p:cTn id="80" fill="hold">
                            <p:stCondLst>
                              <p:cond delay="500"/>
                            </p:stCondLst>
                            <p:childTnLst>
                              <p:par>
                                <p:cTn id="81" presetID="22" presetClass="entr" presetSubtype="8" fill="hold" nodeType="afterEffect">
                                  <p:stCondLst>
                                    <p:cond delay="0"/>
                                  </p:stCondLst>
                                  <p:childTnLst>
                                    <p:set>
                                      <p:cBhvr>
                                        <p:cTn id="82" dur="1" fill="hold">
                                          <p:stCondLst>
                                            <p:cond delay="0"/>
                                          </p:stCondLst>
                                        </p:cTn>
                                        <p:tgtEl>
                                          <p:spTgt spid="7180"/>
                                        </p:tgtEl>
                                        <p:attrNameLst>
                                          <p:attrName>style.visibility</p:attrName>
                                        </p:attrNameLst>
                                      </p:cBhvr>
                                      <p:to>
                                        <p:strVal val="visible"/>
                                      </p:to>
                                    </p:set>
                                    <p:animEffect transition="in" filter="wipe(left)">
                                      <p:cBhvr>
                                        <p:cTn id="83" dur="500"/>
                                        <p:tgtEl>
                                          <p:spTgt spid="7180"/>
                                        </p:tgtEl>
                                      </p:cBhvr>
                                    </p:animEffect>
                                  </p:childTnLst>
                                </p:cTn>
                              </p:par>
                            </p:childTnLst>
                          </p:cTn>
                        </p:par>
                        <p:par>
                          <p:cTn id="84" fill="hold">
                            <p:stCondLst>
                              <p:cond delay="1000"/>
                            </p:stCondLst>
                            <p:childTnLst>
                              <p:par>
                                <p:cTn id="85" presetID="22" presetClass="entr" presetSubtype="8" fill="hold" nodeType="afterEffect">
                                  <p:stCondLst>
                                    <p:cond delay="0"/>
                                  </p:stCondLst>
                                  <p:childTnLst>
                                    <p:set>
                                      <p:cBhvr>
                                        <p:cTn id="86" dur="1" fill="hold">
                                          <p:stCondLst>
                                            <p:cond delay="0"/>
                                          </p:stCondLst>
                                        </p:cTn>
                                        <p:tgtEl>
                                          <p:spTgt spid="7181"/>
                                        </p:tgtEl>
                                        <p:attrNameLst>
                                          <p:attrName>style.visibility</p:attrName>
                                        </p:attrNameLst>
                                      </p:cBhvr>
                                      <p:to>
                                        <p:strVal val="visible"/>
                                      </p:to>
                                    </p:set>
                                    <p:animEffect transition="in" filter="wipe(left)">
                                      <p:cBhvr>
                                        <p:cTn id="87" dur="500"/>
                                        <p:tgtEl>
                                          <p:spTgt spid="7181"/>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7182"/>
                                        </p:tgtEl>
                                        <p:attrNameLst>
                                          <p:attrName>style.visibility</p:attrName>
                                        </p:attrNameLst>
                                      </p:cBhvr>
                                      <p:to>
                                        <p:strVal val="visible"/>
                                      </p:to>
                                    </p:set>
                                    <p:animEffect transition="in" filter="wipe(left)">
                                      <p:cBhvr>
                                        <p:cTn id="92" dur="500"/>
                                        <p:tgtEl>
                                          <p:spTgt spid="7182"/>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7185"/>
                                        </p:tgtEl>
                                        <p:attrNameLst>
                                          <p:attrName>style.visibility</p:attrName>
                                        </p:attrNameLst>
                                      </p:cBhvr>
                                      <p:to>
                                        <p:strVal val="visible"/>
                                      </p:to>
                                    </p:set>
                                    <p:animEffect transition="in" filter="wipe(left)">
                                      <p:cBhvr>
                                        <p:cTn id="97" dur="500"/>
                                        <p:tgtEl>
                                          <p:spTgt spid="7185"/>
                                        </p:tgtEl>
                                      </p:cBhvr>
                                    </p:animEffect>
                                  </p:childTnLst>
                                </p:cTn>
                              </p:par>
                            </p:childTnLst>
                          </p:cTn>
                        </p:par>
                        <p:par>
                          <p:cTn id="98" fill="hold">
                            <p:stCondLst>
                              <p:cond delay="500"/>
                            </p:stCondLst>
                            <p:childTnLst>
                              <p:par>
                                <p:cTn id="99" presetID="22" presetClass="entr" presetSubtype="8" fill="hold" nodeType="afterEffect">
                                  <p:stCondLst>
                                    <p:cond delay="0"/>
                                  </p:stCondLst>
                                  <p:childTnLst>
                                    <p:set>
                                      <p:cBhvr>
                                        <p:cTn id="100" dur="1" fill="hold">
                                          <p:stCondLst>
                                            <p:cond delay="0"/>
                                          </p:stCondLst>
                                        </p:cTn>
                                        <p:tgtEl>
                                          <p:spTgt spid="7186"/>
                                        </p:tgtEl>
                                        <p:attrNameLst>
                                          <p:attrName>style.visibility</p:attrName>
                                        </p:attrNameLst>
                                      </p:cBhvr>
                                      <p:to>
                                        <p:strVal val="visible"/>
                                      </p:to>
                                    </p:set>
                                    <p:animEffect transition="in" filter="wipe(left)">
                                      <p:cBhvr>
                                        <p:cTn id="101" dur="500"/>
                                        <p:tgtEl>
                                          <p:spTgt spid="7186"/>
                                        </p:tgtEl>
                                      </p:cBhvr>
                                    </p:animEffect>
                                  </p:childTnLst>
                                </p:cTn>
                              </p:par>
                            </p:childTnLst>
                          </p:cTn>
                        </p:par>
                        <p:par>
                          <p:cTn id="102" fill="hold">
                            <p:stCondLst>
                              <p:cond delay="1000"/>
                            </p:stCondLst>
                            <p:childTnLst>
                              <p:par>
                                <p:cTn id="103" presetID="22" presetClass="entr" presetSubtype="8" fill="hold" nodeType="afterEffect">
                                  <p:stCondLst>
                                    <p:cond delay="0"/>
                                  </p:stCondLst>
                                  <p:childTnLst>
                                    <p:set>
                                      <p:cBhvr>
                                        <p:cTn id="104" dur="1" fill="hold">
                                          <p:stCondLst>
                                            <p:cond delay="0"/>
                                          </p:stCondLst>
                                        </p:cTn>
                                        <p:tgtEl>
                                          <p:spTgt spid="7187"/>
                                        </p:tgtEl>
                                        <p:attrNameLst>
                                          <p:attrName>style.visibility</p:attrName>
                                        </p:attrNameLst>
                                      </p:cBhvr>
                                      <p:to>
                                        <p:strVal val="visible"/>
                                      </p:to>
                                    </p:set>
                                    <p:animEffect transition="in" filter="wipe(left)">
                                      <p:cBhvr>
                                        <p:cTn id="105" dur="500"/>
                                        <p:tgtEl>
                                          <p:spTgt spid="7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utoUpdateAnimBg="0"/>
      <p:bldP spid="7172" grpId="0" autoUpdateAnimBg="0"/>
      <p:bldP spid="7191" grpId="0" animBg="1"/>
      <p:bldP spid="7207" grpId="0" animBg="1"/>
      <p:bldP spid="721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5"/>
          <p:cNvGrpSpPr/>
          <p:nvPr/>
        </p:nvGrpSpPr>
        <p:grpSpPr bwMode="auto">
          <a:xfrm>
            <a:off x="683568" y="2996952"/>
            <a:ext cx="8066088" cy="2490788"/>
            <a:chOff x="158" y="981"/>
            <a:chExt cx="5580" cy="1614"/>
          </a:xfrm>
        </p:grpSpPr>
        <p:sp>
          <p:nvSpPr>
            <p:cNvPr id="3" name="Line 5"/>
            <p:cNvSpPr>
              <a:spLocks noChangeShapeType="1"/>
            </p:cNvSpPr>
            <p:nvPr/>
          </p:nvSpPr>
          <p:spPr bwMode="auto">
            <a:xfrm>
              <a:off x="158" y="1969"/>
              <a:ext cx="1633" cy="0"/>
            </a:xfrm>
            <a:prstGeom prst="line">
              <a:avLst/>
            </a:prstGeom>
            <a:noFill/>
            <a:ln w="28575">
              <a:solidFill>
                <a:srgbClr val="C0000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sz="2800" kern="0">
                <a:solidFill>
                  <a:srgbClr val="002060"/>
                </a:solidFill>
                <a:ea typeface="宋体" panose="02010600030101010101" pitchFamily="2" charset="-122"/>
              </a:endParaRPr>
            </a:p>
          </p:txBody>
        </p:sp>
        <p:sp>
          <p:nvSpPr>
            <p:cNvPr id="4" name="Line 6"/>
            <p:cNvSpPr>
              <a:spLocks noChangeShapeType="1"/>
            </p:cNvSpPr>
            <p:nvPr/>
          </p:nvSpPr>
          <p:spPr bwMode="auto">
            <a:xfrm flipV="1">
              <a:off x="929" y="1162"/>
              <a:ext cx="1" cy="1407"/>
            </a:xfrm>
            <a:prstGeom prst="line">
              <a:avLst/>
            </a:prstGeom>
            <a:noFill/>
            <a:ln w="28575">
              <a:solidFill>
                <a:srgbClr val="C0000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sz="2800" kern="0">
                <a:solidFill>
                  <a:srgbClr val="002060"/>
                </a:solidFill>
                <a:ea typeface="宋体" panose="02010600030101010101" pitchFamily="2" charset="-122"/>
              </a:endParaRPr>
            </a:p>
          </p:txBody>
        </p:sp>
        <p:graphicFrame>
          <p:nvGraphicFramePr>
            <p:cNvPr id="5" name="Object 7"/>
            <p:cNvGraphicFramePr>
              <a:graphicFrameLocks noChangeAspect="1"/>
            </p:cNvGraphicFramePr>
            <p:nvPr/>
          </p:nvGraphicFramePr>
          <p:xfrm>
            <a:off x="1809" y="1863"/>
            <a:ext cx="187" cy="206"/>
          </p:xfrm>
          <a:graphic>
            <a:graphicData uri="http://schemas.openxmlformats.org/presentationml/2006/ole">
              <mc:AlternateContent xmlns:mc="http://schemas.openxmlformats.org/markup-compatibility/2006">
                <mc:Choice xmlns:v="urn:schemas-microsoft-com:vml" Requires="v">
                  <p:oleObj spid="_x0000_s2050" name="Equation" r:id="rId3" imgW="50800" imgH="76200" progId="Equation.DSMT4">
                    <p:embed/>
                  </p:oleObj>
                </mc:Choice>
                <mc:Fallback>
                  <p:oleObj name="Equation" r:id="rId3" imgW="50800" imgH="76200" progId="Equation.DSMT4">
                    <p:embed/>
                    <p:pic>
                      <p:nvPicPr>
                        <p:cNvPr id="5" name="Object 7"/>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809" y="1863"/>
                          <a:ext cx="187"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8"/>
            <p:cNvGraphicFramePr>
              <a:graphicFrameLocks noChangeAspect="1"/>
            </p:cNvGraphicFramePr>
            <p:nvPr/>
          </p:nvGraphicFramePr>
          <p:xfrm>
            <a:off x="974" y="981"/>
            <a:ext cx="206" cy="243"/>
          </p:xfrm>
          <a:graphic>
            <a:graphicData uri="http://schemas.openxmlformats.org/presentationml/2006/ole">
              <mc:AlternateContent xmlns:mc="http://schemas.openxmlformats.org/markup-compatibility/2006">
                <mc:Choice xmlns:v="urn:schemas-microsoft-com:vml" Requires="v">
                  <p:oleObj spid="_x0000_s2051" name="Equation" r:id="rId5" imgW="76200" imgH="101600" progId="Equation.DSMT4">
                    <p:embed/>
                  </p:oleObj>
                </mc:Choice>
                <mc:Fallback>
                  <p:oleObj name="Equation" r:id="rId5" imgW="76200" imgH="101600" progId="Equation.DSMT4">
                    <p:embed/>
                    <p:pic>
                      <p:nvPicPr>
                        <p:cNvPr id="6" name="Object 8"/>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974" y="981"/>
                          <a:ext cx="2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9"/>
            <p:cNvGraphicFramePr>
              <a:graphicFrameLocks noChangeAspect="1"/>
            </p:cNvGraphicFramePr>
            <p:nvPr/>
          </p:nvGraphicFramePr>
          <p:xfrm>
            <a:off x="657" y="1978"/>
            <a:ext cx="224" cy="262"/>
          </p:xfrm>
          <a:graphic>
            <a:graphicData uri="http://schemas.openxmlformats.org/presentationml/2006/ole">
              <mc:AlternateContent xmlns:mc="http://schemas.openxmlformats.org/markup-compatibility/2006">
                <mc:Choice xmlns:v="urn:schemas-microsoft-com:vml" Requires="v">
                  <p:oleObj spid="_x0000_s2052" name="Equation" r:id="rId7" imgW="88900" imgH="127000" progId="Equation.DSMT4">
                    <p:embed/>
                  </p:oleObj>
                </mc:Choice>
                <mc:Fallback>
                  <p:oleObj name="Equation" r:id="rId7" imgW="88900" imgH="127000" progId="Equation.DSMT4">
                    <p:embed/>
                    <p:pic>
                      <p:nvPicPr>
                        <p:cNvPr id="7" name="Object 9"/>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657" y="1978"/>
                          <a:ext cx="224"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Oval 10"/>
            <p:cNvSpPr>
              <a:spLocks noChangeArrowheads="1"/>
            </p:cNvSpPr>
            <p:nvPr/>
          </p:nvSpPr>
          <p:spPr bwMode="auto">
            <a:xfrm>
              <a:off x="294" y="1525"/>
              <a:ext cx="1225" cy="907"/>
            </a:xfrm>
            <a:prstGeom prst="ellipse">
              <a:avLst/>
            </a:prstGeom>
            <a:noFill/>
            <a:ln w="28575" algn="ctr">
              <a:solidFill>
                <a:srgbClr val="C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2800" kern="0">
                <a:solidFill>
                  <a:srgbClr val="002060"/>
                </a:solidFill>
                <a:ea typeface="宋体" panose="02010600030101010101" pitchFamily="2" charset="-122"/>
              </a:endParaRPr>
            </a:p>
          </p:txBody>
        </p:sp>
        <p:sp>
          <p:nvSpPr>
            <p:cNvPr id="9" name="Line 11"/>
            <p:cNvSpPr>
              <a:spLocks noChangeShapeType="1"/>
            </p:cNvSpPr>
            <p:nvPr/>
          </p:nvSpPr>
          <p:spPr bwMode="auto">
            <a:xfrm>
              <a:off x="567" y="1298"/>
              <a:ext cx="1274" cy="544"/>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sz="2800" kern="0">
                <a:solidFill>
                  <a:srgbClr val="002060"/>
                </a:solidFill>
                <a:ea typeface="宋体" panose="02010600030101010101" pitchFamily="2" charset="-122"/>
              </a:endParaRPr>
            </a:p>
          </p:txBody>
        </p:sp>
        <p:sp>
          <p:nvSpPr>
            <p:cNvPr id="10" name="Oval 12"/>
            <p:cNvSpPr>
              <a:spLocks noChangeArrowheads="1"/>
            </p:cNvSpPr>
            <p:nvPr/>
          </p:nvSpPr>
          <p:spPr bwMode="auto">
            <a:xfrm>
              <a:off x="1183" y="1552"/>
              <a:ext cx="46" cy="46"/>
            </a:xfrm>
            <a:prstGeom prst="ellipse">
              <a:avLst/>
            </a:prstGeom>
            <a:solidFill>
              <a:srgbClr val="FFFF00"/>
            </a:solidFill>
            <a:ln w="38100" algn="ctr">
              <a:solidFill>
                <a:srgbClr val="C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2800" kern="0">
                <a:solidFill>
                  <a:srgbClr val="002060"/>
                </a:solidFill>
                <a:ea typeface="宋体" panose="02010600030101010101" pitchFamily="2" charset="-122"/>
              </a:endParaRPr>
            </a:p>
          </p:txBody>
        </p:sp>
        <p:graphicFrame>
          <p:nvGraphicFramePr>
            <p:cNvPr id="11" name="Object 13"/>
            <p:cNvGraphicFramePr>
              <a:graphicFrameLocks noChangeAspect="1"/>
            </p:cNvGraphicFramePr>
            <p:nvPr/>
          </p:nvGraphicFramePr>
          <p:xfrm>
            <a:off x="1220" y="1343"/>
            <a:ext cx="224" cy="243"/>
          </p:xfrm>
          <a:graphic>
            <a:graphicData uri="http://schemas.openxmlformats.org/presentationml/2006/ole">
              <mc:AlternateContent xmlns:mc="http://schemas.openxmlformats.org/markup-compatibility/2006">
                <mc:Choice xmlns:v="urn:schemas-microsoft-com:vml" Requires="v">
                  <p:oleObj spid="_x0000_s2053" name="Equation" r:id="rId9" imgW="88900" imgH="101600" progId="Equation.DSMT4">
                    <p:embed/>
                  </p:oleObj>
                </mc:Choice>
                <mc:Fallback>
                  <p:oleObj name="Equation" r:id="rId9" imgW="88900" imgH="101600" progId="Equation.DSMT4">
                    <p:embed/>
                    <p:pic>
                      <p:nvPicPr>
                        <p:cNvPr id="11" name="Object 13"/>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1220" y="1343"/>
                          <a:ext cx="224"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Line 14"/>
            <p:cNvSpPr>
              <a:spLocks noChangeShapeType="1"/>
            </p:cNvSpPr>
            <p:nvPr/>
          </p:nvSpPr>
          <p:spPr bwMode="auto">
            <a:xfrm>
              <a:off x="1994" y="1969"/>
              <a:ext cx="1633" cy="0"/>
            </a:xfrm>
            <a:prstGeom prst="line">
              <a:avLst/>
            </a:prstGeom>
            <a:noFill/>
            <a:ln w="28575">
              <a:solidFill>
                <a:srgbClr val="C0000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sz="2800" kern="0">
                <a:solidFill>
                  <a:srgbClr val="002060"/>
                </a:solidFill>
                <a:ea typeface="宋体" panose="02010600030101010101" pitchFamily="2" charset="-122"/>
              </a:endParaRPr>
            </a:p>
          </p:txBody>
        </p:sp>
        <p:sp>
          <p:nvSpPr>
            <p:cNvPr id="13" name="Line 15"/>
            <p:cNvSpPr>
              <a:spLocks noChangeShapeType="1"/>
            </p:cNvSpPr>
            <p:nvPr/>
          </p:nvSpPr>
          <p:spPr bwMode="auto">
            <a:xfrm flipV="1">
              <a:off x="2765" y="1162"/>
              <a:ext cx="1" cy="1407"/>
            </a:xfrm>
            <a:prstGeom prst="line">
              <a:avLst/>
            </a:prstGeom>
            <a:noFill/>
            <a:ln w="28575">
              <a:solidFill>
                <a:srgbClr val="C0000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sz="2800" kern="0">
                <a:solidFill>
                  <a:srgbClr val="002060"/>
                </a:solidFill>
                <a:ea typeface="宋体" panose="02010600030101010101" pitchFamily="2" charset="-122"/>
              </a:endParaRPr>
            </a:p>
          </p:txBody>
        </p:sp>
        <p:graphicFrame>
          <p:nvGraphicFramePr>
            <p:cNvPr id="14" name="Object 16"/>
            <p:cNvGraphicFramePr>
              <a:graphicFrameLocks noChangeAspect="1"/>
            </p:cNvGraphicFramePr>
            <p:nvPr/>
          </p:nvGraphicFramePr>
          <p:xfrm>
            <a:off x="3645" y="1863"/>
            <a:ext cx="187" cy="206"/>
          </p:xfrm>
          <a:graphic>
            <a:graphicData uri="http://schemas.openxmlformats.org/presentationml/2006/ole">
              <mc:AlternateContent xmlns:mc="http://schemas.openxmlformats.org/markup-compatibility/2006">
                <mc:Choice xmlns:v="urn:schemas-microsoft-com:vml" Requires="v">
                  <p:oleObj spid="_x0000_s2054" name="Equation" r:id="rId11" imgW="50800" imgH="76200" progId="Equation.DSMT4">
                    <p:embed/>
                  </p:oleObj>
                </mc:Choice>
                <mc:Fallback>
                  <p:oleObj name="Equation" r:id="rId11" imgW="50800" imgH="76200" progId="Equation.DSMT4">
                    <p:embed/>
                    <p:pic>
                      <p:nvPicPr>
                        <p:cNvPr id="14" name="Object 16"/>
                        <p:cNvPicPr>
                          <a:picLocks noChangeAspect="1" noChangeArrowheads="1"/>
                        </p:cNvPicPr>
                        <p:nvPr/>
                      </p:nvPicPr>
                      <p:blipFill>
                        <a:blip r:embed="rId12">
                          <a:lum bright="-100000"/>
                          <a:extLst>
                            <a:ext uri="{28A0092B-C50C-407E-A947-70E740481C1C}">
                              <a14:useLocalDpi xmlns:a14="http://schemas.microsoft.com/office/drawing/2010/main" val="0"/>
                            </a:ext>
                          </a:extLst>
                        </a:blip>
                        <a:srcRect/>
                        <a:stretch>
                          <a:fillRect/>
                        </a:stretch>
                      </p:blipFill>
                      <p:spPr bwMode="auto">
                        <a:xfrm>
                          <a:off x="3645" y="1863"/>
                          <a:ext cx="187"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7"/>
            <p:cNvGraphicFramePr>
              <a:graphicFrameLocks noChangeAspect="1"/>
            </p:cNvGraphicFramePr>
            <p:nvPr/>
          </p:nvGraphicFramePr>
          <p:xfrm>
            <a:off x="2810" y="981"/>
            <a:ext cx="206" cy="243"/>
          </p:xfrm>
          <a:graphic>
            <a:graphicData uri="http://schemas.openxmlformats.org/presentationml/2006/ole">
              <mc:AlternateContent xmlns:mc="http://schemas.openxmlformats.org/markup-compatibility/2006">
                <mc:Choice xmlns:v="urn:schemas-microsoft-com:vml" Requires="v">
                  <p:oleObj spid="_x0000_s2055" name="Equation" r:id="rId13" imgW="76200" imgH="101600" progId="Equation.DSMT4">
                    <p:embed/>
                  </p:oleObj>
                </mc:Choice>
                <mc:Fallback>
                  <p:oleObj name="Equation" r:id="rId13" imgW="76200" imgH="101600" progId="Equation.DSMT4">
                    <p:embed/>
                    <p:pic>
                      <p:nvPicPr>
                        <p:cNvPr id="15" name="Object 17"/>
                        <p:cNvPicPr>
                          <a:picLocks noChangeAspect="1" noChangeArrowheads="1"/>
                        </p:cNvPicPr>
                        <p:nvPr/>
                      </p:nvPicPr>
                      <p:blipFill>
                        <a:blip r:embed="rId14">
                          <a:lum bright="-100000"/>
                          <a:extLst>
                            <a:ext uri="{28A0092B-C50C-407E-A947-70E740481C1C}">
                              <a14:useLocalDpi xmlns:a14="http://schemas.microsoft.com/office/drawing/2010/main" val="0"/>
                            </a:ext>
                          </a:extLst>
                        </a:blip>
                        <a:srcRect/>
                        <a:stretch>
                          <a:fillRect/>
                        </a:stretch>
                      </p:blipFill>
                      <p:spPr bwMode="auto">
                        <a:xfrm>
                          <a:off x="2810" y="981"/>
                          <a:ext cx="2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18"/>
            <p:cNvGraphicFramePr>
              <a:graphicFrameLocks noChangeAspect="1"/>
            </p:cNvGraphicFramePr>
            <p:nvPr/>
          </p:nvGraphicFramePr>
          <p:xfrm>
            <a:off x="2493" y="1978"/>
            <a:ext cx="224" cy="262"/>
          </p:xfrm>
          <a:graphic>
            <a:graphicData uri="http://schemas.openxmlformats.org/presentationml/2006/ole">
              <mc:AlternateContent xmlns:mc="http://schemas.openxmlformats.org/markup-compatibility/2006">
                <mc:Choice xmlns:v="urn:schemas-microsoft-com:vml" Requires="v">
                  <p:oleObj spid="_x0000_s2056" name="Equation" r:id="rId15" imgW="88900" imgH="127000" progId="Equation.DSMT4">
                    <p:embed/>
                  </p:oleObj>
                </mc:Choice>
                <mc:Fallback>
                  <p:oleObj name="Equation" r:id="rId15" imgW="88900" imgH="127000" progId="Equation.DSMT4">
                    <p:embed/>
                    <p:pic>
                      <p:nvPicPr>
                        <p:cNvPr id="16" name="Object 18"/>
                        <p:cNvPicPr>
                          <a:picLocks noChangeAspect="1" noChangeArrowheads="1"/>
                        </p:cNvPicPr>
                        <p:nvPr/>
                      </p:nvPicPr>
                      <p:blipFill>
                        <a:blip r:embed="rId16">
                          <a:lum bright="-100000"/>
                          <a:extLst>
                            <a:ext uri="{28A0092B-C50C-407E-A947-70E740481C1C}">
                              <a14:useLocalDpi xmlns:a14="http://schemas.microsoft.com/office/drawing/2010/main" val="0"/>
                            </a:ext>
                          </a:extLst>
                        </a:blip>
                        <a:srcRect/>
                        <a:stretch>
                          <a:fillRect/>
                        </a:stretch>
                      </p:blipFill>
                      <p:spPr bwMode="auto">
                        <a:xfrm>
                          <a:off x="2493" y="1978"/>
                          <a:ext cx="224"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Line 20"/>
            <p:cNvSpPr>
              <a:spLocks noChangeShapeType="1"/>
            </p:cNvSpPr>
            <p:nvPr/>
          </p:nvSpPr>
          <p:spPr bwMode="auto">
            <a:xfrm flipV="1">
              <a:off x="2351" y="1070"/>
              <a:ext cx="1317" cy="1135"/>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sz="2800" kern="0">
                <a:solidFill>
                  <a:srgbClr val="002060"/>
                </a:solidFill>
                <a:ea typeface="宋体" panose="02010600030101010101" pitchFamily="2" charset="-122"/>
              </a:endParaRPr>
            </a:p>
          </p:txBody>
        </p:sp>
        <p:graphicFrame>
          <p:nvGraphicFramePr>
            <p:cNvPr id="18" name="Object 22"/>
            <p:cNvGraphicFramePr>
              <a:graphicFrameLocks noChangeAspect="1"/>
            </p:cNvGraphicFramePr>
            <p:nvPr/>
          </p:nvGraphicFramePr>
          <p:xfrm>
            <a:off x="2925" y="1343"/>
            <a:ext cx="224" cy="243"/>
          </p:xfrm>
          <a:graphic>
            <a:graphicData uri="http://schemas.openxmlformats.org/presentationml/2006/ole">
              <mc:AlternateContent xmlns:mc="http://schemas.openxmlformats.org/markup-compatibility/2006">
                <mc:Choice xmlns:v="urn:schemas-microsoft-com:vml" Requires="v">
                  <p:oleObj spid="_x0000_s2057" name="Equation" r:id="rId17" imgW="88900" imgH="101600" progId="Equation.DSMT4">
                    <p:embed/>
                  </p:oleObj>
                </mc:Choice>
                <mc:Fallback>
                  <p:oleObj name="Equation" r:id="rId17" imgW="88900" imgH="101600" progId="Equation.DSMT4">
                    <p:embed/>
                    <p:pic>
                      <p:nvPicPr>
                        <p:cNvPr id="18" name="Object 22"/>
                        <p:cNvPicPr>
                          <a:picLocks noChangeAspect="1" noChangeArrowheads="1"/>
                        </p:cNvPicPr>
                        <p:nvPr/>
                      </p:nvPicPr>
                      <p:blipFill>
                        <a:blip r:embed="rId18">
                          <a:lum bright="-100000"/>
                          <a:extLst>
                            <a:ext uri="{28A0092B-C50C-407E-A947-70E740481C1C}">
                              <a14:useLocalDpi xmlns:a14="http://schemas.microsoft.com/office/drawing/2010/main" val="0"/>
                            </a:ext>
                          </a:extLst>
                        </a:blip>
                        <a:srcRect/>
                        <a:stretch>
                          <a:fillRect/>
                        </a:stretch>
                      </p:blipFill>
                      <p:spPr bwMode="auto">
                        <a:xfrm>
                          <a:off x="2925" y="1343"/>
                          <a:ext cx="224"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Line 23"/>
            <p:cNvSpPr>
              <a:spLocks noChangeShapeType="1"/>
            </p:cNvSpPr>
            <p:nvPr/>
          </p:nvSpPr>
          <p:spPr bwMode="auto">
            <a:xfrm>
              <a:off x="3900" y="1969"/>
              <a:ext cx="1633" cy="0"/>
            </a:xfrm>
            <a:prstGeom prst="line">
              <a:avLst/>
            </a:prstGeom>
            <a:noFill/>
            <a:ln w="28575">
              <a:solidFill>
                <a:srgbClr val="C0000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sz="2800" kern="0">
                <a:solidFill>
                  <a:srgbClr val="002060"/>
                </a:solidFill>
                <a:ea typeface="宋体" panose="02010600030101010101" pitchFamily="2" charset="-122"/>
              </a:endParaRPr>
            </a:p>
          </p:txBody>
        </p:sp>
        <p:sp>
          <p:nvSpPr>
            <p:cNvPr id="20" name="Line 24"/>
            <p:cNvSpPr>
              <a:spLocks noChangeShapeType="1"/>
            </p:cNvSpPr>
            <p:nvPr/>
          </p:nvSpPr>
          <p:spPr bwMode="auto">
            <a:xfrm flipV="1">
              <a:off x="4671" y="1162"/>
              <a:ext cx="1" cy="1407"/>
            </a:xfrm>
            <a:prstGeom prst="line">
              <a:avLst/>
            </a:prstGeom>
            <a:noFill/>
            <a:ln w="28575">
              <a:solidFill>
                <a:srgbClr val="C0000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sz="2800" kern="0">
                <a:solidFill>
                  <a:srgbClr val="002060"/>
                </a:solidFill>
                <a:ea typeface="宋体" panose="02010600030101010101" pitchFamily="2" charset="-122"/>
              </a:endParaRPr>
            </a:p>
          </p:txBody>
        </p:sp>
        <p:graphicFrame>
          <p:nvGraphicFramePr>
            <p:cNvPr id="21" name="Object 25"/>
            <p:cNvGraphicFramePr>
              <a:graphicFrameLocks noChangeAspect="1"/>
            </p:cNvGraphicFramePr>
            <p:nvPr/>
          </p:nvGraphicFramePr>
          <p:xfrm>
            <a:off x="5551" y="1863"/>
            <a:ext cx="187" cy="206"/>
          </p:xfrm>
          <a:graphic>
            <a:graphicData uri="http://schemas.openxmlformats.org/presentationml/2006/ole">
              <mc:AlternateContent xmlns:mc="http://schemas.openxmlformats.org/markup-compatibility/2006">
                <mc:Choice xmlns:v="urn:schemas-microsoft-com:vml" Requires="v">
                  <p:oleObj spid="_x0000_s2058" name="Equation" r:id="rId19" imgW="50800" imgH="76200" progId="Equation.DSMT4">
                    <p:embed/>
                  </p:oleObj>
                </mc:Choice>
                <mc:Fallback>
                  <p:oleObj name="Equation" r:id="rId19" imgW="50800" imgH="76200" progId="Equation.DSMT4">
                    <p:embed/>
                    <p:pic>
                      <p:nvPicPr>
                        <p:cNvPr id="21" name="Object 25"/>
                        <p:cNvPicPr>
                          <a:picLocks noChangeAspect="1" noChangeArrowheads="1"/>
                        </p:cNvPicPr>
                        <p:nvPr/>
                      </p:nvPicPr>
                      <p:blipFill>
                        <a:blip r:embed="rId20">
                          <a:lum bright="-100000"/>
                          <a:extLst>
                            <a:ext uri="{28A0092B-C50C-407E-A947-70E740481C1C}">
                              <a14:useLocalDpi xmlns:a14="http://schemas.microsoft.com/office/drawing/2010/main" val="0"/>
                            </a:ext>
                          </a:extLst>
                        </a:blip>
                        <a:srcRect/>
                        <a:stretch>
                          <a:fillRect/>
                        </a:stretch>
                      </p:blipFill>
                      <p:spPr bwMode="auto">
                        <a:xfrm>
                          <a:off x="5551" y="1863"/>
                          <a:ext cx="187"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26"/>
            <p:cNvGraphicFramePr>
              <a:graphicFrameLocks noChangeAspect="1"/>
            </p:cNvGraphicFramePr>
            <p:nvPr/>
          </p:nvGraphicFramePr>
          <p:xfrm>
            <a:off x="4716" y="981"/>
            <a:ext cx="206" cy="243"/>
          </p:xfrm>
          <a:graphic>
            <a:graphicData uri="http://schemas.openxmlformats.org/presentationml/2006/ole">
              <mc:AlternateContent xmlns:mc="http://schemas.openxmlformats.org/markup-compatibility/2006">
                <mc:Choice xmlns:v="urn:schemas-microsoft-com:vml" Requires="v">
                  <p:oleObj spid="_x0000_s2059" name="Equation" r:id="rId21" imgW="76200" imgH="101600" progId="Equation.DSMT4">
                    <p:embed/>
                  </p:oleObj>
                </mc:Choice>
                <mc:Fallback>
                  <p:oleObj name="Equation" r:id="rId21" imgW="76200" imgH="101600" progId="Equation.DSMT4">
                    <p:embed/>
                    <p:pic>
                      <p:nvPicPr>
                        <p:cNvPr id="22" name="Object 26"/>
                        <p:cNvPicPr>
                          <a:picLocks noChangeAspect="1" noChangeArrowheads="1"/>
                        </p:cNvPicPr>
                        <p:nvPr/>
                      </p:nvPicPr>
                      <p:blipFill>
                        <a:blip r:embed="rId22">
                          <a:lum bright="-100000"/>
                          <a:extLst>
                            <a:ext uri="{28A0092B-C50C-407E-A947-70E740481C1C}">
                              <a14:useLocalDpi xmlns:a14="http://schemas.microsoft.com/office/drawing/2010/main" val="0"/>
                            </a:ext>
                          </a:extLst>
                        </a:blip>
                        <a:srcRect/>
                        <a:stretch>
                          <a:fillRect/>
                        </a:stretch>
                      </p:blipFill>
                      <p:spPr bwMode="auto">
                        <a:xfrm>
                          <a:off x="4716" y="981"/>
                          <a:ext cx="2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27"/>
            <p:cNvGraphicFramePr>
              <a:graphicFrameLocks noChangeAspect="1"/>
            </p:cNvGraphicFramePr>
            <p:nvPr/>
          </p:nvGraphicFramePr>
          <p:xfrm>
            <a:off x="4399" y="1978"/>
            <a:ext cx="224" cy="262"/>
          </p:xfrm>
          <a:graphic>
            <a:graphicData uri="http://schemas.openxmlformats.org/presentationml/2006/ole">
              <mc:AlternateContent xmlns:mc="http://schemas.openxmlformats.org/markup-compatibility/2006">
                <mc:Choice xmlns:v="urn:schemas-microsoft-com:vml" Requires="v">
                  <p:oleObj spid="_x0000_s2060" name="Equation" r:id="rId23" imgW="88900" imgH="127000" progId="Equation.DSMT4">
                    <p:embed/>
                  </p:oleObj>
                </mc:Choice>
                <mc:Fallback>
                  <p:oleObj name="Equation" r:id="rId23" imgW="88900" imgH="127000" progId="Equation.DSMT4">
                    <p:embed/>
                    <p:pic>
                      <p:nvPicPr>
                        <p:cNvPr id="23" name="Object 27"/>
                        <p:cNvPicPr>
                          <a:picLocks noChangeAspect="1" noChangeArrowheads="1"/>
                        </p:cNvPicPr>
                        <p:nvPr/>
                      </p:nvPicPr>
                      <p:blipFill>
                        <a:blip r:embed="rId24">
                          <a:lum bright="-100000"/>
                          <a:extLst>
                            <a:ext uri="{28A0092B-C50C-407E-A947-70E740481C1C}">
                              <a14:useLocalDpi xmlns:a14="http://schemas.microsoft.com/office/drawing/2010/main" val="0"/>
                            </a:ext>
                          </a:extLst>
                        </a:blip>
                        <a:srcRect/>
                        <a:stretch>
                          <a:fillRect/>
                        </a:stretch>
                      </p:blipFill>
                      <p:spPr bwMode="auto">
                        <a:xfrm>
                          <a:off x="4399" y="1978"/>
                          <a:ext cx="224"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Line 29"/>
            <p:cNvSpPr>
              <a:spLocks noChangeShapeType="1"/>
            </p:cNvSpPr>
            <p:nvPr/>
          </p:nvSpPr>
          <p:spPr bwMode="auto">
            <a:xfrm flipV="1">
              <a:off x="4604" y="1207"/>
              <a:ext cx="637" cy="1225"/>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sz="2800" kern="0">
                <a:solidFill>
                  <a:srgbClr val="002060"/>
                </a:solidFill>
                <a:ea typeface="宋体" panose="02010600030101010101" pitchFamily="2" charset="-122"/>
              </a:endParaRPr>
            </a:p>
          </p:txBody>
        </p:sp>
        <p:graphicFrame>
          <p:nvGraphicFramePr>
            <p:cNvPr id="25" name="Object 31"/>
            <p:cNvGraphicFramePr>
              <a:graphicFrameLocks noChangeAspect="1"/>
            </p:cNvGraphicFramePr>
            <p:nvPr/>
          </p:nvGraphicFramePr>
          <p:xfrm>
            <a:off x="4785" y="1554"/>
            <a:ext cx="224" cy="243"/>
          </p:xfrm>
          <a:graphic>
            <a:graphicData uri="http://schemas.openxmlformats.org/presentationml/2006/ole">
              <mc:AlternateContent xmlns:mc="http://schemas.openxmlformats.org/markup-compatibility/2006">
                <mc:Choice xmlns:v="urn:schemas-microsoft-com:vml" Requires="v">
                  <p:oleObj spid="_x0000_s2061" name="Equation" r:id="rId25" imgW="88900" imgH="101600" progId="Equation.DSMT4">
                    <p:embed/>
                  </p:oleObj>
                </mc:Choice>
                <mc:Fallback>
                  <p:oleObj name="Equation" r:id="rId25" imgW="88900" imgH="101600" progId="Equation.DSMT4">
                    <p:embed/>
                    <p:pic>
                      <p:nvPicPr>
                        <p:cNvPr id="25" name="Object 31"/>
                        <p:cNvPicPr>
                          <a:picLocks noChangeAspect="1" noChangeArrowheads="1"/>
                        </p:cNvPicPr>
                        <p:nvPr/>
                      </p:nvPicPr>
                      <p:blipFill>
                        <a:blip r:embed="rId26">
                          <a:lum bright="-100000"/>
                          <a:extLst>
                            <a:ext uri="{28A0092B-C50C-407E-A947-70E740481C1C}">
                              <a14:useLocalDpi xmlns:a14="http://schemas.microsoft.com/office/drawing/2010/main" val="0"/>
                            </a:ext>
                          </a:extLst>
                        </a:blip>
                        <a:srcRect/>
                        <a:stretch>
                          <a:fillRect/>
                        </a:stretch>
                      </p:blipFill>
                      <p:spPr bwMode="auto">
                        <a:xfrm>
                          <a:off x="4785" y="1554"/>
                          <a:ext cx="224"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 name="Freeform 32"/>
            <p:cNvSpPr/>
            <p:nvPr/>
          </p:nvSpPr>
          <p:spPr bwMode="auto">
            <a:xfrm>
              <a:off x="2774" y="1324"/>
              <a:ext cx="687" cy="1271"/>
            </a:xfrm>
            <a:custGeom>
              <a:avLst/>
              <a:gdLst>
                <a:gd name="T0" fmla="*/ 642 w 687"/>
                <a:gd name="T1" fmla="*/ 0 h 1089"/>
                <a:gd name="T2" fmla="*/ 7 w 687"/>
                <a:gd name="T3" fmla="*/ 804 h 1089"/>
                <a:gd name="T4" fmla="*/ 687 w 687"/>
                <a:gd name="T5" fmla="*/ 1483 h 1089"/>
                <a:gd name="T6" fmla="*/ 0 60000 65536"/>
                <a:gd name="T7" fmla="*/ 0 60000 65536"/>
                <a:gd name="T8" fmla="*/ 0 60000 65536"/>
              </a:gdLst>
              <a:ahLst/>
              <a:cxnLst>
                <a:cxn ang="T6">
                  <a:pos x="T0" y="T1"/>
                </a:cxn>
                <a:cxn ang="T7">
                  <a:pos x="T2" y="T3"/>
                </a:cxn>
                <a:cxn ang="T8">
                  <a:pos x="T4" y="T5"/>
                </a:cxn>
              </a:cxnLst>
              <a:rect l="0" t="0" r="r" b="b"/>
              <a:pathLst>
                <a:path w="687" h="1089">
                  <a:moveTo>
                    <a:pt x="642" y="0"/>
                  </a:moveTo>
                  <a:cubicBezTo>
                    <a:pt x="321" y="204"/>
                    <a:pt x="0" y="409"/>
                    <a:pt x="7" y="590"/>
                  </a:cubicBezTo>
                  <a:cubicBezTo>
                    <a:pt x="14" y="771"/>
                    <a:pt x="350" y="930"/>
                    <a:pt x="687" y="1089"/>
                  </a:cubicBezTo>
                </a:path>
              </a:pathLst>
            </a:custGeom>
            <a:noFill/>
            <a:ln w="28575" cap="flat" cmpd="sng">
              <a:solidFill>
                <a:srgbClr val="C0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sz="2800" kern="0">
                <a:solidFill>
                  <a:srgbClr val="002060"/>
                </a:solidFill>
                <a:ea typeface="宋体" panose="02010600030101010101" pitchFamily="2" charset="-122"/>
              </a:endParaRPr>
            </a:p>
          </p:txBody>
        </p:sp>
        <p:sp>
          <p:nvSpPr>
            <p:cNvPr id="27" name="Freeform 33"/>
            <p:cNvSpPr/>
            <p:nvPr/>
          </p:nvSpPr>
          <p:spPr bwMode="auto">
            <a:xfrm>
              <a:off x="4876" y="1298"/>
              <a:ext cx="687" cy="1271"/>
            </a:xfrm>
            <a:custGeom>
              <a:avLst/>
              <a:gdLst>
                <a:gd name="T0" fmla="*/ 642 w 687"/>
                <a:gd name="T1" fmla="*/ 0 h 1089"/>
                <a:gd name="T2" fmla="*/ 7 w 687"/>
                <a:gd name="T3" fmla="*/ 804 h 1089"/>
                <a:gd name="T4" fmla="*/ 687 w 687"/>
                <a:gd name="T5" fmla="*/ 1483 h 1089"/>
                <a:gd name="T6" fmla="*/ 0 60000 65536"/>
                <a:gd name="T7" fmla="*/ 0 60000 65536"/>
                <a:gd name="T8" fmla="*/ 0 60000 65536"/>
              </a:gdLst>
              <a:ahLst/>
              <a:cxnLst>
                <a:cxn ang="T6">
                  <a:pos x="T0" y="T1"/>
                </a:cxn>
                <a:cxn ang="T7">
                  <a:pos x="T2" y="T3"/>
                </a:cxn>
                <a:cxn ang="T8">
                  <a:pos x="T4" y="T5"/>
                </a:cxn>
              </a:cxnLst>
              <a:rect l="0" t="0" r="r" b="b"/>
              <a:pathLst>
                <a:path w="687" h="1089">
                  <a:moveTo>
                    <a:pt x="642" y="0"/>
                  </a:moveTo>
                  <a:cubicBezTo>
                    <a:pt x="321" y="204"/>
                    <a:pt x="0" y="409"/>
                    <a:pt x="7" y="590"/>
                  </a:cubicBezTo>
                  <a:cubicBezTo>
                    <a:pt x="14" y="771"/>
                    <a:pt x="350" y="930"/>
                    <a:pt x="687" y="1089"/>
                  </a:cubicBezTo>
                </a:path>
              </a:pathLst>
            </a:custGeom>
            <a:noFill/>
            <a:ln w="28575" cap="flat" cmpd="sng">
              <a:solidFill>
                <a:srgbClr val="C0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sz="2800" kern="0">
                <a:solidFill>
                  <a:srgbClr val="002060"/>
                </a:solidFill>
                <a:ea typeface="宋体" panose="02010600030101010101" pitchFamily="2" charset="-122"/>
              </a:endParaRPr>
            </a:p>
          </p:txBody>
        </p:sp>
        <p:sp>
          <p:nvSpPr>
            <p:cNvPr id="28" name="Freeform 34"/>
            <p:cNvSpPr/>
            <p:nvPr/>
          </p:nvSpPr>
          <p:spPr bwMode="auto">
            <a:xfrm flipH="1">
              <a:off x="3786" y="1316"/>
              <a:ext cx="682" cy="1264"/>
            </a:xfrm>
            <a:custGeom>
              <a:avLst/>
              <a:gdLst>
                <a:gd name="T0" fmla="*/ 642 w 687"/>
                <a:gd name="T1" fmla="*/ 0 h 1089"/>
                <a:gd name="T2" fmla="*/ 7 w 687"/>
                <a:gd name="T3" fmla="*/ 804 h 1089"/>
                <a:gd name="T4" fmla="*/ 687 w 687"/>
                <a:gd name="T5" fmla="*/ 1483 h 1089"/>
                <a:gd name="T6" fmla="*/ 0 60000 65536"/>
                <a:gd name="T7" fmla="*/ 0 60000 65536"/>
                <a:gd name="T8" fmla="*/ 0 60000 65536"/>
              </a:gdLst>
              <a:ahLst/>
              <a:cxnLst>
                <a:cxn ang="T6">
                  <a:pos x="T0" y="T1"/>
                </a:cxn>
                <a:cxn ang="T7">
                  <a:pos x="T2" y="T3"/>
                </a:cxn>
                <a:cxn ang="T8">
                  <a:pos x="T4" y="T5"/>
                </a:cxn>
              </a:cxnLst>
              <a:rect l="0" t="0" r="r" b="b"/>
              <a:pathLst>
                <a:path w="687" h="1089">
                  <a:moveTo>
                    <a:pt x="642" y="0"/>
                  </a:moveTo>
                  <a:cubicBezTo>
                    <a:pt x="321" y="204"/>
                    <a:pt x="0" y="409"/>
                    <a:pt x="7" y="590"/>
                  </a:cubicBezTo>
                  <a:cubicBezTo>
                    <a:pt x="14" y="771"/>
                    <a:pt x="350" y="930"/>
                    <a:pt x="687" y="1089"/>
                  </a:cubicBezTo>
                </a:path>
              </a:pathLst>
            </a:custGeom>
            <a:noFill/>
            <a:ln w="28575" cap="flat" cmpd="sng">
              <a:solidFill>
                <a:srgbClr val="C0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sz="2800" kern="0">
                <a:solidFill>
                  <a:srgbClr val="002060"/>
                </a:solidFill>
                <a:ea typeface="宋体" panose="02010600030101010101" pitchFamily="2" charset="-122"/>
              </a:endParaRPr>
            </a:p>
          </p:txBody>
        </p:sp>
        <p:sp>
          <p:nvSpPr>
            <p:cNvPr id="29" name="Oval 21"/>
            <p:cNvSpPr>
              <a:spLocks noChangeArrowheads="1"/>
            </p:cNvSpPr>
            <p:nvPr/>
          </p:nvSpPr>
          <p:spPr bwMode="auto">
            <a:xfrm>
              <a:off x="3052" y="1561"/>
              <a:ext cx="46" cy="41"/>
            </a:xfrm>
            <a:prstGeom prst="ellipse">
              <a:avLst/>
            </a:prstGeom>
            <a:solidFill>
              <a:srgbClr val="FFFF00"/>
            </a:solidFill>
            <a:ln w="38100" algn="ctr">
              <a:solidFill>
                <a:srgbClr val="C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2800" kern="0">
                <a:solidFill>
                  <a:srgbClr val="002060"/>
                </a:solidFill>
                <a:ea typeface="宋体" panose="02010600030101010101" pitchFamily="2" charset="-122"/>
              </a:endParaRPr>
            </a:p>
          </p:txBody>
        </p:sp>
        <p:sp>
          <p:nvSpPr>
            <p:cNvPr id="30" name="Oval 30"/>
            <p:cNvSpPr>
              <a:spLocks noChangeArrowheads="1"/>
            </p:cNvSpPr>
            <p:nvPr/>
          </p:nvSpPr>
          <p:spPr bwMode="auto">
            <a:xfrm>
              <a:off x="4893" y="1817"/>
              <a:ext cx="45" cy="41"/>
            </a:xfrm>
            <a:prstGeom prst="ellipse">
              <a:avLst/>
            </a:prstGeom>
            <a:solidFill>
              <a:srgbClr val="FFFF00"/>
            </a:solidFill>
            <a:ln w="38100" algn="ctr">
              <a:solidFill>
                <a:srgbClr val="C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2800" kern="0">
                <a:solidFill>
                  <a:srgbClr val="002060"/>
                </a:solidFill>
                <a:ea typeface="宋体" panose="02010600030101010101" pitchFamily="2" charset="-122"/>
              </a:endParaRPr>
            </a:p>
          </p:txBody>
        </p:sp>
      </p:grpSp>
      <p:sp>
        <p:nvSpPr>
          <p:cNvPr id="31" name="Text Box 3"/>
          <p:cNvSpPr txBox="1">
            <a:spLocks noChangeArrowheads="1"/>
          </p:cNvSpPr>
          <p:nvPr/>
        </p:nvSpPr>
        <p:spPr bwMode="auto">
          <a:xfrm>
            <a:off x="714276" y="939735"/>
            <a:ext cx="6450012" cy="538162"/>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eaLnBrk="0" hangingPunct="0">
              <a:defRPr kumimoji="1" sz="2800" b="1">
                <a:solidFill>
                  <a:schemeClr val="bg1"/>
                </a:solidFill>
                <a:latin typeface="Times New Roman" panose="02020603050405020304" pitchFamily="18" charset="0"/>
                <a:ea typeface="楷体_GB2312" pitchFamily="49" charset="-122"/>
              </a:defRPr>
            </a:lvl1pPr>
            <a:lvl2pPr marL="742950" indent="-285750" eaLnBrk="0" hangingPunct="0">
              <a:defRPr kumimoji="1" sz="2800" b="1">
                <a:solidFill>
                  <a:schemeClr val="bg1"/>
                </a:solidFill>
                <a:latin typeface="Times New Roman" panose="02020603050405020304" pitchFamily="18" charset="0"/>
                <a:ea typeface="楷体_GB2312" pitchFamily="49" charset="-122"/>
              </a:defRPr>
            </a:lvl2pPr>
            <a:lvl3pPr marL="1143000" indent="-228600" eaLnBrk="0" hangingPunct="0">
              <a:defRPr kumimoji="1" sz="2800" b="1">
                <a:solidFill>
                  <a:schemeClr val="bg1"/>
                </a:solidFill>
                <a:latin typeface="Times New Roman" panose="02020603050405020304" pitchFamily="18" charset="0"/>
                <a:ea typeface="楷体_GB2312" pitchFamily="49" charset="-122"/>
              </a:defRPr>
            </a:lvl3pPr>
            <a:lvl4pPr marL="1600200" indent="-228600" eaLnBrk="0" hangingPunct="0">
              <a:defRPr kumimoji="1" sz="2800" b="1">
                <a:solidFill>
                  <a:schemeClr val="bg1"/>
                </a:solidFill>
                <a:latin typeface="Times New Roman" panose="02020603050405020304" pitchFamily="18" charset="0"/>
                <a:ea typeface="楷体_GB2312" pitchFamily="49" charset="-122"/>
              </a:defRPr>
            </a:lvl4pPr>
            <a:lvl5pPr marL="2057400" indent="-228600" eaLnBrk="0" hangingPunct="0">
              <a:defRPr kumimoji="1" sz="28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楷体_GB2312" pitchFamily="49" charset="-122"/>
              </a:defRPr>
            </a:lvl9pPr>
          </a:lstStyle>
          <a:p>
            <a:pPr eaLnBrk="1" fontAlgn="auto" hangingPunct="1">
              <a:spcBef>
                <a:spcPct val="50000"/>
              </a:spcBef>
              <a:spcAft>
                <a:spcPts val="0"/>
              </a:spcAft>
              <a:defRPr/>
            </a:pPr>
            <a:r>
              <a:rPr lang="en-US" altLang="zh-CN" kern="0" dirty="0">
                <a:solidFill>
                  <a:srgbClr val="FF0000"/>
                </a:solidFill>
                <a:latin typeface="微软雅黑" panose="020B0503020204020204" pitchFamily="34" charset="-122"/>
                <a:ea typeface="微软雅黑" panose="020B0503020204020204" pitchFamily="34" charset="-122"/>
              </a:rPr>
              <a:t>2</a:t>
            </a:r>
            <a:r>
              <a:rPr lang="en-US" altLang="en-US" kern="0" dirty="0">
                <a:solidFill>
                  <a:srgbClr val="FF0000"/>
                </a:solidFill>
                <a:latin typeface="微软雅黑" panose="020B0503020204020204" pitchFamily="34" charset="-122"/>
                <a:ea typeface="微软雅黑" panose="020B0503020204020204" pitchFamily="34" charset="-122"/>
              </a:rPr>
              <a:t>.</a:t>
            </a:r>
            <a:r>
              <a:rPr lang="zh-CN" altLang="en-US" kern="0" dirty="0">
                <a:solidFill>
                  <a:srgbClr val="FF0000"/>
                </a:solidFill>
                <a:latin typeface="微软雅黑" panose="020B0503020204020204" pitchFamily="34" charset="-122"/>
                <a:ea typeface="微软雅黑" panose="020B0503020204020204" pitchFamily="34" charset="-122"/>
              </a:rPr>
              <a:t>求曲线的切线</a:t>
            </a:r>
          </a:p>
        </p:txBody>
      </p:sp>
      <p:sp>
        <p:nvSpPr>
          <p:cNvPr id="32" name="TextBox 31"/>
          <p:cNvSpPr txBox="1"/>
          <p:nvPr/>
        </p:nvSpPr>
        <p:spPr>
          <a:xfrm>
            <a:off x="680666" y="1484784"/>
            <a:ext cx="7839180" cy="1308884"/>
          </a:xfrm>
          <a:prstGeom prst="rect">
            <a:avLst/>
          </a:prstGeom>
          <a:noFill/>
          <a:ln>
            <a:noFill/>
          </a:ln>
        </p:spPr>
        <p:txBody>
          <a:bodyPr wrap="square">
            <a:spAutoFit/>
          </a:bodyPr>
          <a:lstStyle/>
          <a:p>
            <a:pPr>
              <a:lnSpc>
                <a:spcPct val="150000"/>
              </a:lnSpc>
              <a:defRPr/>
            </a:pPr>
            <a:r>
              <a:rPr lang="zh-CN" altLang="en-US" sz="2800" dirty="0">
                <a:latin typeface="微软雅黑" panose="020B0503020204020204" pitchFamily="34" charset="-122"/>
                <a:ea typeface="微软雅黑" panose="020B0503020204020204" pitchFamily="34" charset="-122"/>
              </a:rPr>
              <a:t>欧几里得定义圆锥曲线的切线：</a:t>
            </a:r>
            <a:r>
              <a:rPr lang="zh-CN" altLang="zh-CN" sz="2800" kern="0" dirty="0">
                <a:latin typeface="微软雅黑" panose="020B0503020204020204" pitchFamily="34" charset="-122"/>
                <a:ea typeface="微软雅黑" panose="020B0503020204020204" pitchFamily="34" charset="-122"/>
                <a:cs typeface="Arial" panose="020B0604020202020204"/>
              </a:rPr>
              <a:t>和曲线只接触一点而且位于曲线一边的直线</a:t>
            </a:r>
            <a:r>
              <a:rPr lang="en-US" altLang="zh-CN" sz="2800" kern="0" dirty="0">
                <a:latin typeface="微软雅黑" panose="020B0503020204020204" pitchFamily="34" charset="-122"/>
                <a:ea typeface="微软雅黑" panose="020B0503020204020204" pitchFamily="34" charset="-122"/>
                <a:cs typeface="Arial" panose="020B0604020202020204"/>
              </a:rPr>
              <a:t>.</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03"/>
          <p:cNvSpPr>
            <a:spLocks noChangeArrowheads="1"/>
          </p:cNvSpPr>
          <p:nvPr/>
        </p:nvSpPr>
        <p:spPr bwMode="auto">
          <a:xfrm>
            <a:off x="3709193" y="996603"/>
            <a:ext cx="5508625"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800">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割线的极限状态 </a:t>
            </a:r>
          </a:p>
        </p:txBody>
      </p:sp>
      <p:sp>
        <p:nvSpPr>
          <p:cNvPr id="3" name="Text Box 3"/>
          <p:cNvSpPr txBox="1">
            <a:spLocks noChangeArrowheads="1"/>
          </p:cNvSpPr>
          <p:nvPr/>
        </p:nvSpPr>
        <p:spPr bwMode="auto">
          <a:xfrm>
            <a:off x="829468" y="980728"/>
            <a:ext cx="2878138"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eaLnBrk="0" hangingPunct="0">
              <a:defRPr sz="2900">
                <a:solidFill>
                  <a:schemeClr val="tx1"/>
                </a:solidFill>
                <a:latin typeface="Times New Roman" panose="02020603050405020304" pitchFamily="18" charset="0"/>
                <a:ea typeface="宋体" panose="02010600030101010101" pitchFamily="2" charset="-122"/>
              </a:defRPr>
            </a:lvl1pPr>
            <a:lvl2pPr marL="742950" indent="-285750" eaLnBrk="0" hangingPunct="0">
              <a:defRPr sz="2900">
                <a:solidFill>
                  <a:schemeClr val="tx1"/>
                </a:solidFill>
                <a:latin typeface="Times New Roman" panose="02020603050405020304" pitchFamily="18" charset="0"/>
                <a:ea typeface="宋体" panose="02010600030101010101" pitchFamily="2" charset="-122"/>
              </a:defRPr>
            </a:lvl2pPr>
            <a:lvl3pPr marL="1143000" indent="-228600" eaLnBrk="0" hangingPunct="0">
              <a:defRPr sz="2900">
                <a:solidFill>
                  <a:schemeClr val="tx1"/>
                </a:solidFill>
                <a:latin typeface="Times New Roman" panose="02020603050405020304" pitchFamily="18" charset="0"/>
                <a:ea typeface="宋体" panose="02010600030101010101" pitchFamily="2" charset="-122"/>
              </a:defRPr>
            </a:lvl3pPr>
            <a:lvl4pPr marL="1600200" indent="-228600" eaLnBrk="0" hangingPunct="0">
              <a:defRPr sz="2900">
                <a:solidFill>
                  <a:schemeClr val="tx1"/>
                </a:solidFill>
                <a:latin typeface="Times New Roman" panose="02020603050405020304" pitchFamily="18" charset="0"/>
                <a:ea typeface="宋体" panose="02010600030101010101" pitchFamily="2" charset="-122"/>
              </a:defRPr>
            </a:lvl4pPr>
            <a:lvl5pPr marL="2057400" indent="-228600" eaLnBrk="0" hangingPunct="0">
              <a:defRPr sz="2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9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800" b="1">
                <a:solidFill>
                  <a:srgbClr val="FF0000"/>
                </a:solidFill>
                <a:latin typeface="微软雅黑" panose="020B0503020204020204" pitchFamily="34" charset="-122"/>
                <a:ea typeface="微软雅黑" panose="020B0503020204020204" pitchFamily="34" charset="-122"/>
              </a:rPr>
              <a:t>一般曲线的切线</a:t>
            </a:r>
          </a:p>
        </p:txBody>
      </p:sp>
      <p:sp>
        <p:nvSpPr>
          <p:cNvPr id="4" name="Line 32"/>
          <p:cNvSpPr>
            <a:spLocks noChangeShapeType="1"/>
          </p:cNvSpPr>
          <p:nvPr/>
        </p:nvSpPr>
        <p:spPr bwMode="auto">
          <a:xfrm flipH="1">
            <a:off x="4877593" y="2389900"/>
            <a:ext cx="1143000" cy="268605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Freeform 40"/>
          <p:cNvSpPr/>
          <p:nvPr/>
        </p:nvSpPr>
        <p:spPr bwMode="auto">
          <a:xfrm>
            <a:off x="7071518" y="2428000"/>
            <a:ext cx="628650" cy="536575"/>
          </a:xfrm>
          <a:custGeom>
            <a:avLst/>
            <a:gdLst>
              <a:gd name="T0" fmla="*/ 997981875 w 396"/>
              <a:gd name="T1" fmla="*/ 851812813 h 338"/>
              <a:gd name="T2" fmla="*/ 574595625 w 396"/>
              <a:gd name="T3" fmla="*/ 322580000 h 338"/>
              <a:gd name="T4" fmla="*/ 0 w 396"/>
              <a:gd name="T5" fmla="*/ 0 h 338"/>
              <a:gd name="T6" fmla="*/ 0 60000 65536"/>
              <a:gd name="T7" fmla="*/ 0 60000 65536"/>
              <a:gd name="T8" fmla="*/ 0 60000 65536"/>
            </a:gdLst>
            <a:ahLst/>
            <a:cxnLst>
              <a:cxn ang="T6">
                <a:pos x="T0" y="T1"/>
              </a:cxn>
              <a:cxn ang="T7">
                <a:pos x="T2" y="T3"/>
              </a:cxn>
              <a:cxn ang="T8">
                <a:pos x="T4" y="T5"/>
              </a:cxn>
            </a:cxnLst>
            <a:rect l="0" t="0" r="r" b="b"/>
            <a:pathLst>
              <a:path w="396" h="338">
                <a:moveTo>
                  <a:pt x="396" y="338"/>
                </a:moveTo>
                <a:cubicBezTo>
                  <a:pt x="345" y="261"/>
                  <a:pt x="294" y="184"/>
                  <a:pt x="228" y="128"/>
                </a:cubicBezTo>
                <a:cubicBezTo>
                  <a:pt x="162" y="72"/>
                  <a:pt x="81" y="36"/>
                  <a:pt x="0" y="0"/>
                </a:cubicBezTo>
              </a:path>
            </a:pathLst>
          </a:custGeom>
          <a:noFill/>
          <a:ln w="38100" cap="flat" cmpd="sng">
            <a:solidFill>
              <a:srgbClr val="0000FF"/>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 name="Group 43"/>
          <p:cNvGrpSpPr/>
          <p:nvPr/>
        </p:nvGrpSpPr>
        <p:grpSpPr bwMode="auto">
          <a:xfrm>
            <a:off x="4085431" y="2220037"/>
            <a:ext cx="4303714" cy="3619500"/>
            <a:chOff x="148" y="817"/>
            <a:chExt cx="2711" cy="2280"/>
          </a:xfrm>
        </p:grpSpPr>
        <p:sp>
          <p:nvSpPr>
            <p:cNvPr id="7" name="Line 27"/>
            <p:cNvSpPr>
              <a:spLocks noChangeShapeType="1"/>
            </p:cNvSpPr>
            <p:nvPr/>
          </p:nvSpPr>
          <p:spPr bwMode="auto">
            <a:xfrm>
              <a:off x="185" y="2822"/>
              <a:ext cx="2495" cy="0"/>
            </a:xfrm>
            <a:prstGeom prst="line">
              <a:avLst/>
            </a:prstGeom>
            <a:noFill/>
            <a:ln w="28575">
              <a:solidFill>
                <a:srgbClr val="0000FF"/>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28"/>
            <p:cNvSpPr>
              <a:spLocks noChangeShapeType="1"/>
            </p:cNvSpPr>
            <p:nvPr/>
          </p:nvSpPr>
          <p:spPr bwMode="auto">
            <a:xfrm flipV="1">
              <a:off x="382" y="965"/>
              <a:ext cx="0" cy="2132"/>
            </a:xfrm>
            <a:prstGeom prst="line">
              <a:avLst/>
            </a:prstGeom>
            <a:noFill/>
            <a:ln w="28575">
              <a:solidFill>
                <a:srgbClr val="0000FF"/>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9" name="Object 29"/>
            <p:cNvGraphicFramePr>
              <a:graphicFrameLocks noChangeAspect="1"/>
            </p:cNvGraphicFramePr>
            <p:nvPr/>
          </p:nvGraphicFramePr>
          <p:xfrm>
            <a:off x="2694" y="2765"/>
            <a:ext cx="165" cy="174"/>
          </p:xfrm>
          <a:graphic>
            <a:graphicData uri="http://schemas.openxmlformats.org/presentationml/2006/ole">
              <mc:AlternateContent xmlns:mc="http://schemas.openxmlformats.org/markup-compatibility/2006">
                <mc:Choice xmlns:v="urn:schemas-microsoft-com:vml" Requires="v">
                  <p:oleObj spid="_x0000_s3074" name="Equation" r:id="rId3" imgW="215900" imgH="228600" progId="Equation.DSMT4">
                    <p:embed/>
                  </p:oleObj>
                </mc:Choice>
                <mc:Fallback>
                  <p:oleObj name="Equation" r:id="rId3" imgW="215900" imgH="228600" progId="Equation.DSMT4">
                    <p:embed/>
                    <p:pic>
                      <p:nvPicPr>
                        <p:cNvPr id="9"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4" y="2765"/>
                          <a:ext cx="165"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30"/>
            <p:cNvGraphicFramePr>
              <a:graphicFrameLocks noChangeAspect="1"/>
            </p:cNvGraphicFramePr>
            <p:nvPr/>
          </p:nvGraphicFramePr>
          <p:xfrm>
            <a:off x="389" y="817"/>
            <a:ext cx="152" cy="192"/>
          </p:xfrm>
          <a:graphic>
            <a:graphicData uri="http://schemas.openxmlformats.org/presentationml/2006/ole">
              <mc:AlternateContent xmlns:mc="http://schemas.openxmlformats.org/markup-compatibility/2006">
                <mc:Choice xmlns:v="urn:schemas-microsoft-com:vml" Requires="v">
                  <p:oleObj spid="_x0000_s3075" name="Equation" r:id="rId5" imgW="241300" imgH="304800" progId="Equation.DSMT4">
                    <p:embed/>
                  </p:oleObj>
                </mc:Choice>
                <mc:Fallback>
                  <p:oleObj name="Equation" r:id="rId5" imgW="241300" imgH="304800" progId="Equation.DSMT4">
                    <p:embed/>
                    <p:pic>
                      <p:nvPicPr>
                        <p:cNvPr id="1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 y="817"/>
                          <a:ext cx="15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31"/>
            <p:cNvGraphicFramePr>
              <a:graphicFrameLocks noChangeAspect="1"/>
            </p:cNvGraphicFramePr>
            <p:nvPr/>
          </p:nvGraphicFramePr>
          <p:xfrm>
            <a:off x="148" y="2828"/>
            <a:ext cx="184" cy="200"/>
          </p:xfrm>
          <a:graphic>
            <a:graphicData uri="http://schemas.openxmlformats.org/presentationml/2006/ole">
              <mc:AlternateContent xmlns:mc="http://schemas.openxmlformats.org/markup-compatibility/2006">
                <mc:Choice xmlns:v="urn:schemas-microsoft-com:vml" Requires="v">
                  <p:oleObj spid="_x0000_s3076" name="Equation" r:id="rId7" imgW="292100" imgH="317500" progId="Equation.DSMT4">
                    <p:embed/>
                  </p:oleObj>
                </mc:Choice>
                <mc:Fallback>
                  <p:oleObj name="Equation" r:id="rId7" imgW="292100" imgH="317500" progId="Equation.DSMT4">
                    <p:embed/>
                    <p:pic>
                      <p:nvPicPr>
                        <p:cNvPr id="11"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 y="2828"/>
                          <a:ext cx="184"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 name="Group 42"/>
            <p:cNvGrpSpPr/>
            <p:nvPr/>
          </p:nvGrpSpPr>
          <p:grpSpPr bwMode="auto">
            <a:xfrm>
              <a:off x="656" y="1207"/>
              <a:ext cx="1552" cy="1390"/>
              <a:chOff x="656" y="1207"/>
              <a:chExt cx="1552" cy="1390"/>
            </a:xfrm>
          </p:grpSpPr>
          <p:sp>
            <p:nvSpPr>
              <p:cNvPr id="13" name="Freeform 26"/>
              <p:cNvSpPr/>
              <p:nvPr/>
            </p:nvSpPr>
            <p:spPr bwMode="auto">
              <a:xfrm>
                <a:off x="666" y="1207"/>
                <a:ext cx="1542" cy="1390"/>
              </a:xfrm>
              <a:custGeom>
                <a:avLst/>
                <a:gdLst>
                  <a:gd name="T0" fmla="*/ 2 w 2769"/>
                  <a:gd name="T1" fmla="*/ 1127 h 1705"/>
                  <a:gd name="T2" fmla="*/ 52 w 2769"/>
                  <a:gd name="T3" fmla="*/ 937 h 1705"/>
                  <a:gd name="T4" fmla="*/ 141 w 2769"/>
                  <a:gd name="T5" fmla="*/ 644 h 1705"/>
                  <a:gd name="T6" fmla="*/ 228 w 2769"/>
                  <a:gd name="T7" fmla="*/ 409 h 1705"/>
                  <a:gd name="T8" fmla="*/ 315 w 2769"/>
                  <a:gd name="T9" fmla="*/ 228 h 1705"/>
                  <a:gd name="T10" fmla="*/ 404 w 2769"/>
                  <a:gd name="T11" fmla="*/ 95 h 1705"/>
                  <a:gd name="T12" fmla="*/ 457 w 2769"/>
                  <a:gd name="T13" fmla="*/ 42 h 1705"/>
                  <a:gd name="T14" fmla="*/ 472 w 2769"/>
                  <a:gd name="T15" fmla="*/ 32 h 1705"/>
                  <a:gd name="T16" fmla="*/ 477 w 2769"/>
                  <a:gd name="T17" fmla="*/ 27 h 1705"/>
                  <a:gd name="T18" fmla="*/ 492 w 2769"/>
                  <a:gd name="T19" fmla="*/ 21 h 1705"/>
                  <a:gd name="T20" fmla="*/ 501 w 2769"/>
                  <a:gd name="T21" fmla="*/ 16 h 1705"/>
                  <a:gd name="T22" fmla="*/ 509 w 2769"/>
                  <a:gd name="T23" fmla="*/ 11 h 1705"/>
                  <a:gd name="T24" fmla="*/ 516 w 2769"/>
                  <a:gd name="T25" fmla="*/ 6 h 1705"/>
                  <a:gd name="T26" fmla="*/ 521 w 2769"/>
                  <a:gd name="T27" fmla="*/ 6 h 1705"/>
                  <a:gd name="T28" fmla="*/ 528 w 2769"/>
                  <a:gd name="T29" fmla="*/ 6 h 1705"/>
                  <a:gd name="T30" fmla="*/ 533 w 2769"/>
                  <a:gd name="T31" fmla="*/ 6 h 1705"/>
                  <a:gd name="T32" fmla="*/ 536 w 2769"/>
                  <a:gd name="T33" fmla="*/ 0 h 1705"/>
                  <a:gd name="T34" fmla="*/ 546 w 2769"/>
                  <a:gd name="T35" fmla="*/ 0 h 1705"/>
                  <a:gd name="T36" fmla="*/ 549 w 2769"/>
                  <a:gd name="T37" fmla="*/ 0 h 1705"/>
                  <a:gd name="T38" fmla="*/ 554 w 2769"/>
                  <a:gd name="T39" fmla="*/ 0 h 1705"/>
                  <a:gd name="T40" fmla="*/ 556 w 2769"/>
                  <a:gd name="T41" fmla="*/ 0 h 1705"/>
                  <a:gd name="T42" fmla="*/ 559 w 2769"/>
                  <a:gd name="T43" fmla="*/ 0 h 1705"/>
                  <a:gd name="T44" fmla="*/ 561 w 2769"/>
                  <a:gd name="T45" fmla="*/ 0 h 1705"/>
                  <a:gd name="T46" fmla="*/ 564 w 2769"/>
                  <a:gd name="T47" fmla="*/ 0 h 1705"/>
                  <a:gd name="T48" fmla="*/ 566 w 2769"/>
                  <a:gd name="T49" fmla="*/ 0 h 1705"/>
                  <a:gd name="T50" fmla="*/ 569 w 2769"/>
                  <a:gd name="T51" fmla="*/ 0 h 1705"/>
                  <a:gd name="T52" fmla="*/ 569 w 2769"/>
                  <a:gd name="T53" fmla="*/ 0 h 1705"/>
                  <a:gd name="T54" fmla="*/ 571 w 2769"/>
                  <a:gd name="T55" fmla="*/ 0 h 1705"/>
                  <a:gd name="T56" fmla="*/ 571 w 2769"/>
                  <a:gd name="T57" fmla="*/ 0 h 1705"/>
                  <a:gd name="T58" fmla="*/ 574 w 2769"/>
                  <a:gd name="T59" fmla="*/ 0 h 1705"/>
                  <a:gd name="T60" fmla="*/ 576 w 2769"/>
                  <a:gd name="T61" fmla="*/ 0 h 1705"/>
                  <a:gd name="T62" fmla="*/ 576 w 2769"/>
                  <a:gd name="T63" fmla="*/ 0 h 1705"/>
                  <a:gd name="T64" fmla="*/ 579 w 2769"/>
                  <a:gd name="T65" fmla="*/ 0 h 1705"/>
                  <a:gd name="T66" fmla="*/ 579 w 2769"/>
                  <a:gd name="T67" fmla="*/ 0 h 1705"/>
                  <a:gd name="T68" fmla="*/ 583 w 2769"/>
                  <a:gd name="T69" fmla="*/ 0 h 1705"/>
                  <a:gd name="T70" fmla="*/ 586 w 2769"/>
                  <a:gd name="T71" fmla="*/ 0 h 1705"/>
                  <a:gd name="T72" fmla="*/ 588 w 2769"/>
                  <a:gd name="T73" fmla="*/ 0 h 1705"/>
                  <a:gd name="T74" fmla="*/ 591 w 2769"/>
                  <a:gd name="T75" fmla="*/ 0 h 1705"/>
                  <a:gd name="T76" fmla="*/ 593 w 2769"/>
                  <a:gd name="T77" fmla="*/ 0 h 1705"/>
                  <a:gd name="T78" fmla="*/ 598 w 2769"/>
                  <a:gd name="T79" fmla="*/ 0 h 1705"/>
                  <a:gd name="T80" fmla="*/ 603 w 2769"/>
                  <a:gd name="T81" fmla="*/ 0 h 1705"/>
                  <a:gd name="T82" fmla="*/ 606 w 2769"/>
                  <a:gd name="T83" fmla="*/ 0 h 1705"/>
                  <a:gd name="T84" fmla="*/ 613 w 2769"/>
                  <a:gd name="T85" fmla="*/ 6 h 1705"/>
                  <a:gd name="T86" fmla="*/ 623 w 2769"/>
                  <a:gd name="T87" fmla="*/ 6 h 1705"/>
                  <a:gd name="T88" fmla="*/ 630 w 2769"/>
                  <a:gd name="T89" fmla="*/ 11 h 1705"/>
                  <a:gd name="T90" fmla="*/ 640 w 2769"/>
                  <a:gd name="T91" fmla="*/ 11 h 1705"/>
                  <a:gd name="T92" fmla="*/ 650 w 2769"/>
                  <a:gd name="T93" fmla="*/ 16 h 1705"/>
                  <a:gd name="T94" fmla="*/ 665 w 2769"/>
                  <a:gd name="T95" fmla="*/ 27 h 1705"/>
                  <a:gd name="T96" fmla="*/ 683 w 2769"/>
                  <a:gd name="T97" fmla="*/ 38 h 1705"/>
                  <a:gd name="T98" fmla="*/ 772 w 2769"/>
                  <a:gd name="T99" fmla="*/ 133 h 1705"/>
                  <a:gd name="T100" fmla="*/ 839 w 2769"/>
                  <a:gd name="T101" fmla="*/ 245 h 1705"/>
                  <a:gd name="T102" fmla="*/ 849 w 2769"/>
                  <a:gd name="T103" fmla="*/ 261 h 1705"/>
                  <a:gd name="T104" fmla="*/ 854 w 2769"/>
                  <a:gd name="T105" fmla="*/ 271 h 1705"/>
                  <a:gd name="T106" fmla="*/ 856 w 2769"/>
                  <a:gd name="T107" fmla="*/ 276 h 1705"/>
                  <a:gd name="T108" fmla="*/ 859 w 2769"/>
                  <a:gd name="T109" fmla="*/ 282 h 170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69" h="1705">
                    <a:moveTo>
                      <a:pt x="0" y="1705"/>
                    </a:moveTo>
                    <a:lnTo>
                      <a:pt x="0" y="1705"/>
                    </a:lnTo>
                    <a:lnTo>
                      <a:pt x="8" y="1697"/>
                    </a:lnTo>
                    <a:lnTo>
                      <a:pt x="16" y="1681"/>
                    </a:lnTo>
                    <a:lnTo>
                      <a:pt x="32" y="1657"/>
                    </a:lnTo>
                    <a:lnTo>
                      <a:pt x="56" y="1609"/>
                    </a:lnTo>
                    <a:lnTo>
                      <a:pt x="112" y="1505"/>
                    </a:lnTo>
                    <a:lnTo>
                      <a:pt x="168" y="1409"/>
                    </a:lnTo>
                    <a:lnTo>
                      <a:pt x="224" y="1321"/>
                    </a:lnTo>
                    <a:lnTo>
                      <a:pt x="280" y="1225"/>
                    </a:lnTo>
                    <a:lnTo>
                      <a:pt x="336" y="1145"/>
                    </a:lnTo>
                    <a:lnTo>
                      <a:pt x="400" y="1057"/>
                    </a:lnTo>
                    <a:lnTo>
                      <a:pt x="456" y="969"/>
                    </a:lnTo>
                    <a:lnTo>
                      <a:pt x="512" y="897"/>
                    </a:lnTo>
                    <a:lnTo>
                      <a:pt x="568" y="816"/>
                    </a:lnTo>
                    <a:lnTo>
                      <a:pt x="624" y="752"/>
                    </a:lnTo>
                    <a:lnTo>
                      <a:pt x="672" y="688"/>
                    </a:lnTo>
                    <a:lnTo>
                      <a:pt x="736" y="616"/>
                    </a:lnTo>
                    <a:lnTo>
                      <a:pt x="784" y="560"/>
                    </a:lnTo>
                    <a:lnTo>
                      <a:pt x="848" y="496"/>
                    </a:lnTo>
                    <a:lnTo>
                      <a:pt x="904" y="440"/>
                    </a:lnTo>
                    <a:lnTo>
                      <a:pt x="960" y="392"/>
                    </a:lnTo>
                    <a:lnTo>
                      <a:pt x="1016" y="344"/>
                    </a:lnTo>
                    <a:lnTo>
                      <a:pt x="1072" y="296"/>
                    </a:lnTo>
                    <a:lnTo>
                      <a:pt x="1128" y="256"/>
                    </a:lnTo>
                    <a:lnTo>
                      <a:pt x="1192" y="216"/>
                    </a:lnTo>
                    <a:lnTo>
                      <a:pt x="1240" y="176"/>
                    </a:lnTo>
                    <a:lnTo>
                      <a:pt x="1304" y="144"/>
                    </a:lnTo>
                    <a:lnTo>
                      <a:pt x="1360" y="120"/>
                    </a:lnTo>
                    <a:lnTo>
                      <a:pt x="1409" y="88"/>
                    </a:lnTo>
                    <a:lnTo>
                      <a:pt x="1473" y="64"/>
                    </a:lnTo>
                    <a:lnTo>
                      <a:pt x="1481" y="64"/>
                    </a:lnTo>
                    <a:lnTo>
                      <a:pt x="1497" y="56"/>
                    </a:lnTo>
                    <a:lnTo>
                      <a:pt x="1521" y="48"/>
                    </a:lnTo>
                    <a:lnTo>
                      <a:pt x="1529" y="48"/>
                    </a:lnTo>
                    <a:lnTo>
                      <a:pt x="1537" y="40"/>
                    </a:lnTo>
                    <a:lnTo>
                      <a:pt x="1553" y="40"/>
                    </a:lnTo>
                    <a:lnTo>
                      <a:pt x="1585" y="32"/>
                    </a:lnTo>
                    <a:lnTo>
                      <a:pt x="1593" y="32"/>
                    </a:lnTo>
                    <a:lnTo>
                      <a:pt x="1601" y="24"/>
                    </a:lnTo>
                    <a:lnTo>
                      <a:pt x="1609" y="24"/>
                    </a:lnTo>
                    <a:lnTo>
                      <a:pt x="1617" y="24"/>
                    </a:lnTo>
                    <a:lnTo>
                      <a:pt x="1625" y="24"/>
                    </a:lnTo>
                    <a:lnTo>
                      <a:pt x="1641" y="16"/>
                    </a:lnTo>
                    <a:lnTo>
                      <a:pt x="1649" y="16"/>
                    </a:lnTo>
                    <a:lnTo>
                      <a:pt x="1657" y="16"/>
                    </a:lnTo>
                    <a:lnTo>
                      <a:pt x="1665" y="8"/>
                    </a:lnTo>
                    <a:lnTo>
                      <a:pt x="1673" y="8"/>
                    </a:lnTo>
                    <a:lnTo>
                      <a:pt x="1681" y="8"/>
                    </a:lnTo>
                    <a:lnTo>
                      <a:pt x="1697" y="8"/>
                    </a:lnTo>
                    <a:lnTo>
                      <a:pt x="1705" y="8"/>
                    </a:lnTo>
                    <a:lnTo>
                      <a:pt x="1713" y="8"/>
                    </a:lnTo>
                    <a:lnTo>
                      <a:pt x="1721" y="8"/>
                    </a:lnTo>
                    <a:lnTo>
                      <a:pt x="1721" y="0"/>
                    </a:lnTo>
                    <a:lnTo>
                      <a:pt x="1729" y="0"/>
                    </a:lnTo>
                    <a:lnTo>
                      <a:pt x="1737" y="0"/>
                    </a:lnTo>
                    <a:lnTo>
                      <a:pt x="1753" y="0"/>
                    </a:lnTo>
                    <a:lnTo>
                      <a:pt x="1761" y="0"/>
                    </a:lnTo>
                    <a:lnTo>
                      <a:pt x="1769" y="0"/>
                    </a:lnTo>
                    <a:lnTo>
                      <a:pt x="1777" y="0"/>
                    </a:lnTo>
                    <a:lnTo>
                      <a:pt x="1785" y="0"/>
                    </a:lnTo>
                    <a:lnTo>
                      <a:pt x="1793" y="0"/>
                    </a:lnTo>
                    <a:lnTo>
                      <a:pt x="1801" y="0"/>
                    </a:lnTo>
                    <a:lnTo>
                      <a:pt x="1809" y="0"/>
                    </a:lnTo>
                    <a:lnTo>
                      <a:pt x="1817" y="0"/>
                    </a:lnTo>
                    <a:lnTo>
                      <a:pt x="1825" y="0"/>
                    </a:lnTo>
                    <a:lnTo>
                      <a:pt x="1833" y="0"/>
                    </a:lnTo>
                    <a:lnTo>
                      <a:pt x="1841" y="0"/>
                    </a:lnTo>
                    <a:lnTo>
                      <a:pt x="1849" y="0"/>
                    </a:lnTo>
                    <a:lnTo>
                      <a:pt x="1857" y="0"/>
                    </a:lnTo>
                    <a:lnTo>
                      <a:pt x="1865" y="0"/>
                    </a:lnTo>
                    <a:lnTo>
                      <a:pt x="1873" y="0"/>
                    </a:lnTo>
                    <a:lnTo>
                      <a:pt x="1881" y="0"/>
                    </a:lnTo>
                    <a:lnTo>
                      <a:pt x="1889" y="0"/>
                    </a:lnTo>
                    <a:lnTo>
                      <a:pt x="1897" y="0"/>
                    </a:lnTo>
                    <a:lnTo>
                      <a:pt x="1905" y="0"/>
                    </a:lnTo>
                    <a:lnTo>
                      <a:pt x="1913" y="0"/>
                    </a:lnTo>
                    <a:lnTo>
                      <a:pt x="1921" y="0"/>
                    </a:lnTo>
                    <a:lnTo>
                      <a:pt x="1929" y="0"/>
                    </a:lnTo>
                    <a:lnTo>
                      <a:pt x="1937" y="0"/>
                    </a:lnTo>
                    <a:lnTo>
                      <a:pt x="1945" y="0"/>
                    </a:lnTo>
                    <a:lnTo>
                      <a:pt x="1953" y="0"/>
                    </a:lnTo>
                    <a:lnTo>
                      <a:pt x="1961" y="0"/>
                    </a:lnTo>
                    <a:lnTo>
                      <a:pt x="1977" y="8"/>
                    </a:lnTo>
                    <a:lnTo>
                      <a:pt x="1985" y="8"/>
                    </a:lnTo>
                    <a:lnTo>
                      <a:pt x="1993" y="8"/>
                    </a:lnTo>
                    <a:lnTo>
                      <a:pt x="2001" y="8"/>
                    </a:lnTo>
                    <a:lnTo>
                      <a:pt x="2009" y="8"/>
                    </a:lnTo>
                    <a:lnTo>
                      <a:pt x="2017" y="8"/>
                    </a:lnTo>
                    <a:lnTo>
                      <a:pt x="2033" y="16"/>
                    </a:lnTo>
                    <a:lnTo>
                      <a:pt x="2041" y="16"/>
                    </a:lnTo>
                    <a:lnTo>
                      <a:pt x="2049" y="16"/>
                    </a:lnTo>
                    <a:lnTo>
                      <a:pt x="2065" y="16"/>
                    </a:lnTo>
                    <a:lnTo>
                      <a:pt x="2089" y="24"/>
                    </a:lnTo>
                    <a:lnTo>
                      <a:pt x="2097" y="24"/>
                    </a:lnTo>
                    <a:lnTo>
                      <a:pt x="2105" y="32"/>
                    </a:lnTo>
                    <a:lnTo>
                      <a:pt x="2113" y="32"/>
                    </a:lnTo>
                    <a:lnTo>
                      <a:pt x="2145" y="40"/>
                    </a:lnTo>
                    <a:lnTo>
                      <a:pt x="2153" y="40"/>
                    </a:lnTo>
                    <a:lnTo>
                      <a:pt x="2161" y="48"/>
                    </a:lnTo>
                    <a:lnTo>
                      <a:pt x="2169" y="48"/>
                    </a:lnTo>
                    <a:lnTo>
                      <a:pt x="2201" y="56"/>
                    </a:lnTo>
                    <a:lnTo>
                      <a:pt x="2257" y="80"/>
                    </a:lnTo>
                    <a:lnTo>
                      <a:pt x="2313" y="104"/>
                    </a:lnTo>
                    <a:lnTo>
                      <a:pt x="2377" y="136"/>
                    </a:lnTo>
                    <a:lnTo>
                      <a:pt x="2425" y="168"/>
                    </a:lnTo>
                    <a:lnTo>
                      <a:pt x="2489" y="200"/>
                    </a:lnTo>
                    <a:lnTo>
                      <a:pt x="2537" y="240"/>
                    </a:lnTo>
                    <a:lnTo>
                      <a:pt x="2593" y="280"/>
                    </a:lnTo>
                    <a:lnTo>
                      <a:pt x="2649" y="320"/>
                    </a:lnTo>
                    <a:lnTo>
                      <a:pt x="2705" y="368"/>
                    </a:lnTo>
                    <a:lnTo>
                      <a:pt x="2713" y="368"/>
                    </a:lnTo>
                    <a:lnTo>
                      <a:pt x="2713" y="376"/>
                    </a:lnTo>
                    <a:lnTo>
                      <a:pt x="2721" y="384"/>
                    </a:lnTo>
                    <a:lnTo>
                      <a:pt x="2737" y="392"/>
                    </a:lnTo>
                    <a:lnTo>
                      <a:pt x="2737" y="400"/>
                    </a:lnTo>
                    <a:lnTo>
                      <a:pt x="2745" y="400"/>
                    </a:lnTo>
                    <a:lnTo>
                      <a:pt x="2753" y="408"/>
                    </a:lnTo>
                    <a:lnTo>
                      <a:pt x="2753" y="416"/>
                    </a:lnTo>
                    <a:lnTo>
                      <a:pt x="2761" y="416"/>
                    </a:lnTo>
                    <a:lnTo>
                      <a:pt x="2769" y="424"/>
                    </a:lnTo>
                  </a:path>
                </a:pathLst>
              </a:custGeom>
              <a:noFill/>
              <a:ln w="28575"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Oval 33"/>
              <p:cNvSpPr>
                <a:spLocks noChangeArrowheads="1"/>
              </p:cNvSpPr>
              <p:nvPr/>
            </p:nvSpPr>
            <p:spPr bwMode="auto">
              <a:xfrm>
                <a:off x="828" y="2123"/>
                <a:ext cx="46" cy="46"/>
              </a:xfrm>
              <a:prstGeom prst="ellipse">
                <a:avLst/>
              </a:prstGeom>
              <a:solidFill>
                <a:srgbClr val="FF0000"/>
              </a:solidFill>
              <a:ln w="38100">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5" name="Object 35"/>
              <p:cNvGraphicFramePr>
                <a:graphicFrameLocks noChangeAspect="1"/>
              </p:cNvGraphicFramePr>
              <p:nvPr/>
            </p:nvGraphicFramePr>
            <p:xfrm>
              <a:off x="656" y="1983"/>
              <a:ext cx="176" cy="184"/>
            </p:xfrm>
            <a:graphic>
              <a:graphicData uri="http://schemas.openxmlformats.org/presentationml/2006/ole">
                <mc:AlternateContent xmlns:mc="http://schemas.openxmlformats.org/markup-compatibility/2006">
                  <mc:Choice xmlns:v="urn:schemas-microsoft-com:vml" Requires="v">
                    <p:oleObj spid="_x0000_s3077" name="Equation" r:id="rId9" imgW="279400" imgH="292100" progId="Equation.DSMT4">
                      <p:embed/>
                    </p:oleObj>
                  </mc:Choice>
                  <mc:Fallback>
                    <p:oleObj name="Equation" r:id="rId9" imgW="279400" imgH="292100" progId="Equation.DSMT4">
                      <p:embed/>
                      <p:pic>
                        <p:nvPicPr>
                          <p:cNvPr id="15" name="Object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6" y="1983"/>
                            <a:ext cx="176"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16" name="Object 49"/>
          <p:cNvGraphicFramePr>
            <a:graphicFrameLocks noChangeAspect="1"/>
          </p:cNvGraphicFramePr>
          <p:nvPr/>
        </p:nvGraphicFramePr>
        <p:xfrm>
          <a:off x="5618956" y="2415300"/>
          <a:ext cx="254000" cy="292100"/>
        </p:xfrm>
        <a:graphic>
          <a:graphicData uri="http://schemas.openxmlformats.org/presentationml/2006/ole">
            <mc:AlternateContent xmlns:mc="http://schemas.openxmlformats.org/markup-compatibility/2006">
              <mc:Choice xmlns:v="urn:schemas-microsoft-com:vml" Requires="v">
                <p:oleObj spid="_x0000_s3078" name="Equation" r:id="rId11" imgW="254000" imgH="292100" progId="Equation.DSMT4">
                  <p:embed/>
                </p:oleObj>
              </mc:Choice>
              <mc:Fallback>
                <p:oleObj name="Equation" r:id="rId11" imgW="254000" imgH="292100" progId="Equation.DSMT4">
                  <p:embed/>
                  <p:pic>
                    <p:nvPicPr>
                      <p:cNvPr id="16" name="Object 4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18956" y="2415300"/>
                        <a:ext cx="2540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7" name="Group 45"/>
          <p:cNvGrpSpPr/>
          <p:nvPr/>
        </p:nvGrpSpPr>
        <p:grpSpPr bwMode="auto">
          <a:xfrm>
            <a:off x="4744243" y="3089987"/>
            <a:ext cx="2782888" cy="1477963"/>
            <a:chOff x="555" y="1389"/>
            <a:chExt cx="1753" cy="931"/>
          </a:xfrm>
        </p:grpSpPr>
        <p:sp>
          <p:nvSpPr>
            <p:cNvPr id="18" name="Line 25"/>
            <p:cNvSpPr>
              <a:spLocks noChangeShapeType="1"/>
            </p:cNvSpPr>
            <p:nvPr/>
          </p:nvSpPr>
          <p:spPr bwMode="auto">
            <a:xfrm flipV="1">
              <a:off x="555" y="1389"/>
              <a:ext cx="1753" cy="931"/>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9" name="Object 34"/>
            <p:cNvGraphicFramePr>
              <a:graphicFrameLocks noChangeAspect="1"/>
            </p:cNvGraphicFramePr>
            <p:nvPr/>
          </p:nvGraphicFramePr>
          <p:xfrm>
            <a:off x="1984" y="1556"/>
            <a:ext cx="184" cy="248"/>
          </p:xfrm>
          <a:graphic>
            <a:graphicData uri="http://schemas.openxmlformats.org/presentationml/2006/ole">
              <mc:AlternateContent xmlns:mc="http://schemas.openxmlformats.org/markup-compatibility/2006">
                <mc:Choice xmlns:v="urn:schemas-microsoft-com:vml" Requires="v">
                  <p:oleObj spid="_x0000_s3079" name="Equation" r:id="rId13" imgW="292100" imgH="393700" progId="Equation.DSMT4">
                    <p:embed/>
                  </p:oleObj>
                </mc:Choice>
                <mc:Fallback>
                  <p:oleObj name="Equation" r:id="rId13" imgW="292100" imgH="393700" progId="Equation.DSMT4">
                    <p:embed/>
                    <p:pic>
                      <p:nvPicPr>
                        <p:cNvPr id="19" name="Object 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84" y="1556"/>
                          <a:ext cx="184"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Oval 36"/>
            <p:cNvSpPr>
              <a:spLocks noChangeArrowheads="1"/>
            </p:cNvSpPr>
            <p:nvPr/>
          </p:nvSpPr>
          <p:spPr bwMode="auto">
            <a:xfrm>
              <a:off x="2109" y="1460"/>
              <a:ext cx="46" cy="46"/>
            </a:xfrm>
            <a:prstGeom prst="ellipse">
              <a:avLst/>
            </a:prstGeom>
            <a:solidFill>
              <a:srgbClr val="FF0000"/>
            </a:solidFill>
            <a:ln w="38100">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 name="Group 46"/>
          <p:cNvGrpSpPr/>
          <p:nvPr/>
        </p:nvGrpSpPr>
        <p:grpSpPr bwMode="auto">
          <a:xfrm>
            <a:off x="4695031" y="2715337"/>
            <a:ext cx="2611437" cy="1993900"/>
            <a:chOff x="521" y="1162"/>
            <a:chExt cx="1645" cy="1256"/>
          </a:xfrm>
        </p:grpSpPr>
        <p:sp>
          <p:nvSpPr>
            <p:cNvPr id="22" name="Line 23"/>
            <p:cNvSpPr>
              <a:spLocks noChangeShapeType="1"/>
            </p:cNvSpPr>
            <p:nvPr/>
          </p:nvSpPr>
          <p:spPr bwMode="auto">
            <a:xfrm flipV="1">
              <a:off x="521" y="1162"/>
              <a:ext cx="1645" cy="1256"/>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Oval 37"/>
            <p:cNvSpPr>
              <a:spLocks noChangeArrowheads="1"/>
            </p:cNvSpPr>
            <p:nvPr/>
          </p:nvSpPr>
          <p:spPr bwMode="auto">
            <a:xfrm>
              <a:off x="1927" y="1301"/>
              <a:ext cx="46" cy="46"/>
            </a:xfrm>
            <a:prstGeom prst="ellipse">
              <a:avLst/>
            </a:prstGeom>
            <a:solidFill>
              <a:srgbClr val="FF0000"/>
            </a:solidFill>
            <a:ln w="38100">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 name="Group 47"/>
          <p:cNvGrpSpPr/>
          <p:nvPr/>
        </p:nvGrpSpPr>
        <p:grpSpPr bwMode="auto">
          <a:xfrm>
            <a:off x="4774406" y="2575637"/>
            <a:ext cx="2071687" cy="2193925"/>
            <a:chOff x="571" y="1074"/>
            <a:chExt cx="1305" cy="1382"/>
          </a:xfrm>
        </p:grpSpPr>
        <p:sp>
          <p:nvSpPr>
            <p:cNvPr id="25" name="Line 24"/>
            <p:cNvSpPr>
              <a:spLocks noChangeShapeType="1"/>
            </p:cNvSpPr>
            <p:nvPr/>
          </p:nvSpPr>
          <p:spPr bwMode="auto">
            <a:xfrm flipV="1">
              <a:off x="571" y="1074"/>
              <a:ext cx="1305" cy="138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Oval 38"/>
            <p:cNvSpPr>
              <a:spLocks noChangeArrowheads="1"/>
            </p:cNvSpPr>
            <p:nvPr/>
          </p:nvSpPr>
          <p:spPr bwMode="auto">
            <a:xfrm>
              <a:off x="1703" y="1216"/>
              <a:ext cx="46" cy="46"/>
            </a:xfrm>
            <a:prstGeom prst="ellipse">
              <a:avLst/>
            </a:prstGeom>
            <a:solidFill>
              <a:srgbClr val="FF0000"/>
            </a:solidFill>
            <a:ln w="38100">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7" name="Group 48"/>
          <p:cNvGrpSpPr/>
          <p:nvPr/>
        </p:nvGrpSpPr>
        <p:grpSpPr bwMode="auto">
          <a:xfrm>
            <a:off x="4925218" y="2388312"/>
            <a:ext cx="1538288" cy="2346325"/>
            <a:chOff x="666" y="956"/>
            <a:chExt cx="969" cy="1478"/>
          </a:xfrm>
        </p:grpSpPr>
        <p:sp>
          <p:nvSpPr>
            <p:cNvPr id="28" name="Line 22"/>
            <p:cNvSpPr>
              <a:spLocks noChangeShapeType="1"/>
            </p:cNvSpPr>
            <p:nvPr/>
          </p:nvSpPr>
          <p:spPr bwMode="auto">
            <a:xfrm flipV="1">
              <a:off x="666" y="956"/>
              <a:ext cx="969" cy="1478"/>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Oval 39"/>
            <p:cNvSpPr>
              <a:spLocks noChangeArrowheads="1"/>
            </p:cNvSpPr>
            <p:nvPr/>
          </p:nvSpPr>
          <p:spPr bwMode="auto">
            <a:xfrm>
              <a:off x="1347" y="1340"/>
              <a:ext cx="46" cy="46"/>
            </a:xfrm>
            <a:prstGeom prst="ellipse">
              <a:avLst/>
            </a:prstGeom>
            <a:solidFill>
              <a:srgbClr val="FF0000"/>
            </a:solidFill>
            <a:ln w="38100">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left)">
                                      <p:cBhvr>
                                        <p:cTn id="30"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par>
                          <p:cTn id="35" fill="hold">
                            <p:stCondLst>
                              <p:cond delay="2000"/>
                            </p:stCondLst>
                            <p:childTnLst>
                              <p:par>
                                <p:cTn id="36" presetID="1" presetClass="entr" presetSubtype="0" fill="hold" nodeType="after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03"/>
          <p:cNvSpPr>
            <a:spLocks noChangeArrowheads="1"/>
          </p:cNvSpPr>
          <p:nvPr/>
        </p:nvSpPr>
        <p:spPr bwMode="auto">
          <a:xfrm>
            <a:off x="3329654" y="924595"/>
            <a:ext cx="5508625"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800">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割线的极限状态 </a:t>
            </a:r>
          </a:p>
        </p:txBody>
      </p:sp>
      <p:graphicFrame>
        <p:nvGraphicFramePr>
          <p:cNvPr id="3" name="Object 1053"/>
          <p:cNvGraphicFramePr>
            <a:graphicFrameLocks noChangeAspect="1"/>
          </p:cNvGraphicFramePr>
          <p:nvPr/>
        </p:nvGraphicFramePr>
        <p:xfrm>
          <a:off x="539552" y="2173958"/>
          <a:ext cx="4005262" cy="1012825"/>
        </p:xfrm>
        <a:graphic>
          <a:graphicData uri="http://schemas.openxmlformats.org/presentationml/2006/ole">
            <mc:AlternateContent xmlns:mc="http://schemas.openxmlformats.org/markup-compatibility/2006">
              <mc:Choice xmlns:v="urn:schemas-microsoft-com:vml" Requires="v">
                <p:oleObj spid="_x0000_s4098" name="Equation" r:id="rId3" imgW="1968500" imgH="406400" progId="Equation.DSMT4">
                  <p:embed/>
                </p:oleObj>
              </mc:Choice>
              <mc:Fallback>
                <p:oleObj name="Equation" r:id="rId3" imgW="1968500" imgH="406400" progId="Equation.DSMT4">
                  <p:embed/>
                  <p:pic>
                    <p:nvPicPr>
                      <p:cNvPr id="3" name="Object 1053"/>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539552" y="2173958"/>
                        <a:ext cx="4005262"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 Box 1054"/>
          <p:cNvSpPr txBox="1">
            <a:spLocks noChangeArrowheads="1"/>
          </p:cNvSpPr>
          <p:nvPr/>
        </p:nvSpPr>
        <p:spPr bwMode="auto">
          <a:xfrm>
            <a:off x="449929" y="1634208"/>
            <a:ext cx="2447925"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900">
                <a:solidFill>
                  <a:schemeClr val="tx1"/>
                </a:solidFill>
                <a:latin typeface="Times New Roman" panose="02020603050405020304" pitchFamily="18" charset="0"/>
                <a:ea typeface="宋体" panose="02010600030101010101" pitchFamily="2" charset="-122"/>
              </a:defRPr>
            </a:lvl1pPr>
            <a:lvl2pPr marL="742950" indent="-285750" eaLnBrk="0" hangingPunct="0">
              <a:defRPr sz="2900">
                <a:solidFill>
                  <a:schemeClr val="tx1"/>
                </a:solidFill>
                <a:latin typeface="Times New Roman" panose="02020603050405020304" pitchFamily="18" charset="0"/>
                <a:ea typeface="宋体" panose="02010600030101010101" pitchFamily="2" charset="-122"/>
              </a:defRPr>
            </a:lvl2pPr>
            <a:lvl3pPr marL="1143000" indent="-228600" eaLnBrk="0" hangingPunct="0">
              <a:defRPr sz="2900">
                <a:solidFill>
                  <a:schemeClr val="tx1"/>
                </a:solidFill>
                <a:latin typeface="Times New Roman" panose="02020603050405020304" pitchFamily="18" charset="0"/>
                <a:ea typeface="宋体" panose="02010600030101010101" pitchFamily="2" charset="-122"/>
              </a:defRPr>
            </a:lvl3pPr>
            <a:lvl4pPr marL="1600200" indent="-228600" eaLnBrk="0" hangingPunct="0">
              <a:defRPr sz="2900">
                <a:solidFill>
                  <a:schemeClr val="tx1"/>
                </a:solidFill>
                <a:latin typeface="Times New Roman" panose="02020603050405020304" pitchFamily="18" charset="0"/>
                <a:ea typeface="宋体" panose="02010600030101010101" pitchFamily="2" charset="-122"/>
              </a:defRPr>
            </a:lvl4pPr>
            <a:lvl5pPr marL="2057400" indent="-228600" eaLnBrk="0" hangingPunct="0">
              <a:defRPr sz="2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9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800" b="1" dirty="0">
                <a:latin typeface="微软雅黑" panose="020B0503020204020204" pitchFamily="34" charset="-122"/>
                <a:ea typeface="微软雅黑" panose="020B0503020204020204" pitchFamily="34" charset="-122"/>
              </a:rPr>
              <a:t>割线的斜率：</a:t>
            </a:r>
          </a:p>
        </p:txBody>
      </p:sp>
      <p:graphicFrame>
        <p:nvGraphicFramePr>
          <p:cNvPr id="5" name="Object 1056"/>
          <p:cNvGraphicFramePr>
            <a:graphicFrameLocks noChangeAspect="1"/>
          </p:cNvGraphicFramePr>
          <p:nvPr/>
        </p:nvGraphicFramePr>
        <p:xfrm>
          <a:off x="577652" y="3702720"/>
          <a:ext cx="4327525" cy="1012825"/>
        </p:xfrm>
        <a:graphic>
          <a:graphicData uri="http://schemas.openxmlformats.org/presentationml/2006/ole">
            <mc:AlternateContent xmlns:mc="http://schemas.openxmlformats.org/markup-compatibility/2006">
              <mc:Choice xmlns:v="urn:schemas-microsoft-com:vml" Requires="v">
                <p:oleObj spid="_x0000_s4099" name="Equation" r:id="rId5" imgW="2133600" imgH="406400" progId="Equation.DSMT4">
                  <p:embed/>
                </p:oleObj>
              </mc:Choice>
              <mc:Fallback>
                <p:oleObj name="Equation" r:id="rId5" imgW="2133600" imgH="406400" progId="Equation.DSMT4">
                  <p:embed/>
                  <p:pic>
                    <p:nvPicPr>
                      <p:cNvPr id="5" name="Object 1056"/>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577652" y="3702720"/>
                        <a:ext cx="4327525"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1057"/>
          <p:cNvSpPr txBox="1">
            <a:spLocks noChangeArrowheads="1"/>
          </p:cNvSpPr>
          <p:nvPr/>
        </p:nvSpPr>
        <p:spPr bwMode="auto">
          <a:xfrm>
            <a:off x="449929" y="3156620"/>
            <a:ext cx="2447925"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900">
                <a:solidFill>
                  <a:schemeClr val="tx1"/>
                </a:solidFill>
                <a:latin typeface="Times New Roman" panose="02020603050405020304" pitchFamily="18" charset="0"/>
                <a:ea typeface="宋体" panose="02010600030101010101" pitchFamily="2" charset="-122"/>
              </a:defRPr>
            </a:lvl1pPr>
            <a:lvl2pPr marL="742950" indent="-285750" eaLnBrk="0" hangingPunct="0">
              <a:defRPr sz="2900">
                <a:solidFill>
                  <a:schemeClr val="tx1"/>
                </a:solidFill>
                <a:latin typeface="Times New Roman" panose="02020603050405020304" pitchFamily="18" charset="0"/>
                <a:ea typeface="宋体" panose="02010600030101010101" pitchFamily="2" charset="-122"/>
              </a:defRPr>
            </a:lvl2pPr>
            <a:lvl3pPr marL="1143000" indent="-228600" eaLnBrk="0" hangingPunct="0">
              <a:defRPr sz="2900">
                <a:solidFill>
                  <a:schemeClr val="tx1"/>
                </a:solidFill>
                <a:latin typeface="Times New Roman" panose="02020603050405020304" pitchFamily="18" charset="0"/>
                <a:ea typeface="宋体" panose="02010600030101010101" pitchFamily="2" charset="-122"/>
              </a:defRPr>
            </a:lvl3pPr>
            <a:lvl4pPr marL="1600200" indent="-228600" eaLnBrk="0" hangingPunct="0">
              <a:defRPr sz="2900">
                <a:solidFill>
                  <a:schemeClr val="tx1"/>
                </a:solidFill>
                <a:latin typeface="Times New Roman" panose="02020603050405020304" pitchFamily="18" charset="0"/>
                <a:ea typeface="宋体" panose="02010600030101010101" pitchFamily="2" charset="-122"/>
              </a:defRPr>
            </a:lvl4pPr>
            <a:lvl5pPr marL="2057400" indent="-228600" eaLnBrk="0" hangingPunct="0">
              <a:defRPr sz="2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9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800" b="1" dirty="0">
                <a:latin typeface="微软雅黑" panose="020B0503020204020204" pitchFamily="34" charset="-122"/>
                <a:ea typeface="微软雅黑" panose="020B0503020204020204" pitchFamily="34" charset="-122"/>
              </a:rPr>
              <a:t>切线的斜率：</a:t>
            </a:r>
          </a:p>
        </p:txBody>
      </p:sp>
      <p:sp>
        <p:nvSpPr>
          <p:cNvPr id="7" name="Text Box 1059"/>
          <p:cNvSpPr txBox="1">
            <a:spLocks noChangeArrowheads="1"/>
          </p:cNvSpPr>
          <p:nvPr/>
        </p:nvSpPr>
        <p:spPr bwMode="auto">
          <a:xfrm>
            <a:off x="521367" y="4740945"/>
            <a:ext cx="3816350"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900">
                <a:solidFill>
                  <a:schemeClr val="tx1"/>
                </a:solidFill>
                <a:latin typeface="Times New Roman" panose="02020603050405020304" pitchFamily="18" charset="0"/>
                <a:ea typeface="宋体" panose="02010600030101010101" pitchFamily="2" charset="-122"/>
              </a:defRPr>
            </a:lvl1pPr>
            <a:lvl2pPr marL="742950" indent="-285750" eaLnBrk="0" hangingPunct="0">
              <a:defRPr sz="2900">
                <a:solidFill>
                  <a:schemeClr val="tx1"/>
                </a:solidFill>
                <a:latin typeface="Times New Roman" panose="02020603050405020304" pitchFamily="18" charset="0"/>
                <a:ea typeface="宋体" panose="02010600030101010101" pitchFamily="2" charset="-122"/>
              </a:defRPr>
            </a:lvl2pPr>
            <a:lvl3pPr marL="1143000" indent="-228600" eaLnBrk="0" hangingPunct="0">
              <a:defRPr sz="2900">
                <a:solidFill>
                  <a:schemeClr val="tx1"/>
                </a:solidFill>
                <a:latin typeface="Times New Roman" panose="02020603050405020304" pitchFamily="18" charset="0"/>
                <a:ea typeface="宋体" panose="02010600030101010101" pitchFamily="2" charset="-122"/>
              </a:defRPr>
            </a:lvl3pPr>
            <a:lvl4pPr marL="1600200" indent="-228600" eaLnBrk="0" hangingPunct="0">
              <a:defRPr sz="2900">
                <a:solidFill>
                  <a:schemeClr val="tx1"/>
                </a:solidFill>
                <a:latin typeface="Times New Roman" panose="02020603050405020304" pitchFamily="18" charset="0"/>
                <a:ea typeface="宋体" panose="02010600030101010101" pitchFamily="2" charset="-122"/>
              </a:defRPr>
            </a:lvl4pPr>
            <a:lvl5pPr marL="2057400" indent="-228600" eaLnBrk="0" hangingPunct="0">
              <a:defRPr sz="2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9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800" b="1" dirty="0">
                <a:latin typeface="微软雅黑" panose="020B0503020204020204" pitchFamily="34" charset="-122"/>
                <a:ea typeface="微软雅黑" panose="020B0503020204020204" pitchFamily="34" charset="-122"/>
              </a:rPr>
              <a:t>切线方程</a:t>
            </a:r>
          </a:p>
        </p:txBody>
      </p:sp>
      <p:graphicFrame>
        <p:nvGraphicFramePr>
          <p:cNvPr id="8" name="Object 1060"/>
          <p:cNvGraphicFramePr>
            <a:graphicFrameLocks noChangeAspect="1"/>
          </p:cNvGraphicFramePr>
          <p:nvPr/>
        </p:nvGraphicFramePr>
        <p:xfrm>
          <a:off x="728464" y="5417220"/>
          <a:ext cx="3919538" cy="688975"/>
        </p:xfrm>
        <a:graphic>
          <a:graphicData uri="http://schemas.openxmlformats.org/presentationml/2006/ole">
            <mc:AlternateContent xmlns:mc="http://schemas.openxmlformats.org/markup-compatibility/2006">
              <mc:Choice xmlns:v="urn:schemas-microsoft-com:vml" Requires="v">
                <p:oleObj spid="_x0000_s4100" name="Equation" r:id="rId7" imgW="1625600" imgH="190500" progId="Equation.DSMT4">
                  <p:embed/>
                </p:oleObj>
              </mc:Choice>
              <mc:Fallback>
                <p:oleObj name="Equation" r:id="rId7" imgW="1625600" imgH="190500" progId="Equation.DSMT4">
                  <p:embed/>
                  <p:pic>
                    <p:nvPicPr>
                      <p:cNvPr id="8" name="Object 1060"/>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728464" y="5417220"/>
                        <a:ext cx="391953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Oval 1070"/>
          <p:cNvSpPr>
            <a:spLocks noChangeArrowheads="1"/>
          </p:cNvSpPr>
          <p:nvPr/>
        </p:nvSpPr>
        <p:spPr bwMode="auto">
          <a:xfrm>
            <a:off x="1407914" y="5317208"/>
            <a:ext cx="431800" cy="863600"/>
          </a:xfrm>
          <a:prstGeom prst="ellipse">
            <a:avLst/>
          </a:prstGeom>
          <a:noFill/>
          <a:ln w="28575" algn="ctr">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2800" kern="0">
              <a:ea typeface="宋体" panose="02010600030101010101" pitchFamily="2" charset="-122"/>
            </a:endParaRPr>
          </a:p>
        </p:txBody>
      </p:sp>
      <p:sp>
        <p:nvSpPr>
          <p:cNvPr id="10" name="Text Box 3"/>
          <p:cNvSpPr txBox="1">
            <a:spLocks noChangeArrowheads="1"/>
          </p:cNvSpPr>
          <p:nvPr/>
        </p:nvSpPr>
        <p:spPr bwMode="auto">
          <a:xfrm>
            <a:off x="449929" y="908720"/>
            <a:ext cx="2878138"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eaLnBrk="0" hangingPunct="0">
              <a:defRPr sz="2900">
                <a:solidFill>
                  <a:schemeClr val="tx1"/>
                </a:solidFill>
                <a:latin typeface="Times New Roman" panose="02020603050405020304" pitchFamily="18" charset="0"/>
                <a:ea typeface="宋体" panose="02010600030101010101" pitchFamily="2" charset="-122"/>
              </a:defRPr>
            </a:lvl1pPr>
            <a:lvl2pPr marL="742950" indent="-285750" eaLnBrk="0" hangingPunct="0">
              <a:defRPr sz="2900">
                <a:solidFill>
                  <a:schemeClr val="tx1"/>
                </a:solidFill>
                <a:latin typeface="Times New Roman" panose="02020603050405020304" pitchFamily="18" charset="0"/>
                <a:ea typeface="宋体" panose="02010600030101010101" pitchFamily="2" charset="-122"/>
              </a:defRPr>
            </a:lvl2pPr>
            <a:lvl3pPr marL="1143000" indent="-228600" eaLnBrk="0" hangingPunct="0">
              <a:defRPr sz="2900">
                <a:solidFill>
                  <a:schemeClr val="tx1"/>
                </a:solidFill>
                <a:latin typeface="Times New Roman" panose="02020603050405020304" pitchFamily="18" charset="0"/>
                <a:ea typeface="宋体" panose="02010600030101010101" pitchFamily="2" charset="-122"/>
              </a:defRPr>
            </a:lvl3pPr>
            <a:lvl4pPr marL="1600200" indent="-228600" eaLnBrk="0" hangingPunct="0">
              <a:defRPr sz="2900">
                <a:solidFill>
                  <a:schemeClr val="tx1"/>
                </a:solidFill>
                <a:latin typeface="Times New Roman" panose="02020603050405020304" pitchFamily="18" charset="0"/>
                <a:ea typeface="宋体" panose="02010600030101010101" pitchFamily="2" charset="-122"/>
              </a:defRPr>
            </a:lvl4pPr>
            <a:lvl5pPr marL="2057400" indent="-228600" eaLnBrk="0" hangingPunct="0">
              <a:defRPr sz="2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9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800" b="1">
                <a:solidFill>
                  <a:srgbClr val="FF0000"/>
                </a:solidFill>
                <a:latin typeface="微软雅黑" panose="020B0503020204020204" pitchFamily="34" charset="-122"/>
                <a:ea typeface="微软雅黑" panose="020B0503020204020204" pitchFamily="34" charset="-122"/>
              </a:rPr>
              <a:t>一般曲线的切线</a:t>
            </a:r>
          </a:p>
        </p:txBody>
      </p:sp>
      <p:grpSp>
        <p:nvGrpSpPr>
          <p:cNvPr id="11" name="Group 75"/>
          <p:cNvGrpSpPr/>
          <p:nvPr/>
        </p:nvGrpSpPr>
        <p:grpSpPr bwMode="auto">
          <a:xfrm>
            <a:off x="4644008" y="1627858"/>
            <a:ext cx="4062413" cy="3976687"/>
            <a:chOff x="2830" y="626"/>
            <a:chExt cx="2559" cy="2505"/>
          </a:xfrm>
        </p:grpSpPr>
        <p:sp>
          <p:nvSpPr>
            <p:cNvPr id="12" name="Line 51"/>
            <p:cNvSpPr>
              <a:spLocks noChangeShapeType="1"/>
            </p:cNvSpPr>
            <p:nvPr/>
          </p:nvSpPr>
          <p:spPr bwMode="auto">
            <a:xfrm flipV="1">
              <a:off x="3225" y="1195"/>
              <a:ext cx="1645" cy="125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Freeform 52"/>
            <p:cNvSpPr/>
            <p:nvPr/>
          </p:nvSpPr>
          <p:spPr bwMode="auto">
            <a:xfrm>
              <a:off x="3361" y="1269"/>
              <a:ext cx="1542" cy="1390"/>
            </a:xfrm>
            <a:custGeom>
              <a:avLst/>
              <a:gdLst>
                <a:gd name="T0" fmla="*/ 2 w 2769"/>
                <a:gd name="T1" fmla="*/ 1127 h 1705"/>
                <a:gd name="T2" fmla="*/ 52 w 2769"/>
                <a:gd name="T3" fmla="*/ 937 h 1705"/>
                <a:gd name="T4" fmla="*/ 141 w 2769"/>
                <a:gd name="T5" fmla="*/ 644 h 1705"/>
                <a:gd name="T6" fmla="*/ 228 w 2769"/>
                <a:gd name="T7" fmla="*/ 409 h 1705"/>
                <a:gd name="T8" fmla="*/ 315 w 2769"/>
                <a:gd name="T9" fmla="*/ 228 h 1705"/>
                <a:gd name="T10" fmla="*/ 404 w 2769"/>
                <a:gd name="T11" fmla="*/ 95 h 1705"/>
                <a:gd name="T12" fmla="*/ 457 w 2769"/>
                <a:gd name="T13" fmla="*/ 42 h 1705"/>
                <a:gd name="T14" fmla="*/ 472 w 2769"/>
                <a:gd name="T15" fmla="*/ 32 h 1705"/>
                <a:gd name="T16" fmla="*/ 477 w 2769"/>
                <a:gd name="T17" fmla="*/ 27 h 1705"/>
                <a:gd name="T18" fmla="*/ 492 w 2769"/>
                <a:gd name="T19" fmla="*/ 21 h 1705"/>
                <a:gd name="T20" fmla="*/ 501 w 2769"/>
                <a:gd name="T21" fmla="*/ 16 h 1705"/>
                <a:gd name="T22" fmla="*/ 509 w 2769"/>
                <a:gd name="T23" fmla="*/ 11 h 1705"/>
                <a:gd name="T24" fmla="*/ 516 w 2769"/>
                <a:gd name="T25" fmla="*/ 6 h 1705"/>
                <a:gd name="T26" fmla="*/ 521 w 2769"/>
                <a:gd name="T27" fmla="*/ 6 h 1705"/>
                <a:gd name="T28" fmla="*/ 528 w 2769"/>
                <a:gd name="T29" fmla="*/ 6 h 1705"/>
                <a:gd name="T30" fmla="*/ 533 w 2769"/>
                <a:gd name="T31" fmla="*/ 6 h 1705"/>
                <a:gd name="T32" fmla="*/ 536 w 2769"/>
                <a:gd name="T33" fmla="*/ 0 h 1705"/>
                <a:gd name="T34" fmla="*/ 546 w 2769"/>
                <a:gd name="T35" fmla="*/ 0 h 1705"/>
                <a:gd name="T36" fmla="*/ 549 w 2769"/>
                <a:gd name="T37" fmla="*/ 0 h 1705"/>
                <a:gd name="T38" fmla="*/ 554 w 2769"/>
                <a:gd name="T39" fmla="*/ 0 h 1705"/>
                <a:gd name="T40" fmla="*/ 556 w 2769"/>
                <a:gd name="T41" fmla="*/ 0 h 1705"/>
                <a:gd name="T42" fmla="*/ 559 w 2769"/>
                <a:gd name="T43" fmla="*/ 0 h 1705"/>
                <a:gd name="T44" fmla="*/ 561 w 2769"/>
                <a:gd name="T45" fmla="*/ 0 h 1705"/>
                <a:gd name="T46" fmla="*/ 564 w 2769"/>
                <a:gd name="T47" fmla="*/ 0 h 1705"/>
                <a:gd name="T48" fmla="*/ 566 w 2769"/>
                <a:gd name="T49" fmla="*/ 0 h 1705"/>
                <a:gd name="T50" fmla="*/ 569 w 2769"/>
                <a:gd name="T51" fmla="*/ 0 h 1705"/>
                <a:gd name="T52" fmla="*/ 569 w 2769"/>
                <a:gd name="T53" fmla="*/ 0 h 1705"/>
                <a:gd name="T54" fmla="*/ 571 w 2769"/>
                <a:gd name="T55" fmla="*/ 0 h 1705"/>
                <a:gd name="T56" fmla="*/ 571 w 2769"/>
                <a:gd name="T57" fmla="*/ 0 h 1705"/>
                <a:gd name="T58" fmla="*/ 574 w 2769"/>
                <a:gd name="T59" fmla="*/ 0 h 1705"/>
                <a:gd name="T60" fmla="*/ 576 w 2769"/>
                <a:gd name="T61" fmla="*/ 0 h 1705"/>
                <a:gd name="T62" fmla="*/ 576 w 2769"/>
                <a:gd name="T63" fmla="*/ 0 h 1705"/>
                <a:gd name="T64" fmla="*/ 579 w 2769"/>
                <a:gd name="T65" fmla="*/ 0 h 1705"/>
                <a:gd name="T66" fmla="*/ 579 w 2769"/>
                <a:gd name="T67" fmla="*/ 0 h 1705"/>
                <a:gd name="T68" fmla="*/ 583 w 2769"/>
                <a:gd name="T69" fmla="*/ 0 h 1705"/>
                <a:gd name="T70" fmla="*/ 586 w 2769"/>
                <a:gd name="T71" fmla="*/ 0 h 1705"/>
                <a:gd name="T72" fmla="*/ 588 w 2769"/>
                <a:gd name="T73" fmla="*/ 0 h 1705"/>
                <a:gd name="T74" fmla="*/ 591 w 2769"/>
                <a:gd name="T75" fmla="*/ 0 h 1705"/>
                <a:gd name="T76" fmla="*/ 593 w 2769"/>
                <a:gd name="T77" fmla="*/ 0 h 1705"/>
                <a:gd name="T78" fmla="*/ 598 w 2769"/>
                <a:gd name="T79" fmla="*/ 0 h 1705"/>
                <a:gd name="T80" fmla="*/ 603 w 2769"/>
                <a:gd name="T81" fmla="*/ 0 h 1705"/>
                <a:gd name="T82" fmla="*/ 606 w 2769"/>
                <a:gd name="T83" fmla="*/ 0 h 1705"/>
                <a:gd name="T84" fmla="*/ 613 w 2769"/>
                <a:gd name="T85" fmla="*/ 6 h 1705"/>
                <a:gd name="T86" fmla="*/ 623 w 2769"/>
                <a:gd name="T87" fmla="*/ 6 h 1705"/>
                <a:gd name="T88" fmla="*/ 630 w 2769"/>
                <a:gd name="T89" fmla="*/ 11 h 1705"/>
                <a:gd name="T90" fmla="*/ 640 w 2769"/>
                <a:gd name="T91" fmla="*/ 11 h 1705"/>
                <a:gd name="T92" fmla="*/ 650 w 2769"/>
                <a:gd name="T93" fmla="*/ 16 h 1705"/>
                <a:gd name="T94" fmla="*/ 665 w 2769"/>
                <a:gd name="T95" fmla="*/ 27 h 1705"/>
                <a:gd name="T96" fmla="*/ 683 w 2769"/>
                <a:gd name="T97" fmla="*/ 38 h 1705"/>
                <a:gd name="T98" fmla="*/ 772 w 2769"/>
                <a:gd name="T99" fmla="*/ 133 h 1705"/>
                <a:gd name="T100" fmla="*/ 839 w 2769"/>
                <a:gd name="T101" fmla="*/ 245 h 1705"/>
                <a:gd name="T102" fmla="*/ 849 w 2769"/>
                <a:gd name="T103" fmla="*/ 261 h 1705"/>
                <a:gd name="T104" fmla="*/ 854 w 2769"/>
                <a:gd name="T105" fmla="*/ 271 h 1705"/>
                <a:gd name="T106" fmla="*/ 856 w 2769"/>
                <a:gd name="T107" fmla="*/ 276 h 1705"/>
                <a:gd name="T108" fmla="*/ 859 w 2769"/>
                <a:gd name="T109" fmla="*/ 282 h 170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69" h="1705">
                  <a:moveTo>
                    <a:pt x="0" y="1705"/>
                  </a:moveTo>
                  <a:lnTo>
                    <a:pt x="0" y="1705"/>
                  </a:lnTo>
                  <a:lnTo>
                    <a:pt x="8" y="1697"/>
                  </a:lnTo>
                  <a:lnTo>
                    <a:pt x="16" y="1681"/>
                  </a:lnTo>
                  <a:lnTo>
                    <a:pt x="32" y="1657"/>
                  </a:lnTo>
                  <a:lnTo>
                    <a:pt x="56" y="1609"/>
                  </a:lnTo>
                  <a:lnTo>
                    <a:pt x="112" y="1505"/>
                  </a:lnTo>
                  <a:lnTo>
                    <a:pt x="168" y="1409"/>
                  </a:lnTo>
                  <a:lnTo>
                    <a:pt x="224" y="1321"/>
                  </a:lnTo>
                  <a:lnTo>
                    <a:pt x="280" y="1225"/>
                  </a:lnTo>
                  <a:lnTo>
                    <a:pt x="336" y="1145"/>
                  </a:lnTo>
                  <a:lnTo>
                    <a:pt x="400" y="1057"/>
                  </a:lnTo>
                  <a:lnTo>
                    <a:pt x="456" y="969"/>
                  </a:lnTo>
                  <a:lnTo>
                    <a:pt x="512" y="897"/>
                  </a:lnTo>
                  <a:lnTo>
                    <a:pt x="568" y="816"/>
                  </a:lnTo>
                  <a:lnTo>
                    <a:pt x="624" y="752"/>
                  </a:lnTo>
                  <a:lnTo>
                    <a:pt x="672" y="688"/>
                  </a:lnTo>
                  <a:lnTo>
                    <a:pt x="736" y="616"/>
                  </a:lnTo>
                  <a:lnTo>
                    <a:pt x="784" y="560"/>
                  </a:lnTo>
                  <a:lnTo>
                    <a:pt x="848" y="496"/>
                  </a:lnTo>
                  <a:lnTo>
                    <a:pt x="904" y="440"/>
                  </a:lnTo>
                  <a:lnTo>
                    <a:pt x="960" y="392"/>
                  </a:lnTo>
                  <a:lnTo>
                    <a:pt x="1016" y="344"/>
                  </a:lnTo>
                  <a:lnTo>
                    <a:pt x="1072" y="296"/>
                  </a:lnTo>
                  <a:lnTo>
                    <a:pt x="1128" y="256"/>
                  </a:lnTo>
                  <a:lnTo>
                    <a:pt x="1192" y="216"/>
                  </a:lnTo>
                  <a:lnTo>
                    <a:pt x="1240" y="176"/>
                  </a:lnTo>
                  <a:lnTo>
                    <a:pt x="1304" y="144"/>
                  </a:lnTo>
                  <a:lnTo>
                    <a:pt x="1360" y="120"/>
                  </a:lnTo>
                  <a:lnTo>
                    <a:pt x="1409" y="88"/>
                  </a:lnTo>
                  <a:lnTo>
                    <a:pt x="1473" y="64"/>
                  </a:lnTo>
                  <a:lnTo>
                    <a:pt x="1481" y="64"/>
                  </a:lnTo>
                  <a:lnTo>
                    <a:pt x="1497" y="56"/>
                  </a:lnTo>
                  <a:lnTo>
                    <a:pt x="1521" y="48"/>
                  </a:lnTo>
                  <a:lnTo>
                    <a:pt x="1529" y="48"/>
                  </a:lnTo>
                  <a:lnTo>
                    <a:pt x="1537" y="40"/>
                  </a:lnTo>
                  <a:lnTo>
                    <a:pt x="1553" y="40"/>
                  </a:lnTo>
                  <a:lnTo>
                    <a:pt x="1585" y="32"/>
                  </a:lnTo>
                  <a:lnTo>
                    <a:pt x="1593" y="32"/>
                  </a:lnTo>
                  <a:lnTo>
                    <a:pt x="1601" y="24"/>
                  </a:lnTo>
                  <a:lnTo>
                    <a:pt x="1609" y="24"/>
                  </a:lnTo>
                  <a:lnTo>
                    <a:pt x="1617" y="24"/>
                  </a:lnTo>
                  <a:lnTo>
                    <a:pt x="1625" y="24"/>
                  </a:lnTo>
                  <a:lnTo>
                    <a:pt x="1641" y="16"/>
                  </a:lnTo>
                  <a:lnTo>
                    <a:pt x="1649" y="16"/>
                  </a:lnTo>
                  <a:lnTo>
                    <a:pt x="1657" y="16"/>
                  </a:lnTo>
                  <a:lnTo>
                    <a:pt x="1665" y="8"/>
                  </a:lnTo>
                  <a:lnTo>
                    <a:pt x="1673" y="8"/>
                  </a:lnTo>
                  <a:lnTo>
                    <a:pt x="1681" y="8"/>
                  </a:lnTo>
                  <a:lnTo>
                    <a:pt x="1697" y="8"/>
                  </a:lnTo>
                  <a:lnTo>
                    <a:pt x="1705" y="8"/>
                  </a:lnTo>
                  <a:lnTo>
                    <a:pt x="1713" y="8"/>
                  </a:lnTo>
                  <a:lnTo>
                    <a:pt x="1721" y="8"/>
                  </a:lnTo>
                  <a:lnTo>
                    <a:pt x="1721" y="0"/>
                  </a:lnTo>
                  <a:lnTo>
                    <a:pt x="1729" y="0"/>
                  </a:lnTo>
                  <a:lnTo>
                    <a:pt x="1737" y="0"/>
                  </a:lnTo>
                  <a:lnTo>
                    <a:pt x="1753" y="0"/>
                  </a:lnTo>
                  <a:lnTo>
                    <a:pt x="1761" y="0"/>
                  </a:lnTo>
                  <a:lnTo>
                    <a:pt x="1769" y="0"/>
                  </a:lnTo>
                  <a:lnTo>
                    <a:pt x="1777" y="0"/>
                  </a:lnTo>
                  <a:lnTo>
                    <a:pt x="1785" y="0"/>
                  </a:lnTo>
                  <a:lnTo>
                    <a:pt x="1793" y="0"/>
                  </a:lnTo>
                  <a:lnTo>
                    <a:pt x="1801" y="0"/>
                  </a:lnTo>
                  <a:lnTo>
                    <a:pt x="1809" y="0"/>
                  </a:lnTo>
                  <a:lnTo>
                    <a:pt x="1817" y="0"/>
                  </a:lnTo>
                  <a:lnTo>
                    <a:pt x="1825" y="0"/>
                  </a:lnTo>
                  <a:lnTo>
                    <a:pt x="1833" y="0"/>
                  </a:lnTo>
                  <a:lnTo>
                    <a:pt x="1841" y="0"/>
                  </a:lnTo>
                  <a:lnTo>
                    <a:pt x="1849" y="0"/>
                  </a:lnTo>
                  <a:lnTo>
                    <a:pt x="1857" y="0"/>
                  </a:lnTo>
                  <a:lnTo>
                    <a:pt x="1865" y="0"/>
                  </a:lnTo>
                  <a:lnTo>
                    <a:pt x="1873" y="0"/>
                  </a:lnTo>
                  <a:lnTo>
                    <a:pt x="1881" y="0"/>
                  </a:lnTo>
                  <a:lnTo>
                    <a:pt x="1889" y="0"/>
                  </a:lnTo>
                  <a:lnTo>
                    <a:pt x="1897" y="0"/>
                  </a:lnTo>
                  <a:lnTo>
                    <a:pt x="1905" y="0"/>
                  </a:lnTo>
                  <a:lnTo>
                    <a:pt x="1913" y="0"/>
                  </a:lnTo>
                  <a:lnTo>
                    <a:pt x="1921" y="0"/>
                  </a:lnTo>
                  <a:lnTo>
                    <a:pt x="1929" y="0"/>
                  </a:lnTo>
                  <a:lnTo>
                    <a:pt x="1937" y="0"/>
                  </a:lnTo>
                  <a:lnTo>
                    <a:pt x="1945" y="0"/>
                  </a:lnTo>
                  <a:lnTo>
                    <a:pt x="1953" y="0"/>
                  </a:lnTo>
                  <a:lnTo>
                    <a:pt x="1961" y="0"/>
                  </a:lnTo>
                  <a:lnTo>
                    <a:pt x="1977" y="8"/>
                  </a:lnTo>
                  <a:lnTo>
                    <a:pt x="1985" y="8"/>
                  </a:lnTo>
                  <a:lnTo>
                    <a:pt x="1993" y="8"/>
                  </a:lnTo>
                  <a:lnTo>
                    <a:pt x="2001" y="8"/>
                  </a:lnTo>
                  <a:lnTo>
                    <a:pt x="2009" y="8"/>
                  </a:lnTo>
                  <a:lnTo>
                    <a:pt x="2017" y="8"/>
                  </a:lnTo>
                  <a:lnTo>
                    <a:pt x="2033" y="16"/>
                  </a:lnTo>
                  <a:lnTo>
                    <a:pt x="2041" y="16"/>
                  </a:lnTo>
                  <a:lnTo>
                    <a:pt x="2049" y="16"/>
                  </a:lnTo>
                  <a:lnTo>
                    <a:pt x="2065" y="16"/>
                  </a:lnTo>
                  <a:lnTo>
                    <a:pt x="2089" y="24"/>
                  </a:lnTo>
                  <a:lnTo>
                    <a:pt x="2097" y="24"/>
                  </a:lnTo>
                  <a:lnTo>
                    <a:pt x="2105" y="32"/>
                  </a:lnTo>
                  <a:lnTo>
                    <a:pt x="2113" y="32"/>
                  </a:lnTo>
                  <a:lnTo>
                    <a:pt x="2145" y="40"/>
                  </a:lnTo>
                  <a:lnTo>
                    <a:pt x="2153" y="40"/>
                  </a:lnTo>
                  <a:lnTo>
                    <a:pt x="2161" y="48"/>
                  </a:lnTo>
                  <a:lnTo>
                    <a:pt x="2169" y="48"/>
                  </a:lnTo>
                  <a:lnTo>
                    <a:pt x="2201" y="56"/>
                  </a:lnTo>
                  <a:lnTo>
                    <a:pt x="2257" y="80"/>
                  </a:lnTo>
                  <a:lnTo>
                    <a:pt x="2313" y="104"/>
                  </a:lnTo>
                  <a:lnTo>
                    <a:pt x="2377" y="136"/>
                  </a:lnTo>
                  <a:lnTo>
                    <a:pt x="2425" y="168"/>
                  </a:lnTo>
                  <a:lnTo>
                    <a:pt x="2489" y="200"/>
                  </a:lnTo>
                  <a:lnTo>
                    <a:pt x="2537" y="240"/>
                  </a:lnTo>
                  <a:lnTo>
                    <a:pt x="2593" y="280"/>
                  </a:lnTo>
                  <a:lnTo>
                    <a:pt x="2649" y="320"/>
                  </a:lnTo>
                  <a:lnTo>
                    <a:pt x="2705" y="368"/>
                  </a:lnTo>
                  <a:lnTo>
                    <a:pt x="2713" y="368"/>
                  </a:lnTo>
                  <a:lnTo>
                    <a:pt x="2713" y="376"/>
                  </a:lnTo>
                  <a:lnTo>
                    <a:pt x="2721" y="384"/>
                  </a:lnTo>
                  <a:lnTo>
                    <a:pt x="2737" y="392"/>
                  </a:lnTo>
                  <a:lnTo>
                    <a:pt x="2737" y="400"/>
                  </a:lnTo>
                  <a:lnTo>
                    <a:pt x="2745" y="400"/>
                  </a:lnTo>
                  <a:lnTo>
                    <a:pt x="2753" y="408"/>
                  </a:lnTo>
                  <a:lnTo>
                    <a:pt x="2753" y="416"/>
                  </a:lnTo>
                  <a:lnTo>
                    <a:pt x="2761" y="416"/>
                  </a:lnTo>
                  <a:lnTo>
                    <a:pt x="2769" y="424"/>
                  </a:lnTo>
                </a:path>
              </a:pathLst>
            </a:custGeom>
            <a:noFill/>
            <a:ln w="28575"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Line 53"/>
            <p:cNvSpPr>
              <a:spLocks noChangeShapeType="1"/>
            </p:cNvSpPr>
            <p:nvPr/>
          </p:nvSpPr>
          <p:spPr bwMode="auto">
            <a:xfrm>
              <a:off x="2862" y="2857"/>
              <a:ext cx="2495" cy="0"/>
            </a:xfrm>
            <a:prstGeom prst="line">
              <a:avLst/>
            </a:prstGeom>
            <a:noFill/>
            <a:ln w="2857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54"/>
            <p:cNvSpPr>
              <a:spLocks noChangeShapeType="1"/>
            </p:cNvSpPr>
            <p:nvPr/>
          </p:nvSpPr>
          <p:spPr bwMode="auto">
            <a:xfrm flipV="1">
              <a:off x="3044" y="999"/>
              <a:ext cx="0" cy="2132"/>
            </a:xfrm>
            <a:prstGeom prst="line">
              <a:avLst/>
            </a:prstGeom>
            <a:noFill/>
            <a:ln w="2857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6" name="Object 55"/>
            <p:cNvGraphicFramePr>
              <a:graphicFrameLocks noChangeAspect="1"/>
            </p:cNvGraphicFramePr>
            <p:nvPr/>
          </p:nvGraphicFramePr>
          <p:xfrm>
            <a:off x="5253" y="2644"/>
            <a:ext cx="136" cy="144"/>
          </p:xfrm>
          <a:graphic>
            <a:graphicData uri="http://schemas.openxmlformats.org/presentationml/2006/ole">
              <mc:AlternateContent xmlns:mc="http://schemas.openxmlformats.org/markup-compatibility/2006">
                <mc:Choice xmlns:v="urn:schemas-microsoft-com:vml" Requires="v">
                  <p:oleObj spid="_x0000_s4101" name="Equation" r:id="rId9" imgW="215900" imgH="228600" progId="Equation.DSMT4">
                    <p:embed/>
                  </p:oleObj>
                </mc:Choice>
                <mc:Fallback>
                  <p:oleObj name="Equation" r:id="rId9" imgW="215900" imgH="228600" progId="Equation.DSMT4">
                    <p:embed/>
                    <p:pic>
                      <p:nvPicPr>
                        <p:cNvPr id="16" name="Object 55"/>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5253" y="2644"/>
                          <a:ext cx="136"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56"/>
            <p:cNvGraphicFramePr>
              <a:graphicFrameLocks noChangeAspect="1"/>
            </p:cNvGraphicFramePr>
            <p:nvPr/>
          </p:nvGraphicFramePr>
          <p:xfrm>
            <a:off x="3119" y="877"/>
            <a:ext cx="152" cy="192"/>
          </p:xfrm>
          <a:graphic>
            <a:graphicData uri="http://schemas.openxmlformats.org/presentationml/2006/ole">
              <mc:AlternateContent xmlns:mc="http://schemas.openxmlformats.org/markup-compatibility/2006">
                <mc:Choice xmlns:v="urn:schemas-microsoft-com:vml" Requires="v">
                  <p:oleObj spid="_x0000_s4102" name="Equation" r:id="rId11" imgW="241300" imgH="304800" progId="Equation.DSMT4">
                    <p:embed/>
                  </p:oleObj>
                </mc:Choice>
                <mc:Fallback>
                  <p:oleObj name="Equation" r:id="rId11" imgW="241300" imgH="304800" progId="Equation.DSMT4">
                    <p:embed/>
                    <p:pic>
                      <p:nvPicPr>
                        <p:cNvPr id="17" name="Object 56"/>
                        <p:cNvPicPr>
                          <a:picLocks noChangeAspect="1" noChangeArrowheads="1"/>
                        </p:cNvPicPr>
                        <p:nvPr/>
                      </p:nvPicPr>
                      <p:blipFill>
                        <a:blip r:embed="rId12">
                          <a:lum bright="-100000"/>
                          <a:extLst>
                            <a:ext uri="{28A0092B-C50C-407E-A947-70E740481C1C}">
                              <a14:useLocalDpi xmlns:a14="http://schemas.microsoft.com/office/drawing/2010/main" val="0"/>
                            </a:ext>
                          </a:extLst>
                        </a:blip>
                        <a:srcRect/>
                        <a:stretch>
                          <a:fillRect/>
                        </a:stretch>
                      </p:blipFill>
                      <p:spPr bwMode="auto">
                        <a:xfrm>
                          <a:off x="3119" y="877"/>
                          <a:ext cx="15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57"/>
            <p:cNvGraphicFramePr>
              <a:graphicFrameLocks noChangeAspect="1"/>
            </p:cNvGraphicFramePr>
            <p:nvPr/>
          </p:nvGraphicFramePr>
          <p:xfrm>
            <a:off x="2830" y="2868"/>
            <a:ext cx="184" cy="200"/>
          </p:xfrm>
          <a:graphic>
            <a:graphicData uri="http://schemas.openxmlformats.org/presentationml/2006/ole">
              <mc:AlternateContent xmlns:mc="http://schemas.openxmlformats.org/markup-compatibility/2006">
                <mc:Choice xmlns:v="urn:schemas-microsoft-com:vml" Requires="v">
                  <p:oleObj spid="_x0000_s4103" name="Equation" r:id="rId13" imgW="292100" imgH="317500" progId="Equation.DSMT4">
                    <p:embed/>
                  </p:oleObj>
                </mc:Choice>
                <mc:Fallback>
                  <p:oleObj name="Equation" r:id="rId13" imgW="292100" imgH="317500" progId="Equation.DSMT4">
                    <p:embed/>
                    <p:pic>
                      <p:nvPicPr>
                        <p:cNvPr id="18" name="Object 57"/>
                        <p:cNvPicPr>
                          <a:picLocks noChangeAspect="1" noChangeArrowheads="1"/>
                        </p:cNvPicPr>
                        <p:nvPr/>
                      </p:nvPicPr>
                      <p:blipFill>
                        <a:blip r:embed="rId14">
                          <a:lum bright="-100000"/>
                          <a:extLst>
                            <a:ext uri="{28A0092B-C50C-407E-A947-70E740481C1C}">
                              <a14:useLocalDpi xmlns:a14="http://schemas.microsoft.com/office/drawing/2010/main" val="0"/>
                            </a:ext>
                          </a:extLst>
                        </a:blip>
                        <a:srcRect/>
                        <a:stretch>
                          <a:fillRect/>
                        </a:stretch>
                      </p:blipFill>
                      <p:spPr bwMode="auto">
                        <a:xfrm>
                          <a:off x="2830" y="2868"/>
                          <a:ext cx="184"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Line 58"/>
            <p:cNvSpPr>
              <a:spLocks noChangeShapeType="1"/>
            </p:cNvSpPr>
            <p:nvPr/>
          </p:nvSpPr>
          <p:spPr bwMode="auto">
            <a:xfrm flipH="1">
              <a:off x="3304" y="1045"/>
              <a:ext cx="771" cy="1681"/>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0" name="Object 59"/>
            <p:cNvGraphicFramePr>
              <a:graphicFrameLocks noChangeAspect="1"/>
            </p:cNvGraphicFramePr>
            <p:nvPr/>
          </p:nvGraphicFramePr>
          <p:xfrm>
            <a:off x="3807" y="991"/>
            <a:ext cx="160" cy="184"/>
          </p:xfrm>
          <a:graphic>
            <a:graphicData uri="http://schemas.openxmlformats.org/presentationml/2006/ole">
              <mc:AlternateContent xmlns:mc="http://schemas.openxmlformats.org/markup-compatibility/2006">
                <mc:Choice xmlns:v="urn:schemas-microsoft-com:vml" Requires="v">
                  <p:oleObj spid="_x0000_s4104" name="Equation" r:id="rId15" imgW="254000" imgH="292100" progId="Equation.DSMT4">
                    <p:embed/>
                  </p:oleObj>
                </mc:Choice>
                <mc:Fallback>
                  <p:oleObj name="Equation" r:id="rId15" imgW="254000" imgH="292100" progId="Equation.DSMT4">
                    <p:embed/>
                    <p:pic>
                      <p:nvPicPr>
                        <p:cNvPr id="20" name="Object 59"/>
                        <p:cNvPicPr>
                          <a:picLocks noChangeAspect="1" noChangeArrowheads="1"/>
                        </p:cNvPicPr>
                        <p:nvPr/>
                      </p:nvPicPr>
                      <p:blipFill>
                        <a:blip r:embed="rId16">
                          <a:lum bright="-100000"/>
                          <a:extLst>
                            <a:ext uri="{28A0092B-C50C-407E-A947-70E740481C1C}">
                              <a14:useLocalDpi xmlns:a14="http://schemas.microsoft.com/office/drawing/2010/main" val="0"/>
                            </a:ext>
                          </a:extLst>
                        </a:blip>
                        <a:srcRect/>
                        <a:stretch>
                          <a:fillRect/>
                        </a:stretch>
                      </p:blipFill>
                      <p:spPr bwMode="auto">
                        <a:xfrm>
                          <a:off x="3807" y="991"/>
                          <a:ext cx="160"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60"/>
            <p:cNvGraphicFramePr>
              <a:graphicFrameLocks noChangeAspect="1"/>
            </p:cNvGraphicFramePr>
            <p:nvPr/>
          </p:nvGraphicFramePr>
          <p:xfrm>
            <a:off x="3341" y="2080"/>
            <a:ext cx="176" cy="184"/>
          </p:xfrm>
          <a:graphic>
            <a:graphicData uri="http://schemas.openxmlformats.org/presentationml/2006/ole">
              <mc:AlternateContent xmlns:mc="http://schemas.openxmlformats.org/markup-compatibility/2006">
                <mc:Choice xmlns:v="urn:schemas-microsoft-com:vml" Requires="v">
                  <p:oleObj spid="_x0000_s4105" name="Equation" r:id="rId17" imgW="279400" imgH="292100" progId="Equation.DSMT4">
                    <p:embed/>
                  </p:oleObj>
                </mc:Choice>
                <mc:Fallback>
                  <p:oleObj name="Equation" r:id="rId17" imgW="279400" imgH="292100" progId="Equation.DSMT4">
                    <p:embed/>
                    <p:pic>
                      <p:nvPicPr>
                        <p:cNvPr id="21" name="Object 60"/>
                        <p:cNvPicPr>
                          <a:picLocks noChangeAspect="1" noChangeArrowheads="1"/>
                        </p:cNvPicPr>
                        <p:nvPr/>
                      </p:nvPicPr>
                      <p:blipFill>
                        <a:blip r:embed="rId18">
                          <a:lum bright="100000"/>
                          <a:extLst>
                            <a:ext uri="{28A0092B-C50C-407E-A947-70E740481C1C}">
                              <a14:useLocalDpi xmlns:a14="http://schemas.microsoft.com/office/drawing/2010/main" val="0"/>
                            </a:ext>
                          </a:extLst>
                        </a:blip>
                        <a:srcRect/>
                        <a:stretch>
                          <a:fillRect/>
                        </a:stretch>
                      </p:blipFill>
                      <p:spPr bwMode="auto">
                        <a:xfrm>
                          <a:off x="3341" y="2080"/>
                          <a:ext cx="176"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Line 61"/>
            <p:cNvSpPr>
              <a:spLocks noChangeShapeType="1"/>
            </p:cNvSpPr>
            <p:nvPr/>
          </p:nvSpPr>
          <p:spPr bwMode="auto">
            <a:xfrm>
              <a:off x="3543" y="2213"/>
              <a:ext cx="112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62"/>
            <p:cNvSpPr>
              <a:spLocks noChangeShapeType="1"/>
            </p:cNvSpPr>
            <p:nvPr/>
          </p:nvSpPr>
          <p:spPr bwMode="auto">
            <a:xfrm>
              <a:off x="4662" y="1354"/>
              <a:ext cx="0" cy="86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63"/>
            <p:cNvSpPr>
              <a:spLocks noChangeShapeType="1"/>
            </p:cNvSpPr>
            <p:nvPr/>
          </p:nvSpPr>
          <p:spPr bwMode="auto">
            <a:xfrm>
              <a:off x="3546" y="2222"/>
              <a:ext cx="0" cy="63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64"/>
            <p:cNvSpPr>
              <a:spLocks noChangeShapeType="1"/>
            </p:cNvSpPr>
            <p:nvPr/>
          </p:nvSpPr>
          <p:spPr bwMode="auto">
            <a:xfrm>
              <a:off x="4661" y="2219"/>
              <a:ext cx="0" cy="63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6" name="Object 65"/>
            <p:cNvGraphicFramePr>
              <a:graphicFrameLocks noChangeAspect="1"/>
            </p:cNvGraphicFramePr>
            <p:nvPr/>
          </p:nvGraphicFramePr>
          <p:xfrm>
            <a:off x="3468" y="2830"/>
            <a:ext cx="200" cy="272"/>
          </p:xfrm>
          <a:graphic>
            <a:graphicData uri="http://schemas.openxmlformats.org/presentationml/2006/ole">
              <mc:AlternateContent xmlns:mc="http://schemas.openxmlformats.org/markup-compatibility/2006">
                <mc:Choice xmlns:v="urn:schemas-microsoft-com:vml" Requires="v">
                  <p:oleObj spid="_x0000_s4106" name="Equation" r:id="rId19" imgW="317500" imgH="431165" progId="Equation.DSMT4">
                    <p:embed/>
                  </p:oleObj>
                </mc:Choice>
                <mc:Fallback>
                  <p:oleObj name="Equation" r:id="rId19" imgW="317500" imgH="431165" progId="Equation.DSMT4">
                    <p:embed/>
                    <p:pic>
                      <p:nvPicPr>
                        <p:cNvPr id="26" name="Object 65"/>
                        <p:cNvPicPr>
                          <a:picLocks noChangeAspect="1" noChangeArrowheads="1"/>
                        </p:cNvPicPr>
                        <p:nvPr/>
                      </p:nvPicPr>
                      <p:blipFill>
                        <a:blip r:embed="rId20">
                          <a:lum bright="-100000"/>
                          <a:extLst>
                            <a:ext uri="{28A0092B-C50C-407E-A947-70E740481C1C}">
                              <a14:useLocalDpi xmlns:a14="http://schemas.microsoft.com/office/drawing/2010/main" val="0"/>
                            </a:ext>
                          </a:extLst>
                        </a:blip>
                        <a:srcRect/>
                        <a:stretch>
                          <a:fillRect/>
                        </a:stretch>
                      </p:blipFill>
                      <p:spPr bwMode="auto">
                        <a:xfrm>
                          <a:off x="3468" y="2830"/>
                          <a:ext cx="20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66"/>
            <p:cNvGraphicFramePr>
              <a:graphicFrameLocks noChangeAspect="1"/>
            </p:cNvGraphicFramePr>
            <p:nvPr/>
          </p:nvGraphicFramePr>
          <p:xfrm>
            <a:off x="4318" y="2850"/>
            <a:ext cx="664" cy="272"/>
          </p:xfrm>
          <a:graphic>
            <a:graphicData uri="http://schemas.openxmlformats.org/presentationml/2006/ole">
              <mc:AlternateContent xmlns:mc="http://schemas.openxmlformats.org/markup-compatibility/2006">
                <mc:Choice xmlns:v="urn:schemas-microsoft-com:vml" Requires="v">
                  <p:oleObj spid="_x0000_s4107" name="Equation" r:id="rId21" imgW="1054100" imgH="431800" progId="Equation.DSMT4">
                    <p:embed/>
                  </p:oleObj>
                </mc:Choice>
                <mc:Fallback>
                  <p:oleObj name="Equation" r:id="rId21" imgW="1054100" imgH="431800" progId="Equation.DSMT4">
                    <p:embed/>
                    <p:pic>
                      <p:nvPicPr>
                        <p:cNvPr id="27" name="Object 66"/>
                        <p:cNvPicPr>
                          <a:picLocks noChangeAspect="1" noChangeArrowheads="1"/>
                        </p:cNvPicPr>
                        <p:nvPr/>
                      </p:nvPicPr>
                      <p:blipFill>
                        <a:blip r:embed="rId22">
                          <a:lum bright="-100000"/>
                          <a:extLst>
                            <a:ext uri="{28A0092B-C50C-407E-A947-70E740481C1C}">
                              <a14:useLocalDpi xmlns:a14="http://schemas.microsoft.com/office/drawing/2010/main" val="0"/>
                            </a:ext>
                          </a:extLst>
                        </a:blip>
                        <a:srcRect/>
                        <a:stretch>
                          <a:fillRect/>
                        </a:stretch>
                      </p:blipFill>
                      <p:spPr bwMode="auto">
                        <a:xfrm>
                          <a:off x="4318" y="2850"/>
                          <a:ext cx="66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 name="AutoShape 67"/>
            <p:cNvSpPr/>
            <p:nvPr/>
          </p:nvSpPr>
          <p:spPr bwMode="auto">
            <a:xfrm rot="-5400000">
              <a:off x="4047" y="1718"/>
              <a:ext cx="96" cy="1104"/>
            </a:xfrm>
            <a:prstGeom prst="leftBrace">
              <a:avLst>
                <a:gd name="adj1" fmla="val 95833"/>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9" name="Object 68"/>
            <p:cNvGraphicFramePr>
              <a:graphicFrameLocks noChangeAspect="1"/>
            </p:cNvGraphicFramePr>
            <p:nvPr/>
          </p:nvGraphicFramePr>
          <p:xfrm>
            <a:off x="4610" y="1040"/>
            <a:ext cx="184" cy="248"/>
          </p:xfrm>
          <a:graphic>
            <a:graphicData uri="http://schemas.openxmlformats.org/presentationml/2006/ole">
              <mc:AlternateContent xmlns:mc="http://schemas.openxmlformats.org/markup-compatibility/2006">
                <mc:Choice xmlns:v="urn:schemas-microsoft-com:vml" Requires="v">
                  <p:oleObj spid="_x0000_s4108" name="Equation" r:id="rId23" imgW="292100" imgH="393700" progId="Equation.DSMT4">
                    <p:embed/>
                  </p:oleObj>
                </mc:Choice>
                <mc:Fallback>
                  <p:oleObj name="Equation" r:id="rId23" imgW="292100" imgH="393700" progId="Equation.DSMT4">
                    <p:embed/>
                    <p:pic>
                      <p:nvPicPr>
                        <p:cNvPr id="29" name="Object 68"/>
                        <p:cNvPicPr>
                          <a:picLocks noChangeAspect="1" noChangeArrowheads="1"/>
                        </p:cNvPicPr>
                        <p:nvPr/>
                      </p:nvPicPr>
                      <p:blipFill>
                        <a:blip r:embed="rId24">
                          <a:lum bright="-100000"/>
                          <a:extLst>
                            <a:ext uri="{28A0092B-C50C-407E-A947-70E740481C1C}">
                              <a14:useLocalDpi xmlns:a14="http://schemas.microsoft.com/office/drawing/2010/main" val="0"/>
                            </a:ext>
                          </a:extLst>
                        </a:blip>
                        <a:srcRect/>
                        <a:stretch>
                          <a:fillRect/>
                        </a:stretch>
                      </p:blipFill>
                      <p:spPr bwMode="auto">
                        <a:xfrm>
                          <a:off x="4610" y="1040"/>
                          <a:ext cx="184"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69"/>
            <p:cNvGraphicFramePr>
              <a:graphicFrameLocks noChangeAspect="1"/>
            </p:cNvGraphicFramePr>
            <p:nvPr/>
          </p:nvGraphicFramePr>
          <p:xfrm>
            <a:off x="4744" y="2155"/>
            <a:ext cx="176" cy="184"/>
          </p:xfrm>
          <a:graphic>
            <a:graphicData uri="http://schemas.openxmlformats.org/presentationml/2006/ole">
              <mc:AlternateContent xmlns:mc="http://schemas.openxmlformats.org/markup-compatibility/2006">
                <mc:Choice xmlns:v="urn:schemas-microsoft-com:vml" Requires="v">
                  <p:oleObj spid="_x0000_s4109" name="Equation" r:id="rId25" imgW="279400" imgH="292100" progId="Equation.DSMT4">
                    <p:embed/>
                  </p:oleObj>
                </mc:Choice>
                <mc:Fallback>
                  <p:oleObj name="Equation" r:id="rId25" imgW="279400" imgH="292100" progId="Equation.DSMT4">
                    <p:embed/>
                    <p:pic>
                      <p:nvPicPr>
                        <p:cNvPr id="30" name="Object 69"/>
                        <p:cNvPicPr>
                          <a:picLocks noChangeAspect="1" noChangeArrowheads="1"/>
                        </p:cNvPicPr>
                        <p:nvPr/>
                      </p:nvPicPr>
                      <p:blipFill>
                        <a:blip r:embed="rId26">
                          <a:lum bright="-100000"/>
                          <a:extLst>
                            <a:ext uri="{28A0092B-C50C-407E-A947-70E740481C1C}">
                              <a14:useLocalDpi xmlns:a14="http://schemas.microsoft.com/office/drawing/2010/main" val="0"/>
                            </a:ext>
                          </a:extLst>
                        </a:blip>
                        <a:srcRect/>
                        <a:stretch>
                          <a:fillRect/>
                        </a:stretch>
                      </p:blipFill>
                      <p:spPr bwMode="auto">
                        <a:xfrm>
                          <a:off x="4744" y="2155"/>
                          <a:ext cx="176"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 name="Oval 70"/>
            <p:cNvSpPr>
              <a:spLocks noChangeArrowheads="1"/>
            </p:cNvSpPr>
            <p:nvPr/>
          </p:nvSpPr>
          <p:spPr bwMode="auto">
            <a:xfrm>
              <a:off x="3515" y="2187"/>
              <a:ext cx="46" cy="46"/>
            </a:xfrm>
            <a:prstGeom prst="ellipse">
              <a:avLst/>
            </a:prstGeom>
            <a:solidFill>
              <a:srgbClr val="FF0000"/>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2" name="Object 71"/>
            <p:cNvGraphicFramePr>
              <a:graphicFrameLocks noChangeAspect="1"/>
            </p:cNvGraphicFramePr>
            <p:nvPr/>
          </p:nvGraphicFramePr>
          <p:xfrm>
            <a:off x="3940" y="2334"/>
            <a:ext cx="264" cy="192"/>
          </p:xfrm>
          <a:graphic>
            <a:graphicData uri="http://schemas.openxmlformats.org/presentationml/2006/ole">
              <mc:AlternateContent xmlns:mc="http://schemas.openxmlformats.org/markup-compatibility/2006">
                <mc:Choice xmlns:v="urn:schemas-microsoft-com:vml" Requires="v">
                  <p:oleObj spid="_x0000_s4110" name="Equation" r:id="rId27" imgW="419100" imgH="304800" progId="Equation.DSMT4">
                    <p:embed/>
                  </p:oleObj>
                </mc:Choice>
                <mc:Fallback>
                  <p:oleObj name="Equation" r:id="rId27" imgW="419100" imgH="304800" progId="Equation.DSMT4">
                    <p:embed/>
                    <p:pic>
                      <p:nvPicPr>
                        <p:cNvPr id="32" name="Object 71"/>
                        <p:cNvPicPr>
                          <a:picLocks noChangeAspect="1" noChangeArrowheads="1"/>
                        </p:cNvPicPr>
                        <p:nvPr/>
                      </p:nvPicPr>
                      <p:blipFill>
                        <a:blip r:embed="rId28">
                          <a:lum bright="-100000"/>
                          <a:extLst>
                            <a:ext uri="{28A0092B-C50C-407E-A947-70E740481C1C}">
                              <a14:useLocalDpi xmlns:a14="http://schemas.microsoft.com/office/drawing/2010/main" val="0"/>
                            </a:ext>
                          </a:extLst>
                        </a:blip>
                        <a:srcRect/>
                        <a:stretch>
                          <a:fillRect/>
                        </a:stretch>
                      </p:blipFill>
                      <p:spPr bwMode="auto">
                        <a:xfrm>
                          <a:off x="3940" y="2334"/>
                          <a:ext cx="26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 name="AutoShape 72"/>
            <p:cNvSpPr/>
            <p:nvPr/>
          </p:nvSpPr>
          <p:spPr bwMode="auto">
            <a:xfrm rot="10800000">
              <a:off x="4676" y="1357"/>
              <a:ext cx="96" cy="850"/>
            </a:xfrm>
            <a:prstGeom prst="leftBrace">
              <a:avLst>
                <a:gd name="adj1" fmla="val 73785"/>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Oval 73"/>
            <p:cNvSpPr>
              <a:spLocks noChangeArrowheads="1"/>
            </p:cNvSpPr>
            <p:nvPr/>
          </p:nvSpPr>
          <p:spPr bwMode="auto">
            <a:xfrm>
              <a:off x="4635" y="1332"/>
              <a:ext cx="46" cy="46"/>
            </a:xfrm>
            <a:prstGeom prst="ellipse">
              <a:avLst/>
            </a:prstGeom>
            <a:solidFill>
              <a:srgbClr val="FF0000"/>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5" name="Object 74"/>
            <p:cNvGraphicFramePr>
              <a:graphicFrameLocks noChangeAspect="1"/>
            </p:cNvGraphicFramePr>
            <p:nvPr/>
          </p:nvGraphicFramePr>
          <p:xfrm>
            <a:off x="3465" y="626"/>
            <a:ext cx="1688" cy="272"/>
          </p:xfrm>
          <a:graphic>
            <a:graphicData uri="http://schemas.openxmlformats.org/presentationml/2006/ole">
              <mc:AlternateContent xmlns:mc="http://schemas.openxmlformats.org/markup-compatibility/2006">
                <mc:Choice xmlns:v="urn:schemas-microsoft-com:vml" Requires="v">
                  <p:oleObj spid="_x0000_s4111" name="Equation" r:id="rId29" imgW="2679700" imgH="431800" progId="Equation.DSMT4">
                    <p:embed/>
                  </p:oleObj>
                </mc:Choice>
                <mc:Fallback>
                  <p:oleObj name="Equation" r:id="rId29" imgW="2679700" imgH="431800" progId="Equation.DSMT4">
                    <p:embed/>
                    <p:pic>
                      <p:nvPicPr>
                        <p:cNvPr id="35" name="Object 74"/>
                        <p:cNvPicPr>
                          <a:picLocks noChangeAspect="1" noChangeArrowheads="1"/>
                        </p:cNvPicPr>
                        <p:nvPr/>
                      </p:nvPicPr>
                      <p:blipFill>
                        <a:blip r:embed="rId30">
                          <a:lum bright="-100000"/>
                          <a:extLst>
                            <a:ext uri="{28A0092B-C50C-407E-A947-70E740481C1C}">
                              <a14:useLocalDpi xmlns:a14="http://schemas.microsoft.com/office/drawing/2010/main" val="0"/>
                            </a:ext>
                          </a:extLst>
                        </a:blip>
                        <a:srcRect/>
                        <a:stretch>
                          <a:fillRect/>
                        </a:stretch>
                      </p:blipFill>
                      <p:spPr bwMode="auto">
                        <a:xfrm>
                          <a:off x="3465" y="626"/>
                          <a:ext cx="1688"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6" name="线形标注 3 35"/>
          <p:cNvSpPr/>
          <p:nvPr/>
        </p:nvSpPr>
        <p:spPr bwMode="auto">
          <a:xfrm flipH="1">
            <a:off x="5580112" y="1543720"/>
            <a:ext cx="2828925" cy="612775"/>
          </a:xfrm>
          <a:prstGeom prst="borderCallout3">
            <a:avLst>
              <a:gd name="adj1" fmla="val 48454"/>
              <a:gd name="adj2" fmla="val -1060"/>
              <a:gd name="adj3" fmla="val 48741"/>
              <a:gd name="adj4" fmla="val -10829"/>
              <a:gd name="adj5" fmla="val 97384"/>
              <a:gd name="adj6" fmla="val -10722"/>
              <a:gd name="adj7" fmla="val 314631"/>
              <a:gd name="adj8" fmla="val 24370"/>
            </a:avLst>
          </a:prstGeom>
          <a:noFill/>
          <a:ln w="28575" algn="ctr">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sz="240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up)">
                                      <p:cBhvr>
                                        <p:cTn id="11" dur="500"/>
                                        <p:tgtEl>
                                          <p:spTgt spid="3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down)">
                                      <p:cBhvr>
                                        <p:cTn id="4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9" grpId="0" animBg="1"/>
      <p:bldP spid="36"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421655" y="2709119"/>
            <a:ext cx="3070225" cy="457200"/>
          </a:xfrm>
          <a:prstGeom prst="rect">
            <a:avLst/>
          </a:prstGeom>
        </p:spPr>
        <p:txBody>
          <a:bodyPr>
            <a:normAutofit fontScale="90000"/>
          </a:bodyPr>
          <a:lstStyle/>
          <a:p>
            <a:pPr algn="l"/>
            <a:r>
              <a:rPr lang="zh-CN" altLang="en-US" sz="2800" dirty="0">
                <a:solidFill>
                  <a:schemeClr val="tx1"/>
                </a:solidFill>
                <a:latin typeface="微软雅黑" panose="020B0503020204020204" pitchFamily="34" charset="-122"/>
                <a:ea typeface="微软雅黑" panose="020B0503020204020204" pitchFamily="34" charset="-122"/>
              </a:rPr>
              <a:t>两个问题的</a:t>
            </a:r>
            <a:r>
              <a:rPr lang="zh-CN" altLang="en-US" sz="2800" dirty="0">
                <a:solidFill>
                  <a:srgbClr val="0000FF"/>
                </a:solidFill>
                <a:latin typeface="微软雅黑" panose="020B0503020204020204" pitchFamily="34" charset="-122"/>
                <a:ea typeface="微软雅黑" panose="020B0503020204020204" pitchFamily="34" charset="-122"/>
              </a:rPr>
              <a:t>共性</a:t>
            </a:r>
            <a:r>
              <a:rPr lang="en-US" altLang="zh-CN" sz="2800" dirty="0">
                <a:latin typeface="微软雅黑" panose="020B0503020204020204" pitchFamily="34" charset="-122"/>
                <a:ea typeface="微软雅黑" panose="020B0503020204020204" pitchFamily="34" charset="-122"/>
              </a:rPr>
              <a:t>:</a:t>
            </a:r>
          </a:p>
        </p:txBody>
      </p:sp>
      <p:sp>
        <p:nvSpPr>
          <p:cNvPr id="9219" name="Line 3"/>
          <p:cNvSpPr>
            <a:spLocks noChangeShapeType="1"/>
          </p:cNvSpPr>
          <p:nvPr/>
        </p:nvSpPr>
        <p:spPr bwMode="auto">
          <a:xfrm flipV="1">
            <a:off x="6040759" y="1398216"/>
            <a:ext cx="2447925" cy="0"/>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9220" name="Oval 4"/>
          <p:cNvSpPr>
            <a:spLocks noChangeArrowheads="1"/>
          </p:cNvSpPr>
          <p:nvPr/>
        </p:nvSpPr>
        <p:spPr bwMode="auto">
          <a:xfrm>
            <a:off x="6222429" y="1380753"/>
            <a:ext cx="39688" cy="39688"/>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aphicFrame>
        <p:nvGraphicFramePr>
          <p:cNvPr id="9221" name="Object 5"/>
          <p:cNvGraphicFramePr>
            <a:graphicFrameLocks noChangeAspect="1"/>
          </p:cNvGraphicFramePr>
          <p:nvPr/>
        </p:nvGraphicFramePr>
        <p:xfrm>
          <a:off x="8553772" y="1225178"/>
          <a:ext cx="261937" cy="323850"/>
        </p:xfrm>
        <a:graphic>
          <a:graphicData uri="http://schemas.openxmlformats.org/presentationml/2006/ole">
            <mc:AlternateContent xmlns:mc="http://schemas.openxmlformats.org/markup-compatibility/2006">
              <mc:Choice xmlns:v="urn:schemas-microsoft-com:vml" Requires="v">
                <p:oleObj spid="_x0000_s5122" name="公式" r:id="rId4" imgW="152400" imgH="190500" progId="Equation.3">
                  <p:embed/>
                </p:oleObj>
              </mc:Choice>
              <mc:Fallback>
                <p:oleObj name="公式" r:id="rId4" imgW="152400" imgH="190500" progId="Equation.3">
                  <p:embed/>
                  <p:pic>
                    <p:nvPicPr>
                      <p:cNvPr id="922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53772" y="1225178"/>
                        <a:ext cx="261937"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2" name="Object 6"/>
          <p:cNvGraphicFramePr>
            <a:graphicFrameLocks noChangeAspect="1"/>
          </p:cNvGraphicFramePr>
          <p:nvPr/>
        </p:nvGraphicFramePr>
        <p:xfrm>
          <a:off x="6117654" y="1420441"/>
          <a:ext cx="234950" cy="258762"/>
        </p:xfrm>
        <a:graphic>
          <a:graphicData uri="http://schemas.openxmlformats.org/presentationml/2006/ole">
            <mc:AlternateContent xmlns:mc="http://schemas.openxmlformats.org/markup-compatibility/2006">
              <mc:Choice xmlns:v="urn:schemas-microsoft-com:vml" Requires="v">
                <p:oleObj spid="_x0000_s5123" name="公式" r:id="rId6" imgW="165100" imgH="190500" progId="Equation.3">
                  <p:embed/>
                </p:oleObj>
              </mc:Choice>
              <mc:Fallback>
                <p:oleObj name="公式" r:id="rId6" imgW="165100" imgH="190500" progId="Equation.3">
                  <p:embed/>
                  <p:pic>
                    <p:nvPicPr>
                      <p:cNvPr id="9222"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7654" y="1420441"/>
                        <a:ext cx="234950" cy="258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3" name="Line 7"/>
          <p:cNvSpPr>
            <a:spLocks noChangeShapeType="1"/>
          </p:cNvSpPr>
          <p:nvPr/>
        </p:nvSpPr>
        <p:spPr bwMode="auto">
          <a:xfrm>
            <a:off x="6869434" y="1401391"/>
            <a:ext cx="1230313" cy="0"/>
          </a:xfrm>
          <a:prstGeom prst="line">
            <a:avLst/>
          </a:prstGeom>
          <a:noFill/>
          <a:ln w="28575">
            <a:solidFill>
              <a:srgbClr val="00800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aphicFrame>
        <p:nvGraphicFramePr>
          <p:cNvPr id="9224" name="Object 8"/>
          <p:cNvGraphicFramePr>
            <a:graphicFrameLocks noChangeAspect="1"/>
          </p:cNvGraphicFramePr>
          <p:nvPr/>
        </p:nvGraphicFramePr>
        <p:xfrm>
          <a:off x="6739259" y="1341066"/>
          <a:ext cx="301625" cy="490537"/>
        </p:xfrm>
        <a:graphic>
          <a:graphicData uri="http://schemas.openxmlformats.org/presentationml/2006/ole">
            <mc:AlternateContent xmlns:mc="http://schemas.openxmlformats.org/markup-compatibility/2006">
              <mc:Choice xmlns:v="urn:schemas-microsoft-com:vml" Requires="v">
                <p:oleObj spid="_x0000_s5124" name="公式" r:id="rId8" imgW="190500" imgH="304800" progId="Equation.3">
                  <p:embed/>
                </p:oleObj>
              </mc:Choice>
              <mc:Fallback>
                <p:oleObj name="公式" r:id="rId8" imgW="190500" imgH="304800" progId="Equation.3">
                  <p:embed/>
                  <p:pic>
                    <p:nvPicPr>
                      <p:cNvPr id="9224"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39259" y="1341066"/>
                        <a:ext cx="3016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225" name="Group 9"/>
          <p:cNvGrpSpPr/>
          <p:nvPr/>
        </p:nvGrpSpPr>
        <p:grpSpPr bwMode="auto">
          <a:xfrm>
            <a:off x="6524947" y="993403"/>
            <a:ext cx="692150" cy="427038"/>
            <a:chOff x="3297" y="1556"/>
            <a:chExt cx="512" cy="316"/>
          </a:xfrm>
        </p:grpSpPr>
        <p:graphicFrame>
          <p:nvGraphicFramePr>
            <p:cNvPr id="9226" name="Object 10"/>
            <p:cNvGraphicFramePr>
              <a:graphicFrameLocks noChangeAspect="1"/>
            </p:cNvGraphicFramePr>
            <p:nvPr/>
          </p:nvGraphicFramePr>
          <p:xfrm>
            <a:off x="3297" y="1556"/>
            <a:ext cx="512" cy="316"/>
          </p:xfrm>
          <a:graphic>
            <a:graphicData uri="http://schemas.openxmlformats.org/presentationml/2006/ole">
              <mc:AlternateContent xmlns:mc="http://schemas.openxmlformats.org/markup-compatibility/2006">
                <mc:Choice xmlns:v="urn:schemas-microsoft-com:vml" Requires="v">
                  <p:oleObj spid="_x0000_s5125" name="公式" r:id="rId10" imgW="495300" imgH="304800" progId="Equation.3">
                    <p:embed/>
                  </p:oleObj>
                </mc:Choice>
                <mc:Fallback>
                  <p:oleObj name="公式" r:id="rId10" imgW="495300" imgH="304800" progId="Equation.3">
                    <p:embed/>
                    <p:pic>
                      <p:nvPicPr>
                        <p:cNvPr id="9226"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97" y="1556"/>
                          <a:ext cx="512"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7" name="Oval 11"/>
            <p:cNvSpPr>
              <a:spLocks noChangeArrowheads="1"/>
            </p:cNvSpPr>
            <p:nvPr/>
          </p:nvSpPr>
          <p:spPr bwMode="auto">
            <a:xfrm>
              <a:off x="3523" y="1843"/>
              <a:ext cx="29" cy="29"/>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9228" name="Group 12"/>
          <p:cNvGrpSpPr/>
          <p:nvPr/>
        </p:nvGrpSpPr>
        <p:grpSpPr bwMode="auto">
          <a:xfrm>
            <a:off x="7753672" y="1042616"/>
            <a:ext cx="568325" cy="377825"/>
            <a:chOff x="4207" y="1593"/>
            <a:chExt cx="421" cy="279"/>
          </a:xfrm>
        </p:grpSpPr>
        <p:graphicFrame>
          <p:nvGraphicFramePr>
            <p:cNvPr id="9229" name="Object 13"/>
            <p:cNvGraphicFramePr>
              <a:graphicFrameLocks noChangeAspect="1"/>
            </p:cNvGraphicFramePr>
            <p:nvPr/>
          </p:nvGraphicFramePr>
          <p:xfrm>
            <a:off x="4207" y="1593"/>
            <a:ext cx="421" cy="279"/>
          </p:xfrm>
          <a:graphic>
            <a:graphicData uri="http://schemas.openxmlformats.org/presentationml/2006/ole">
              <mc:AlternateContent xmlns:mc="http://schemas.openxmlformats.org/markup-compatibility/2006">
                <mc:Choice xmlns:v="urn:schemas-microsoft-com:vml" Requires="v">
                  <p:oleObj spid="_x0000_s5126" name="公式" r:id="rId12" imgW="406400" imgH="266700" progId="Equation.3">
                    <p:embed/>
                  </p:oleObj>
                </mc:Choice>
                <mc:Fallback>
                  <p:oleObj name="公式" r:id="rId12" imgW="406400" imgH="266700" progId="Equation.3">
                    <p:embed/>
                    <p:pic>
                      <p:nvPicPr>
                        <p:cNvPr id="9229"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07" y="1593"/>
                          <a:ext cx="421"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30" name="Oval 14"/>
            <p:cNvSpPr>
              <a:spLocks noChangeArrowheads="1"/>
            </p:cNvSpPr>
            <p:nvPr/>
          </p:nvSpPr>
          <p:spPr bwMode="auto">
            <a:xfrm>
              <a:off x="4435" y="1843"/>
              <a:ext cx="29" cy="29"/>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aphicFrame>
        <p:nvGraphicFramePr>
          <p:cNvPr id="9231" name="Object 15"/>
          <p:cNvGraphicFramePr>
            <a:graphicFrameLocks noChangeAspect="1"/>
          </p:cNvGraphicFramePr>
          <p:nvPr/>
        </p:nvGraphicFramePr>
        <p:xfrm>
          <a:off x="8018784" y="1374403"/>
          <a:ext cx="239713" cy="411163"/>
        </p:xfrm>
        <a:graphic>
          <a:graphicData uri="http://schemas.openxmlformats.org/presentationml/2006/ole">
            <mc:AlternateContent xmlns:mc="http://schemas.openxmlformats.org/markup-compatibility/2006">
              <mc:Choice xmlns:v="urn:schemas-microsoft-com:vml" Requires="v">
                <p:oleObj spid="_x0000_s5127" name="公式" r:id="rId14" imgW="114300" imgH="203200" progId="Equation.3">
                  <p:embed/>
                </p:oleObj>
              </mc:Choice>
              <mc:Fallback>
                <p:oleObj name="公式" r:id="rId14" imgW="114300" imgH="203200" progId="Equation.3">
                  <p:embed/>
                  <p:pic>
                    <p:nvPicPr>
                      <p:cNvPr id="9231"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018784" y="1374403"/>
                        <a:ext cx="239713"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32" name="Text Box 16"/>
          <p:cNvSpPr txBox="1">
            <a:spLocks noChangeArrowheads="1"/>
          </p:cNvSpPr>
          <p:nvPr/>
        </p:nvSpPr>
        <p:spPr bwMode="auto">
          <a:xfrm>
            <a:off x="430510" y="990700"/>
            <a:ext cx="19272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solidFill>
                  <a:srgbClr val="FF0000"/>
                </a:solidFill>
                <a:latin typeface="微软雅黑" panose="020B0503020204020204" pitchFamily="34" charset="-122"/>
                <a:ea typeface="微软雅黑" panose="020B0503020204020204" pitchFamily="34" charset="-122"/>
              </a:rPr>
              <a:t>瞬时速度</a:t>
            </a:r>
          </a:p>
        </p:txBody>
      </p:sp>
      <p:graphicFrame>
        <p:nvGraphicFramePr>
          <p:cNvPr id="9233" name="Object 17"/>
          <p:cNvGraphicFramePr>
            <a:graphicFrameLocks noChangeAspect="1"/>
          </p:cNvGraphicFramePr>
          <p:nvPr/>
        </p:nvGraphicFramePr>
        <p:xfrm>
          <a:off x="2179935" y="887512"/>
          <a:ext cx="3073400" cy="927100"/>
        </p:xfrm>
        <a:graphic>
          <a:graphicData uri="http://schemas.openxmlformats.org/presentationml/2006/ole">
            <mc:AlternateContent xmlns:mc="http://schemas.openxmlformats.org/markup-compatibility/2006">
              <mc:Choice xmlns:v="urn:schemas-microsoft-com:vml" Requires="v">
                <p:oleObj spid="_x0000_s5128" name="Equation" r:id="rId16" imgW="4102100" imgH="1231900" progId="Equation.3">
                  <p:embed/>
                </p:oleObj>
              </mc:Choice>
              <mc:Fallback>
                <p:oleObj name="Equation" r:id="rId16" imgW="4102100" imgH="1231900" progId="Equation.3">
                  <p:embed/>
                  <p:pic>
                    <p:nvPicPr>
                      <p:cNvPr id="9233" name="Object 17"/>
                      <p:cNvPicPr>
                        <a:picLocks noChangeAspect="1" noChangeArrowheads="1"/>
                      </p:cNvPicPr>
                      <p:nvPr/>
                    </p:nvPicPr>
                    <p:blipFill>
                      <a:blip r:embed="rId17">
                        <a:biLevel thresh="50000"/>
                        <a:grayscl/>
                        <a:extLst>
                          <a:ext uri="{28A0092B-C50C-407E-A947-70E740481C1C}">
                            <a14:useLocalDpi xmlns:a14="http://schemas.microsoft.com/office/drawing/2010/main" val="0"/>
                          </a:ext>
                        </a:extLst>
                      </a:blip>
                      <a:srcRect/>
                      <a:stretch>
                        <a:fillRect/>
                      </a:stretch>
                    </p:blipFill>
                    <p:spPr bwMode="auto">
                      <a:xfrm>
                        <a:off x="2179935" y="887512"/>
                        <a:ext cx="30734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4" name="Object 18"/>
          <p:cNvGraphicFramePr>
            <a:graphicFrameLocks noChangeAspect="1"/>
          </p:cNvGraphicFramePr>
          <p:nvPr/>
        </p:nvGraphicFramePr>
        <p:xfrm>
          <a:off x="3386435" y="836712"/>
          <a:ext cx="1790700" cy="444500"/>
        </p:xfrm>
        <a:graphic>
          <a:graphicData uri="http://schemas.openxmlformats.org/presentationml/2006/ole">
            <mc:AlternateContent xmlns:mc="http://schemas.openxmlformats.org/markup-compatibility/2006">
              <mc:Choice xmlns:v="urn:schemas-microsoft-com:vml" Requires="v">
                <p:oleObj spid="_x0000_s5129" name="Equation" r:id="rId18" imgW="2387600" imgH="596900" progId="Equation.3">
                  <p:embed/>
                </p:oleObj>
              </mc:Choice>
              <mc:Fallback>
                <p:oleObj name="Equation" r:id="rId18" imgW="2387600" imgH="596900" progId="Equation.3">
                  <p:embed/>
                  <p:pic>
                    <p:nvPicPr>
                      <p:cNvPr id="9234" name="Object 18"/>
                      <p:cNvPicPr>
                        <a:picLocks noChangeAspect="1" noChangeArrowheads="1"/>
                      </p:cNvPicPr>
                      <p:nvPr/>
                    </p:nvPicPr>
                    <p:blipFill>
                      <a:blip r:embed="rId19">
                        <a:biLevel thresh="50000"/>
                        <a:grayscl/>
                        <a:extLst>
                          <a:ext uri="{28A0092B-C50C-407E-A947-70E740481C1C}">
                            <a14:useLocalDpi xmlns:a14="http://schemas.microsoft.com/office/drawing/2010/main" val="0"/>
                          </a:ext>
                        </a:extLst>
                      </a:blip>
                      <a:srcRect/>
                      <a:stretch>
                        <a:fillRect/>
                      </a:stretch>
                    </p:blipFill>
                    <p:spPr bwMode="auto">
                      <a:xfrm>
                        <a:off x="3386435" y="836712"/>
                        <a:ext cx="17907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5" name="Object 19"/>
          <p:cNvGraphicFramePr>
            <a:graphicFrameLocks noChangeAspect="1"/>
          </p:cNvGraphicFramePr>
          <p:nvPr/>
        </p:nvGraphicFramePr>
        <p:xfrm>
          <a:off x="3932535" y="1370112"/>
          <a:ext cx="711200" cy="444500"/>
        </p:xfrm>
        <a:graphic>
          <a:graphicData uri="http://schemas.openxmlformats.org/presentationml/2006/ole">
            <mc:AlternateContent xmlns:mc="http://schemas.openxmlformats.org/markup-compatibility/2006">
              <mc:Choice xmlns:v="urn:schemas-microsoft-com:vml" Requires="v">
                <p:oleObj spid="_x0000_s5130" name="Equation" r:id="rId20" imgW="952500" imgH="596900" progId="Equation.3">
                  <p:embed/>
                </p:oleObj>
              </mc:Choice>
              <mc:Fallback>
                <p:oleObj name="Equation" r:id="rId20" imgW="952500" imgH="596900" progId="Equation.3">
                  <p:embed/>
                  <p:pic>
                    <p:nvPicPr>
                      <p:cNvPr id="9235" name="Object 19"/>
                      <p:cNvPicPr>
                        <a:picLocks noChangeAspect="1" noChangeArrowheads="1"/>
                      </p:cNvPicPr>
                      <p:nvPr/>
                    </p:nvPicPr>
                    <p:blipFill>
                      <a:blip r:embed="rId21">
                        <a:biLevel thresh="50000"/>
                        <a:grayscl/>
                        <a:extLst>
                          <a:ext uri="{28A0092B-C50C-407E-A947-70E740481C1C}">
                            <a14:useLocalDpi xmlns:a14="http://schemas.microsoft.com/office/drawing/2010/main" val="0"/>
                          </a:ext>
                        </a:extLst>
                      </a:blip>
                      <a:srcRect/>
                      <a:stretch>
                        <a:fillRect/>
                      </a:stretch>
                    </p:blipFill>
                    <p:spPr bwMode="auto">
                      <a:xfrm>
                        <a:off x="3932535" y="1370112"/>
                        <a:ext cx="7112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36" name="Text Box 20"/>
          <p:cNvSpPr txBox="1">
            <a:spLocks noChangeArrowheads="1"/>
          </p:cNvSpPr>
          <p:nvPr/>
        </p:nvSpPr>
        <p:spPr bwMode="auto">
          <a:xfrm>
            <a:off x="430510" y="1862237"/>
            <a:ext cx="1905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rgbClr val="FF0000"/>
                </a:solidFill>
                <a:latin typeface="微软雅黑" panose="020B0503020204020204" pitchFamily="34" charset="-122"/>
                <a:ea typeface="微软雅黑" panose="020B0503020204020204" pitchFamily="34" charset="-122"/>
              </a:rPr>
              <a:t>切线斜率</a:t>
            </a:r>
          </a:p>
        </p:txBody>
      </p:sp>
      <p:grpSp>
        <p:nvGrpSpPr>
          <p:cNvPr id="9237" name="Group 21"/>
          <p:cNvGrpSpPr/>
          <p:nvPr/>
        </p:nvGrpSpPr>
        <p:grpSpPr bwMode="auto">
          <a:xfrm>
            <a:off x="6350322" y="1755403"/>
            <a:ext cx="2465387" cy="2070100"/>
            <a:chOff x="3735" y="1299"/>
            <a:chExt cx="1827" cy="1533"/>
          </a:xfrm>
        </p:grpSpPr>
        <p:grpSp>
          <p:nvGrpSpPr>
            <p:cNvPr id="9238" name="Group 22"/>
            <p:cNvGrpSpPr/>
            <p:nvPr/>
          </p:nvGrpSpPr>
          <p:grpSpPr bwMode="auto">
            <a:xfrm>
              <a:off x="3735" y="1299"/>
              <a:ext cx="1726" cy="1404"/>
              <a:chOff x="3735" y="80"/>
              <a:chExt cx="1726" cy="1404"/>
            </a:xfrm>
          </p:grpSpPr>
          <p:sp>
            <p:nvSpPr>
              <p:cNvPr id="9239" name="Line 23"/>
              <p:cNvSpPr>
                <a:spLocks noChangeShapeType="1"/>
              </p:cNvSpPr>
              <p:nvPr/>
            </p:nvSpPr>
            <p:spPr bwMode="auto">
              <a:xfrm>
                <a:off x="3840" y="1269"/>
                <a:ext cx="1621" cy="0"/>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9240" name="Line 24"/>
              <p:cNvSpPr>
                <a:spLocks noChangeShapeType="1"/>
              </p:cNvSpPr>
              <p:nvPr/>
            </p:nvSpPr>
            <p:spPr bwMode="auto">
              <a:xfrm flipV="1">
                <a:off x="3941" y="144"/>
                <a:ext cx="0" cy="1313"/>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9241" name="Freeform 25"/>
              <p:cNvSpPr/>
              <p:nvPr/>
            </p:nvSpPr>
            <p:spPr bwMode="auto">
              <a:xfrm>
                <a:off x="4253" y="269"/>
                <a:ext cx="936" cy="813"/>
              </a:xfrm>
              <a:custGeom>
                <a:avLst/>
                <a:gdLst>
                  <a:gd name="T0" fmla="*/ 0 w 720"/>
                  <a:gd name="T1" fmla="*/ 624 h 624"/>
                  <a:gd name="T2" fmla="*/ 288 w 720"/>
                  <a:gd name="T3" fmla="*/ 576 h 624"/>
                  <a:gd name="T4" fmla="*/ 528 w 720"/>
                  <a:gd name="T5" fmla="*/ 384 h 624"/>
                  <a:gd name="T6" fmla="*/ 720 w 720"/>
                  <a:gd name="T7" fmla="*/ 0 h 624"/>
                </a:gdLst>
                <a:ahLst/>
                <a:cxnLst>
                  <a:cxn ang="0">
                    <a:pos x="T0" y="T1"/>
                  </a:cxn>
                  <a:cxn ang="0">
                    <a:pos x="T2" y="T3"/>
                  </a:cxn>
                  <a:cxn ang="0">
                    <a:pos x="T4" y="T5"/>
                  </a:cxn>
                  <a:cxn ang="0">
                    <a:pos x="T6" y="T7"/>
                  </a:cxn>
                </a:cxnLst>
                <a:rect l="0" t="0" r="r" b="b"/>
                <a:pathLst>
                  <a:path w="720" h="624">
                    <a:moveTo>
                      <a:pt x="0" y="624"/>
                    </a:moveTo>
                    <a:cubicBezTo>
                      <a:pt x="100" y="620"/>
                      <a:pt x="200" y="616"/>
                      <a:pt x="288" y="576"/>
                    </a:cubicBezTo>
                    <a:cubicBezTo>
                      <a:pt x="376" y="536"/>
                      <a:pt x="456" y="480"/>
                      <a:pt x="528" y="384"/>
                    </a:cubicBezTo>
                    <a:cubicBezTo>
                      <a:pt x="600" y="288"/>
                      <a:pt x="688" y="64"/>
                      <a:pt x="720" y="0"/>
                    </a:cubicBez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aphicFrame>
            <p:nvGraphicFramePr>
              <p:cNvPr id="9242" name="Object 26"/>
              <p:cNvGraphicFramePr>
                <a:graphicFrameLocks noChangeAspect="1"/>
              </p:cNvGraphicFramePr>
              <p:nvPr/>
            </p:nvGraphicFramePr>
            <p:xfrm>
              <a:off x="5280" y="1296"/>
              <a:ext cx="169" cy="188"/>
            </p:xfrm>
            <a:graphic>
              <a:graphicData uri="http://schemas.openxmlformats.org/presentationml/2006/ole">
                <mc:AlternateContent xmlns:mc="http://schemas.openxmlformats.org/markup-compatibility/2006">
                  <mc:Choice xmlns:v="urn:schemas-microsoft-com:vml" Requires="v">
                    <p:oleObj spid="_x0000_s5131" name="公式" r:id="rId22" imgW="165100" imgH="190500" progId="Equation.3">
                      <p:embed/>
                    </p:oleObj>
                  </mc:Choice>
                  <mc:Fallback>
                    <p:oleObj name="公式" r:id="rId22" imgW="165100" imgH="190500" progId="Equation.3">
                      <p:embed/>
                      <p:pic>
                        <p:nvPicPr>
                          <p:cNvPr id="9242" name="Object 2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280" y="1296"/>
                            <a:ext cx="169"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3" name="Object 27"/>
              <p:cNvGraphicFramePr>
                <a:graphicFrameLocks noChangeAspect="1"/>
              </p:cNvGraphicFramePr>
              <p:nvPr/>
            </p:nvGraphicFramePr>
            <p:xfrm>
              <a:off x="3735" y="80"/>
              <a:ext cx="188" cy="220"/>
            </p:xfrm>
            <a:graphic>
              <a:graphicData uri="http://schemas.openxmlformats.org/presentationml/2006/ole">
                <mc:AlternateContent xmlns:mc="http://schemas.openxmlformats.org/markup-compatibility/2006">
                  <mc:Choice xmlns:v="urn:schemas-microsoft-com:vml" Requires="v">
                    <p:oleObj spid="_x0000_s5132" name="公式" r:id="rId24" imgW="190500" imgH="215900" progId="Equation.3">
                      <p:embed/>
                    </p:oleObj>
                  </mc:Choice>
                  <mc:Fallback>
                    <p:oleObj name="公式" r:id="rId24" imgW="190500" imgH="215900" progId="Equation.3">
                      <p:embed/>
                      <p:pic>
                        <p:nvPicPr>
                          <p:cNvPr id="9243" name="Object 2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735" y="80"/>
                            <a:ext cx="188"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4" name="Object 28"/>
              <p:cNvGraphicFramePr>
                <a:graphicFrameLocks noChangeAspect="1"/>
              </p:cNvGraphicFramePr>
              <p:nvPr/>
            </p:nvGraphicFramePr>
            <p:xfrm>
              <a:off x="3767" y="1296"/>
              <a:ext cx="169" cy="188"/>
            </p:xfrm>
            <a:graphic>
              <a:graphicData uri="http://schemas.openxmlformats.org/presentationml/2006/ole">
                <mc:AlternateContent xmlns:mc="http://schemas.openxmlformats.org/markup-compatibility/2006">
                  <mc:Choice xmlns:v="urn:schemas-microsoft-com:vml" Requires="v">
                    <p:oleObj spid="_x0000_s5133" name="公式" r:id="rId26" imgW="165100" imgH="190500" progId="Equation.3">
                      <p:embed/>
                    </p:oleObj>
                  </mc:Choice>
                  <mc:Fallback>
                    <p:oleObj name="公式" r:id="rId26" imgW="165100" imgH="190500" progId="Equation.3">
                      <p:embed/>
                      <p:pic>
                        <p:nvPicPr>
                          <p:cNvPr id="9244" name="Object 2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767" y="1296"/>
                            <a:ext cx="169"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5" name="Object 29"/>
              <p:cNvGraphicFramePr>
                <a:graphicFrameLocks noChangeAspect="1"/>
              </p:cNvGraphicFramePr>
              <p:nvPr/>
            </p:nvGraphicFramePr>
            <p:xfrm>
              <a:off x="4332" y="198"/>
              <a:ext cx="804" cy="272"/>
            </p:xfrm>
            <a:graphic>
              <a:graphicData uri="http://schemas.openxmlformats.org/presentationml/2006/ole">
                <mc:AlternateContent xmlns:mc="http://schemas.openxmlformats.org/markup-compatibility/2006">
                  <mc:Choice xmlns:v="urn:schemas-microsoft-com:vml" Requires="v">
                    <p:oleObj spid="_x0000_s5134" name="公式" r:id="rId28" imgW="800100" imgH="266700" progId="Equation.3">
                      <p:embed/>
                    </p:oleObj>
                  </mc:Choice>
                  <mc:Fallback>
                    <p:oleObj name="公式" r:id="rId28" imgW="800100" imgH="266700" progId="Equation.3">
                      <p:embed/>
                      <p:pic>
                        <p:nvPicPr>
                          <p:cNvPr id="9245" name="Object 29"/>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332" y="198"/>
                            <a:ext cx="80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6" name="Object 30"/>
              <p:cNvGraphicFramePr>
                <a:graphicFrameLocks noChangeAspect="1"/>
              </p:cNvGraphicFramePr>
              <p:nvPr/>
            </p:nvGraphicFramePr>
            <p:xfrm>
              <a:off x="4111" y="840"/>
              <a:ext cx="203" cy="237"/>
            </p:xfrm>
            <a:graphic>
              <a:graphicData uri="http://schemas.openxmlformats.org/presentationml/2006/ole">
                <mc:AlternateContent xmlns:mc="http://schemas.openxmlformats.org/markup-compatibility/2006">
                  <mc:Choice xmlns:v="urn:schemas-microsoft-com:vml" Requires="v">
                    <p:oleObj spid="_x0000_s5135" name="公式" r:id="rId30" imgW="203200" imgH="241300" progId="Equation.3">
                      <p:embed/>
                    </p:oleObj>
                  </mc:Choice>
                  <mc:Fallback>
                    <p:oleObj name="公式" r:id="rId30" imgW="203200" imgH="241300" progId="Equation.3">
                      <p:embed/>
                      <p:pic>
                        <p:nvPicPr>
                          <p:cNvPr id="9246" name="Object 30"/>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111" y="840"/>
                            <a:ext cx="203"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247" name="Group 31"/>
            <p:cNvGrpSpPr/>
            <p:nvPr/>
          </p:nvGrpSpPr>
          <p:grpSpPr bwMode="auto">
            <a:xfrm>
              <a:off x="4111" y="2419"/>
              <a:ext cx="203" cy="384"/>
              <a:chOff x="4111" y="1200"/>
              <a:chExt cx="203" cy="384"/>
            </a:xfrm>
          </p:grpSpPr>
          <p:graphicFrame>
            <p:nvGraphicFramePr>
              <p:cNvPr id="9248" name="Object 32"/>
              <p:cNvGraphicFramePr>
                <a:graphicFrameLocks noChangeAspect="1"/>
              </p:cNvGraphicFramePr>
              <p:nvPr/>
            </p:nvGraphicFramePr>
            <p:xfrm>
              <a:off x="4111" y="1396"/>
              <a:ext cx="203" cy="188"/>
            </p:xfrm>
            <a:graphic>
              <a:graphicData uri="http://schemas.openxmlformats.org/presentationml/2006/ole">
                <mc:AlternateContent xmlns:mc="http://schemas.openxmlformats.org/markup-compatibility/2006">
                  <mc:Choice xmlns:v="urn:schemas-microsoft-com:vml" Requires="v">
                    <p:oleObj spid="_x0000_s5136" name="公式" r:id="rId32" imgW="203200" imgH="190500" progId="Equation.3">
                      <p:embed/>
                    </p:oleObj>
                  </mc:Choice>
                  <mc:Fallback>
                    <p:oleObj name="公式" r:id="rId32" imgW="203200" imgH="190500" progId="Equation.3">
                      <p:embed/>
                      <p:pic>
                        <p:nvPicPr>
                          <p:cNvPr id="9248" name="Object 3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111" y="1396"/>
                            <a:ext cx="203"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49" name="Freeform 33"/>
              <p:cNvSpPr/>
              <p:nvPr/>
            </p:nvSpPr>
            <p:spPr bwMode="auto">
              <a:xfrm>
                <a:off x="4224" y="1200"/>
                <a:ext cx="23" cy="61"/>
              </a:xfrm>
              <a:custGeom>
                <a:avLst/>
                <a:gdLst>
                  <a:gd name="T0" fmla="*/ 0 w 1"/>
                  <a:gd name="T1" fmla="*/ 0 h 48"/>
                  <a:gd name="T2" fmla="*/ 0 w 1"/>
                  <a:gd name="T3" fmla="*/ 48 h 48"/>
                </a:gdLst>
                <a:ahLst/>
                <a:cxnLst>
                  <a:cxn ang="0">
                    <a:pos x="T0" y="T1"/>
                  </a:cxn>
                  <a:cxn ang="0">
                    <a:pos x="T2" y="T3"/>
                  </a:cxn>
                </a:cxnLst>
                <a:rect l="0" t="0" r="r" b="b"/>
                <a:pathLst>
                  <a:path w="1" h="48">
                    <a:moveTo>
                      <a:pt x="0" y="0"/>
                    </a:moveTo>
                    <a:cubicBezTo>
                      <a:pt x="0" y="20"/>
                      <a:pt x="0" y="40"/>
                      <a:pt x="0" y="48"/>
                    </a:cubicBezTo>
                  </a:path>
                </a:pathLst>
              </a:custGeom>
              <a:noFill/>
              <a:ln w="28575" cmpd="sng">
                <a:solidFill>
                  <a:schemeClr val="tx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9250" name="Line 34"/>
              <p:cNvSpPr>
                <a:spLocks noChangeShapeType="1"/>
              </p:cNvSpPr>
              <p:nvPr/>
            </p:nvSpPr>
            <p:spPr bwMode="auto">
              <a:xfrm flipV="1">
                <a:off x="4176" y="1248"/>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9251" name="Group 35"/>
            <p:cNvGrpSpPr/>
            <p:nvPr/>
          </p:nvGrpSpPr>
          <p:grpSpPr bwMode="auto">
            <a:xfrm>
              <a:off x="4424" y="2371"/>
              <a:ext cx="188" cy="461"/>
              <a:chOff x="4424" y="1152"/>
              <a:chExt cx="188" cy="461"/>
            </a:xfrm>
          </p:grpSpPr>
          <p:sp>
            <p:nvSpPr>
              <p:cNvPr id="9252" name="Freeform 36"/>
              <p:cNvSpPr/>
              <p:nvPr/>
            </p:nvSpPr>
            <p:spPr bwMode="auto">
              <a:xfrm>
                <a:off x="4512" y="1152"/>
                <a:ext cx="91" cy="113"/>
              </a:xfrm>
              <a:custGeom>
                <a:avLst/>
                <a:gdLst>
                  <a:gd name="T0" fmla="*/ 0 w 104"/>
                  <a:gd name="T1" fmla="*/ 0 h 144"/>
                  <a:gd name="T2" fmla="*/ 96 w 104"/>
                  <a:gd name="T3" fmla="*/ 48 h 144"/>
                  <a:gd name="T4" fmla="*/ 48 w 104"/>
                  <a:gd name="T5" fmla="*/ 144 h 144"/>
                </a:gdLst>
                <a:ahLst/>
                <a:cxnLst>
                  <a:cxn ang="0">
                    <a:pos x="T0" y="T1"/>
                  </a:cxn>
                  <a:cxn ang="0">
                    <a:pos x="T2" y="T3"/>
                  </a:cxn>
                  <a:cxn ang="0">
                    <a:pos x="T4" y="T5"/>
                  </a:cxn>
                </a:cxnLst>
                <a:rect l="0" t="0" r="r" b="b"/>
                <a:pathLst>
                  <a:path w="104" h="144">
                    <a:moveTo>
                      <a:pt x="0" y="0"/>
                    </a:moveTo>
                    <a:cubicBezTo>
                      <a:pt x="44" y="12"/>
                      <a:pt x="88" y="24"/>
                      <a:pt x="96" y="48"/>
                    </a:cubicBezTo>
                    <a:cubicBezTo>
                      <a:pt x="104" y="72"/>
                      <a:pt x="56" y="128"/>
                      <a:pt x="48" y="144"/>
                    </a:cubicBezTo>
                  </a:path>
                </a:pathLst>
              </a:custGeom>
              <a:noFill/>
              <a:ln w="28575" cmpd="sng">
                <a:solidFill>
                  <a:srgbClr val="00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aphicFrame>
            <p:nvGraphicFramePr>
              <p:cNvPr id="9253" name="Object 37"/>
              <p:cNvGraphicFramePr>
                <a:graphicFrameLocks noChangeAspect="1"/>
              </p:cNvGraphicFramePr>
              <p:nvPr/>
            </p:nvGraphicFramePr>
            <p:xfrm>
              <a:off x="4424" y="1392"/>
              <a:ext cx="188" cy="221"/>
            </p:xfrm>
            <a:graphic>
              <a:graphicData uri="http://schemas.openxmlformats.org/presentationml/2006/ole">
                <mc:AlternateContent xmlns:mc="http://schemas.openxmlformats.org/markup-compatibility/2006">
                  <mc:Choice xmlns:v="urn:schemas-microsoft-com:vml" Requires="v">
                    <p:oleObj spid="_x0000_s5137" name="公式" r:id="rId34" imgW="190500" imgH="215900" progId="Equation.3">
                      <p:embed/>
                    </p:oleObj>
                  </mc:Choice>
                  <mc:Fallback>
                    <p:oleObj name="公式" r:id="rId34" imgW="190500" imgH="215900" progId="Equation.3">
                      <p:embed/>
                      <p:pic>
                        <p:nvPicPr>
                          <p:cNvPr id="9253" name="Object 37"/>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424" y="1392"/>
                            <a:ext cx="188"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54" name="Line 38"/>
              <p:cNvSpPr>
                <a:spLocks noChangeShapeType="1"/>
              </p:cNvSpPr>
              <p:nvPr/>
            </p:nvSpPr>
            <p:spPr bwMode="auto">
              <a:xfrm flipV="1">
                <a:off x="4512" y="1200"/>
                <a:ext cx="0"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9255" name="Group 39"/>
            <p:cNvGrpSpPr/>
            <p:nvPr/>
          </p:nvGrpSpPr>
          <p:grpSpPr bwMode="auto">
            <a:xfrm>
              <a:off x="4437" y="1472"/>
              <a:ext cx="888" cy="1001"/>
              <a:chOff x="4437" y="253"/>
              <a:chExt cx="888" cy="1001"/>
            </a:xfrm>
          </p:grpSpPr>
          <p:sp>
            <p:nvSpPr>
              <p:cNvPr id="9256" name="Line 40"/>
              <p:cNvSpPr>
                <a:spLocks noChangeShapeType="1"/>
              </p:cNvSpPr>
              <p:nvPr/>
            </p:nvSpPr>
            <p:spPr bwMode="auto">
              <a:xfrm flipV="1">
                <a:off x="4437" y="253"/>
                <a:ext cx="873" cy="100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aphicFrame>
            <p:nvGraphicFramePr>
              <p:cNvPr id="9257" name="Object 41"/>
              <p:cNvGraphicFramePr>
                <a:graphicFrameLocks noChangeAspect="1"/>
              </p:cNvGraphicFramePr>
              <p:nvPr/>
            </p:nvGraphicFramePr>
            <p:xfrm>
              <a:off x="5088" y="452"/>
              <a:ext cx="237" cy="220"/>
            </p:xfrm>
            <a:graphic>
              <a:graphicData uri="http://schemas.openxmlformats.org/presentationml/2006/ole">
                <mc:AlternateContent xmlns:mc="http://schemas.openxmlformats.org/markup-compatibility/2006">
                  <mc:Choice xmlns:v="urn:schemas-microsoft-com:vml" Requires="v">
                    <p:oleObj spid="_x0000_s5138" name="公式" r:id="rId36" imgW="241300" imgH="215900" progId="Equation.3">
                      <p:embed/>
                    </p:oleObj>
                  </mc:Choice>
                  <mc:Fallback>
                    <p:oleObj name="公式" r:id="rId36" imgW="241300" imgH="215900" progId="Equation.3">
                      <p:embed/>
                      <p:pic>
                        <p:nvPicPr>
                          <p:cNvPr id="9257" name="Object 41"/>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088" y="452"/>
                            <a:ext cx="237"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258" name="Group 42"/>
            <p:cNvGrpSpPr/>
            <p:nvPr/>
          </p:nvGrpSpPr>
          <p:grpSpPr bwMode="auto">
            <a:xfrm>
              <a:off x="4066" y="1926"/>
              <a:ext cx="1496" cy="562"/>
              <a:chOff x="4066" y="707"/>
              <a:chExt cx="1496" cy="562"/>
            </a:xfrm>
          </p:grpSpPr>
          <p:sp>
            <p:nvSpPr>
              <p:cNvPr id="9259" name="Line 43"/>
              <p:cNvSpPr>
                <a:spLocks noChangeShapeType="1"/>
              </p:cNvSpPr>
              <p:nvPr/>
            </p:nvSpPr>
            <p:spPr bwMode="auto">
              <a:xfrm flipV="1">
                <a:off x="4066" y="707"/>
                <a:ext cx="1311" cy="5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aphicFrame>
            <p:nvGraphicFramePr>
              <p:cNvPr id="9260" name="Object 44"/>
              <p:cNvGraphicFramePr>
                <a:graphicFrameLocks noChangeAspect="1"/>
              </p:cNvGraphicFramePr>
              <p:nvPr/>
            </p:nvGraphicFramePr>
            <p:xfrm>
              <a:off x="5359" y="713"/>
              <a:ext cx="203" cy="203"/>
            </p:xfrm>
            <a:graphic>
              <a:graphicData uri="http://schemas.openxmlformats.org/presentationml/2006/ole">
                <mc:AlternateContent xmlns:mc="http://schemas.openxmlformats.org/markup-compatibility/2006">
                  <mc:Choice xmlns:v="urn:schemas-microsoft-com:vml" Requires="v">
                    <p:oleObj spid="_x0000_s5139" name="公式" r:id="rId38" imgW="203200" imgH="203200" progId="Equation.3">
                      <p:embed/>
                    </p:oleObj>
                  </mc:Choice>
                  <mc:Fallback>
                    <p:oleObj name="公式" r:id="rId38" imgW="203200" imgH="203200" progId="Equation.3">
                      <p:embed/>
                      <p:pic>
                        <p:nvPicPr>
                          <p:cNvPr id="9260" name="Object 44"/>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5359" y="713"/>
                            <a:ext cx="203" cy="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261" name="Group 45"/>
            <p:cNvGrpSpPr/>
            <p:nvPr/>
          </p:nvGrpSpPr>
          <p:grpSpPr bwMode="auto">
            <a:xfrm>
              <a:off x="4461" y="2032"/>
              <a:ext cx="320" cy="695"/>
              <a:chOff x="4461" y="813"/>
              <a:chExt cx="320" cy="695"/>
            </a:xfrm>
          </p:grpSpPr>
          <p:sp>
            <p:nvSpPr>
              <p:cNvPr id="9262" name="Line 46"/>
              <p:cNvSpPr>
                <a:spLocks noChangeShapeType="1"/>
              </p:cNvSpPr>
              <p:nvPr/>
            </p:nvSpPr>
            <p:spPr bwMode="auto">
              <a:xfrm>
                <a:off x="4628" y="1019"/>
                <a:ext cx="0" cy="25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aphicFrame>
            <p:nvGraphicFramePr>
              <p:cNvPr id="9263" name="Object 47"/>
              <p:cNvGraphicFramePr>
                <a:graphicFrameLocks noChangeAspect="1"/>
              </p:cNvGraphicFramePr>
              <p:nvPr/>
            </p:nvGraphicFramePr>
            <p:xfrm>
              <a:off x="4560" y="1200"/>
              <a:ext cx="221" cy="308"/>
            </p:xfrm>
            <a:graphic>
              <a:graphicData uri="http://schemas.openxmlformats.org/presentationml/2006/ole">
                <mc:AlternateContent xmlns:mc="http://schemas.openxmlformats.org/markup-compatibility/2006">
                  <mc:Choice xmlns:v="urn:schemas-microsoft-com:vml" Requires="v">
                    <p:oleObj spid="_x0000_s5140" name="公式" r:id="rId40" imgW="215900" imgH="304800" progId="Equation.3">
                      <p:embed/>
                    </p:oleObj>
                  </mc:Choice>
                  <mc:Fallback>
                    <p:oleObj name="公式" r:id="rId40" imgW="215900" imgH="304800" progId="Equation.3">
                      <p:embed/>
                      <p:pic>
                        <p:nvPicPr>
                          <p:cNvPr id="9263" name="Object 47"/>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560" y="1200"/>
                            <a:ext cx="221"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64" name="Object 48"/>
              <p:cNvGraphicFramePr>
                <a:graphicFrameLocks noChangeAspect="1"/>
              </p:cNvGraphicFramePr>
              <p:nvPr/>
            </p:nvGraphicFramePr>
            <p:xfrm>
              <a:off x="4461" y="813"/>
              <a:ext cx="272" cy="203"/>
            </p:xfrm>
            <a:graphic>
              <a:graphicData uri="http://schemas.openxmlformats.org/presentationml/2006/ole">
                <mc:AlternateContent xmlns:mc="http://schemas.openxmlformats.org/markup-compatibility/2006">
                  <mc:Choice xmlns:v="urn:schemas-microsoft-com:vml" Requires="v">
                    <p:oleObj spid="_x0000_s5141" name="公式" r:id="rId42" imgW="266700" imgH="203200" progId="Equation.3">
                      <p:embed/>
                    </p:oleObj>
                  </mc:Choice>
                  <mc:Fallback>
                    <p:oleObj name="公式" r:id="rId42" imgW="266700" imgH="203200" progId="Equation.3">
                      <p:embed/>
                      <p:pic>
                        <p:nvPicPr>
                          <p:cNvPr id="9264" name="Object 48"/>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461" y="813"/>
                            <a:ext cx="272" cy="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265" name="Group 49"/>
            <p:cNvGrpSpPr/>
            <p:nvPr/>
          </p:nvGrpSpPr>
          <p:grpSpPr bwMode="auto">
            <a:xfrm>
              <a:off x="4985" y="1760"/>
              <a:ext cx="169" cy="921"/>
              <a:chOff x="4985" y="541"/>
              <a:chExt cx="169" cy="921"/>
            </a:xfrm>
          </p:grpSpPr>
          <p:sp>
            <p:nvSpPr>
              <p:cNvPr id="9266" name="Line 50"/>
              <p:cNvSpPr>
                <a:spLocks noChangeShapeType="1"/>
              </p:cNvSpPr>
              <p:nvPr/>
            </p:nvSpPr>
            <p:spPr bwMode="auto">
              <a:xfrm>
                <a:off x="5064" y="541"/>
                <a:ext cx="0" cy="72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aphicFrame>
            <p:nvGraphicFramePr>
              <p:cNvPr id="9267" name="Object 51"/>
              <p:cNvGraphicFramePr>
                <a:graphicFrameLocks noChangeAspect="1"/>
              </p:cNvGraphicFramePr>
              <p:nvPr/>
            </p:nvGraphicFramePr>
            <p:xfrm>
              <a:off x="4985" y="1274"/>
              <a:ext cx="169" cy="188"/>
            </p:xfrm>
            <a:graphic>
              <a:graphicData uri="http://schemas.openxmlformats.org/presentationml/2006/ole">
                <mc:AlternateContent xmlns:mc="http://schemas.openxmlformats.org/markup-compatibility/2006">
                  <mc:Choice xmlns:v="urn:schemas-microsoft-com:vml" Requires="v">
                    <p:oleObj spid="_x0000_s5142" name="公式" r:id="rId44" imgW="165100" imgH="190500" progId="Equation.3">
                      <p:embed/>
                    </p:oleObj>
                  </mc:Choice>
                  <mc:Fallback>
                    <p:oleObj name="公式" r:id="rId44" imgW="165100" imgH="190500" progId="Equation.3">
                      <p:embed/>
                      <p:pic>
                        <p:nvPicPr>
                          <p:cNvPr id="9267" name="Object 51"/>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4985" y="1274"/>
                            <a:ext cx="169"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268" name="Line 52"/>
            <p:cNvSpPr>
              <a:spLocks noChangeShapeType="1"/>
            </p:cNvSpPr>
            <p:nvPr/>
          </p:nvSpPr>
          <p:spPr bwMode="auto">
            <a:xfrm>
              <a:off x="4631" y="2250"/>
              <a:ext cx="432" cy="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aphicFrame>
        <p:nvGraphicFramePr>
          <p:cNvPr id="9269" name="Object 53"/>
          <p:cNvGraphicFramePr>
            <a:graphicFrameLocks noChangeAspect="1"/>
          </p:cNvGraphicFramePr>
          <p:nvPr/>
        </p:nvGraphicFramePr>
        <p:xfrm>
          <a:off x="2160885" y="1771750"/>
          <a:ext cx="3403600" cy="927100"/>
        </p:xfrm>
        <a:graphic>
          <a:graphicData uri="http://schemas.openxmlformats.org/presentationml/2006/ole">
            <mc:AlternateContent xmlns:mc="http://schemas.openxmlformats.org/markup-compatibility/2006">
              <mc:Choice xmlns:v="urn:schemas-microsoft-com:vml" Requires="v">
                <p:oleObj spid="_x0000_s5143" name="Equation" r:id="rId46" imgW="4533900" imgH="1231900" progId="Equation.3">
                  <p:embed/>
                </p:oleObj>
              </mc:Choice>
              <mc:Fallback>
                <p:oleObj name="Equation" r:id="rId46" imgW="4533900" imgH="1231900" progId="Equation.3">
                  <p:embed/>
                  <p:pic>
                    <p:nvPicPr>
                      <p:cNvPr id="9269" name="Object 53"/>
                      <p:cNvPicPr>
                        <a:picLocks noChangeAspect="1" noChangeArrowheads="1"/>
                      </p:cNvPicPr>
                      <p:nvPr/>
                    </p:nvPicPr>
                    <p:blipFill>
                      <a:blip r:embed="rId47">
                        <a:biLevel thresh="50000"/>
                        <a:grayscl/>
                        <a:extLst>
                          <a:ext uri="{28A0092B-C50C-407E-A947-70E740481C1C}">
                            <a14:useLocalDpi xmlns:a14="http://schemas.microsoft.com/office/drawing/2010/main" val="0"/>
                          </a:ext>
                        </a:extLst>
                      </a:blip>
                      <a:srcRect/>
                      <a:stretch>
                        <a:fillRect/>
                      </a:stretch>
                    </p:blipFill>
                    <p:spPr bwMode="auto">
                      <a:xfrm>
                        <a:off x="2160885" y="1771750"/>
                        <a:ext cx="34036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70" name="Object 54"/>
          <p:cNvGraphicFramePr>
            <a:graphicFrameLocks noChangeAspect="1"/>
          </p:cNvGraphicFramePr>
          <p:nvPr/>
        </p:nvGraphicFramePr>
        <p:xfrm>
          <a:off x="3576935" y="1784450"/>
          <a:ext cx="1943100" cy="444500"/>
        </p:xfrm>
        <a:graphic>
          <a:graphicData uri="http://schemas.openxmlformats.org/presentationml/2006/ole">
            <mc:AlternateContent xmlns:mc="http://schemas.openxmlformats.org/markup-compatibility/2006">
              <mc:Choice xmlns:v="urn:schemas-microsoft-com:vml" Requires="v">
                <p:oleObj spid="_x0000_s5144" name="Equation" r:id="rId48" imgW="2590800" imgH="596900" progId="Equation.3">
                  <p:embed/>
                </p:oleObj>
              </mc:Choice>
              <mc:Fallback>
                <p:oleObj name="Equation" r:id="rId48" imgW="2590800" imgH="596900" progId="Equation.3">
                  <p:embed/>
                  <p:pic>
                    <p:nvPicPr>
                      <p:cNvPr id="9270" name="Object 54"/>
                      <p:cNvPicPr>
                        <a:picLocks noChangeAspect="1" noChangeArrowheads="1"/>
                      </p:cNvPicPr>
                      <p:nvPr/>
                    </p:nvPicPr>
                    <p:blipFill>
                      <a:blip r:embed="rId49">
                        <a:biLevel thresh="50000"/>
                        <a:grayscl/>
                        <a:extLst>
                          <a:ext uri="{28A0092B-C50C-407E-A947-70E740481C1C}">
                            <a14:useLocalDpi xmlns:a14="http://schemas.microsoft.com/office/drawing/2010/main" val="0"/>
                          </a:ext>
                        </a:extLst>
                      </a:blip>
                      <a:srcRect/>
                      <a:stretch>
                        <a:fillRect/>
                      </a:stretch>
                    </p:blipFill>
                    <p:spPr bwMode="auto">
                      <a:xfrm>
                        <a:off x="3576935" y="1784450"/>
                        <a:ext cx="19431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71" name="Object 55"/>
          <p:cNvGraphicFramePr>
            <a:graphicFrameLocks noChangeAspect="1"/>
          </p:cNvGraphicFramePr>
          <p:nvPr/>
        </p:nvGraphicFramePr>
        <p:xfrm>
          <a:off x="4110335" y="2241650"/>
          <a:ext cx="876300" cy="444500"/>
        </p:xfrm>
        <a:graphic>
          <a:graphicData uri="http://schemas.openxmlformats.org/presentationml/2006/ole">
            <mc:AlternateContent xmlns:mc="http://schemas.openxmlformats.org/markup-compatibility/2006">
              <mc:Choice xmlns:v="urn:schemas-microsoft-com:vml" Requires="v">
                <p:oleObj spid="_x0000_s5145" name="Equation" r:id="rId50" imgW="1168400" imgH="596900" progId="Equation.3">
                  <p:embed/>
                </p:oleObj>
              </mc:Choice>
              <mc:Fallback>
                <p:oleObj name="Equation" r:id="rId50" imgW="1168400" imgH="596900" progId="Equation.3">
                  <p:embed/>
                  <p:pic>
                    <p:nvPicPr>
                      <p:cNvPr id="9271" name="Object 55"/>
                      <p:cNvPicPr>
                        <a:picLocks noChangeAspect="1" noChangeArrowheads="1"/>
                      </p:cNvPicPr>
                      <p:nvPr/>
                    </p:nvPicPr>
                    <p:blipFill>
                      <a:blip r:embed="rId51">
                        <a:biLevel thresh="50000"/>
                        <a:grayscl/>
                        <a:extLst>
                          <a:ext uri="{28A0092B-C50C-407E-A947-70E740481C1C}">
                            <a14:useLocalDpi xmlns:a14="http://schemas.microsoft.com/office/drawing/2010/main" val="0"/>
                          </a:ext>
                        </a:extLst>
                      </a:blip>
                      <a:srcRect/>
                      <a:stretch>
                        <a:fillRect/>
                      </a:stretch>
                    </p:blipFill>
                    <p:spPr bwMode="auto">
                      <a:xfrm>
                        <a:off x="4110335" y="2241650"/>
                        <a:ext cx="8763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72" name="Text Box 56"/>
          <p:cNvSpPr txBox="1">
            <a:spLocks noChangeArrowheads="1"/>
          </p:cNvSpPr>
          <p:nvPr/>
        </p:nvSpPr>
        <p:spPr bwMode="auto">
          <a:xfrm>
            <a:off x="466576" y="3211612"/>
            <a:ext cx="568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dirty="0">
                <a:solidFill>
                  <a:srgbClr val="FF0000"/>
                </a:solidFill>
                <a:latin typeface="微软雅黑" panose="020B0503020204020204" pitchFamily="34" charset="-122"/>
                <a:ea typeface="微软雅黑" panose="020B0503020204020204" pitchFamily="34" charset="-122"/>
              </a:rPr>
              <a:t>量与自变量增量之比的极限</a:t>
            </a:r>
            <a:r>
              <a:rPr kumimoji="1" lang="zh-CN" altLang="en-US" sz="2800" dirty="0">
                <a:latin typeface="微软雅黑" panose="020B0503020204020204" pitchFamily="34" charset="-122"/>
                <a:ea typeface="微软雅黑" panose="020B0503020204020204" pitchFamily="34" charset="-122"/>
              </a:rPr>
              <a:t> </a:t>
            </a:r>
            <a:r>
              <a:rPr kumimoji="1" lang="en-US" altLang="zh-CN" sz="2800" dirty="0">
                <a:latin typeface="微软雅黑" panose="020B0503020204020204" pitchFamily="34" charset="-122"/>
                <a:ea typeface="微软雅黑" panose="020B0503020204020204" pitchFamily="34" charset="-122"/>
              </a:rPr>
              <a:t>.</a:t>
            </a:r>
          </a:p>
        </p:txBody>
      </p:sp>
      <p:sp>
        <p:nvSpPr>
          <p:cNvPr id="9273" name="Text Box 57"/>
          <p:cNvSpPr txBox="1">
            <a:spLocks noChangeArrowheads="1"/>
          </p:cNvSpPr>
          <p:nvPr/>
        </p:nvSpPr>
        <p:spPr bwMode="auto">
          <a:xfrm>
            <a:off x="469032" y="3716437"/>
            <a:ext cx="2590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dirty="0">
                <a:latin typeface="微软雅黑" panose="020B0503020204020204" pitchFamily="34" charset="-122"/>
                <a:ea typeface="微软雅黑" panose="020B0503020204020204" pitchFamily="34" charset="-122"/>
              </a:rPr>
              <a:t>类似问题还有</a:t>
            </a:r>
            <a:r>
              <a:rPr kumimoji="1" lang="en-US" altLang="zh-CN" sz="2800" dirty="0">
                <a:latin typeface="微软雅黑" panose="020B0503020204020204" pitchFamily="34" charset="-122"/>
                <a:ea typeface="微软雅黑" panose="020B0503020204020204" pitchFamily="34" charset="-122"/>
              </a:rPr>
              <a:t>:</a:t>
            </a:r>
          </a:p>
        </p:txBody>
      </p:sp>
      <p:sp>
        <p:nvSpPr>
          <p:cNvPr id="9274" name="Text Box 58"/>
          <p:cNvSpPr txBox="1">
            <a:spLocks noChangeArrowheads="1"/>
          </p:cNvSpPr>
          <p:nvPr/>
        </p:nvSpPr>
        <p:spPr bwMode="auto">
          <a:xfrm>
            <a:off x="755650" y="4173637"/>
            <a:ext cx="1501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加速度</a:t>
            </a:r>
          </a:p>
        </p:txBody>
      </p:sp>
      <p:sp>
        <p:nvSpPr>
          <p:cNvPr id="9275" name="Text Box 59"/>
          <p:cNvSpPr txBox="1">
            <a:spLocks noChangeArrowheads="1"/>
          </p:cNvSpPr>
          <p:nvPr/>
        </p:nvSpPr>
        <p:spPr bwMode="auto">
          <a:xfrm>
            <a:off x="755650" y="4789587"/>
            <a:ext cx="1835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角速度</a:t>
            </a:r>
          </a:p>
        </p:txBody>
      </p:sp>
      <p:sp>
        <p:nvSpPr>
          <p:cNvPr id="9276" name="Text Box 60"/>
          <p:cNvSpPr txBox="1">
            <a:spLocks noChangeArrowheads="1"/>
          </p:cNvSpPr>
          <p:nvPr/>
        </p:nvSpPr>
        <p:spPr bwMode="auto">
          <a:xfrm>
            <a:off x="755650" y="5357912"/>
            <a:ext cx="1668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线密度</a:t>
            </a:r>
          </a:p>
        </p:txBody>
      </p:sp>
      <p:sp>
        <p:nvSpPr>
          <p:cNvPr id="9277" name="Text Box 61"/>
          <p:cNvSpPr txBox="1">
            <a:spLocks noChangeArrowheads="1"/>
          </p:cNvSpPr>
          <p:nvPr/>
        </p:nvSpPr>
        <p:spPr bwMode="auto">
          <a:xfrm>
            <a:off x="436563" y="5948462"/>
            <a:ext cx="20018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电流强度</a:t>
            </a:r>
          </a:p>
        </p:txBody>
      </p:sp>
      <p:sp>
        <p:nvSpPr>
          <p:cNvPr id="9278" name="Text Box 62"/>
          <p:cNvSpPr txBox="1">
            <a:spLocks noChangeArrowheads="1"/>
          </p:cNvSpPr>
          <p:nvPr/>
        </p:nvSpPr>
        <p:spPr bwMode="auto">
          <a:xfrm>
            <a:off x="2001838" y="4205387"/>
            <a:ext cx="58467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是</a:t>
            </a:r>
            <a:r>
              <a:rPr kumimoji="1" lang="zh-CN" altLang="en-US" sz="2800">
                <a:solidFill>
                  <a:schemeClr val="tx2"/>
                </a:solidFill>
                <a:latin typeface="微软雅黑" panose="020B0503020204020204" pitchFamily="34" charset="-122"/>
                <a:ea typeface="微软雅黑" panose="020B0503020204020204" pitchFamily="34" charset="-122"/>
              </a:rPr>
              <a:t>速度增量</a:t>
            </a:r>
            <a:r>
              <a:rPr kumimoji="1" lang="zh-CN" altLang="en-US" sz="2800">
                <a:latin typeface="微软雅黑" panose="020B0503020204020204" pitchFamily="34" charset="-122"/>
                <a:ea typeface="微软雅黑" panose="020B0503020204020204" pitchFamily="34" charset="-122"/>
              </a:rPr>
              <a:t>与</a:t>
            </a:r>
            <a:r>
              <a:rPr kumimoji="1" lang="zh-CN" altLang="en-US" sz="2800">
                <a:solidFill>
                  <a:schemeClr val="tx2"/>
                </a:solidFill>
                <a:latin typeface="微软雅黑" panose="020B0503020204020204" pitchFamily="34" charset="-122"/>
                <a:ea typeface="微软雅黑" panose="020B0503020204020204" pitchFamily="34" charset="-122"/>
              </a:rPr>
              <a:t>时间增量</a:t>
            </a:r>
            <a:r>
              <a:rPr kumimoji="1" lang="zh-CN" altLang="en-US" sz="2800">
                <a:latin typeface="微软雅黑" panose="020B0503020204020204" pitchFamily="34" charset="-122"/>
                <a:ea typeface="微软雅黑" panose="020B0503020204020204" pitchFamily="34" charset="-122"/>
              </a:rPr>
              <a:t>之比的极限</a:t>
            </a:r>
          </a:p>
        </p:txBody>
      </p:sp>
      <p:sp>
        <p:nvSpPr>
          <p:cNvPr id="9279" name="Text Box 63"/>
          <p:cNvSpPr txBox="1">
            <a:spLocks noChangeArrowheads="1"/>
          </p:cNvSpPr>
          <p:nvPr/>
        </p:nvSpPr>
        <p:spPr bwMode="auto">
          <a:xfrm>
            <a:off x="2001838" y="4803875"/>
            <a:ext cx="57769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是</a:t>
            </a:r>
            <a:r>
              <a:rPr kumimoji="1" lang="zh-CN" altLang="en-US" sz="2800">
                <a:solidFill>
                  <a:schemeClr val="tx2"/>
                </a:solidFill>
                <a:latin typeface="微软雅黑" panose="020B0503020204020204" pitchFamily="34" charset="-122"/>
                <a:ea typeface="微软雅黑" panose="020B0503020204020204" pitchFamily="34" charset="-122"/>
              </a:rPr>
              <a:t>转角增量</a:t>
            </a:r>
            <a:r>
              <a:rPr kumimoji="1" lang="zh-CN" altLang="en-US" sz="2800">
                <a:latin typeface="微软雅黑" panose="020B0503020204020204" pitchFamily="34" charset="-122"/>
                <a:ea typeface="微软雅黑" panose="020B0503020204020204" pitchFamily="34" charset="-122"/>
              </a:rPr>
              <a:t>与</a:t>
            </a:r>
            <a:r>
              <a:rPr kumimoji="1" lang="zh-CN" altLang="en-US" sz="2800">
                <a:solidFill>
                  <a:schemeClr val="tx2"/>
                </a:solidFill>
                <a:latin typeface="微软雅黑" panose="020B0503020204020204" pitchFamily="34" charset="-122"/>
                <a:ea typeface="微软雅黑" panose="020B0503020204020204" pitchFamily="34" charset="-122"/>
              </a:rPr>
              <a:t>时间增量</a:t>
            </a:r>
            <a:r>
              <a:rPr kumimoji="1" lang="zh-CN" altLang="en-US" sz="2800">
                <a:latin typeface="微软雅黑" panose="020B0503020204020204" pitchFamily="34" charset="-122"/>
                <a:ea typeface="微软雅黑" panose="020B0503020204020204" pitchFamily="34" charset="-122"/>
              </a:rPr>
              <a:t>之比的极限</a:t>
            </a:r>
          </a:p>
        </p:txBody>
      </p:sp>
      <p:sp>
        <p:nvSpPr>
          <p:cNvPr id="9280" name="Text Box 64"/>
          <p:cNvSpPr txBox="1">
            <a:spLocks noChangeArrowheads="1"/>
          </p:cNvSpPr>
          <p:nvPr/>
        </p:nvSpPr>
        <p:spPr bwMode="auto">
          <a:xfrm>
            <a:off x="2001838" y="5372200"/>
            <a:ext cx="58467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是</a:t>
            </a:r>
            <a:r>
              <a:rPr kumimoji="1" lang="zh-CN" altLang="en-US" sz="2800">
                <a:solidFill>
                  <a:schemeClr val="tx2"/>
                </a:solidFill>
                <a:latin typeface="微软雅黑" panose="020B0503020204020204" pitchFamily="34" charset="-122"/>
                <a:ea typeface="微软雅黑" panose="020B0503020204020204" pitchFamily="34" charset="-122"/>
              </a:rPr>
              <a:t>质量增量</a:t>
            </a:r>
            <a:r>
              <a:rPr kumimoji="1" lang="zh-CN" altLang="en-US" sz="2800">
                <a:latin typeface="微软雅黑" panose="020B0503020204020204" pitchFamily="34" charset="-122"/>
                <a:ea typeface="微软雅黑" panose="020B0503020204020204" pitchFamily="34" charset="-122"/>
              </a:rPr>
              <a:t>与</a:t>
            </a:r>
            <a:r>
              <a:rPr kumimoji="1" lang="zh-CN" altLang="en-US" sz="2800">
                <a:solidFill>
                  <a:schemeClr val="tx2"/>
                </a:solidFill>
                <a:latin typeface="微软雅黑" panose="020B0503020204020204" pitchFamily="34" charset="-122"/>
                <a:ea typeface="微软雅黑" panose="020B0503020204020204" pitchFamily="34" charset="-122"/>
              </a:rPr>
              <a:t>长度增量</a:t>
            </a:r>
            <a:r>
              <a:rPr kumimoji="1" lang="zh-CN" altLang="en-US" sz="2800">
                <a:latin typeface="微软雅黑" panose="020B0503020204020204" pitchFamily="34" charset="-122"/>
                <a:ea typeface="微软雅黑" panose="020B0503020204020204" pitchFamily="34" charset="-122"/>
              </a:rPr>
              <a:t>之比的极限</a:t>
            </a:r>
          </a:p>
        </p:txBody>
      </p:sp>
      <p:sp>
        <p:nvSpPr>
          <p:cNvPr id="9281" name="Text Box 65"/>
          <p:cNvSpPr txBox="1">
            <a:spLocks noChangeArrowheads="1"/>
          </p:cNvSpPr>
          <p:nvPr/>
        </p:nvSpPr>
        <p:spPr bwMode="auto">
          <a:xfrm>
            <a:off x="2078038" y="5957987"/>
            <a:ext cx="586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是</a:t>
            </a:r>
            <a:r>
              <a:rPr kumimoji="1" lang="zh-CN" altLang="en-US" sz="2800">
                <a:solidFill>
                  <a:schemeClr val="tx2"/>
                </a:solidFill>
                <a:latin typeface="微软雅黑" panose="020B0503020204020204" pitchFamily="34" charset="-122"/>
                <a:ea typeface="微软雅黑" panose="020B0503020204020204" pitchFamily="34" charset="-122"/>
              </a:rPr>
              <a:t>电量增量</a:t>
            </a:r>
            <a:r>
              <a:rPr kumimoji="1" lang="zh-CN" altLang="en-US" sz="2800">
                <a:latin typeface="微软雅黑" panose="020B0503020204020204" pitchFamily="34" charset="-122"/>
                <a:ea typeface="微软雅黑" panose="020B0503020204020204" pitchFamily="34" charset="-122"/>
              </a:rPr>
              <a:t>与</a:t>
            </a:r>
            <a:r>
              <a:rPr kumimoji="1" lang="zh-CN" altLang="en-US" sz="2800">
                <a:solidFill>
                  <a:schemeClr val="tx2"/>
                </a:solidFill>
                <a:latin typeface="微软雅黑" panose="020B0503020204020204" pitchFamily="34" charset="-122"/>
                <a:ea typeface="微软雅黑" panose="020B0503020204020204" pitchFamily="34" charset="-122"/>
              </a:rPr>
              <a:t>时间增量</a:t>
            </a:r>
            <a:r>
              <a:rPr kumimoji="1" lang="zh-CN" altLang="en-US" sz="2800">
                <a:latin typeface="微软雅黑" panose="020B0503020204020204" pitchFamily="34" charset="-122"/>
                <a:ea typeface="微软雅黑" panose="020B0503020204020204" pitchFamily="34" charset="-122"/>
              </a:rPr>
              <a:t>之比的极限</a:t>
            </a:r>
          </a:p>
        </p:txBody>
      </p:sp>
      <p:sp>
        <p:nvSpPr>
          <p:cNvPr id="9282" name="Text Box 66"/>
          <p:cNvSpPr txBox="1">
            <a:spLocks noChangeArrowheads="1"/>
          </p:cNvSpPr>
          <p:nvPr/>
        </p:nvSpPr>
        <p:spPr bwMode="auto">
          <a:xfrm>
            <a:off x="7929960" y="4272062"/>
            <a:ext cx="615553" cy="2133600"/>
          </a:xfrm>
          <a:prstGeom prst="rect">
            <a:avLst/>
          </a:prstGeom>
          <a:gradFill rotWithShape="1">
            <a:gsLst>
              <a:gs pos="0">
                <a:srgbClr val="008000"/>
              </a:gs>
              <a:gs pos="50000">
                <a:srgbClr val="FFFFFF"/>
              </a:gs>
              <a:gs pos="100000">
                <a:srgbClr val="008000"/>
              </a:gs>
            </a:gsLst>
            <a:lin ang="2700000" scaled="1"/>
          </a:gradFill>
          <a:ln w="9525">
            <a:solidFill>
              <a:schemeClr val="accent2"/>
            </a:solidFill>
            <a:miter lim="800000"/>
          </a:ln>
          <a:effectLst>
            <a:outerShdw dist="63500" dir="3187806" algn="ctr" rotWithShape="0">
              <a:schemeClr val="bg2"/>
            </a:outerShdw>
          </a:effectLst>
        </p:spPr>
        <p:txBody>
          <a:bodyPr vert="eaVert">
            <a:spAutoFit/>
          </a:bodyPr>
          <a:lstStyle/>
          <a:p>
            <a:pPr algn="ctr">
              <a:spcBef>
                <a:spcPct val="50000"/>
              </a:spcBef>
            </a:pPr>
            <a:r>
              <a:rPr kumimoji="1" lang="zh-CN" altLang="en-US" sz="2800">
                <a:latin typeface="微软雅黑" panose="020B0503020204020204" pitchFamily="34" charset="-122"/>
                <a:ea typeface="微软雅黑" panose="020B0503020204020204" pitchFamily="34" charset="-122"/>
              </a:rPr>
              <a:t>变化率问题</a:t>
            </a:r>
          </a:p>
        </p:txBody>
      </p:sp>
      <p:sp>
        <p:nvSpPr>
          <p:cNvPr id="9283" name="AutoShape 67"/>
          <p:cNvSpPr/>
          <p:nvPr/>
        </p:nvSpPr>
        <p:spPr bwMode="auto">
          <a:xfrm>
            <a:off x="7620000" y="4272062"/>
            <a:ext cx="152400" cy="2286000"/>
          </a:xfrm>
          <a:prstGeom prst="rightBrace">
            <a:avLst>
              <a:gd name="adj1" fmla="val 125000"/>
              <a:gd name="adj2" fmla="val 50000"/>
            </a:avLst>
          </a:prstGeom>
          <a:noFill/>
          <a:ln w="28575">
            <a:solidFill>
              <a:srgbClr val="008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aphicFrame>
        <p:nvGraphicFramePr>
          <p:cNvPr id="9285" name="Object 69"/>
          <p:cNvGraphicFramePr>
            <a:graphicFrameLocks noChangeAspect="1"/>
          </p:cNvGraphicFramePr>
          <p:nvPr/>
        </p:nvGraphicFramePr>
        <p:xfrm>
          <a:off x="990600" y="6535837"/>
          <a:ext cx="1054100" cy="114300"/>
        </p:xfrm>
        <a:graphic>
          <a:graphicData uri="http://schemas.openxmlformats.org/presentationml/2006/ole">
            <mc:AlternateContent xmlns:mc="http://schemas.openxmlformats.org/markup-compatibility/2006">
              <mc:Choice xmlns:v="urn:schemas-microsoft-com:vml" Requires="v">
                <p:oleObj spid="_x0000_s5146" name="Equation" r:id="rId52" imgW="1409700" imgH="152400" progId="Equation.3">
                  <p:embed/>
                </p:oleObj>
              </mc:Choice>
              <mc:Fallback>
                <p:oleObj name="Equation" r:id="rId52" imgW="1409700" imgH="152400" progId="Equation.3">
                  <p:embed/>
                  <p:pic>
                    <p:nvPicPr>
                      <p:cNvPr id="9285" name="Object 69"/>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990600" y="6535837"/>
                        <a:ext cx="1054100" cy="11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86" name="Rectangle 70"/>
          <p:cNvSpPr>
            <a:spLocks noChangeArrowheads="1"/>
          </p:cNvSpPr>
          <p:nvPr/>
        </p:nvSpPr>
        <p:spPr bwMode="auto">
          <a:xfrm>
            <a:off x="3130848" y="2692500"/>
            <a:ext cx="28813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solidFill>
                  <a:srgbClr val="FF0000"/>
                </a:solidFill>
                <a:latin typeface="微软雅黑" panose="020B0503020204020204" pitchFamily="34" charset="-122"/>
                <a:ea typeface="微软雅黑" panose="020B0503020204020204" pitchFamily="34" charset="-122"/>
              </a:rPr>
              <a:t>所求量为函数增</a:t>
            </a:r>
          </a:p>
        </p:txBody>
      </p:sp>
      <p:sp>
        <p:nvSpPr>
          <p:cNvPr id="9287" name="Rectangle 71"/>
          <p:cNvSpPr>
            <a:spLocks noChangeArrowheads="1"/>
          </p:cNvSpPr>
          <p:nvPr/>
        </p:nvSpPr>
        <p:spPr bwMode="auto">
          <a:xfrm>
            <a:off x="3203873" y="2751237"/>
            <a:ext cx="2663825" cy="431800"/>
          </a:xfrm>
          <a:prstGeom prst="rect">
            <a:avLst/>
          </a:prstGeom>
          <a:noFill/>
          <a:ln w="19050">
            <a:solidFill>
              <a:srgbClr val="008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9288" name="Rectangle 72"/>
          <p:cNvSpPr>
            <a:spLocks noChangeArrowheads="1"/>
          </p:cNvSpPr>
          <p:nvPr/>
        </p:nvSpPr>
        <p:spPr bwMode="auto">
          <a:xfrm>
            <a:off x="395536" y="3284637"/>
            <a:ext cx="4392613" cy="431800"/>
          </a:xfrm>
          <a:prstGeom prst="rect">
            <a:avLst/>
          </a:prstGeom>
          <a:noFill/>
          <a:ln w="19050">
            <a:solidFill>
              <a:srgbClr val="008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9289" name="Rectangle 73"/>
          <p:cNvSpPr>
            <a:spLocks noChangeArrowheads="1"/>
          </p:cNvSpPr>
          <p:nvPr/>
        </p:nvSpPr>
        <p:spPr bwMode="auto">
          <a:xfrm>
            <a:off x="5904234" y="961653"/>
            <a:ext cx="2916238" cy="3024188"/>
          </a:xfrm>
          <a:prstGeom prst="rect">
            <a:avLst/>
          </a:prstGeom>
          <a:noFill/>
          <a:ln w="38100" cmpd="dbl">
            <a:solidFill>
              <a:srgbClr val="008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left)">
                                      <p:cBhvr>
                                        <p:cTn id="7" dur="500"/>
                                        <p:tgtEl>
                                          <p:spTgt spid="921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287"/>
                                        </p:tgtEl>
                                        <p:attrNameLst>
                                          <p:attrName>style.visibility</p:attrName>
                                        </p:attrNameLst>
                                      </p:cBhvr>
                                      <p:to>
                                        <p:strVal val="visible"/>
                                      </p:to>
                                    </p:set>
                                    <p:animEffect transition="in" filter="wipe(left)">
                                      <p:cBhvr>
                                        <p:cTn id="11" dur="500"/>
                                        <p:tgtEl>
                                          <p:spTgt spid="9287"/>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9286"/>
                                        </p:tgtEl>
                                        <p:attrNameLst>
                                          <p:attrName>style.visibility</p:attrName>
                                        </p:attrNameLst>
                                      </p:cBhvr>
                                      <p:to>
                                        <p:strVal val="visible"/>
                                      </p:to>
                                    </p:set>
                                    <p:animEffect transition="in" filter="wipe(left)">
                                      <p:cBhvr>
                                        <p:cTn id="14" dur="500"/>
                                        <p:tgtEl>
                                          <p:spTgt spid="928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9272"/>
                                        </p:tgtEl>
                                        <p:attrNameLst>
                                          <p:attrName>style.visibility</p:attrName>
                                        </p:attrNameLst>
                                      </p:cBhvr>
                                      <p:to>
                                        <p:strVal val="visible"/>
                                      </p:to>
                                    </p:set>
                                    <p:animEffect transition="in" filter="wipe(left)">
                                      <p:cBhvr>
                                        <p:cTn id="18" dur="500"/>
                                        <p:tgtEl>
                                          <p:spTgt spid="9272"/>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9288"/>
                                        </p:tgtEl>
                                        <p:attrNameLst>
                                          <p:attrName>style.visibility</p:attrName>
                                        </p:attrNameLst>
                                      </p:cBhvr>
                                      <p:to>
                                        <p:strVal val="visible"/>
                                      </p:to>
                                    </p:set>
                                    <p:animEffect transition="in" filter="wipe(left)">
                                      <p:cBhvr>
                                        <p:cTn id="21" dur="500"/>
                                        <p:tgtEl>
                                          <p:spTgt spid="928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273"/>
                                        </p:tgtEl>
                                        <p:attrNameLst>
                                          <p:attrName>style.visibility</p:attrName>
                                        </p:attrNameLst>
                                      </p:cBhvr>
                                      <p:to>
                                        <p:strVal val="visible"/>
                                      </p:to>
                                    </p:set>
                                    <p:animEffect transition="in" filter="wipe(left)">
                                      <p:cBhvr>
                                        <p:cTn id="26" dur="500"/>
                                        <p:tgtEl>
                                          <p:spTgt spid="9273"/>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9274"/>
                                        </p:tgtEl>
                                        <p:attrNameLst>
                                          <p:attrName>style.visibility</p:attrName>
                                        </p:attrNameLst>
                                      </p:cBhvr>
                                      <p:to>
                                        <p:strVal val="visible"/>
                                      </p:to>
                                    </p:set>
                                    <p:animEffect transition="in" filter="wipe(left)">
                                      <p:cBhvr>
                                        <p:cTn id="30" dur="500"/>
                                        <p:tgtEl>
                                          <p:spTgt spid="9274"/>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9278"/>
                                        </p:tgtEl>
                                        <p:attrNameLst>
                                          <p:attrName>style.visibility</p:attrName>
                                        </p:attrNameLst>
                                      </p:cBhvr>
                                      <p:to>
                                        <p:strVal val="visible"/>
                                      </p:to>
                                    </p:set>
                                    <p:animEffect transition="in" filter="wipe(left)">
                                      <p:cBhvr>
                                        <p:cTn id="34" dur="500"/>
                                        <p:tgtEl>
                                          <p:spTgt spid="9278"/>
                                        </p:tgtEl>
                                      </p:cBhvr>
                                    </p:animEffect>
                                  </p:childTnLst>
                                </p:cTn>
                              </p:par>
                            </p:childTnLst>
                          </p:cTn>
                        </p:par>
                        <p:par>
                          <p:cTn id="35" fill="hold">
                            <p:stCondLst>
                              <p:cond delay="1500"/>
                            </p:stCondLst>
                            <p:childTnLst>
                              <p:par>
                                <p:cTn id="36" presetID="22" presetClass="entr" presetSubtype="8" fill="hold" grpId="0" nodeType="afterEffect">
                                  <p:stCondLst>
                                    <p:cond delay="0"/>
                                  </p:stCondLst>
                                  <p:childTnLst>
                                    <p:set>
                                      <p:cBhvr>
                                        <p:cTn id="37" dur="1" fill="hold">
                                          <p:stCondLst>
                                            <p:cond delay="0"/>
                                          </p:stCondLst>
                                        </p:cTn>
                                        <p:tgtEl>
                                          <p:spTgt spid="9275"/>
                                        </p:tgtEl>
                                        <p:attrNameLst>
                                          <p:attrName>style.visibility</p:attrName>
                                        </p:attrNameLst>
                                      </p:cBhvr>
                                      <p:to>
                                        <p:strVal val="visible"/>
                                      </p:to>
                                    </p:set>
                                    <p:animEffect transition="in" filter="wipe(left)">
                                      <p:cBhvr>
                                        <p:cTn id="38" dur="500"/>
                                        <p:tgtEl>
                                          <p:spTgt spid="9275"/>
                                        </p:tgtEl>
                                      </p:cBhvr>
                                    </p:animEffect>
                                  </p:childTnLst>
                                </p:cTn>
                              </p:par>
                            </p:childTnLst>
                          </p:cTn>
                        </p:par>
                        <p:par>
                          <p:cTn id="39" fill="hold">
                            <p:stCondLst>
                              <p:cond delay="2000"/>
                            </p:stCondLst>
                            <p:childTnLst>
                              <p:par>
                                <p:cTn id="40" presetID="22" presetClass="entr" presetSubtype="8" fill="hold" grpId="0" nodeType="afterEffect">
                                  <p:stCondLst>
                                    <p:cond delay="0"/>
                                  </p:stCondLst>
                                  <p:childTnLst>
                                    <p:set>
                                      <p:cBhvr>
                                        <p:cTn id="41" dur="1" fill="hold">
                                          <p:stCondLst>
                                            <p:cond delay="0"/>
                                          </p:stCondLst>
                                        </p:cTn>
                                        <p:tgtEl>
                                          <p:spTgt spid="9279"/>
                                        </p:tgtEl>
                                        <p:attrNameLst>
                                          <p:attrName>style.visibility</p:attrName>
                                        </p:attrNameLst>
                                      </p:cBhvr>
                                      <p:to>
                                        <p:strVal val="visible"/>
                                      </p:to>
                                    </p:set>
                                    <p:animEffect transition="in" filter="wipe(left)">
                                      <p:cBhvr>
                                        <p:cTn id="42" dur="500"/>
                                        <p:tgtEl>
                                          <p:spTgt spid="9279"/>
                                        </p:tgtEl>
                                      </p:cBhvr>
                                    </p:animEffect>
                                  </p:childTnLst>
                                </p:cTn>
                              </p:par>
                            </p:childTnLst>
                          </p:cTn>
                        </p:par>
                        <p:par>
                          <p:cTn id="43" fill="hold">
                            <p:stCondLst>
                              <p:cond delay="2500"/>
                            </p:stCondLst>
                            <p:childTnLst>
                              <p:par>
                                <p:cTn id="44" presetID="22" presetClass="entr" presetSubtype="8" fill="hold" grpId="0" nodeType="afterEffect">
                                  <p:stCondLst>
                                    <p:cond delay="0"/>
                                  </p:stCondLst>
                                  <p:childTnLst>
                                    <p:set>
                                      <p:cBhvr>
                                        <p:cTn id="45" dur="1" fill="hold">
                                          <p:stCondLst>
                                            <p:cond delay="0"/>
                                          </p:stCondLst>
                                        </p:cTn>
                                        <p:tgtEl>
                                          <p:spTgt spid="9276"/>
                                        </p:tgtEl>
                                        <p:attrNameLst>
                                          <p:attrName>style.visibility</p:attrName>
                                        </p:attrNameLst>
                                      </p:cBhvr>
                                      <p:to>
                                        <p:strVal val="visible"/>
                                      </p:to>
                                    </p:set>
                                    <p:animEffect transition="in" filter="wipe(left)">
                                      <p:cBhvr>
                                        <p:cTn id="46" dur="500"/>
                                        <p:tgtEl>
                                          <p:spTgt spid="9276"/>
                                        </p:tgtEl>
                                      </p:cBhvr>
                                    </p:animEffect>
                                  </p:childTnLst>
                                </p:cTn>
                              </p:par>
                            </p:childTnLst>
                          </p:cTn>
                        </p:par>
                        <p:par>
                          <p:cTn id="47" fill="hold">
                            <p:stCondLst>
                              <p:cond delay="3000"/>
                            </p:stCondLst>
                            <p:childTnLst>
                              <p:par>
                                <p:cTn id="48" presetID="22" presetClass="entr" presetSubtype="8" fill="hold" grpId="0" nodeType="afterEffect">
                                  <p:stCondLst>
                                    <p:cond delay="0"/>
                                  </p:stCondLst>
                                  <p:childTnLst>
                                    <p:set>
                                      <p:cBhvr>
                                        <p:cTn id="49" dur="1" fill="hold">
                                          <p:stCondLst>
                                            <p:cond delay="0"/>
                                          </p:stCondLst>
                                        </p:cTn>
                                        <p:tgtEl>
                                          <p:spTgt spid="9280"/>
                                        </p:tgtEl>
                                        <p:attrNameLst>
                                          <p:attrName>style.visibility</p:attrName>
                                        </p:attrNameLst>
                                      </p:cBhvr>
                                      <p:to>
                                        <p:strVal val="visible"/>
                                      </p:to>
                                    </p:set>
                                    <p:animEffect transition="in" filter="wipe(left)">
                                      <p:cBhvr>
                                        <p:cTn id="50" dur="500"/>
                                        <p:tgtEl>
                                          <p:spTgt spid="9280"/>
                                        </p:tgtEl>
                                      </p:cBhvr>
                                    </p:animEffect>
                                  </p:childTnLst>
                                </p:cTn>
                              </p:par>
                            </p:childTnLst>
                          </p:cTn>
                        </p:par>
                        <p:par>
                          <p:cTn id="51" fill="hold">
                            <p:stCondLst>
                              <p:cond delay="3500"/>
                            </p:stCondLst>
                            <p:childTnLst>
                              <p:par>
                                <p:cTn id="52" presetID="22" presetClass="entr" presetSubtype="8" fill="hold" grpId="0" nodeType="afterEffect">
                                  <p:stCondLst>
                                    <p:cond delay="0"/>
                                  </p:stCondLst>
                                  <p:childTnLst>
                                    <p:set>
                                      <p:cBhvr>
                                        <p:cTn id="53" dur="1" fill="hold">
                                          <p:stCondLst>
                                            <p:cond delay="0"/>
                                          </p:stCondLst>
                                        </p:cTn>
                                        <p:tgtEl>
                                          <p:spTgt spid="9277"/>
                                        </p:tgtEl>
                                        <p:attrNameLst>
                                          <p:attrName>style.visibility</p:attrName>
                                        </p:attrNameLst>
                                      </p:cBhvr>
                                      <p:to>
                                        <p:strVal val="visible"/>
                                      </p:to>
                                    </p:set>
                                    <p:animEffect transition="in" filter="wipe(left)">
                                      <p:cBhvr>
                                        <p:cTn id="54" dur="500"/>
                                        <p:tgtEl>
                                          <p:spTgt spid="9277"/>
                                        </p:tgtEl>
                                      </p:cBhvr>
                                    </p:animEffect>
                                  </p:childTnLst>
                                </p:cTn>
                              </p:par>
                            </p:childTnLst>
                          </p:cTn>
                        </p:par>
                        <p:par>
                          <p:cTn id="55" fill="hold">
                            <p:stCondLst>
                              <p:cond delay="4000"/>
                            </p:stCondLst>
                            <p:childTnLst>
                              <p:par>
                                <p:cTn id="56" presetID="22" presetClass="entr" presetSubtype="8" fill="hold" grpId="0" nodeType="afterEffect">
                                  <p:stCondLst>
                                    <p:cond delay="0"/>
                                  </p:stCondLst>
                                  <p:childTnLst>
                                    <p:set>
                                      <p:cBhvr>
                                        <p:cTn id="57" dur="1" fill="hold">
                                          <p:stCondLst>
                                            <p:cond delay="0"/>
                                          </p:stCondLst>
                                        </p:cTn>
                                        <p:tgtEl>
                                          <p:spTgt spid="9281"/>
                                        </p:tgtEl>
                                        <p:attrNameLst>
                                          <p:attrName>style.visibility</p:attrName>
                                        </p:attrNameLst>
                                      </p:cBhvr>
                                      <p:to>
                                        <p:strVal val="visible"/>
                                      </p:to>
                                    </p:set>
                                    <p:animEffect transition="in" filter="wipe(left)">
                                      <p:cBhvr>
                                        <p:cTn id="58" dur="500"/>
                                        <p:tgtEl>
                                          <p:spTgt spid="9281"/>
                                        </p:tgtEl>
                                      </p:cBhvr>
                                    </p:animEffect>
                                  </p:childTnLst>
                                </p:cTn>
                              </p:par>
                            </p:childTnLst>
                          </p:cTn>
                        </p:par>
                        <p:par>
                          <p:cTn id="59" fill="hold">
                            <p:stCondLst>
                              <p:cond delay="4500"/>
                            </p:stCondLst>
                            <p:childTnLst>
                              <p:par>
                                <p:cTn id="60" presetID="22" presetClass="entr" presetSubtype="8" fill="hold" nodeType="afterEffect">
                                  <p:stCondLst>
                                    <p:cond delay="0"/>
                                  </p:stCondLst>
                                  <p:childTnLst>
                                    <p:set>
                                      <p:cBhvr>
                                        <p:cTn id="61" dur="1" fill="hold">
                                          <p:stCondLst>
                                            <p:cond delay="0"/>
                                          </p:stCondLst>
                                        </p:cTn>
                                        <p:tgtEl>
                                          <p:spTgt spid="9285"/>
                                        </p:tgtEl>
                                        <p:attrNameLst>
                                          <p:attrName>style.visibility</p:attrName>
                                        </p:attrNameLst>
                                      </p:cBhvr>
                                      <p:to>
                                        <p:strVal val="visible"/>
                                      </p:to>
                                    </p:set>
                                    <p:animEffect transition="in" filter="wipe(left)">
                                      <p:cBhvr>
                                        <p:cTn id="62" dur="500"/>
                                        <p:tgtEl>
                                          <p:spTgt spid="928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9283"/>
                                        </p:tgtEl>
                                        <p:attrNameLst>
                                          <p:attrName>style.visibility</p:attrName>
                                        </p:attrNameLst>
                                      </p:cBhvr>
                                      <p:to>
                                        <p:strVal val="visible"/>
                                      </p:to>
                                    </p:set>
                                    <p:animEffect transition="in" filter="wipe(up)">
                                      <p:cBhvr>
                                        <p:cTn id="67" dur="500"/>
                                        <p:tgtEl>
                                          <p:spTgt spid="9283"/>
                                        </p:tgtEl>
                                      </p:cBhvr>
                                    </p:animEffect>
                                  </p:childTnLst>
                                </p:cTn>
                              </p:par>
                            </p:childTnLst>
                          </p:cTn>
                        </p:par>
                        <p:par>
                          <p:cTn id="68" fill="hold">
                            <p:stCondLst>
                              <p:cond delay="500"/>
                            </p:stCondLst>
                            <p:childTnLst>
                              <p:par>
                                <p:cTn id="69" presetID="22" presetClass="entr" presetSubtype="1" fill="hold" grpId="0" nodeType="afterEffect">
                                  <p:stCondLst>
                                    <p:cond delay="0"/>
                                  </p:stCondLst>
                                  <p:childTnLst>
                                    <p:set>
                                      <p:cBhvr>
                                        <p:cTn id="70" dur="1" fill="hold">
                                          <p:stCondLst>
                                            <p:cond delay="0"/>
                                          </p:stCondLst>
                                        </p:cTn>
                                        <p:tgtEl>
                                          <p:spTgt spid="9282"/>
                                        </p:tgtEl>
                                        <p:attrNameLst>
                                          <p:attrName>style.visibility</p:attrName>
                                        </p:attrNameLst>
                                      </p:cBhvr>
                                      <p:to>
                                        <p:strVal val="visible"/>
                                      </p:to>
                                    </p:set>
                                    <p:animEffect transition="in" filter="wipe(up)">
                                      <p:cBhvr>
                                        <p:cTn id="71" dur="500"/>
                                        <p:tgtEl>
                                          <p:spTgt spid="9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utoUpdateAnimBg="0"/>
      <p:bldP spid="9272" grpId="0" autoUpdateAnimBg="0"/>
      <p:bldP spid="9273" grpId="0" autoUpdateAnimBg="0"/>
      <p:bldP spid="9274" grpId="0" autoUpdateAnimBg="0"/>
      <p:bldP spid="9275" grpId="0" autoUpdateAnimBg="0"/>
      <p:bldP spid="9276" grpId="0" autoUpdateAnimBg="0"/>
      <p:bldP spid="9277" grpId="0" autoUpdateAnimBg="0"/>
      <p:bldP spid="9278" grpId="0" autoUpdateAnimBg="0"/>
      <p:bldP spid="9279" grpId="0" autoUpdateAnimBg="0"/>
      <p:bldP spid="9280" grpId="0" autoUpdateAnimBg="0"/>
      <p:bldP spid="9281" grpId="0" autoUpdateAnimBg="0"/>
      <p:bldP spid="9282" grpId="0" animBg="1" autoUpdateAnimBg="0"/>
      <p:bldP spid="9283" grpId="0" animBg="1"/>
      <p:bldP spid="9286" grpId="0"/>
      <p:bldP spid="9287" grpId="0" animBg="1"/>
      <p:bldP spid="928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2" name="Rectangle 42"/>
          <p:cNvSpPr>
            <a:spLocks noChangeArrowheads="1"/>
          </p:cNvSpPr>
          <p:nvPr/>
        </p:nvSpPr>
        <p:spPr bwMode="auto">
          <a:xfrm>
            <a:off x="1115615" y="4513932"/>
            <a:ext cx="7633097" cy="1727200"/>
          </a:xfrm>
          <a:prstGeom prst="rect">
            <a:avLst/>
          </a:prstGeom>
          <a:solidFill>
            <a:schemeClr val="bg1"/>
          </a:solidFill>
          <a:ln w="19050">
            <a:solidFill>
              <a:srgbClr val="0000FF"/>
            </a:solidFill>
            <a:miter lim="800000"/>
          </a:ln>
          <a:effectLst>
            <a:outerShdw dist="63500" dir="2212194" algn="ctr" rotWithShape="0">
              <a:schemeClr val="bg2"/>
            </a:outerShdw>
          </a:effec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0243" name="Text Box 3"/>
          <p:cNvSpPr txBox="1">
            <a:spLocks noChangeArrowheads="1"/>
          </p:cNvSpPr>
          <p:nvPr/>
        </p:nvSpPr>
        <p:spPr bwMode="auto">
          <a:xfrm>
            <a:off x="609600" y="929357"/>
            <a:ext cx="289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solidFill>
                  <a:srgbClr val="FF0000"/>
                </a:solidFill>
                <a:latin typeface="微软雅黑" panose="020B0503020204020204" pitchFamily="34" charset="-122"/>
                <a:ea typeface="微软雅黑" panose="020B0503020204020204" pitchFamily="34" charset="-122"/>
              </a:rPr>
              <a:t>定义</a:t>
            </a:r>
            <a:r>
              <a:rPr kumimoji="1" lang="en-US" altLang="zh-CN" sz="2800" b="1" dirty="0">
                <a:solidFill>
                  <a:srgbClr val="FF0000"/>
                </a:solidFill>
                <a:latin typeface="微软雅黑" panose="020B0503020204020204" pitchFamily="34" charset="-122"/>
                <a:ea typeface="微软雅黑" panose="020B0503020204020204" pitchFamily="34" charset="-122"/>
              </a:rPr>
              <a:t>1 .</a:t>
            </a:r>
            <a:r>
              <a:rPr kumimoji="1" lang="en-US" altLang="zh-CN" sz="2800" dirty="0">
                <a:solidFill>
                  <a:srgbClr val="FF0000"/>
                </a:solidFill>
                <a:latin typeface="微软雅黑" panose="020B0503020204020204" pitchFamily="34" charset="-122"/>
                <a:ea typeface="微软雅黑" panose="020B0503020204020204" pitchFamily="34" charset="-122"/>
              </a:rPr>
              <a:t> </a:t>
            </a:r>
            <a:r>
              <a:rPr kumimoji="1" lang="zh-CN" altLang="en-US" sz="2800" dirty="0">
                <a:latin typeface="微软雅黑" panose="020B0503020204020204" pitchFamily="34" charset="-122"/>
                <a:ea typeface="微软雅黑" panose="020B0503020204020204" pitchFamily="34" charset="-122"/>
              </a:rPr>
              <a:t>设函数</a:t>
            </a:r>
          </a:p>
        </p:txBody>
      </p:sp>
      <p:graphicFrame>
        <p:nvGraphicFramePr>
          <p:cNvPr id="10244" name="Object 4"/>
          <p:cNvGraphicFramePr>
            <a:graphicFrameLocks noChangeAspect="1"/>
          </p:cNvGraphicFramePr>
          <p:nvPr/>
        </p:nvGraphicFramePr>
        <p:xfrm>
          <a:off x="2984500" y="970632"/>
          <a:ext cx="1511300" cy="509588"/>
        </p:xfrm>
        <a:graphic>
          <a:graphicData uri="http://schemas.openxmlformats.org/presentationml/2006/ole">
            <mc:AlternateContent xmlns:mc="http://schemas.openxmlformats.org/markup-compatibility/2006">
              <mc:Choice xmlns:v="urn:schemas-microsoft-com:vml" Requires="v">
                <p:oleObj spid="_x0000_s6146" name="公式" r:id="rId3" imgW="800100" imgH="266700" progId="Equation.3">
                  <p:embed/>
                </p:oleObj>
              </mc:Choice>
              <mc:Fallback>
                <p:oleObj name="公式" r:id="rId3" imgW="800100" imgH="266700" progId="Equation.3">
                  <p:embed/>
                  <p:pic>
                    <p:nvPicPr>
                      <p:cNvPr id="10244" name="Object 4"/>
                      <p:cNvPicPr>
                        <a:picLocks noChangeAspect="1" noChangeArrowheads="1"/>
                      </p:cNvPicPr>
                      <p:nvPr/>
                    </p:nvPicPr>
                    <p:blipFill>
                      <a:blip r:embed="rId4">
                        <a:biLevel thresh="50000"/>
                        <a:grayscl/>
                        <a:extLst>
                          <a:ext uri="{28A0092B-C50C-407E-A947-70E740481C1C}">
                            <a14:useLocalDpi xmlns:a14="http://schemas.microsoft.com/office/drawing/2010/main" val="0"/>
                          </a:ext>
                        </a:extLst>
                      </a:blip>
                      <a:srcRect/>
                      <a:stretch>
                        <a:fillRect/>
                      </a:stretch>
                    </p:blipFill>
                    <p:spPr bwMode="auto">
                      <a:xfrm>
                        <a:off x="2984500" y="970632"/>
                        <a:ext cx="1511300"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5" name="Text Box 5"/>
          <p:cNvSpPr txBox="1">
            <a:spLocks noChangeArrowheads="1"/>
          </p:cNvSpPr>
          <p:nvPr/>
        </p:nvSpPr>
        <p:spPr bwMode="auto">
          <a:xfrm>
            <a:off x="4419600" y="910307"/>
            <a:ext cx="99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在点</a:t>
            </a:r>
          </a:p>
        </p:txBody>
      </p:sp>
      <p:graphicFrame>
        <p:nvGraphicFramePr>
          <p:cNvPr id="10246" name="Object 6"/>
          <p:cNvGraphicFramePr>
            <a:graphicFrameLocks noChangeAspect="1"/>
          </p:cNvGraphicFramePr>
          <p:nvPr/>
        </p:nvGraphicFramePr>
        <p:xfrm>
          <a:off x="5286375" y="910307"/>
          <a:ext cx="428625" cy="596900"/>
        </p:xfrm>
        <a:graphic>
          <a:graphicData uri="http://schemas.openxmlformats.org/presentationml/2006/ole">
            <mc:AlternateContent xmlns:mc="http://schemas.openxmlformats.org/markup-compatibility/2006">
              <mc:Choice xmlns:v="urn:schemas-microsoft-com:vml" Requires="v">
                <p:oleObj spid="_x0000_s6147" name="Equation" r:id="rId5" imgW="215900" imgH="304800" progId="Equation.3">
                  <p:embed/>
                </p:oleObj>
              </mc:Choice>
              <mc:Fallback>
                <p:oleObj name="Equation" r:id="rId5" imgW="215900" imgH="304800" progId="Equation.3">
                  <p:embed/>
                  <p:pic>
                    <p:nvPicPr>
                      <p:cNvPr id="10246" name="Object 6"/>
                      <p:cNvPicPr>
                        <a:picLocks noChangeAspect="1" noChangeArrowheads="1"/>
                      </p:cNvPicPr>
                      <p:nvPr/>
                    </p:nvPicPr>
                    <p:blipFill>
                      <a:blip r:embed="rId6">
                        <a:biLevel thresh="50000"/>
                        <a:grayscl/>
                        <a:extLst>
                          <a:ext uri="{28A0092B-C50C-407E-A947-70E740481C1C}">
                            <a14:useLocalDpi xmlns:a14="http://schemas.microsoft.com/office/drawing/2010/main" val="0"/>
                          </a:ext>
                        </a:extLst>
                      </a:blip>
                      <a:srcRect/>
                      <a:stretch>
                        <a:fillRect/>
                      </a:stretch>
                    </p:blipFill>
                    <p:spPr bwMode="auto">
                      <a:xfrm>
                        <a:off x="5286375" y="910307"/>
                        <a:ext cx="428625"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7" name="Object 7"/>
          <p:cNvGraphicFramePr>
            <a:graphicFrameLocks noChangeAspect="1"/>
          </p:cNvGraphicFramePr>
          <p:nvPr/>
        </p:nvGraphicFramePr>
        <p:xfrm>
          <a:off x="1116013" y="1735807"/>
          <a:ext cx="711200" cy="673100"/>
        </p:xfrm>
        <a:graphic>
          <a:graphicData uri="http://schemas.openxmlformats.org/presentationml/2006/ole">
            <mc:AlternateContent xmlns:mc="http://schemas.openxmlformats.org/markup-compatibility/2006">
              <mc:Choice xmlns:v="urn:schemas-microsoft-com:vml" Requires="v">
                <p:oleObj spid="_x0000_s6148" name="Equation" r:id="rId7" imgW="952500" imgH="901700" progId="Equation.3">
                  <p:embed/>
                </p:oleObj>
              </mc:Choice>
              <mc:Fallback>
                <p:oleObj name="Equation" r:id="rId7" imgW="952500" imgH="901700" progId="Equation.3">
                  <p:embed/>
                  <p:pic>
                    <p:nvPicPr>
                      <p:cNvPr id="10247"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013" y="1735807"/>
                        <a:ext cx="7112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8" name="Object 8"/>
          <p:cNvGraphicFramePr>
            <a:graphicFrameLocks noChangeAspect="1"/>
          </p:cNvGraphicFramePr>
          <p:nvPr/>
        </p:nvGraphicFramePr>
        <p:xfrm>
          <a:off x="1801813" y="1583407"/>
          <a:ext cx="1774825" cy="858838"/>
        </p:xfrm>
        <a:graphic>
          <a:graphicData uri="http://schemas.openxmlformats.org/presentationml/2006/ole">
            <mc:AlternateContent xmlns:mc="http://schemas.openxmlformats.org/markup-compatibility/2006">
              <mc:Choice xmlns:v="urn:schemas-microsoft-com:vml" Requires="v">
                <p:oleObj spid="_x0000_s6149" name="Equation" r:id="rId9" imgW="2628900" imgH="1270000" progId="Equation.3">
                  <p:embed/>
                </p:oleObj>
              </mc:Choice>
              <mc:Fallback>
                <p:oleObj name="Equation" r:id="rId9" imgW="2628900" imgH="1270000" progId="Equation.3">
                  <p:embed/>
                  <p:pic>
                    <p:nvPicPr>
                      <p:cNvPr id="10248"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01813" y="1583407"/>
                        <a:ext cx="1774825" cy="85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9" name="Object 9"/>
          <p:cNvGraphicFramePr>
            <a:graphicFrameLocks noChangeAspect="1"/>
          </p:cNvGraphicFramePr>
          <p:nvPr/>
        </p:nvGraphicFramePr>
        <p:xfrm>
          <a:off x="3694113" y="1570707"/>
          <a:ext cx="1587500" cy="927100"/>
        </p:xfrm>
        <a:graphic>
          <a:graphicData uri="http://schemas.openxmlformats.org/presentationml/2006/ole">
            <mc:AlternateContent xmlns:mc="http://schemas.openxmlformats.org/markup-compatibility/2006">
              <mc:Choice xmlns:v="urn:schemas-microsoft-com:vml" Requires="v">
                <p:oleObj spid="_x0000_s6150" name="Equation" r:id="rId11" imgW="2120900" imgH="1231900" progId="Equation.3">
                  <p:embed/>
                </p:oleObj>
              </mc:Choice>
              <mc:Fallback>
                <p:oleObj name="Equation" r:id="rId11" imgW="2120900" imgH="1231900" progId="Equation.3">
                  <p:embed/>
                  <p:pic>
                    <p:nvPicPr>
                      <p:cNvPr id="10249"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94113" y="1570707"/>
                        <a:ext cx="15875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250" name="Group 10"/>
          <p:cNvGrpSpPr/>
          <p:nvPr/>
        </p:nvGrpSpPr>
        <p:grpSpPr bwMode="auto">
          <a:xfrm>
            <a:off x="5651500" y="1562770"/>
            <a:ext cx="2819400" cy="901700"/>
            <a:chOff x="3888" y="672"/>
            <a:chExt cx="1776" cy="568"/>
          </a:xfrm>
        </p:grpSpPr>
        <p:sp>
          <p:nvSpPr>
            <p:cNvPr id="10251" name="Rectangle 11"/>
            <p:cNvSpPr>
              <a:spLocks noChangeArrowheads="1"/>
            </p:cNvSpPr>
            <p:nvPr/>
          </p:nvSpPr>
          <p:spPr bwMode="auto">
            <a:xfrm>
              <a:off x="3888" y="672"/>
              <a:ext cx="1776" cy="528"/>
            </a:xfrm>
            <a:prstGeom prst="rect">
              <a:avLst/>
            </a:prstGeom>
            <a:noFill/>
            <a:ln w="9525">
              <a:solidFill>
                <a:srgbClr val="00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aphicFrame>
          <p:nvGraphicFramePr>
            <p:cNvPr id="10252" name="Object 12"/>
            <p:cNvGraphicFramePr>
              <a:graphicFrameLocks noChangeAspect="1"/>
            </p:cNvGraphicFramePr>
            <p:nvPr/>
          </p:nvGraphicFramePr>
          <p:xfrm>
            <a:off x="3936" y="672"/>
            <a:ext cx="1684" cy="329"/>
          </p:xfrm>
          <a:graphic>
            <a:graphicData uri="http://schemas.openxmlformats.org/presentationml/2006/ole">
              <mc:AlternateContent xmlns:mc="http://schemas.openxmlformats.org/markup-compatibility/2006">
                <mc:Choice xmlns:v="urn:schemas-microsoft-com:vml" Requires="v">
                  <p:oleObj spid="_x0000_s6151" name="公式" r:id="rId13" imgW="1562100" imgH="304800" progId="Equation.3">
                    <p:embed/>
                  </p:oleObj>
                </mc:Choice>
                <mc:Fallback>
                  <p:oleObj name="公式" r:id="rId13" imgW="1562100" imgH="304800" progId="Equation.3">
                    <p:embed/>
                    <p:pic>
                      <p:nvPicPr>
                        <p:cNvPr id="10252"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36" y="672"/>
                          <a:ext cx="1684" cy="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3" name="Object 13"/>
            <p:cNvGraphicFramePr>
              <a:graphicFrameLocks noChangeAspect="1"/>
            </p:cNvGraphicFramePr>
            <p:nvPr/>
          </p:nvGraphicFramePr>
          <p:xfrm>
            <a:off x="4176" y="912"/>
            <a:ext cx="1082" cy="328"/>
          </p:xfrm>
          <a:graphic>
            <a:graphicData uri="http://schemas.openxmlformats.org/presentationml/2006/ole">
              <mc:AlternateContent xmlns:mc="http://schemas.openxmlformats.org/markup-compatibility/2006">
                <mc:Choice xmlns:v="urn:schemas-microsoft-com:vml" Requires="v">
                  <p:oleObj spid="_x0000_s6152" name="公式" r:id="rId15" imgW="1003300" imgH="304800" progId="Equation.3">
                    <p:embed/>
                  </p:oleObj>
                </mc:Choice>
                <mc:Fallback>
                  <p:oleObj name="公式" r:id="rId15" imgW="1003300" imgH="304800" progId="Equation.3">
                    <p:embed/>
                    <p:pic>
                      <p:nvPicPr>
                        <p:cNvPr id="10253"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76" y="912"/>
                          <a:ext cx="1082"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254" name="Text Box 14"/>
          <p:cNvSpPr txBox="1">
            <a:spLocks noChangeArrowheads="1"/>
          </p:cNvSpPr>
          <p:nvPr/>
        </p:nvSpPr>
        <p:spPr bwMode="auto">
          <a:xfrm>
            <a:off x="582488" y="2462882"/>
            <a:ext cx="1219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dirty="0">
                <a:latin typeface="微软雅黑" panose="020B0503020204020204" pitchFamily="34" charset="-122"/>
                <a:ea typeface="微软雅黑" panose="020B0503020204020204" pitchFamily="34" charset="-122"/>
              </a:rPr>
              <a:t>存在</a:t>
            </a:r>
            <a:r>
              <a:rPr kumimoji="1" lang="en-US" altLang="zh-CN" sz="2800" dirty="0">
                <a:latin typeface="微软雅黑" panose="020B0503020204020204" pitchFamily="34" charset="-122"/>
                <a:ea typeface="微软雅黑" panose="020B0503020204020204" pitchFamily="34" charset="-122"/>
              </a:rPr>
              <a:t>,</a:t>
            </a:r>
          </a:p>
        </p:txBody>
      </p:sp>
      <p:graphicFrame>
        <p:nvGraphicFramePr>
          <p:cNvPr id="10255" name="Object 15"/>
          <p:cNvGraphicFramePr>
            <a:graphicFrameLocks noChangeAspect="1"/>
          </p:cNvGraphicFramePr>
          <p:nvPr/>
        </p:nvGraphicFramePr>
        <p:xfrm>
          <a:off x="3020888" y="2508920"/>
          <a:ext cx="863600" cy="509587"/>
        </p:xfrm>
        <a:graphic>
          <a:graphicData uri="http://schemas.openxmlformats.org/presentationml/2006/ole">
            <mc:AlternateContent xmlns:mc="http://schemas.openxmlformats.org/markup-compatibility/2006">
              <mc:Choice xmlns:v="urn:schemas-microsoft-com:vml" Requires="v">
                <p:oleObj spid="_x0000_s6153" name="公式" r:id="rId17" imgW="457200" imgH="266700" progId="Equation.3">
                  <p:embed/>
                </p:oleObj>
              </mc:Choice>
              <mc:Fallback>
                <p:oleObj name="公式" r:id="rId17" imgW="457200" imgH="266700" progId="Equation.3">
                  <p:embed/>
                  <p:pic>
                    <p:nvPicPr>
                      <p:cNvPr id="10255" name="Object 15"/>
                      <p:cNvPicPr>
                        <a:picLocks noChangeAspect="1" noChangeArrowheads="1"/>
                      </p:cNvPicPr>
                      <p:nvPr/>
                    </p:nvPicPr>
                    <p:blipFill>
                      <a:blip r:embed="rId18">
                        <a:biLevel thresh="50000"/>
                        <a:grayscl/>
                        <a:extLst>
                          <a:ext uri="{28A0092B-C50C-407E-A947-70E740481C1C}">
                            <a14:useLocalDpi xmlns:a14="http://schemas.microsoft.com/office/drawing/2010/main" val="0"/>
                          </a:ext>
                        </a:extLst>
                      </a:blip>
                      <a:srcRect/>
                      <a:stretch>
                        <a:fillRect/>
                      </a:stretch>
                    </p:blipFill>
                    <p:spPr bwMode="auto">
                      <a:xfrm>
                        <a:off x="3020888" y="2508920"/>
                        <a:ext cx="863600"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6" name="Text Box 16"/>
          <p:cNvSpPr txBox="1">
            <a:spLocks noChangeArrowheads="1"/>
          </p:cNvSpPr>
          <p:nvPr/>
        </p:nvSpPr>
        <p:spPr bwMode="auto">
          <a:xfrm>
            <a:off x="6297488" y="2462882"/>
            <a:ext cx="2667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并称此极限为</a:t>
            </a:r>
          </a:p>
        </p:txBody>
      </p:sp>
      <p:graphicFrame>
        <p:nvGraphicFramePr>
          <p:cNvPr id="10257" name="Object 17"/>
          <p:cNvGraphicFramePr>
            <a:graphicFrameLocks noChangeAspect="1"/>
          </p:cNvGraphicFramePr>
          <p:nvPr/>
        </p:nvGraphicFramePr>
        <p:xfrm>
          <a:off x="616694" y="3064545"/>
          <a:ext cx="1500188" cy="506412"/>
        </p:xfrm>
        <a:graphic>
          <a:graphicData uri="http://schemas.openxmlformats.org/presentationml/2006/ole">
            <mc:AlternateContent xmlns:mc="http://schemas.openxmlformats.org/markup-compatibility/2006">
              <mc:Choice xmlns:v="urn:schemas-microsoft-com:vml" Requires="v">
                <p:oleObj spid="_x0000_s6154" name="公式" r:id="rId19" imgW="800100" imgH="266700" progId="Equation.3">
                  <p:embed/>
                </p:oleObj>
              </mc:Choice>
              <mc:Fallback>
                <p:oleObj name="公式" r:id="rId19" imgW="800100" imgH="266700" progId="Equation.3">
                  <p:embed/>
                  <p:pic>
                    <p:nvPicPr>
                      <p:cNvPr id="10257" name="Object 17"/>
                      <p:cNvPicPr>
                        <a:picLocks noChangeAspect="1" noChangeArrowheads="1"/>
                      </p:cNvPicPr>
                      <p:nvPr/>
                    </p:nvPicPr>
                    <p:blipFill>
                      <a:blip r:embed="rId20">
                        <a:biLevel thresh="50000"/>
                        <a:grayscl/>
                        <a:extLst>
                          <a:ext uri="{28A0092B-C50C-407E-A947-70E740481C1C}">
                            <a14:useLocalDpi xmlns:a14="http://schemas.microsoft.com/office/drawing/2010/main" val="0"/>
                          </a:ext>
                        </a:extLst>
                      </a:blip>
                      <a:srcRect/>
                      <a:stretch>
                        <a:fillRect/>
                      </a:stretch>
                    </p:blipFill>
                    <p:spPr bwMode="auto">
                      <a:xfrm>
                        <a:off x="616694" y="3064545"/>
                        <a:ext cx="1500188" cy="50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8" name="Text Box 18"/>
          <p:cNvSpPr txBox="1">
            <a:spLocks noChangeArrowheads="1"/>
          </p:cNvSpPr>
          <p:nvPr/>
        </p:nvSpPr>
        <p:spPr bwMode="auto">
          <a:xfrm>
            <a:off x="4496544" y="3016920"/>
            <a:ext cx="1371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记作</a:t>
            </a:r>
            <a:r>
              <a:rPr kumimoji="1" lang="en-US" altLang="zh-CN" sz="2800">
                <a:latin typeface="微软雅黑" panose="020B0503020204020204" pitchFamily="34" charset="-122"/>
                <a:ea typeface="微软雅黑" panose="020B0503020204020204" pitchFamily="34" charset="-122"/>
              </a:rPr>
              <a:t>:</a:t>
            </a:r>
          </a:p>
        </p:txBody>
      </p:sp>
      <p:graphicFrame>
        <p:nvGraphicFramePr>
          <p:cNvPr id="10259" name="Object 19"/>
          <p:cNvGraphicFramePr>
            <a:graphicFrameLocks noChangeAspect="1"/>
          </p:cNvGraphicFramePr>
          <p:nvPr/>
        </p:nvGraphicFramePr>
        <p:xfrm>
          <a:off x="1165225" y="3656682"/>
          <a:ext cx="1181100" cy="584200"/>
        </p:xfrm>
        <a:graphic>
          <a:graphicData uri="http://schemas.openxmlformats.org/presentationml/2006/ole">
            <mc:AlternateContent xmlns:mc="http://schemas.openxmlformats.org/markup-compatibility/2006">
              <mc:Choice xmlns:v="urn:schemas-microsoft-com:vml" Requires="v">
                <p:oleObj spid="_x0000_s6155" name="Equation" r:id="rId21" imgW="1574800" imgH="774700" progId="Equation.3">
                  <p:embed/>
                </p:oleObj>
              </mc:Choice>
              <mc:Fallback>
                <p:oleObj name="Equation" r:id="rId21" imgW="1574800" imgH="774700" progId="Equation.3">
                  <p:embed/>
                  <p:pic>
                    <p:nvPicPr>
                      <p:cNvPr id="10259" name="Object 1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65225" y="3656682"/>
                        <a:ext cx="11811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60" name="Object 20"/>
          <p:cNvGraphicFramePr>
            <a:graphicFrameLocks noChangeAspect="1"/>
          </p:cNvGraphicFramePr>
          <p:nvPr/>
        </p:nvGraphicFramePr>
        <p:xfrm>
          <a:off x="2573338" y="3778920"/>
          <a:ext cx="1155700" cy="444500"/>
        </p:xfrm>
        <a:graphic>
          <a:graphicData uri="http://schemas.openxmlformats.org/presentationml/2006/ole">
            <mc:AlternateContent xmlns:mc="http://schemas.openxmlformats.org/markup-compatibility/2006">
              <mc:Choice xmlns:v="urn:schemas-microsoft-com:vml" Requires="v">
                <p:oleObj spid="_x0000_s6156" name="Equation" r:id="rId23" imgW="1536700" imgH="596900" progId="Equation.3">
                  <p:embed/>
                </p:oleObj>
              </mc:Choice>
              <mc:Fallback>
                <p:oleObj name="Equation" r:id="rId23" imgW="1536700" imgH="596900" progId="Equation.3">
                  <p:embed/>
                  <p:pic>
                    <p:nvPicPr>
                      <p:cNvPr id="10260" name="Object 2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73338" y="3778920"/>
                        <a:ext cx="11557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61" name="Object 21"/>
          <p:cNvGraphicFramePr>
            <a:graphicFrameLocks noChangeAspect="1"/>
          </p:cNvGraphicFramePr>
          <p:nvPr/>
        </p:nvGraphicFramePr>
        <p:xfrm>
          <a:off x="3956050" y="3547145"/>
          <a:ext cx="1600200" cy="927100"/>
        </p:xfrm>
        <a:graphic>
          <a:graphicData uri="http://schemas.openxmlformats.org/presentationml/2006/ole">
            <mc:AlternateContent xmlns:mc="http://schemas.openxmlformats.org/markup-compatibility/2006">
              <mc:Choice xmlns:v="urn:schemas-microsoft-com:vml" Requires="v">
                <p:oleObj spid="_x0000_s6157" name="Equation" r:id="rId25" imgW="2133600" imgH="1231900" progId="Equation.3">
                  <p:embed/>
                </p:oleObj>
              </mc:Choice>
              <mc:Fallback>
                <p:oleObj name="Equation" r:id="rId25" imgW="2133600" imgH="1231900" progId="Equation.3">
                  <p:embed/>
                  <p:pic>
                    <p:nvPicPr>
                      <p:cNvPr id="10261" name="Object 2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56050" y="3547145"/>
                        <a:ext cx="16002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62" name="Object 22"/>
          <p:cNvGraphicFramePr>
            <a:graphicFrameLocks noChangeAspect="1"/>
          </p:cNvGraphicFramePr>
          <p:nvPr/>
        </p:nvGraphicFramePr>
        <p:xfrm>
          <a:off x="5746750" y="3550320"/>
          <a:ext cx="1930400" cy="927100"/>
        </p:xfrm>
        <a:graphic>
          <a:graphicData uri="http://schemas.openxmlformats.org/presentationml/2006/ole">
            <mc:AlternateContent xmlns:mc="http://schemas.openxmlformats.org/markup-compatibility/2006">
              <mc:Choice xmlns:v="urn:schemas-microsoft-com:vml" Requires="v">
                <p:oleObj spid="_x0000_s6158" name="Equation" r:id="rId27" imgW="2578100" imgH="1231900" progId="Equation.3">
                  <p:embed/>
                </p:oleObj>
              </mc:Choice>
              <mc:Fallback>
                <p:oleObj name="Equation" r:id="rId27" imgW="2578100" imgH="1231900" progId="Equation.3">
                  <p:embed/>
                  <p:pic>
                    <p:nvPicPr>
                      <p:cNvPr id="10262" name="Object 2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746750" y="3550320"/>
                        <a:ext cx="19304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63" name="Text Box 23"/>
          <p:cNvSpPr txBox="1">
            <a:spLocks noChangeArrowheads="1"/>
          </p:cNvSpPr>
          <p:nvPr/>
        </p:nvSpPr>
        <p:spPr bwMode="auto">
          <a:xfrm>
            <a:off x="637456" y="4581128"/>
            <a:ext cx="838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即</a:t>
            </a:r>
          </a:p>
        </p:txBody>
      </p:sp>
      <p:graphicFrame>
        <p:nvGraphicFramePr>
          <p:cNvPr id="10264" name="Object 24"/>
          <p:cNvGraphicFramePr>
            <a:graphicFrameLocks noChangeAspect="1"/>
          </p:cNvGraphicFramePr>
          <p:nvPr/>
        </p:nvGraphicFramePr>
        <p:xfrm>
          <a:off x="1219200" y="4566320"/>
          <a:ext cx="1028700" cy="584200"/>
        </p:xfrm>
        <a:graphic>
          <a:graphicData uri="http://schemas.openxmlformats.org/presentationml/2006/ole">
            <mc:AlternateContent xmlns:mc="http://schemas.openxmlformats.org/markup-compatibility/2006">
              <mc:Choice xmlns:v="urn:schemas-microsoft-com:vml" Requires="v">
                <p:oleObj spid="_x0000_s6159" name="Equation" r:id="rId29" imgW="1371600" imgH="774700" progId="Equation.3">
                  <p:embed/>
                </p:oleObj>
              </mc:Choice>
              <mc:Fallback>
                <p:oleObj name="Equation" r:id="rId29" imgW="1371600" imgH="774700" progId="Equation.3">
                  <p:embed/>
                  <p:pic>
                    <p:nvPicPr>
                      <p:cNvPr id="10264" name="Object 2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219200" y="4566320"/>
                        <a:ext cx="10287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65" name="Object 25"/>
          <p:cNvGraphicFramePr>
            <a:graphicFrameLocks noChangeAspect="1"/>
          </p:cNvGraphicFramePr>
          <p:nvPr/>
        </p:nvGraphicFramePr>
        <p:xfrm>
          <a:off x="2286000" y="4679032"/>
          <a:ext cx="1282700" cy="444500"/>
        </p:xfrm>
        <a:graphic>
          <a:graphicData uri="http://schemas.openxmlformats.org/presentationml/2006/ole">
            <mc:AlternateContent xmlns:mc="http://schemas.openxmlformats.org/markup-compatibility/2006">
              <mc:Choice xmlns:v="urn:schemas-microsoft-com:vml" Requires="v">
                <p:oleObj spid="_x0000_s6160" name="Equation" r:id="rId31" imgW="1714500" imgH="596900" progId="Equation.3">
                  <p:embed/>
                </p:oleObj>
              </mc:Choice>
              <mc:Fallback>
                <p:oleObj name="Equation" r:id="rId31" imgW="1714500" imgH="596900" progId="Equation.3">
                  <p:embed/>
                  <p:pic>
                    <p:nvPicPr>
                      <p:cNvPr id="10265" name="Object 25"/>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286000" y="4679032"/>
                        <a:ext cx="12827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66" name="Object 26"/>
          <p:cNvGraphicFramePr>
            <a:graphicFrameLocks noChangeAspect="1"/>
          </p:cNvGraphicFramePr>
          <p:nvPr/>
        </p:nvGraphicFramePr>
        <p:xfrm>
          <a:off x="3657600" y="4464720"/>
          <a:ext cx="1587500" cy="927100"/>
        </p:xfrm>
        <a:graphic>
          <a:graphicData uri="http://schemas.openxmlformats.org/presentationml/2006/ole">
            <mc:AlternateContent xmlns:mc="http://schemas.openxmlformats.org/markup-compatibility/2006">
              <mc:Choice xmlns:v="urn:schemas-microsoft-com:vml" Requires="v">
                <p:oleObj spid="_x0000_s6161" name="Equation" r:id="rId33" imgW="2120900" imgH="1231900" progId="Equation.3">
                  <p:embed/>
                </p:oleObj>
              </mc:Choice>
              <mc:Fallback>
                <p:oleObj name="Equation" r:id="rId33" imgW="2120900" imgH="1231900" progId="Equation.3">
                  <p:embed/>
                  <p:pic>
                    <p:nvPicPr>
                      <p:cNvPr id="10266" name="Object 26"/>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657600" y="4464720"/>
                        <a:ext cx="15875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67" name="Object 27"/>
          <p:cNvGraphicFramePr>
            <a:graphicFrameLocks noChangeAspect="1"/>
          </p:cNvGraphicFramePr>
          <p:nvPr/>
        </p:nvGraphicFramePr>
        <p:xfrm>
          <a:off x="1752600" y="5455320"/>
          <a:ext cx="3541713" cy="846137"/>
        </p:xfrm>
        <a:graphic>
          <a:graphicData uri="http://schemas.openxmlformats.org/presentationml/2006/ole">
            <mc:AlternateContent xmlns:mc="http://schemas.openxmlformats.org/markup-compatibility/2006">
              <mc:Choice xmlns:v="urn:schemas-microsoft-com:vml" Requires="v">
                <p:oleObj spid="_x0000_s6162" name="Equation" r:id="rId35" imgW="5245100" imgH="1257300" progId="Equation.3">
                  <p:embed/>
                </p:oleObj>
              </mc:Choice>
              <mc:Fallback>
                <p:oleObj name="Equation" r:id="rId35" imgW="5245100" imgH="1257300" progId="Equation.3">
                  <p:embed/>
                  <p:pic>
                    <p:nvPicPr>
                      <p:cNvPr id="10267" name="Object 27"/>
                      <p:cNvPicPr>
                        <a:picLocks noChangeAspect="1" noChangeArrowheads="1"/>
                      </p:cNvPicPr>
                      <p:nvPr/>
                    </p:nvPicPr>
                    <p:blipFill>
                      <a:blip r:embed="rId36">
                        <a:biLevel thresh="50000"/>
                        <a:grayscl/>
                        <a:extLst>
                          <a:ext uri="{28A0092B-C50C-407E-A947-70E740481C1C}">
                            <a14:useLocalDpi xmlns:a14="http://schemas.microsoft.com/office/drawing/2010/main" val="0"/>
                          </a:ext>
                        </a:extLst>
                      </a:blip>
                      <a:srcRect/>
                      <a:stretch>
                        <a:fillRect/>
                      </a:stretch>
                    </p:blipFill>
                    <p:spPr bwMode="auto">
                      <a:xfrm>
                        <a:off x="1752600" y="5455320"/>
                        <a:ext cx="3541713" cy="846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68" name="Object 28"/>
          <p:cNvGraphicFramePr>
            <a:graphicFrameLocks noChangeAspect="1"/>
          </p:cNvGraphicFramePr>
          <p:nvPr/>
        </p:nvGraphicFramePr>
        <p:xfrm>
          <a:off x="5407025" y="5455320"/>
          <a:ext cx="3176588" cy="776287"/>
        </p:xfrm>
        <a:graphic>
          <a:graphicData uri="http://schemas.openxmlformats.org/presentationml/2006/ole">
            <mc:AlternateContent xmlns:mc="http://schemas.openxmlformats.org/markup-compatibility/2006">
              <mc:Choice xmlns:v="urn:schemas-microsoft-com:vml" Requires="v">
                <p:oleObj spid="_x0000_s6163" name="Equation" r:id="rId37" imgW="4711700" imgH="1155700" progId="Equation.3">
                  <p:embed/>
                </p:oleObj>
              </mc:Choice>
              <mc:Fallback>
                <p:oleObj name="Equation" r:id="rId37" imgW="4711700" imgH="1155700" progId="Equation.3">
                  <p:embed/>
                  <p:pic>
                    <p:nvPicPr>
                      <p:cNvPr id="10268" name="Object 28"/>
                      <p:cNvPicPr>
                        <a:picLocks noChangeAspect="1" noChangeArrowheads="1"/>
                      </p:cNvPicPr>
                      <p:nvPr/>
                    </p:nvPicPr>
                    <p:blipFill>
                      <a:blip r:embed="rId38">
                        <a:biLevel thresh="50000"/>
                        <a:grayscl/>
                        <a:extLst>
                          <a:ext uri="{28A0092B-C50C-407E-A947-70E740481C1C}">
                            <a14:useLocalDpi xmlns:a14="http://schemas.microsoft.com/office/drawing/2010/main" val="0"/>
                          </a:ext>
                        </a:extLst>
                      </a:blip>
                      <a:srcRect/>
                      <a:stretch>
                        <a:fillRect/>
                      </a:stretch>
                    </p:blipFill>
                    <p:spPr bwMode="auto">
                      <a:xfrm>
                        <a:off x="5407025" y="5455320"/>
                        <a:ext cx="3176588" cy="776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69" name="Text Box 29"/>
          <p:cNvSpPr txBox="1">
            <a:spLocks noChangeArrowheads="1"/>
          </p:cNvSpPr>
          <p:nvPr/>
        </p:nvSpPr>
        <p:spPr bwMode="auto">
          <a:xfrm>
            <a:off x="1496888" y="2447007"/>
            <a:ext cx="1905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则称函数</a:t>
            </a:r>
          </a:p>
        </p:txBody>
      </p:sp>
      <p:sp>
        <p:nvSpPr>
          <p:cNvPr id="10270" name="Text Box 30"/>
          <p:cNvSpPr txBox="1">
            <a:spLocks noChangeArrowheads="1"/>
          </p:cNvSpPr>
          <p:nvPr/>
        </p:nvSpPr>
        <p:spPr bwMode="auto">
          <a:xfrm>
            <a:off x="575866" y="1659607"/>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latin typeface="微软雅黑" panose="020B0503020204020204" pitchFamily="34" charset="-122"/>
                <a:ea typeface="微软雅黑" panose="020B0503020204020204" pitchFamily="34" charset="-122"/>
              </a:rPr>
              <a:t>若</a:t>
            </a:r>
          </a:p>
        </p:txBody>
      </p:sp>
      <p:sp>
        <p:nvSpPr>
          <p:cNvPr id="10271" name="Text Box 31"/>
          <p:cNvSpPr txBox="1">
            <a:spLocks noChangeArrowheads="1"/>
          </p:cNvSpPr>
          <p:nvPr/>
        </p:nvSpPr>
        <p:spPr bwMode="auto">
          <a:xfrm>
            <a:off x="5619750" y="908720"/>
            <a:ext cx="33554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latin typeface="微软雅黑" panose="020B0503020204020204" pitchFamily="34" charset="-122"/>
                <a:ea typeface="微软雅黑" panose="020B0503020204020204" pitchFamily="34" charset="-122"/>
              </a:rPr>
              <a:t>的某邻域内有定义 </a:t>
            </a:r>
            <a:r>
              <a:rPr kumimoji="1" lang="en-US" altLang="zh-CN" sz="2800">
                <a:latin typeface="微软雅黑" panose="020B0503020204020204" pitchFamily="34" charset="-122"/>
                <a:ea typeface="微软雅黑" panose="020B0503020204020204" pitchFamily="34" charset="-122"/>
              </a:rPr>
              <a:t>, </a:t>
            </a:r>
          </a:p>
        </p:txBody>
      </p:sp>
      <p:grpSp>
        <p:nvGrpSpPr>
          <p:cNvPr id="10272" name="Group 32"/>
          <p:cNvGrpSpPr/>
          <p:nvPr/>
        </p:nvGrpSpPr>
        <p:grpSpPr bwMode="auto">
          <a:xfrm>
            <a:off x="3841626" y="2477170"/>
            <a:ext cx="2551112" cy="596900"/>
            <a:chOff x="2149" y="1564"/>
            <a:chExt cx="1607" cy="376"/>
          </a:xfrm>
        </p:grpSpPr>
        <p:sp>
          <p:nvSpPr>
            <p:cNvPr id="10273" name="Text Box 33"/>
            <p:cNvSpPr txBox="1">
              <a:spLocks noChangeArrowheads="1"/>
            </p:cNvSpPr>
            <p:nvPr/>
          </p:nvSpPr>
          <p:spPr bwMode="auto">
            <a:xfrm>
              <a:off x="2149" y="1566"/>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solidFill>
                    <a:srgbClr val="FF0000"/>
                  </a:solidFill>
                  <a:latin typeface="微软雅黑" panose="020B0503020204020204" pitchFamily="34" charset="-122"/>
                  <a:ea typeface="微软雅黑" panose="020B0503020204020204" pitchFamily="34" charset="-122"/>
                </a:rPr>
                <a:t>在点</a:t>
              </a:r>
            </a:p>
          </p:txBody>
        </p:sp>
        <p:graphicFrame>
          <p:nvGraphicFramePr>
            <p:cNvPr id="10274" name="Object 34"/>
            <p:cNvGraphicFramePr>
              <a:graphicFrameLocks noChangeAspect="1"/>
            </p:cNvGraphicFramePr>
            <p:nvPr/>
          </p:nvGraphicFramePr>
          <p:xfrm>
            <a:off x="2640" y="1564"/>
            <a:ext cx="270" cy="376"/>
          </p:xfrm>
          <a:graphic>
            <a:graphicData uri="http://schemas.openxmlformats.org/presentationml/2006/ole">
              <mc:AlternateContent xmlns:mc="http://schemas.openxmlformats.org/markup-compatibility/2006">
                <mc:Choice xmlns:v="urn:schemas-microsoft-com:vml" Requires="v">
                  <p:oleObj spid="_x0000_s6164" name="公式" r:id="rId39" imgW="215900" imgH="304800" progId="Equation.3">
                    <p:embed/>
                  </p:oleObj>
                </mc:Choice>
                <mc:Fallback>
                  <p:oleObj name="公式" r:id="rId39" imgW="215900" imgH="304800" progId="Equation.3">
                    <p:embed/>
                    <p:pic>
                      <p:nvPicPr>
                        <p:cNvPr id="10274" name="Object 34"/>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640" y="1564"/>
                          <a:ext cx="270" cy="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75" name="Text Box 35"/>
            <p:cNvSpPr txBox="1">
              <a:spLocks noChangeArrowheads="1"/>
            </p:cNvSpPr>
            <p:nvPr/>
          </p:nvSpPr>
          <p:spPr bwMode="auto">
            <a:xfrm>
              <a:off x="2840" y="1578"/>
              <a:ext cx="91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FF0000"/>
                  </a:solidFill>
                  <a:latin typeface="微软雅黑" panose="020B0503020204020204" pitchFamily="34" charset="-122"/>
                  <a:ea typeface="微软雅黑" panose="020B0503020204020204" pitchFamily="34" charset="-122"/>
                </a:rPr>
                <a:t>处可导</a:t>
              </a:r>
              <a:r>
                <a:rPr kumimoji="1" lang="en-US" altLang="zh-CN" sz="2800">
                  <a:latin typeface="微软雅黑" panose="020B0503020204020204" pitchFamily="34" charset="-122"/>
                  <a:ea typeface="微软雅黑" panose="020B0503020204020204" pitchFamily="34" charset="-122"/>
                </a:rPr>
                <a:t>, </a:t>
              </a:r>
            </a:p>
          </p:txBody>
        </p:sp>
      </p:grpSp>
      <p:grpSp>
        <p:nvGrpSpPr>
          <p:cNvPr id="10276" name="Group 36"/>
          <p:cNvGrpSpPr/>
          <p:nvPr/>
        </p:nvGrpSpPr>
        <p:grpSpPr bwMode="auto">
          <a:xfrm>
            <a:off x="2058144" y="3001045"/>
            <a:ext cx="2609850" cy="585787"/>
            <a:chOff x="1056" y="1958"/>
            <a:chExt cx="1644" cy="369"/>
          </a:xfrm>
        </p:grpSpPr>
        <p:sp>
          <p:nvSpPr>
            <p:cNvPr id="10277" name="Text Box 37"/>
            <p:cNvSpPr txBox="1">
              <a:spLocks noChangeArrowheads="1"/>
            </p:cNvSpPr>
            <p:nvPr/>
          </p:nvSpPr>
          <p:spPr bwMode="auto">
            <a:xfrm>
              <a:off x="1056" y="1958"/>
              <a:ext cx="6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dirty="0">
                  <a:latin typeface="微软雅黑" panose="020B0503020204020204" pitchFamily="34" charset="-122"/>
                  <a:ea typeface="微软雅黑" panose="020B0503020204020204" pitchFamily="34" charset="-122"/>
                </a:rPr>
                <a:t>在</a:t>
              </a:r>
              <a:r>
                <a:rPr kumimoji="1" lang="zh-CN" altLang="en-US" sz="2800" b="1" dirty="0">
                  <a:solidFill>
                    <a:srgbClr val="FF0000"/>
                  </a:solidFill>
                  <a:latin typeface="微软雅黑" panose="020B0503020204020204" pitchFamily="34" charset="-122"/>
                  <a:ea typeface="微软雅黑" panose="020B0503020204020204" pitchFamily="34" charset="-122"/>
                </a:rPr>
                <a:t>点</a:t>
              </a:r>
            </a:p>
          </p:txBody>
        </p:sp>
        <p:graphicFrame>
          <p:nvGraphicFramePr>
            <p:cNvPr id="10278" name="Object 38"/>
            <p:cNvGraphicFramePr>
              <a:graphicFrameLocks noChangeAspect="1"/>
            </p:cNvGraphicFramePr>
            <p:nvPr/>
          </p:nvGraphicFramePr>
          <p:xfrm>
            <a:off x="1584" y="1968"/>
            <a:ext cx="258" cy="359"/>
          </p:xfrm>
          <a:graphic>
            <a:graphicData uri="http://schemas.openxmlformats.org/presentationml/2006/ole">
              <mc:AlternateContent xmlns:mc="http://schemas.openxmlformats.org/markup-compatibility/2006">
                <mc:Choice xmlns:v="urn:schemas-microsoft-com:vml" Requires="v">
                  <p:oleObj spid="_x0000_s6165" name="公式" r:id="rId41" imgW="215900" imgH="304800" progId="Equation.3">
                    <p:embed/>
                  </p:oleObj>
                </mc:Choice>
                <mc:Fallback>
                  <p:oleObj name="公式" r:id="rId41" imgW="215900" imgH="304800" progId="Equation.3">
                    <p:embed/>
                    <p:pic>
                      <p:nvPicPr>
                        <p:cNvPr id="10278" name="Object 38"/>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584" y="1968"/>
                          <a:ext cx="258" cy="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79" name="Text Box 39"/>
            <p:cNvSpPr txBox="1">
              <a:spLocks noChangeArrowheads="1"/>
            </p:cNvSpPr>
            <p:nvPr/>
          </p:nvSpPr>
          <p:spPr bwMode="auto">
            <a:xfrm>
              <a:off x="1784" y="1968"/>
              <a:ext cx="91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FF0000"/>
                  </a:solidFill>
                  <a:latin typeface="微软雅黑" panose="020B0503020204020204" pitchFamily="34" charset="-122"/>
                  <a:ea typeface="微软雅黑" panose="020B0503020204020204" pitchFamily="34" charset="-122"/>
                </a:rPr>
                <a:t>的导数</a:t>
              </a:r>
              <a:r>
                <a:rPr kumimoji="1" lang="en-US" altLang="zh-CN" sz="2800" dirty="0">
                  <a:latin typeface="微软雅黑" panose="020B0503020204020204" pitchFamily="34" charset="-122"/>
                  <a:ea typeface="微软雅黑" panose="020B0503020204020204" pitchFamily="34" charset="-122"/>
                </a:rPr>
                <a:t>. </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wipe(left)">
                                      <p:cBhvr>
                                        <p:cTn id="7" dur="500"/>
                                        <p:tgtEl>
                                          <p:spTgt spid="1024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244"/>
                                        </p:tgtEl>
                                        <p:attrNameLst>
                                          <p:attrName>style.visibility</p:attrName>
                                        </p:attrNameLst>
                                      </p:cBhvr>
                                      <p:to>
                                        <p:strVal val="visible"/>
                                      </p:to>
                                    </p:set>
                                    <p:animEffect transition="in" filter="wipe(left)">
                                      <p:cBhvr>
                                        <p:cTn id="11" dur="500"/>
                                        <p:tgtEl>
                                          <p:spTgt spid="1024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245">
                                            <p:txEl>
                                              <p:pRg st="0" end="0"/>
                                            </p:txEl>
                                          </p:spTgt>
                                        </p:tgtEl>
                                        <p:attrNameLst>
                                          <p:attrName>style.visibility</p:attrName>
                                        </p:attrNameLst>
                                      </p:cBhvr>
                                      <p:to>
                                        <p:strVal val="visible"/>
                                      </p:to>
                                    </p:set>
                                    <p:animEffect transition="in" filter="wipe(left)">
                                      <p:cBhvr>
                                        <p:cTn id="15" dur="500"/>
                                        <p:tgtEl>
                                          <p:spTgt spid="10245">
                                            <p:txEl>
                                              <p:pRg st="0" end="0"/>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246"/>
                                        </p:tgtEl>
                                        <p:attrNameLst>
                                          <p:attrName>style.visibility</p:attrName>
                                        </p:attrNameLst>
                                      </p:cBhvr>
                                      <p:to>
                                        <p:strVal val="visible"/>
                                      </p:to>
                                    </p:set>
                                    <p:animEffect transition="in" filter="wipe(left)">
                                      <p:cBhvr>
                                        <p:cTn id="19" dur="500"/>
                                        <p:tgtEl>
                                          <p:spTgt spid="10246"/>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271">
                                            <p:txEl>
                                              <p:pRg st="0" end="0"/>
                                            </p:txEl>
                                          </p:spTgt>
                                        </p:tgtEl>
                                        <p:attrNameLst>
                                          <p:attrName>style.visibility</p:attrName>
                                        </p:attrNameLst>
                                      </p:cBhvr>
                                      <p:to>
                                        <p:strVal val="visible"/>
                                      </p:to>
                                    </p:set>
                                    <p:animEffect transition="in" filter="wipe(left)">
                                      <p:cBhvr>
                                        <p:cTn id="23" dur="500"/>
                                        <p:tgtEl>
                                          <p:spTgt spid="10271">
                                            <p:txEl>
                                              <p:pRg st="0" end="0"/>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270">
                                            <p:txEl>
                                              <p:pRg st="0" end="0"/>
                                            </p:txEl>
                                          </p:spTgt>
                                        </p:tgtEl>
                                        <p:attrNameLst>
                                          <p:attrName>style.visibility</p:attrName>
                                        </p:attrNameLst>
                                      </p:cBhvr>
                                      <p:to>
                                        <p:strVal val="visible"/>
                                      </p:to>
                                    </p:set>
                                    <p:animEffect transition="in" filter="wipe(left)">
                                      <p:cBhvr>
                                        <p:cTn id="27" dur="500"/>
                                        <p:tgtEl>
                                          <p:spTgt spid="10270">
                                            <p:txEl>
                                              <p:pRg st="0" end="0"/>
                                            </p:txEl>
                                          </p:spTgt>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10248"/>
                                        </p:tgtEl>
                                        <p:attrNameLst>
                                          <p:attrName>style.visibility</p:attrName>
                                        </p:attrNameLst>
                                      </p:cBhvr>
                                      <p:to>
                                        <p:strVal val="visible"/>
                                      </p:to>
                                    </p:set>
                                    <p:animEffect transition="in" filter="wipe(left)">
                                      <p:cBhvr>
                                        <p:cTn id="31" dur="500"/>
                                        <p:tgtEl>
                                          <p:spTgt spid="10248"/>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10247"/>
                                        </p:tgtEl>
                                        <p:attrNameLst>
                                          <p:attrName>style.visibility</p:attrName>
                                        </p:attrNameLst>
                                      </p:cBhvr>
                                      <p:to>
                                        <p:strVal val="visible"/>
                                      </p:to>
                                    </p:set>
                                    <p:animEffect transition="in" filter="wipe(left)">
                                      <p:cBhvr>
                                        <p:cTn id="35" dur="500"/>
                                        <p:tgtEl>
                                          <p:spTgt spid="10247"/>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10250"/>
                                        </p:tgtEl>
                                        <p:attrNameLst>
                                          <p:attrName>style.visibility</p:attrName>
                                        </p:attrNameLst>
                                      </p:cBhvr>
                                      <p:to>
                                        <p:strVal val="visible"/>
                                      </p:to>
                                    </p:set>
                                    <p:animEffect transition="in" filter="wipe(left)">
                                      <p:cBhvr>
                                        <p:cTn id="39" dur="500"/>
                                        <p:tgtEl>
                                          <p:spTgt spid="10250"/>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10249"/>
                                        </p:tgtEl>
                                        <p:attrNameLst>
                                          <p:attrName>style.visibility</p:attrName>
                                        </p:attrNameLst>
                                      </p:cBhvr>
                                      <p:to>
                                        <p:strVal val="visible"/>
                                      </p:to>
                                    </p:set>
                                    <p:animEffect transition="in" filter="wipe(left)">
                                      <p:cBhvr>
                                        <p:cTn id="43" dur="500"/>
                                        <p:tgtEl>
                                          <p:spTgt spid="10249"/>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10254"/>
                                        </p:tgtEl>
                                        <p:attrNameLst>
                                          <p:attrName>style.visibility</p:attrName>
                                        </p:attrNameLst>
                                      </p:cBhvr>
                                      <p:to>
                                        <p:strVal val="visible"/>
                                      </p:to>
                                    </p:set>
                                    <p:animEffect transition="in" filter="wipe(left)">
                                      <p:cBhvr>
                                        <p:cTn id="47" dur="500"/>
                                        <p:tgtEl>
                                          <p:spTgt spid="10254"/>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10269"/>
                                        </p:tgtEl>
                                        <p:attrNameLst>
                                          <p:attrName>style.visibility</p:attrName>
                                        </p:attrNameLst>
                                      </p:cBhvr>
                                      <p:to>
                                        <p:strVal val="visible"/>
                                      </p:to>
                                    </p:set>
                                    <p:animEffect transition="in" filter="wipe(left)">
                                      <p:cBhvr>
                                        <p:cTn id="51" dur="500"/>
                                        <p:tgtEl>
                                          <p:spTgt spid="10269"/>
                                        </p:tgtEl>
                                      </p:cBhvr>
                                    </p:animEffect>
                                  </p:childTnLst>
                                </p:cTn>
                              </p:par>
                            </p:childTnLst>
                          </p:cTn>
                        </p:par>
                        <p:par>
                          <p:cTn id="52" fill="hold">
                            <p:stCondLst>
                              <p:cond delay="6000"/>
                            </p:stCondLst>
                            <p:childTnLst>
                              <p:par>
                                <p:cTn id="53" presetID="22" presetClass="entr" presetSubtype="8" fill="hold" nodeType="afterEffect">
                                  <p:stCondLst>
                                    <p:cond delay="0"/>
                                  </p:stCondLst>
                                  <p:childTnLst>
                                    <p:set>
                                      <p:cBhvr>
                                        <p:cTn id="54" dur="1" fill="hold">
                                          <p:stCondLst>
                                            <p:cond delay="0"/>
                                          </p:stCondLst>
                                        </p:cTn>
                                        <p:tgtEl>
                                          <p:spTgt spid="10255"/>
                                        </p:tgtEl>
                                        <p:attrNameLst>
                                          <p:attrName>style.visibility</p:attrName>
                                        </p:attrNameLst>
                                      </p:cBhvr>
                                      <p:to>
                                        <p:strVal val="visible"/>
                                      </p:to>
                                    </p:set>
                                    <p:animEffect transition="in" filter="wipe(left)">
                                      <p:cBhvr>
                                        <p:cTn id="55" dur="500"/>
                                        <p:tgtEl>
                                          <p:spTgt spid="10255"/>
                                        </p:tgtEl>
                                      </p:cBhvr>
                                    </p:animEffect>
                                  </p:childTnLst>
                                </p:cTn>
                              </p:par>
                            </p:childTnLst>
                          </p:cTn>
                        </p:par>
                        <p:par>
                          <p:cTn id="56" fill="hold">
                            <p:stCondLst>
                              <p:cond delay="6500"/>
                            </p:stCondLst>
                            <p:childTnLst>
                              <p:par>
                                <p:cTn id="57" presetID="22" presetClass="entr" presetSubtype="8" fill="hold" nodeType="afterEffect">
                                  <p:stCondLst>
                                    <p:cond delay="0"/>
                                  </p:stCondLst>
                                  <p:childTnLst>
                                    <p:set>
                                      <p:cBhvr>
                                        <p:cTn id="58" dur="1" fill="hold">
                                          <p:stCondLst>
                                            <p:cond delay="0"/>
                                          </p:stCondLst>
                                        </p:cTn>
                                        <p:tgtEl>
                                          <p:spTgt spid="10272"/>
                                        </p:tgtEl>
                                        <p:attrNameLst>
                                          <p:attrName>style.visibility</p:attrName>
                                        </p:attrNameLst>
                                      </p:cBhvr>
                                      <p:to>
                                        <p:strVal val="visible"/>
                                      </p:to>
                                    </p:set>
                                    <p:animEffect transition="in" filter="wipe(left)">
                                      <p:cBhvr>
                                        <p:cTn id="59" dur="500"/>
                                        <p:tgtEl>
                                          <p:spTgt spid="10272"/>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10256"/>
                                        </p:tgtEl>
                                        <p:attrNameLst>
                                          <p:attrName>style.visibility</p:attrName>
                                        </p:attrNameLst>
                                      </p:cBhvr>
                                      <p:to>
                                        <p:strVal val="visible"/>
                                      </p:to>
                                    </p:set>
                                    <p:animEffect transition="in" filter="wipe(left)">
                                      <p:cBhvr>
                                        <p:cTn id="63" dur="500"/>
                                        <p:tgtEl>
                                          <p:spTgt spid="10256"/>
                                        </p:tgtEl>
                                      </p:cBhvr>
                                    </p:animEffect>
                                  </p:childTnLst>
                                </p:cTn>
                              </p:par>
                            </p:childTnLst>
                          </p:cTn>
                        </p:par>
                        <p:par>
                          <p:cTn id="64" fill="hold">
                            <p:stCondLst>
                              <p:cond delay="7500"/>
                            </p:stCondLst>
                            <p:childTnLst>
                              <p:par>
                                <p:cTn id="65" presetID="22" presetClass="entr" presetSubtype="8" fill="hold" nodeType="afterEffect">
                                  <p:stCondLst>
                                    <p:cond delay="0"/>
                                  </p:stCondLst>
                                  <p:childTnLst>
                                    <p:set>
                                      <p:cBhvr>
                                        <p:cTn id="66" dur="1" fill="hold">
                                          <p:stCondLst>
                                            <p:cond delay="0"/>
                                          </p:stCondLst>
                                        </p:cTn>
                                        <p:tgtEl>
                                          <p:spTgt spid="10257"/>
                                        </p:tgtEl>
                                        <p:attrNameLst>
                                          <p:attrName>style.visibility</p:attrName>
                                        </p:attrNameLst>
                                      </p:cBhvr>
                                      <p:to>
                                        <p:strVal val="visible"/>
                                      </p:to>
                                    </p:set>
                                    <p:animEffect transition="in" filter="wipe(left)">
                                      <p:cBhvr>
                                        <p:cTn id="67" dur="500"/>
                                        <p:tgtEl>
                                          <p:spTgt spid="10257"/>
                                        </p:tgtEl>
                                      </p:cBhvr>
                                    </p:animEffect>
                                  </p:childTnLst>
                                </p:cTn>
                              </p:par>
                            </p:childTnLst>
                          </p:cTn>
                        </p:par>
                        <p:par>
                          <p:cTn id="68" fill="hold">
                            <p:stCondLst>
                              <p:cond delay="8000"/>
                            </p:stCondLst>
                            <p:childTnLst>
                              <p:par>
                                <p:cTn id="69" presetID="22" presetClass="entr" presetSubtype="8" fill="hold" nodeType="afterEffect">
                                  <p:stCondLst>
                                    <p:cond delay="0"/>
                                  </p:stCondLst>
                                  <p:childTnLst>
                                    <p:set>
                                      <p:cBhvr>
                                        <p:cTn id="70" dur="1" fill="hold">
                                          <p:stCondLst>
                                            <p:cond delay="0"/>
                                          </p:stCondLst>
                                        </p:cTn>
                                        <p:tgtEl>
                                          <p:spTgt spid="10276"/>
                                        </p:tgtEl>
                                        <p:attrNameLst>
                                          <p:attrName>style.visibility</p:attrName>
                                        </p:attrNameLst>
                                      </p:cBhvr>
                                      <p:to>
                                        <p:strVal val="visible"/>
                                      </p:to>
                                    </p:set>
                                    <p:animEffect transition="in" filter="wipe(left)">
                                      <p:cBhvr>
                                        <p:cTn id="71" dur="500"/>
                                        <p:tgtEl>
                                          <p:spTgt spid="1027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0258"/>
                                        </p:tgtEl>
                                        <p:attrNameLst>
                                          <p:attrName>style.visibility</p:attrName>
                                        </p:attrNameLst>
                                      </p:cBhvr>
                                      <p:to>
                                        <p:strVal val="visible"/>
                                      </p:to>
                                    </p:set>
                                    <p:animEffect transition="in" filter="wipe(left)">
                                      <p:cBhvr>
                                        <p:cTn id="76" dur="500"/>
                                        <p:tgtEl>
                                          <p:spTgt spid="10258"/>
                                        </p:tgtEl>
                                      </p:cBhvr>
                                    </p:animEffect>
                                  </p:childTnLst>
                                </p:cTn>
                              </p:par>
                            </p:childTnLst>
                          </p:cTn>
                        </p:par>
                        <p:par>
                          <p:cTn id="77" fill="hold">
                            <p:stCondLst>
                              <p:cond delay="500"/>
                            </p:stCondLst>
                            <p:childTnLst>
                              <p:par>
                                <p:cTn id="78" presetID="22" presetClass="entr" presetSubtype="8" fill="hold" nodeType="afterEffect">
                                  <p:stCondLst>
                                    <p:cond delay="0"/>
                                  </p:stCondLst>
                                  <p:childTnLst>
                                    <p:set>
                                      <p:cBhvr>
                                        <p:cTn id="79" dur="1" fill="hold">
                                          <p:stCondLst>
                                            <p:cond delay="0"/>
                                          </p:stCondLst>
                                        </p:cTn>
                                        <p:tgtEl>
                                          <p:spTgt spid="10259"/>
                                        </p:tgtEl>
                                        <p:attrNameLst>
                                          <p:attrName>style.visibility</p:attrName>
                                        </p:attrNameLst>
                                      </p:cBhvr>
                                      <p:to>
                                        <p:strVal val="visible"/>
                                      </p:to>
                                    </p:set>
                                    <p:animEffect transition="in" filter="wipe(left)">
                                      <p:cBhvr>
                                        <p:cTn id="80" dur="500"/>
                                        <p:tgtEl>
                                          <p:spTgt spid="10259"/>
                                        </p:tgtEl>
                                      </p:cBhvr>
                                    </p:animEffect>
                                  </p:childTnLst>
                                </p:cTn>
                              </p:par>
                            </p:childTnLst>
                          </p:cTn>
                        </p:par>
                        <p:par>
                          <p:cTn id="81" fill="hold">
                            <p:stCondLst>
                              <p:cond delay="1000"/>
                            </p:stCondLst>
                            <p:childTnLst>
                              <p:par>
                                <p:cTn id="82" presetID="22" presetClass="entr" presetSubtype="8" fill="hold" nodeType="afterEffect">
                                  <p:stCondLst>
                                    <p:cond delay="0"/>
                                  </p:stCondLst>
                                  <p:childTnLst>
                                    <p:set>
                                      <p:cBhvr>
                                        <p:cTn id="83" dur="1" fill="hold">
                                          <p:stCondLst>
                                            <p:cond delay="0"/>
                                          </p:stCondLst>
                                        </p:cTn>
                                        <p:tgtEl>
                                          <p:spTgt spid="10260"/>
                                        </p:tgtEl>
                                        <p:attrNameLst>
                                          <p:attrName>style.visibility</p:attrName>
                                        </p:attrNameLst>
                                      </p:cBhvr>
                                      <p:to>
                                        <p:strVal val="visible"/>
                                      </p:to>
                                    </p:set>
                                    <p:animEffect transition="in" filter="wipe(left)">
                                      <p:cBhvr>
                                        <p:cTn id="84" dur="500"/>
                                        <p:tgtEl>
                                          <p:spTgt spid="10260"/>
                                        </p:tgtEl>
                                      </p:cBhvr>
                                    </p:animEffect>
                                  </p:childTnLst>
                                </p:cTn>
                              </p:par>
                            </p:childTnLst>
                          </p:cTn>
                        </p:par>
                        <p:par>
                          <p:cTn id="85" fill="hold">
                            <p:stCondLst>
                              <p:cond delay="1500"/>
                            </p:stCondLst>
                            <p:childTnLst>
                              <p:par>
                                <p:cTn id="86" presetID="22" presetClass="entr" presetSubtype="8" fill="hold" nodeType="afterEffect">
                                  <p:stCondLst>
                                    <p:cond delay="0"/>
                                  </p:stCondLst>
                                  <p:childTnLst>
                                    <p:set>
                                      <p:cBhvr>
                                        <p:cTn id="87" dur="1" fill="hold">
                                          <p:stCondLst>
                                            <p:cond delay="0"/>
                                          </p:stCondLst>
                                        </p:cTn>
                                        <p:tgtEl>
                                          <p:spTgt spid="10261"/>
                                        </p:tgtEl>
                                        <p:attrNameLst>
                                          <p:attrName>style.visibility</p:attrName>
                                        </p:attrNameLst>
                                      </p:cBhvr>
                                      <p:to>
                                        <p:strVal val="visible"/>
                                      </p:to>
                                    </p:set>
                                    <p:animEffect transition="in" filter="wipe(left)">
                                      <p:cBhvr>
                                        <p:cTn id="88" dur="500"/>
                                        <p:tgtEl>
                                          <p:spTgt spid="10261"/>
                                        </p:tgtEl>
                                      </p:cBhvr>
                                    </p:animEffect>
                                  </p:childTnLst>
                                </p:cTn>
                              </p:par>
                            </p:childTnLst>
                          </p:cTn>
                        </p:par>
                        <p:par>
                          <p:cTn id="89" fill="hold">
                            <p:stCondLst>
                              <p:cond delay="2000"/>
                            </p:stCondLst>
                            <p:childTnLst>
                              <p:par>
                                <p:cTn id="90" presetID="22" presetClass="entr" presetSubtype="8" fill="hold" nodeType="afterEffect">
                                  <p:stCondLst>
                                    <p:cond delay="0"/>
                                  </p:stCondLst>
                                  <p:childTnLst>
                                    <p:set>
                                      <p:cBhvr>
                                        <p:cTn id="91" dur="1" fill="hold">
                                          <p:stCondLst>
                                            <p:cond delay="0"/>
                                          </p:stCondLst>
                                        </p:cTn>
                                        <p:tgtEl>
                                          <p:spTgt spid="10262"/>
                                        </p:tgtEl>
                                        <p:attrNameLst>
                                          <p:attrName>style.visibility</p:attrName>
                                        </p:attrNameLst>
                                      </p:cBhvr>
                                      <p:to>
                                        <p:strVal val="visible"/>
                                      </p:to>
                                    </p:set>
                                    <p:animEffect transition="in" filter="wipe(left)">
                                      <p:cBhvr>
                                        <p:cTn id="92" dur="500"/>
                                        <p:tgtEl>
                                          <p:spTgt spid="10262"/>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0263"/>
                                        </p:tgtEl>
                                        <p:attrNameLst>
                                          <p:attrName>style.visibility</p:attrName>
                                        </p:attrNameLst>
                                      </p:cBhvr>
                                      <p:to>
                                        <p:strVal val="visible"/>
                                      </p:to>
                                    </p:set>
                                    <p:animEffect transition="in" filter="wipe(left)">
                                      <p:cBhvr>
                                        <p:cTn id="97" dur="500"/>
                                        <p:tgtEl>
                                          <p:spTgt spid="10263"/>
                                        </p:tgtEl>
                                      </p:cBhvr>
                                    </p:animEffect>
                                  </p:childTnLst>
                                </p:cTn>
                              </p:par>
                            </p:childTnLst>
                          </p:cTn>
                        </p:par>
                        <p:par>
                          <p:cTn id="98" fill="hold">
                            <p:stCondLst>
                              <p:cond delay="500"/>
                            </p:stCondLst>
                            <p:childTnLst>
                              <p:par>
                                <p:cTn id="99" presetID="22" presetClass="entr" presetSubtype="8" fill="hold" grpId="0" nodeType="afterEffect">
                                  <p:stCondLst>
                                    <p:cond delay="0"/>
                                  </p:stCondLst>
                                  <p:childTnLst>
                                    <p:set>
                                      <p:cBhvr>
                                        <p:cTn id="100" dur="1" fill="hold">
                                          <p:stCondLst>
                                            <p:cond delay="0"/>
                                          </p:stCondLst>
                                        </p:cTn>
                                        <p:tgtEl>
                                          <p:spTgt spid="10282"/>
                                        </p:tgtEl>
                                        <p:attrNameLst>
                                          <p:attrName>style.visibility</p:attrName>
                                        </p:attrNameLst>
                                      </p:cBhvr>
                                      <p:to>
                                        <p:strVal val="visible"/>
                                      </p:to>
                                    </p:set>
                                    <p:animEffect transition="in" filter="wipe(left)">
                                      <p:cBhvr>
                                        <p:cTn id="101" dur="500"/>
                                        <p:tgtEl>
                                          <p:spTgt spid="10282"/>
                                        </p:tgtEl>
                                      </p:cBhvr>
                                    </p:animEffect>
                                  </p:childTnLst>
                                </p:cTn>
                              </p:par>
                            </p:childTnLst>
                          </p:cTn>
                        </p:par>
                        <p:par>
                          <p:cTn id="102" fill="hold">
                            <p:stCondLst>
                              <p:cond delay="1000"/>
                            </p:stCondLst>
                            <p:childTnLst>
                              <p:par>
                                <p:cTn id="103" presetID="22" presetClass="entr" presetSubtype="8" fill="hold" nodeType="afterEffect">
                                  <p:stCondLst>
                                    <p:cond delay="0"/>
                                  </p:stCondLst>
                                  <p:childTnLst>
                                    <p:set>
                                      <p:cBhvr>
                                        <p:cTn id="104" dur="1" fill="hold">
                                          <p:stCondLst>
                                            <p:cond delay="0"/>
                                          </p:stCondLst>
                                        </p:cTn>
                                        <p:tgtEl>
                                          <p:spTgt spid="10264"/>
                                        </p:tgtEl>
                                        <p:attrNameLst>
                                          <p:attrName>style.visibility</p:attrName>
                                        </p:attrNameLst>
                                      </p:cBhvr>
                                      <p:to>
                                        <p:strVal val="visible"/>
                                      </p:to>
                                    </p:set>
                                    <p:animEffect transition="in" filter="wipe(left)">
                                      <p:cBhvr>
                                        <p:cTn id="105" dur="500"/>
                                        <p:tgtEl>
                                          <p:spTgt spid="10264"/>
                                        </p:tgtEl>
                                      </p:cBhvr>
                                    </p:animEffect>
                                  </p:childTnLst>
                                </p:cTn>
                              </p:par>
                            </p:childTnLst>
                          </p:cTn>
                        </p:par>
                        <p:par>
                          <p:cTn id="106" fill="hold">
                            <p:stCondLst>
                              <p:cond delay="1500"/>
                            </p:stCondLst>
                            <p:childTnLst>
                              <p:par>
                                <p:cTn id="107" presetID="22" presetClass="entr" presetSubtype="8" fill="hold" nodeType="afterEffect">
                                  <p:stCondLst>
                                    <p:cond delay="0"/>
                                  </p:stCondLst>
                                  <p:childTnLst>
                                    <p:set>
                                      <p:cBhvr>
                                        <p:cTn id="108" dur="1" fill="hold">
                                          <p:stCondLst>
                                            <p:cond delay="0"/>
                                          </p:stCondLst>
                                        </p:cTn>
                                        <p:tgtEl>
                                          <p:spTgt spid="10265"/>
                                        </p:tgtEl>
                                        <p:attrNameLst>
                                          <p:attrName>style.visibility</p:attrName>
                                        </p:attrNameLst>
                                      </p:cBhvr>
                                      <p:to>
                                        <p:strVal val="visible"/>
                                      </p:to>
                                    </p:set>
                                    <p:animEffect transition="in" filter="wipe(left)">
                                      <p:cBhvr>
                                        <p:cTn id="109" dur="500"/>
                                        <p:tgtEl>
                                          <p:spTgt spid="10265"/>
                                        </p:tgtEl>
                                      </p:cBhvr>
                                    </p:animEffect>
                                  </p:childTnLst>
                                </p:cTn>
                              </p:par>
                            </p:childTnLst>
                          </p:cTn>
                        </p:par>
                        <p:par>
                          <p:cTn id="110" fill="hold">
                            <p:stCondLst>
                              <p:cond delay="2000"/>
                            </p:stCondLst>
                            <p:childTnLst>
                              <p:par>
                                <p:cTn id="111" presetID="22" presetClass="entr" presetSubtype="8" fill="hold" nodeType="afterEffect">
                                  <p:stCondLst>
                                    <p:cond delay="0"/>
                                  </p:stCondLst>
                                  <p:childTnLst>
                                    <p:set>
                                      <p:cBhvr>
                                        <p:cTn id="112" dur="1" fill="hold">
                                          <p:stCondLst>
                                            <p:cond delay="0"/>
                                          </p:stCondLst>
                                        </p:cTn>
                                        <p:tgtEl>
                                          <p:spTgt spid="10266"/>
                                        </p:tgtEl>
                                        <p:attrNameLst>
                                          <p:attrName>style.visibility</p:attrName>
                                        </p:attrNameLst>
                                      </p:cBhvr>
                                      <p:to>
                                        <p:strVal val="visible"/>
                                      </p:to>
                                    </p:set>
                                    <p:animEffect transition="in" filter="wipe(left)">
                                      <p:cBhvr>
                                        <p:cTn id="113" dur="500"/>
                                        <p:tgtEl>
                                          <p:spTgt spid="10266"/>
                                        </p:tgtEl>
                                      </p:cBhvr>
                                    </p:animEffect>
                                  </p:childTnLst>
                                </p:cTn>
                              </p:par>
                            </p:childTnLst>
                          </p:cTn>
                        </p:par>
                        <p:par>
                          <p:cTn id="114" fill="hold">
                            <p:stCondLst>
                              <p:cond delay="2500"/>
                            </p:stCondLst>
                            <p:childTnLst>
                              <p:par>
                                <p:cTn id="115" presetID="22" presetClass="entr" presetSubtype="8" fill="hold" nodeType="afterEffect">
                                  <p:stCondLst>
                                    <p:cond delay="0"/>
                                  </p:stCondLst>
                                  <p:childTnLst>
                                    <p:set>
                                      <p:cBhvr>
                                        <p:cTn id="116" dur="1" fill="hold">
                                          <p:stCondLst>
                                            <p:cond delay="0"/>
                                          </p:stCondLst>
                                        </p:cTn>
                                        <p:tgtEl>
                                          <p:spTgt spid="10267"/>
                                        </p:tgtEl>
                                        <p:attrNameLst>
                                          <p:attrName>style.visibility</p:attrName>
                                        </p:attrNameLst>
                                      </p:cBhvr>
                                      <p:to>
                                        <p:strVal val="visible"/>
                                      </p:to>
                                    </p:set>
                                    <p:animEffect transition="in" filter="wipe(left)">
                                      <p:cBhvr>
                                        <p:cTn id="117" dur="500"/>
                                        <p:tgtEl>
                                          <p:spTgt spid="10267"/>
                                        </p:tgtEl>
                                      </p:cBhvr>
                                    </p:animEffect>
                                  </p:childTnLst>
                                </p:cTn>
                              </p:par>
                            </p:childTnLst>
                          </p:cTn>
                        </p:par>
                        <p:par>
                          <p:cTn id="118" fill="hold">
                            <p:stCondLst>
                              <p:cond delay="3000"/>
                            </p:stCondLst>
                            <p:childTnLst>
                              <p:par>
                                <p:cTn id="119" presetID="22" presetClass="entr" presetSubtype="8" fill="hold" nodeType="afterEffect">
                                  <p:stCondLst>
                                    <p:cond delay="0"/>
                                  </p:stCondLst>
                                  <p:childTnLst>
                                    <p:set>
                                      <p:cBhvr>
                                        <p:cTn id="120" dur="1" fill="hold">
                                          <p:stCondLst>
                                            <p:cond delay="0"/>
                                          </p:stCondLst>
                                        </p:cTn>
                                        <p:tgtEl>
                                          <p:spTgt spid="10268"/>
                                        </p:tgtEl>
                                        <p:attrNameLst>
                                          <p:attrName>style.visibility</p:attrName>
                                        </p:attrNameLst>
                                      </p:cBhvr>
                                      <p:to>
                                        <p:strVal val="visible"/>
                                      </p:to>
                                    </p:set>
                                    <p:animEffect transition="in" filter="wipe(left)">
                                      <p:cBhvr>
                                        <p:cTn id="121" dur="500"/>
                                        <p:tgtEl>
                                          <p:spTgt spid="10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2" grpId="0" animBg="1"/>
      <p:bldP spid="10243" grpId="0" autoUpdateAnimBg="0"/>
      <p:bldP spid="10245" grpId="0" build="p" autoUpdateAnimBg="0"/>
      <p:bldP spid="10254" grpId="0" autoUpdateAnimBg="0"/>
      <p:bldP spid="10256" grpId="0" autoUpdateAnimBg="0"/>
      <p:bldP spid="10258" grpId="0" autoUpdateAnimBg="0"/>
      <p:bldP spid="10263" grpId="0" autoUpdateAnimBg="0"/>
      <p:bldP spid="10269" grpId="0" autoUpdateAnimBg="0"/>
      <p:bldP spid="10270" grpId="0" build="p" autoUpdateAnimBg="0"/>
      <p:bldP spid="10271" grpId="0" build="p" autoUpdateAnimBg="0" advAuto="0"/>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4efeeeeb-83ea-4719-9177-9dfb6355b036"/>
  <p:tag name="COMMONDATA" val="eyJoZGlkIjoiNDc3NTBjNzVkMDEyZDc0NTE2NjNmYWZlNWZjZmU1ZmQifQ=="/>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1381</Words>
  <Application>Microsoft Office PowerPoint</Application>
  <PresentationFormat>全屏显示(4:3)</PresentationFormat>
  <Paragraphs>246</Paragraphs>
  <Slides>32</Slides>
  <Notes>6</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32</vt:i4>
      </vt:variant>
    </vt:vector>
  </HeadingPairs>
  <TitlesOfParts>
    <vt:vector size="42" baseType="lpstr">
      <vt:lpstr>宋体</vt:lpstr>
      <vt:lpstr>微软雅黑</vt:lpstr>
      <vt:lpstr>Arial</vt:lpstr>
      <vt:lpstr>Calibri</vt:lpstr>
      <vt:lpstr>Cambria Math</vt:lpstr>
      <vt:lpstr>Times New Roman</vt:lpstr>
      <vt:lpstr>Wingdings</vt:lpstr>
      <vt:lpstr>1_Office 主题</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两个问题的共性:</vt:lpstr>
      <vt:lpstr>PowerPoint 演示文稿</vt:lpstr>
      <vt:lpstr>PowerPoint 演示文稿</vt:lpstr>
      <vt:lpstr>PowerPoint 演示文稿</vt:lpstr>
      <vt:lpstr>PowerPoint 演示文稿</vt:lpstr>
      <vt:lpstr>例1. 求函数</vt:lpstr>
      <vt:lpstr>说明</vt:lpstr>
      <vt:lpstr>例3.  求函数</vt:lpstr>
      <vt:lpstr>例4.  求函数</vt:lpstr>
      <vt:lpstr>例5. 证明函数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  设</vt:lpstr>
      <vt:lpstr>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dc:title>
  <dc:creator>liuxiongwei</dc:creator>
  <cp:lastModifiedBy>Admin</cp:lastModifiedBy>
  <cp:revision>36</cp:revision>
  <dcterms:created xsi:type="dcterms:W3CDTF">2014-02-05T03:07:00Z</dcterms:created>
  <dcterms:modified xsi:type="dcterms:W3CDTF">2022-09-21T06:39:02Z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4DB91A7EE0A6458891E8611C2DF413B3</vt:lpwstr>
  </property>
  <property fmtid="{D5CDD505-2E9C-101B-9397-08002B2CF9AE}" pid="3" name="KSOProductBuildVer">
    <vt:lpwstr>2052-11.1.0.11744</vt:lpwstr>
  </property>
</Properties>
</file>