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98" r:id="rId2"/>
    <p:sldId id="300" r:id="rId3"/>
    <p:sldId id="281" r:id="rId4"/>
    <p:sldId id="282" r:id="rId5"/>
    <p:sldId id="283" r:id="rId6"/>
    <p:sldId id="285" r:id="rId7"/>
    <p:sldId id="286" r:id="rId8"/>
    <p:sldId id="287" r:id="rId9"/>
    <p:sldId id="328" r:id="rId10"/>
    <p:sldId id="301" r:id="rId11"/>
    <p:sldId id="329" r:id="rId12"/>
    <p:sldId id="303" r:id="rId13"/>
    <p:sldId id="330" r:id="rId14"/>
    <p:sldId id="304" r:id="rId15"/>
    <p:sldId id="305" r:id="rId16"/>
    <p:sldId id="306" r:id="rId17"/>
    <p:sldId id="331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34" r:id="rId29"/>
    <p:sldId id="335" r:id="rId30"/>
    <p:sldId id="320" r:id="rId31"/>
    <p:sldId id="321" r:id="rId32"/>
    <p:sldId id="322" r:id="rId33"/>
    <p:sldId id="323" r:id="rId34"/>
    <p:sldId id="336" r:id="rId35"/>
    <p:sldId id="337" r:id="rId36"/>
    <p:sldId id="324" r:id="rId37"/>
    <p:sldId id="325" r:id="rId38"/>
    <p:sldId id="326" r:id="rId39"/>
    <p:sldId id="327" r:id="rId40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17" autoAdjust="0"/>
  </p:normalViewPr>
  <p:slideViewPr>
    <p:cSldViewPr>
      <p:cViewPr varScale="1">
        <p:scale>
          <a:sx n="106" d="100"/>
          <a:sy n="106" d="100"/>
        </p:scale>
        <p:origin x="3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Relationship Id="rId14" Type="http://schemas.openxmlformats.org/officeDocument/2006/relationships/image" Target="../media/image11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11" Type="http://schemas.openxmlformats.org/officeDocument/2006/relationships/image" Target="../media/image142.emf"/><Relationship Id="rId5" Type="http://schemas.openxmlformats.org/officeDocument/2006/relationships/image" Target="../media/image136.emf"/><Relationship Id="rId10" Type="http://schemas.openxmlformats.org/officeDocument/2006/relationships/image" Target="../media/image141.emf"/><Relationship Id="rId4" Type="http://schemas.openxmlformats.org/officeDocument/2006/relationships/image" Target="../media/image135.emf"/><Relationship Id="rId9" Type="http://schemas.openxmlformats.org/officeDocument/2006/relationships/image" Target="../media/image14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image" Target="../media/image164.emf"/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12" Type="http://schemas.openxmlformats.org/officeDocument/2006/relationships/image" Target="../media/image163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11" Type="http://schemas.openxmlformats.org/officeDocument/2006/relationships/image" Target="../media/image162.emf"/><Relationship Id="rId5" Type="http://schemas.openxmlformats.org/officeDocument/2006/relationships/image" Target="../media/image156.emf"/><Relationship Id="rId10" Type="http://schemas.openxmlformats.org/officeDocument/2006/relationships/image" Target="../media/image161.emf"/><Relationship Id="rId4" Type="http://schemas.openxmlformats.org/officeDocument/2006/relationships/image" Target="../media/image155.emf"/><Relationship Id="rId9" Type="http://schemas.openxmlformats.org/officeDocument/2006/relationships/image" Target="../media/image16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image" Target="../media/image185.emf"/><Relationship Id="rId18" Type="http://schemas.openxmlformats.org/officeDocument/2006/relationships/image" Target="../media/image190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12" Type="http://schemas.openxmlformats.org/officeDocument/2006/relationships/image" Target="../media/image184.emf"/><Relationship Id="rId17" Type="http://schemas.openxmlformats.org/officeDocument/2006/relationships/image" Target="../media/image189.emf"/><Relationship Id="rId2" Type="http://schemas.openxmlformats.org/officeDocument/2006/relationships/image" Target="../media/image174.emf"/><Relationship Id="rId16" Type="http://schemas.openxmlformats.org/officeDocument/2006/relationships/image" Target="../media/image188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11" Type="http://schemas.openxmlformats.org/officeDocument/2006/relationships/image" Target="../media/image183.emf"/><Relationship Id="rId5" Type="http://schemas.openxmlformats.org/officeDocument/2006/relationships/image" Target="../media/image177.emf"/><Relationship Id="rId15" Type="http://schemas.openxmlformats.org/officeDocument/2006/relationships/image" Target="../media/image187.emf"/><Relationship Id="rId10" Type="http://schemas.openxmlformats.org/officeDocument/2006/relationships/image" Target="../media/image182.emf"/><Relationship Id="rId4" Type="http://schemas.openxmlformats.org/officeDocument/2006/relationships/image" Target="../media/image176.emf"/><Relationship Id="rId9" Type="http://schemas.openxmlformats.org/officeDocument/2006/relationships/image" Target="../media/image181.emf"/><Relationship Id="rId14" Type="http://schemas.openxmlformats.org/officeDocument/2006/relationships/image" Target="../media/image18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image" Target="../media/image203.emf"/><Relationship Id="rId3" Type="http://schemas.openxmlformats.org/officeDocument/2006/relationships/image" Target="../media/image193.emf"/><Relationship Id="rId7" Type="http://schemas.openxmlformats.org/officeDocument/2006/relationships/image" Target="../media/image197.emf"/><Relationship Id="rId12" Type="http://schemas.openxmlformats.org/officeDocument/2006/relationships/image" Target="../media/image202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6" Type="http://schemas.openxmlformats.org/officeDocument/2006/relationships/image" Target="../media/image196.emf"/><Relationship Id="rId11" Type="http://schemas.openxmlformats.org/officeDocument/2006/relationships/image" Target="../media/image201.emf"/><Relationship Id="rId5" Type="http://schemas.openxmlformats.org/officeDocument/2006/relationships/image" Target="../media/image195.emf"/><Relationship Id="rId10" Type="http://schemas.openxmlformats.org/officeDocument/2006/relationships/image" Target="../media/image200.emf"/><Relationship Id="rId4" Type="http://schemas.openxmlformats.org/officeDocument/2006/relationships/image" Target="../media/image194.emf"/><Relationship Id="rId9" Type="http://schemas.openxmlformats.org/officeDocument/2006/relationships/image" Target="../media/image19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3" Type="http://schemas.openxmlformats.org/officeDocument/2006/relationships/image" Target="../media/image197.emf"/><Relationship Id="rId7" Type="http://schemas.openxmlformats.org/officeDocument/2006/relationships/image" Target="../media/image201.emf"/><Relationship Id="rId12" Type="http://schemas.openxmlformats.org/officeDocument/2006/relationships/image" Target="../media/image208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0.emf"/><Relationship Id="rId11" Type="http://schemas.openxmlformats.org/officeDocument/2006/relationships/image" Target="../media/image207.wmf"/><Relationship Id="rId5" Type="http://schemas.openxmlformats.org/officeDocument/2006/relationships/image" Target="../media/image199.emf"/><Relationship Id="rId10" Type="http://schemas.openxmlformats.org/officeDocument/2006/relationships/image" Target="../media/image206.wmf"/><Relationship Id="rId4" Type="http://schemas.openxmlformats.org/officeDocument/2006/relationships/image" Target="../media/image198.emf"/><Relationship Id="rId9" Type="http://schemas.openxmlformats.org/officeDocument/2006/relationships/image" Target="../media/image20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e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4" Type="http://schemas.openxmlformats.org/officeDocument/2006/relationships/image" Target="../media/image212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image" Target="../media/image215.emf"/><Relationship Id="rId7" Type="http://schemas.openxmlformats.org/officeDocument/2006/relationships/image" Target="../media/image219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6" Type="http://schemas.openxmlformats.org/officeDocument/2006/relationships/image" Target="../media/image218.emf"/><Relationship Id="rId5" Type="http://schemas.openxmlformats.org/officeDocument/2006/relationships/image" Target="../media/image217.emf"/><Relationship Id="rId4" Type="http://schemas.openxmlformats.org/officeDocument/2006/relationships/image" Target="../media/image21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emf"/><Relationship Id="rId2" Type="http://schemas.openxmlformats.org/officeDocument/2006/relationships/image" Target="../media/image222.emf"/><Relationship Id="rId1" Type="http://schemas.openxmlformats.org/officeDocument/2006/relationships/image" Target="../media/image221.wmf"/><Relationship Id="rId6" Type="http://schemas.openxmlformats.org/officeDocument/2006/relationships/image" Target="../media/image226.emf"/><Relationship Id="rId5" Type="http://schemas.openxmlformats.org/officeDocument/2006/relationships/image" Target="../media/image225.emf"/><Relationship Id="rId4" Type="http://schemas.openxmlformats.org/officeDocument/2006/relationships/image" Target="../media/image224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13" Type="http://schemas.openxmlformats.org/officeDocument/2006/relationships/image" Target="../media/image239.emf"/><Relationship Id="rId3" Type="http://schemas.openxmlformats.org/officeDocument/2006/relationships/image" Target="../media/image229.emf"/><Relationship Id="rId7" Type="http://schemas.openxmlformats.org/officeDocument/2006/relationships/image" Target="../media/image233.emf"/><Relationship Id="rId12" Type="http://schemas.openxmlformats.org/officeDocument/2006/relationships/image" Target="../media/image238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6" Type="http://schemas.openxmlformats.org/officeDocument/2006/relationships/image" Target="../media/image232.emf"/><Relationship Id="rId11" Type="http://schemas.openxmlformats.org/officeDocument/2006/relationships/image" Target="../media/image237.emf"/><Relationship Id="rId5" Type="http://schemas.openxmlformats.org/officeDocument/2006/relationships/image" Target="../media/image231.emf"/><Relationship Id="rId10" Type="http://schemas.openxmlformats.org/officeDocument/2006/relationships/image" Target="../media/image236.emf"/><Relationship Id="rId4" Type="http://schemas.openxmlformats.org/officeDocument/2006/relationships/image" Target="../media/image230.emf"/><Relationship Id="rId9" Type="http://schemas.openxmlformats.org/officeDocument/2006/relationships/image" Target="../media/image235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3" Type="http://schemas.openxmlformats.org/officeDocument/2006/relationships/image" Target="../media/image242.emf"/><Relationship Id="rId7" Type="http://schemas.openxmlformats.org/officeDocument/2006/relationships/image" Target="../media/image246.emf"/><Relationship Id="rId2" Type="http://schemas.openxmlformats.org/officeDocument/2006/relationships/image" Target="../media/image241.emf"/><Relationship Id="rId1" Type="http://schemas.openxmlformats.org/officeDocument/2006/relationships/image" Target="../media/image240.emf"/><Relationship Id="rId6" Type="http://schemas.openxmlformats.org/officeDocument/2006/relationships/image" Target="../media/image245.emf"/><Relationship Id="rId5" Type="http://schemas.openxmlformats.org/officeDocument/2006/relationships/image" Target="../media/image244.emf"/><Relationship Id="rId4" Type="http://schemas.openxmlformats.org/officeDocument/2006/relationships/image" Target="../media/image24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3" Type="http://schemas.openxmlformats.org/officeDocument/2006/relationships/image" Target="../media/image250.emf"/><Relationship Id="rId7" Type="http://schemas.openxmlformats.org/officeDocument/2006/relationships/image" Target="../media/image254.emf"/><Relationship Id="rId2" Type="http://schemas.openxmlformats.org/officeDocument/2006/relationships/image" Target="../media/image249.emf"/><Relationship Id="rId1" Type="http://schemas.openxmlformats.org/officeDocument/2006/relationships/image" Target="../media/image248.emf"/><Relationship Id="rId6" Type="http://schemas.openxmlformats.org/officeDocument/2006/relationships/image" Target="../media/image253.emf"/><Relationship Id="rId5" Type="http://schemas.openxmlformats.org/officeDocument/2006/relationships/image" Target="../media/image252.emf"/><Relationship Id="rId4" Type="http://schemas.openxmlformats.org/officeDocument/2006/relationships/image" Target="../media/image251.emf"/><Relationship Id="rId9" Type="http://schemas.openxmlformats.org/officeDocument/2006/relationships/image" Target="../media/image256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13" Type="http://schemas.openxmlformats.org/officeDocument/2006/relationships/image" Target="../media/image269.emf"/><Relationship Id="rId3" Type="http://schemas.openxmlformats.org/officeDocument/2006/relationships/image" Target="../media/image259.emf"/><Relationship Id="rId7" Type="http://schemas.openxmlformats.org/officeDocument/2006/relationships/image" Target="../media/image263.emf"/><Relationship Id="rId12" Type="http://schemas.openxmlformats.org/officeDocument/2006/relationships/image" Target="../media/image268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6" Type="http://schemas.openxmlformats.org/officeDocument/2006/relationships/image" Target="../media/image262.emf"/><Relationship Id="rId11" Type="http://schemas.openxmlformats.org/officeDocument/2006/relationships/image" Target="../media/image267.emf"/><Relationship Id="rId5" Type="http://schemas.openxmlformats.org/officeDocument/2006/relationships/image" Target="../media/image261.emf"/><Relationship Id="rId15" Type="http://schemas.openxmlformats.org/officeDocument/2006/relationships/image" Target="../media/image271.emf"/><Relationship Id="rId10" Type="http://schemas.openxmlformats.org/officeDocument/2006/relationships/image" Target="../media/image266.emf"/><Relationship Id="rId4" Type="http://schemas.openxmlformats.org/officeDocument/2006/relationships/image" Target="../media/image260.emf"/><Relationship Id="rId9" Type="http://schemas.openxmlformats.org/officeDocument/2006/relationships/image" Target="../media/image265.emf"/><Relationship Id="rId14" Type="http://schemas.openxmlformats.org/officeDocument/2006/relationships/image" Target="../media/image27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emf"/><Relationship Id="rId2" Type="http://schemas.openxmlformats.org/officeDocument/2006/relationships/image" Target="../media/image273.emf"/><Relationship Id="rId1" Type="http://schemas.openxmlformats.org/officeDocument/2006/relationships/image" Target="../media/image27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emf"/><Relationship Id="rId7" Type="http://schemas.openxmlformats.org/officeDocument/2006/relationships/image" Target="../media/image281.emf"/><Relationship Id="rId2" Type="http://schemas.openxmlformats.org/officeDocument/2006/relationships/image" Target="../media/image276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5" Type="http://schemas.openxmlformats.org/officeDocument/2006/relationships/image" Target="../media/image279.emf"/><Relationship Id="rId4" Type="http://schemas.openxmlformats.org/officeDocument/2006/relationships/image" Target="../media/image278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3" Type="http://schemas.openxmlformats.org/officeDocument/2006/relationships/image" Target="../media/image284.wmf"/><Relationship Id="rId7" Type="http://schemas.openxmlformats.org/officeDocument/2006/relationships/image" Target="../media/image288.emf"/><Relationship Id="rId2" Type="http://schemas.openxmlformats.org/officeDocument/2006/relationships/image" Target="../media/image283.emf"/><Relationship Id="rId1" Type="http://schemas.openxmlformats.org/officeDocument/2006/relationships/image" Target="../media/image282.emf"/><Relationship Id="rId6" Type="http://schemas.openxmlformats.org/officeDocument/2006/relationships/image" Target="../media/image287.emf"/><Relationship Id="rId5" Type="http://schemas.openxmlformats.org/officeDocument/2006/relationships/image" Target="../media/image286.emf"/><Relationship Id="rId4" Type="http://schemas.openxmlformats.org/officeDocument/2006/relationships/image" Target="../media/image285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emf"/><Relationship Id="rId3" Type="http://schemas.openxmlformats.org/officeDocument/2006/relationships/image" Target="../media/image292.emf"/><Relationship Id="rId7" Type="http://schemas.openxmlformats.org/officeDocument/2006/relationships/image" Target="../media/image296.emf"/><Relationship Id="rId2" Type="http://schemas.openxmlformats.org/officeDocument/2006/relationships/image" Target="../media/image291.emf"/><Relationship Id="rId1" Type="http://schemas.openxmlformats.org/officeDocument/2006/relationships/image" Target="../media/image290.emf"/><Relationship Id="rId6" Type="http://schemas.openxmlformats.org/officeDocument/2006/relationships/image" Target="../media/image295.emf"/><Relationship Id="rId5" Type="http://schemas.openxmlformats.org/officeDocument/2006/relationships/image" Target="../media/image294.emf"/><Relationship Id="rId10" Type="http://schemas.openxmlformats.org/officeDocument/2006/relationships/image" Target="../media/image299.emf"/><Relationship Id="rId4" Type="http://schemas.openxmlformats.org/officeDocument/2006/relationships/image" Target="../media/image293.emf"/><Relationship Id="rId9" Type="http://schemas.openxmlformats.org/officeDocument/2006/relationships/image" Target="../media/image29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emf"/><Relationship Id="rId5" Type="http://schemas.openxmlformats.org/officeDocument/2006/relationships/image" Target="../media/image75.emf"/><Relationship Id="rId10" Type="http://schemas.openxmlformats.org/officeDocument/2006/relationships/image" Target="../media/image80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85A66-CB3B-4438-8D27-DC5C0A62FE88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D5BAC-02F7-4910-A25D-FD42C8BB6C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145149-3590-491B-A29C-4B72AC41CC81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91856F-1E67-4F5C-8AEA-94267B17FB19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 dirty="0" smtClean="0"/>
              <a:t>直接给出洛必达法则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先等价无穷小，在用洛必达法则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D5BAC-02F7-4910-A25D-FD42C8BB6C6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D5BAC-02F7-4910-A25D-FD42C8BB6C6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86FF61A-57CF-4D26-A012-8DB905D24926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742779B-D7B0-43A1-A127-AFD3F2DB8856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1367147-23FF-4AB9-9AA0-7DA5F06182FE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24148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柯西中值定理与洛必达法则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一、柯西中值定理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二、洛必达法则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4148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8.emf"/><Relationship Id="rId3" Type="http://schemas.openxmlformats.org/officeDocument/2006/relationships/image" Target="../media/image107.png"/><Relationship Id="rId21" Type="http://schemas.openxmlformats.org/officeDocument/2006/relationships/oleObject" Target="../embeddings/oleObject70.bin"/><Relationship Id="rId7" Type="http://schemas.openxmlformats.org/officeDocument/2006/relationships/image" Target="../media/image63.emf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5.bin"/><Relationship Id="rId5" Type="http://schemas.openxmlformats.org/officeDocument/2006/relationships/image" Target="../media/image62.emf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111.png"/><Relationship Id="rId19" Type="http://schemas.openxmlformats.org/officeDocument/2006/relationships/oleObject" Target="../embeddings/oleObject69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4.emf"/><Relationship Id="rId14" Type="http://schemas.openxmlformats.org/officeDocument/2006/relationships/image" Target="../media/image66.emf"/><Relationship Id="rId22" Type="http://schemas.openxmlformats.org/officeDocument/2006/relationships/image" Target="../media/image7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8.e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1.e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10" Type="http://schemas.openxmlformats.org/officeDocument/2006/relationships/image" Target="../media/image74.e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emf"/><Relationship Id="rId22" Type="http://schemas.openxmlformats.org/officeDocument/2006/relationships/image" Target="../media/image8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9.e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92.bin"/><Relationship Id="rId21" Type="http://schemas.openxmlformats.org/officeDocument/2006/relationships/image" Target="../media/image157.png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image" Target="../media/image101.emf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7.emf"/><Relationship Id="rId22" Type="http://schemas.openxmlformats.org/officeDocument/2006/relationships/oleObject" Target="../embeddings/oleObject10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9.emf"/><Relationship Id="rId26" Type="http://schemas.openxmlformats.org/officeDocument/2006/relationships/image" Target="../media/image113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2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14.emf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7.emf"/><Relationship Id="rId22" Type="http://schemas.openxmlformats.org/officeDocument/2006/relationships/image" Target="../media/image111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1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emf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emf"/><Relationship Id="rId19" Type="http://schemas.openxmlformats.org/officeDocument/2006/relationships/image" Target="../media/image16.png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Relationship Id="rId22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3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9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1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8.e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98.png"/><Relationship Id="rId18" Type="http://schemas.openxmlformats.org/officeDocument/2006/relationships/oleObject" Target="../embeddings/oleObject139.bin"/><Relationship Id="rId3" Type="http://schemas.openxmlformats.org/officeDocument/2006/relationships/oleObject" Target="../embeddings/oleObject132.bin"/><Relationship Id="rId21" Type="http://schemas.openxmlformats.org/officeDocument/2006/relationships/image" Target="../media/image140.emf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6.emf"/><Relationship Id="rId17" Type="http://schemas.openxmlformats.org/officeDocument/2006/relationships/image" Target="../media/image138.emf"/><Relationship Id="rId25" Type="http://schemas.openxmlformats.org/officeDocument/2006/relationships/image" Target="../media/image142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36.bin"/><Relationship Id="rId24" Type="http://schemas.openxmlformats.org/officeDocument/2006/relationships/oleObject" Target="../embeddings/oleObject142.bin"/><Relationship Id="rId5" Type="http://schemas.openxmlformats.org/officeDocument/2006/relationships/oleObject" Target="../embeddings/oleObject133.bin"/><Relationship Id="rId15" Type="http://schemas.openxmlformats.org/officeDocument/2006/relationships/image" Target="../media/image137.emf"/><Relationship Id="rId23" Type="http://schemas.openxmlformats.org/officeDocument/2006/relationships/image" Target="../media/image141.emf"/><Relationship Id="rId10" Type="http://schemas.openxmlformats.org/officeDocument/2006/relationships/image" Target="../media/image135.emf"/><Relationship Id="rId19" Type="http://schemas.openxmlformats.org/officeDocument/2006/relationships/image" Target="../media/image139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35.bin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47.emf"/><Relationship Id="rId18" Type="http://schemas.openxmlformats.org/officeDocument/2006/relationships/oleObject" Target="../embeddings/oleObject150.bin"/><Relationship Id="rId3" Type="http://schemas.openxmlformats.org/officeDocument/2006/relationships/oleObject" Target="../embeddings/oleObject143.bin"/><Relationship Id="rId21" Type="http://schemas.openxmlformats.org/officeDocument/2006/relationships/image" Target="../media/image151.emf"/><Relationship Id="rId7" Type="http://schemas.openxmlformats.org/officeDocument/2006/relationships/image" Target="../media/image144.e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49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46.emf"/><Relationship Id="rId5" Type="http://schemas.openxmlformats.org/officeDocument/2006/relationships/image" Target="../media/image206.png"/><Relationship Id="rId15" Type="http://schemas.openxmlformats.org/officeDocument/2006/relationships/image" Target="../media/image148.e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50.emf"/><Relationship Id="rId4" Type="http://schemas.openxmlformats.org/officeDocument/2006/relationships/image" Target="../media/image143.emf"/><Relationship Id="rId9" Type="http://schemas.openxmlformats.org/officeDocument/2006/relationships/image" Target="../media/image145.emf"/><Relationship Id="rId14" Type="http://schemas.openxmlformats.org/officeDocument/2006/relationships/oleObject" Target="../embeddings/oleObject148.bin"/><Relationship Id="rId22" Type="http://schemas.openxmlformats.org/officeDocument/2006/relationships/image" Target="../media/image2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56.emf"/><Relationship Id="rId18" Type="http://schemas.openxmlformats.org/officeDocument/2006/relationships/oleObject" Target="../embeddings/oleObject159.bin"/><Relationship Id="rId26" Type="http://schemas.openxmlformats.org/officeDocument/2006/relationships/oleObject" Target="../embeddings/oleObject163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60.emf"/><Relationship Id="rId7" Type="http://schemas.openxmlformats.org/officeDocument/2006/relationships/image" Target="../media/image153.e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58.emf"/><Relationship Id="rId25" Type="http://schemas.openxmlformats.org/officeDocument/2006/relationships/image" Target="../media/image162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0.bin"/><Relationship Id="rId29" Type="http://schemas.openxmlformats.org/officeDocument/2006/relationships/image" Target="../media/image164.e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55.emf"/><Relationship Id="rId24" Type="http://schemas.openxmlformats.org/officeDocument/2006/relationships/oleObject" Target="../embeddings/oleObject162.bin"/><Relationship Id="rId5" Type="http://schemas.openxmlformats.org/officeDocument/2006/relationships/image" Target="../media/image152.emf"/><Relationship Id="rId15" Type="http://schemas.openxmlformats.org/officeDocument/2006/relationships/image" Target="../media/image157.emf"/><Relationship Id="rId23" Type="http://schemas.openxmlformats.org/officeDocument/2006/relationships/image" Target="../media/image161.emf"/><Relationship Id="rId28" Type="http://schemas.openxmlformats.org/officeDocument/2006/relationships/oleObject" Target="../embeddings/oleObject164.bin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159.e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157.bin"/><Relationship Id="rId22" Type="http://schemas.openxmlformats.org/officeDocument/2006/relationships/oleObject" Target="../embeddings/oleObject161.bin"/><Relationship Id="rId27" Type="http://schemas.openxmlformats.org/officeDocument/2006/relationships/image" Target="../media/image16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2.e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1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68.emf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0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0.emf"/><Relationship Id="rId26" Type="http://schemas.openxmlformats.org/officeDocument/2006/relationships/image" Target="../media/image184.emf"/><Relationship Id="rId39" Type="http://schemas.openxmlformats.org/officeDocument/2006/relationships/image" Target="../media/image57.png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88.emf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90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9.emf"/><Relationship Id="rId20" Type="http://schemas.openxmlformats.org/officeDocument/2006/relationships/image" Target="../media/image181.emf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83.emf"/><Relationship Id="rId32" Type="http://schemas.openxmlformats.org/officeDocument/2006/relationships/image" Target="../media/image187.emf"/><Relationship Id="rId37" Type="http://schemas.openxmlformats.org/officeDocument/2006/relationships/oleObject" Target="../embeddings/oleObject190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85.emf"/><Relationship Id="rId36" Type="http://schemas.openxmlformats.org/officeDocument/2006/relationships/image" Target="../media/image189.emf"/><Relationship Id="rId10" Type="http://schemas.openxmlformats.org/officeDocument/2006/relationships/image" Target="../media/image176.e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8.emf"/><Relationship Id="rId22" Type="http://schemas.openxmlformats.org/officeDocument/2006/relationships/image" Target="../media/image182.e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86.emf"/><Relationship Id="rId35" Type="http://schemas.openxmlformats.org/officeDocument/2006/relationships/oleObject" Target="../embeddings/oleObject189.bin"/><Relationship Id="rId8" Type="http://schemas.openxmlformats.org/officeDocument/2006/relationships/image" Target="../media/image175.emf"/><Relationship Id="rId3" Type="http://schemas.openxmlformats.org/officeDocument/2006/relationships/oleObject" Target="../embeddings/oleObject17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98.emf"/><Relationship Id="rId26" Type="http://schemas.openxmlformats.org/officeDocument/2006/relationships/image" Target="../media/image202.e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0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95.e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97.emf"/><Relationship Id="rId20" Type="http://schemas.openxmlformats.org/officeDocument/2006/relationships/image" Target="../media/image199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2.e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201.emf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203.emf"/><Relationship Id="rId10" Type="http://schemas.openxmlformats.org/officeDocument/2006/relationships/image" Target="../media/image194.e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91.e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96.emf"/><Relationship Id="rId22" Type="http://schemas.openxmlformats.org/officeDocument/2006/relationships/image" Target="../media/image200.emf"/><Relationship Id="rId27" Type="http://schemas.openxmlformats.org/officeDocument/2006/relationships/oleObject" Target="../embeddings/oleObject20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02.emf"/><Relationship Id="rId26" Type="http://schemas.openxmlformats.org/officeDocument/2006/relationships/image" Target="../media/image208.wmf"/><Relationship Id="rId3" Type="http://schemas.openxmlformats.org/officeDocument/2006/relationships/oleObject" Target="../embeddings/oleObject204.bin"/><Relationship Id="rId21" Type="http://schemas.openxmlformats.org/officeDocument/2006/relationships/oleObject" Target="../embeddings/oleObject213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99.emf"/><Relationship Id="rId17" Type="http://schemas.openxmlformats.org/officeDocument/2006/relationships/oleObject" Target="../embeddings/oleObject211.bin"/><Relationship Id="rId25" Type="http://schemas.openxmlformats.org/officeDocument/2006/relationships/oleObject" Target="../embeddings/oleObject21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01.emf"/><Relationship Id="rId20" Type="http://schemas.openxmlformats.org/officeDocument/2006/relationships/image" Target="../media/image203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08.bin"/><Relationship Id="rId24" Type="http://schemas.openxmlformats.org/officeDocument/2006/relationships/image" Target="../media/image207.wmf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23" Type="http://schemas.openxmlformats.org/officeDocument/2006/relationships/oleObject" Target="../embeddings/oleObject214.bin"/><Relationship Id="rId10" Type="http://schemas.openxmlformats.org/officeDocument/2006/relationships/image" Target="../media/image198.e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00.emf"/><Relationship Id="rId22" Type="http://schemas.openxmlformats.org/officeDocument/2006/relationships/image" Target="../media/image20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0.emf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12.emf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20.e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7.e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9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4.e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216.emf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25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2.emf"/><Relationship Id="rId12" Type="http://schemas.openxmlformats.org/officeDocument/2006/relationships/oleObject" Target="../embeddings/oleObject2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24.emf"/><Relationship Id="rId5" Type="http://schemas.openxmlformats.org/officeDocument/2006/relationships/image" Target="../media/image221.wmf"/><Relationship Id="rId15" Type="http://schemas.openxmlformats.org/officeDocument/2006/relationships/image" Target="../media/image226.emf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23.emf"/><Relationship Id="rId14" Type="http://schemas.openxmlformats.org/officeDocument/2006/relationships/oleObject" Target="../embeddings/oleObject23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34.emf"/><Relationship Id="rId26" Type="http://schemas.openxmlformats.org/officeDocument/2006/relationships/image" Target="../media/image238.e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31.e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33.emf"/><Relationship Id="rId20" Type="http://schemas.openxmlformats.org/officeDocument/2006/relationships/image" Target="../media/image235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8.e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37.e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239.emf"/><Relationship Id="rId10" Type="http://schemas.openxmlformats.org/officeDocument/2006/relationships/image" Target="../media/image230.e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27.e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32.emf"/><Relationship Id="rId22" Type="http://schemas.openxmlformats.org/officeDocument/2006/relationships/image" Target="../media/image236.emf"/><Relationship Id="rId27" Type="http://schemas.openxmlformats.org/officeDocument/2006/relationships/oleObject" Target="../embeddings/oleObject24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47.e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44.emf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46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1.e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10" Type="http://schemas.openxmlformats.org/officeDocument/2006/relationships/image" Target="../media/image243.emf"/><Relationship Id="rId4" Type="http://schemas.openxmlformats.org/officeDocument/2006/relationships/image" Target="../media/image240.e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4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55.e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52.e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54.emf"/><Relationship Id="rId20" Type="http://schemas.openxmlformats.org/officeDocument/2006/relationships/image" Target="../media/image256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9.e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251.emf"/><Relationship Id="rId19" Type="http://schemas.openxmlformats.org/officeDocument/2006/relationships/oleObject" Target="../embeddings/oleObject263.bin"/><Relationship Id="rId4" Type="http://schemas.openxmlformats.org/officeDocument/2006/relationships/image" Target="../media/image248.e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53.e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1.emf"/><Relationship Id="rId18" Type="http://schemas.openxmlformats.org/officeDocument/2006/relationships/oleObject" Target="../embeddings/oleObject271.bin"/><Relationship Id="rId26" Type="http://schemas.openxmlformats.org/officeDocument/2006/relationships/oleObject" Target="../embeddings/oleObject275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65.emf"/><Relationship Id="rId7" Type="http://schemas.openxmlformats.org/officeDocument/2006/relationships/image" Target="../media/image258.emf"/><Relationship Id="rId12" Type="http://schemas.openxmlformats.org/officeDocument/2006/relationships/oleObject" Target="../embeddings/oleObject268.bin"/><Relationship Id="rId17" Type="http://schemas.openxmlformats.org/officeDocument/2006/relationships/image" Target="../media/image263.emf"/><Relationship Id="rId25" Type="http://schemas.openxmlformats.org/officeDocument/2006/relationships/image" Target="../media/image267.emf"/><Relationship Id="rId33" Type="http://schemas.openxmlformats.org/officeDocument/2006/relationships/image" Target="../media/image271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70.bin"/><Relationship Id="rId20" Type="http://schemas.openxmlformats.org/officeDocument/2006/relationships/oleObject" Target="../embeddings/oleObject272.bin"/><Relationship Id="rId29" Type="http://schemas.openxmlformats.org/officeDocument/2006/relationships/image" Target="../media/image269.e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260.emf"/><Relationship Id="rId24" Type="http://schemas.openxmlformats.org/officeDocument/2006/relationships/oleObject" Target="../embeddings/oleObject274.bin"/><Relationship Id="rId32" Type="http://schemas.openxmlformats.org/officeDocument/2006/relationships/oleObject" Target="../embeddings/oleObject278.bin"/><Relationship Id="rId5" Type="http://schemas.openxmlformats.org/officeDocument/2006/relationships/image" Target="../media/image257.emf"/><Relationship Id="rId15" Type="http://schemas.openxmlformats.org/officeDocument/2006/relationships/image" Target="../media/image262.emf"/><Relationship Id="rId23" Type="http://schemas.openxmlformats.org/officeDocument/2006/relationships/image" Target="../media/image266.emf"/><Relationship Id="rId28" Type="http://schemas.openxmlformats.org/officeDocument/2006/relationships/oleObject" Target="../embeddings/oleObject276.bin"/><Relationship Id="rId10" Type="http://schemas.openxmlformats.org/officeDocument/2006/relationships/oleObject" Target="../embeddings/oleObject267.bin"/><Relationship Id="rId19" Type="http://schemas.openxmlformats.org/officeDocument/2006/relationships/image" Target="../media/image264.emf"/><Relationship Id="rId31" Type="http://schemas.openxmlformats.org/officeDocument/2006/relationships/image" Target="../media/image270.emf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259.emf"/><Relationship Id="rId14" Type="http://schemas.openxmlformats.org/officeDocument/2006/relationships/oleObject" Target="../embeddings/oleObject269.bin"/><Relationship Id="rId22" Type="http://schemas.openxmlformats.org/officeDocument/2006/relationships/oleObject" Target="../embeddings/oleObject273.bin"/><Relationship Id="rId27" Type="http://schemas.openxmlformats.org/officeDocument/2006/relationships/image" Target="../media/image268.emf"/><Relationship Id="rId30" Type="http://schemas.openxmlformats.org/officeDocument/2006/relationships/oleObject" Target="../embeddings/oleObject277.bin"/><Relationship Id="rId8" Type="http://schemas.openxmlformats.org/officeDocument/2006/relationships/oleObject" Target="../embeddings/oleObject26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7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80.bin"/><Relationship Id="rId5" Type="http://schemas.openxmlformats.org/officeDocument/2006/relationships/image" Target="../media/image272.emf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7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emf"/><Relationship Id="rId13" Type="http://schemas.openxmlformats.org/officeDocument/2006/relationships/oleObject" Target="../embeddings/oleObject287.bin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79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81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6.e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10" Type="http://schemas.openxmlformats.org/officeDocument/2006/relationships/image" Target="../media/image278.emf"/><Relationship Id="rId4" Type="http://schemas.openxmlformats.org/officeDocument/2006/relationships/image" Target="../media/image275.e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8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289.e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86.emf"/><Relationship Id="rId17" Type="http://schemas.openxmlformats.org/officeDocument/2006/relationships/oleObject" Target="../embeddings/oleObject29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88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83.emf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10" Type="http://schemas.openxmlformats.org/officeDocument/2006/relationships/image" Target="../media/image285.emf"/><Relationship Id="rId4" Type="http://schemas.openxmlformats.org/officeDocument/2006/relationships/image" Target="../media/image282.e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87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e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297.emf"/><Relationship Id="rId3" Type="http://schemas.openxmlformats.org/officeDocument/2006/relationships/oleObject" Target="../embeddings/oleObject297.bin"/><Relationship Id="rId21" Type="http://schemas.openxmlformats.org/officeDocument/2006/relationships/oleObject" Target="../embeddings/oleObject306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294.emf"/><Relationship Id="rId17" Type="http://schemas.openxmlformats.org/officeDocument/2006/relationships/oleObject" Target="../embeddings/oleObject30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96.emf"/><Relationship Id="rId20" Type="http://schemas.openxmlformats.org/officeDocument/2006/relationships/image" Target="../media/image298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91.e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10" Type="http://schemas.openxmlformats.org/officeDocument/2006/relationships/image" Target="../media/image293.e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290.e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295.emf"/><Relationship Id="rId22" Type="http://schemas.openxmlformats.org/officeDocument/2006/relationships/image" Target="../media/image29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2" Type="http://schemas.openxmlformats.org/officeDocument/2006/relationships/image" Target="../media/image38.png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7.png"/><Relationship Id="rId24" Type="http://schemas.openxmlformats.org/officeDocument/2006/relationships/image" Target="../media/image21.emf"/><Relationship Id="rId5" Type="http://schemas.openxmlformats.org/officeDocument/2006/relationships/image" Target="../media/image13.emf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3.emf"/><Relationship Id="rId10" Type="http://schemas.openxmlformats.org/officeDocument/2006/relationships/image" Target="../media/image36.png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emf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17.emf"/><Relationship Id="rId10" Type="http://schemas.openxmlformats.org/officeDocument/2006/relationships/image" Target="../media/image37.png"/><Relationship Id="rId19" Type="http://schemas.openxmlformats.org/officeDocument/2006/relationships/image" Target="../media/image19.emf"/><Relationship Id="rId4" Type="http://schemas.openxmlformats.org/officeDocument/2006/relationships/image" Target="../media/image25.emf"/><Relationship Id="rId9" Type="http://schemas.openxmlformats.org/officeDocument/2006/relationships/image" Target="../media/image36.png"/><Relationship Id="rId1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1.emf"/><Relationship Id="rId18" Type="http://schemas.openxmlformats.org/officeDocument/2006/relationships/image" Target="../media/image33.emf"/><Relationship Id="rId26" Type="http://schemas.openxmlformats.org/officeDocument/2006/relationships/image" Target="../media/image37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52.png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11" Type="http://schemas.openxmlformats.org/officeDocument/2006/relationships/image" Target="../media/image30.emf"/><Relationship Id="rId24" Type="http://schemas.openxmlformats.org/officeDocument/2006/relationships/image" Target="../media/image36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7.emf"/><Relationship Id="rId9" Type="http://schemas.openxmlformats.org/officeDocument/2006/relationships/image" Target="../media/image29.emf"/><Relationship Id="rId14" Type="http://schemas.openxmlformats.org/officeDocument/2006/relationships/image" Target="../media/image56.png"/><Relationship Id="rId22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2.emf"/><Relationship Id="rId18" Type="http://schemas.openxmlformats.org/officeDocument/2006/relationships/image" Target="../media/image44.e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3.bin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png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emf"/><Relationship Id="rId11" Type="http://schemas.openxmlformats.org/officeDocument/2006/relationships/image" Target="../media/image67.png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43.emf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4.bin"/><Relationship Id="rId22" Type="http://schemas.openxmlformats.org/officeDocument/2006/relationships/image" Target="../media/image4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emf"/><Relationship Id="rId18" Type="http://schemas.openxmlformats.org/officeDocument/2006/relationships/oleObject" Target="../embeddings/oleObject55.bin"/><Relationship Id="rId3" Type="http://schemas.openxmlformats.org/officeDocument/2006/relationships/oleObject" Target="../embeddings/oleObject48.bin"/><Relationship Id="rId21" Type="http://schemas.openxmlformats.org/officeDocument/2006/relationships/image" Target="../media/image55.emf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emf"/><Relationship Id="rId24" Type="http://schemas.openxmlformats.org/officeDocument/2006/relationships/image" Target="../media/image67.png"/><Relationship Id="rId5" Type="http://schemas.openxmlformats.org/officeDocument/2006/relationships/image" Target="../media/image75.png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4.emf"/><Relationship Id="rId4" Type="http://schemas.openxmlformats.org/officeDocument/2006/relationships/image" Target="../media/image47.emf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57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1835696" y="2636912"/>
            <a:ext cx="6480719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柯西中值定理与洛必达法则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978275" y="1890713"/>
          <a:ext cx="14541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Equation" r:id="rId4" imgW="774700" imgH="558800" progId="Equation.3">
                  <p:embed/>
                </p:oleObj>
              </mc:Choice>
              <mc:Fallback>
                <p:oleObj name="Equation" r:id="rId4" imgW="774700" imgH="558800" progId="Equation.3">
                  <p:embed/>
                  <p:pic>
                    <p:nvPicPr>
                      <p:cNvPr id="0" name="图片 35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1890713"/>
                        <a:ext cx="14541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295400" y="20955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函数之商的极限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371600" y="39274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导数之商的极限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752600" y="30892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</a:p>
        </p:txBody>
      </p:sp>
      <p:grpSp>
        <p:nvGrpSpPr>
          <p:cNvPr id="4107" name="Group 11"/>
          <p:cNvGrpSpPr/>
          <p:nvPr/>
        </p:nvGrpSpPr>
        <p:grpSpPr bwMode="auto">
          <a:xfrm>
            <a:off x="5410200" y="1890713"/>
            <a:ext cx="2546350" cy="990600"/>
            <a:chOff x="144" y="2640"/>
            <a:chExt cx="1604" cy="624"/>
          </a:xfrm>
        </p:grpSpPr>
        <p:graphicFrame>
          <p:nvGraphicFramePr>
            <p:cNvPr id="4108" name="Object 12"/>
            <p:cNvGraphicFramePr>
              <a:graphicFrameLocks noChangeAspect="1"/>
            </p:cNvGraphicFramePr>
            <p:nvPr/>
          </p:nvGraphicFramePr>
          <p:xfrm>
            <a:off x="288" y="2640"/>
            <a:ext cx="24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1" name="公式" r:id="rId6" imgW="203200" imgH="520700" progId="Equation.3">
                    <p:embed/>
                  </p:oleObj>
                </mc:Choice>
                <mc:Fallback>
                  <p:oleObj name="公式" r:id="rId6" imgW="203200" imgH="520700" progId="Equation.3">
                    <p:embed/>
                    <p:pic>
                      <p:nvPicPr>
                        <p:cNvPr id="0" name="图片 359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640"/>
                          <a:ext cx="24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144" y="2784"/>
              <a:ext cx="1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 </a:t>
              </a:r>
              <a:r>
                <a:rPr kumimoji="1"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     型</a:t>
              </a:r>
              <a:r>
                <a: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graphicFrame>
          <p:nvGraphicFramePr>
            <p:cNvPr id="4110" name="Object 14"/>
            <p:cNvGraphicFramePr>
              <a:graphicFrameLocks noChangeAspect="1"/>
            </p:cNvGraphicFramePr>
            <p:nvPr/>
          </p:nvGraphicFramePr>
          <p:xfrm>
            <a:off x="816" y="2640"/>
            <a:ext cx="28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2" name="公式" r:id="rId8" imgW="241300" imgH="520700" progId="Equation.3">
                    <p:embed/>
                  </p:oleObj>
                </mc:Choice>
                <mc:Fallback>
                  <p:oleObj name="公式" r:id="rId8" imgW="241300" imgH="520700" progId="Equation.3">
                    <p:embed/>
                    <p:pic>
                      <p:nvPicPr>
                        <p:cNvPr id="0" name="图片 359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640"/>
                          <a:ext cx="28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819400" y="2936875"/>
            <a:ext cx="0" cy="9906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4013200" y="3719513"/>
          <a:ext cx="15494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10" imgW="825500" imgH="558800" progId="Equation.3">
                  <p:embed/>
                </p:oleObj>
              </mc:Choice>
              <mc:Fallback>
                <p:oleObj name="Equation" r:id="rId10" imgW="825500" imgH="558800" progId="Equation.3">
                  <p:embed/>
                  <p:pic>
                    <p:nvPicPr>
                      <p:cNvPr id="0" name="图片 35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3719513"/>
                        <a:ext cx="15494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71800" y="3089275"/>
            <a:ext cx="2438400" cy="6096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洛必达法则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"/>
              <p:cNvSpPr txBox="1">
                <a:spLocks noChangeArrowheads="1"/>
              </p:cNvSpPr>
              <p:nvPr/>
            </p:nvSpPr>
            <p:spPr bwMode="auto">
              <a:xfrm>
                <a:off x="539552" y="1689191"/>
                <a:ext cx="8424936" cy="3894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定理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2 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设函数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𝑔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+</m:t>
                    </m:r>
                    <m:r>
                      <a:rPr kumimoji="0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𝛿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内满足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)=</m:t>
                    </m:r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𝑔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)=0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(2)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𝑔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+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𝛿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内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可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导，且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𝑔</m:t>
                        </m:r>
                      </m:e>
                      <m:sup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≠0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(3)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zh-CN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zh-CN" altLang="en-US" sz="2800" i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zh-CN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30000"/>
                  </a:lnSpc>
                </a:pPr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𝑔</m:t>
                            </m:r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80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=</m:t>
                    </m:r>
                    <m:limLow>
                      <m:limLow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sz="2800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zh-CN" altLang="en-US" sz="2800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800" dirty="0" smtClean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𝑔</m:t>
                            </m:r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80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=∞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689191"/>
                <a:ext cx="8424936" cy="3894528"/>
              </a:xfrm>
              <a:prstGeom prst="rect">
                <a:avLst/>
              </a:prstGeom>
              <a:blipFill rotWithShape="1">
                <a:blip r:embed="rId2"/>
                <a:stretch>
                  <a:fillRect l="-5" t="-2" r="2" b="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"/>
              <p:cNvSpPr txBox="1">
                <a:spLocks noChangeArrowheads="1"/>
              </p:cNvSpPr>
              <p:nvPr/>
            </p:nvSpPr>
            <p:spPr bwMode="auto">
              <a:xfrm>
                <a:off x="539552" y="870288"/>
                <a:ext cx="8182943" cy="7146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457200" indent="-457200">
                  <a:buFontTx/>
                  <a:buBlip>
                    <a:blip r:embed="rId3"/>
                  </a:buBlip>
                  <a:defRPr sz="280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b="1" dirty="0" smtClean="0">
                    <a:solidFill>
                      <a:srgbClr val="FF0000"/>
                    </a:solidFill>
                  </a:rPr>
                  <a:t>求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𝟎</m:t>
                        </m:r>
                      </m:num>
                      <m:den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b="1" dirty="0" smtClean="0">
                    <a:solidFill>
                      <a:srgbClr val="FF0000"/>
                    </a:solidFill>
                  </a:rPr>
                  <a:t>型</a:t>
                </a:r>
                <a:r>
                  <a:rPr lang="zh-CN" b="1" dirty="0">
                    <a:solidFill>
                      <a:srgbClr val="FF0000"/>
                    </a:solidFill>
                  </a:rPr>
                  <a:t>不定式极限的洛必达法则</a:t>
                </a:r>
              </a:p>
            </p:txBody>
          </p:sp>
        </mc:Choice>
        <mc:Fallback xmlns="">
          <p:sp>
            <p:nvSpPr>
              <p:cNvPr id="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870288"/>
                <a:ext cx="8182943" cy="714683"/>
              </a:xfrm>
              <a:prstGeom prst="rect">
                <a:avLst/>
              </a:prstGeom>
              <a:blipFill rotWithShape="1">
                <a:blip r:embed="rId4"/>
                <a:stretch>
                  <a:fillRect l="-5" t="-47" r="2" b="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 Box 2"/>
              <p:cNvSpPr txBox="1">
                <a:spLocks noChangeArrowheads="1"/>
              </p:cNvSpPr>
              <p:nvPr/>
            </p:nvSpPr>
            <p:spPr bwMode="auto">
              <a:xfrm>
                <a:off x="6012160" y="3101752"/>
                <a:ext cx="269753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:r>
                  <a:rPr kumimoji="1" lang="en-US" altLang="zh-CN" sz="2800" b="0" i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</a:t>
                </a:r>
                <a:r>
                  <a:rPr kumimoji="1" lang="en-US" altLang="zh-CN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819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160" y="3101752"/>
                <a:ext cx="2697533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3" t="-79" r="-4636" b="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3752" y="1196752"/>
            <a:ext cx="877888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55713" y="1211040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不妨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794000" y="1323752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name="Equation" r:id="rId4" imgW="3289300" imgH="546100" progId="Equation.3">
                  <p:embed/>
                </p:oleObj>
              </mc:Choice>
              <mc:Fallback>
                <p:oleObj name="Equation" r:id="rId4" imgW="3289300" imgH="546100" progId="Equation.3">
                  <p:embed/>
                  <p:pic>
                    <p:nvPicPr>
                      <p:cNvPr id="0" name="图片 38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323752"/>
                        <a:ext cx="246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257800" y="1196752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在指出的邻域内任取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93700" y="1933352"/>
          <a:ext cx="90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4" name="Equation" r:id="rId6" imgW="1206500" imgH="444500" progId="Equation.3">
                  <p:embed/>
                </p:oleObj>
              </mc:Choice>
              <mc:Fallback>
                <p:oleObj name="Equation" r:id="rId6" imgW="1206500" imgH="444500" progId="Equation.3">
                  <p:embed/>
                  <p:pic>
                    <p:nvPicPr>
                      <p:cNvPr id="0" name="图片 38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933352"/>
                        <a:ext cx="901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95400" y="1753965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765300" y="1882552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5" name="Equation" r:id="rId8" imgW="2222500" imgH="546100" progId="Equation.3">
                  <p:embed/>
                </p:oleObj>
              </mc:Choice>
              <mc:Fallback>
                <p:oleObj name="Equation" r:id="rId8" imgW="2222500" imgH="546100" progId="Equation.3">
                  <p:embed/>
                  <p:pic>
                    <p:nvPicPr>
                      <p:cNvPr id="0" name="图片 38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882552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02" name="Text Box 10"/>
              <p:cNvSpPr txBox="1">
                <a:spLocks noChangeArrowheads="1"/>
              </p:cNvSpPr>
              <p:nvPr/>
            </p:nvSpPr>
            <p:spPr bwMode="auto">
              <a:xfrm>
                <a:off x="3367088" y="1803177"/>
                <a:ext cx="5257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在以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𝒙</m:t>
                    </m:r>
                    <m:r>
                      <a:rPr kumimoji="1" lang="en-US" altLang="zh-CN" sz="2800" b="1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1" lang="en-US" altLang="zh-CN" sz="2800" b="1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𝒂</m:t>
                    </m:r>
                    <m:r>
                      <a:rPr kumimoji="1" lang="en-US" altLang="zh-CN" sz="2800" b="1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为端点的区间上满足柯</a:t>
                </a:r>
              </a:p>
            </p:txBody>
          </p:sp>
        </mc:Choice>
        <mc:Fallback xmlns="">
          <p:sp>
            <p:nvSpPr>
              <p:cNvPr id="820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7088" y="1803177"/>
                <a:ext cx="5257800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6" t="-79" r="6" b="-717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209800" y="233975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854200" y="2963640"/>
          <a:ext cx="2946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Equation" r:id="rId11" imgW="3924300" imgH="1231900" progId="Equation.3">
                  <p:embed/>
                </p:oleObj>
              </mc:Choice>
              <mc:Fallback>
                <p:oleObj name="Equation" r:id="rId11" imgW="3924300" imgH="1231900" progId="Equation.3">
                  <p:embed/>
                  <p:pic>
                    <p:nvPicPr>
                      <p:cNvPr id="0" name="图片 38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963640"/>
                        <a:ext cx="2946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4876800" y="2982690"/>
          <a:ext cx="11557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7" name="Equation" r:id="rId13" imgW="1536700" imgH="1231900" progId="Equation.3">
                  <p:embed/>
                </p:oleObj>
              </mc:Choice>
              <mc:Fallback>
                <p:oleObj name="Equation" r:id="rId13" imgW="1536700" imgH="1231900" progId="Equation.3">
                  <p:embed/>
                  <p:pic>
                    <p:nvPicPr>
                      <p:cNvPr id="0" name="图片 38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82690"/>
                        <a:ext cx="11557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231900" y="3955827"/>
          <a:ext cx="19685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Equation" r:id="rId15" imgW="2628900" imgH="1231900" progId="Equation.3">
                  <p:embed/>
                </p:oleObj>
              </mc:Choice>
              <mc:Fallback>
                <p:oleObj name="Equation" r:id="rId15" imgW="2628900" imgH="1231900" progId="Equation.3">
                  <p:embed/>
                  <p:pic>
                    <p:nvPicPr>
                      <p:cNvPr id="0" name="图片 38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955827"/>
                        <a:ext cx="19685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3251200" y="3954240"/>
          <a:ext cx="1778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Equation" r:id="rId17" imgW="2374900" imgH="1231900" progId="Equation.3">
                  <p:embed/>
                </p:oleObj>
              </mc:Choice>
              <mc:Fallback>
                <p:oleObj name="Equation" r:id="rId17" imgW="2374900" imgH="1231900" progId="Equation.3">
                  <p:embed/>
                  <p:pic>
                    <p:nvPicPr>
                      <p:cNvPr id="0" name="图片 38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954240"/>
                        <a:ext cx="17780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5867400" y="3939952"/>
          <a:ext cx="14859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Equation" r:id="rId19" imgW="1981200" imgH="1231900" progId="Equation.3">
                  <p:embed/>
                </p:oleObj>
              </mc:Choice>
              <mc:Fallback>
                <p:oleObj name="Equation" r:id="rId19" imgW="1981200" imgH="1231900" progId="Equation.3">
                  <p:embed/>
                  <p:pic>
                    <p:nvPicPr>
                      <p:cNvPr id="0" name="图片 38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39952"/>
                        <a:ext cx="14859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5281613" y="3960590"/>
          <a:ext cx="4333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公式" r:id="rId21" imgW="215900" imgH="266700" progId="Equation.3">
                  <p:embed/>
                </p:oleObj>
              </mc:Choice>
              <mc:Fallback>
                <p:oleObj name="公式" r:id="rId21" imgW="215900" imgH="266700" progId="Equation.3">
                  <p:embed/>
                  <p:pic>
                    <p:nvPicPr>
                      <p:cNvPr id="0" name="图片 38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3960590"/>
                        <a:ext cx="4333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1" name="Group 19"/>
          <p:cNvGrpSpPr/>
          <p:nvPr/>
        </p:nvGrpSpPr>
        <p:grpSpPr bwMode="auto">
          <a:xfrm>
            <a:off x="5181600" y="4397152"/>
            <a:ext cx="609600" cy="76200"/>
            <a:chOff x="3216" y="3168"/>
            <a:chExt cx="384" cy="48"/>
          </a:xfrm>
        </p:grpSpPr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3216" y="31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3216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209550" y="2354040"/>
            <a:ext cx="2082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西定理条件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 advAuto="0"/>
      <p:bldP spid="8196" grpId="0" autoUpdateAnimBg="0"/>
      <p:bldP spid="8198" grpId="0" autoUpdateAnimBg="0"/>
      <p:bldP spid="8200" grpId="0" autoUpdateAnimBg="0"/>
      <p:bldP spid="8202" grpId="0" autoUpdateAnimBg="0"/>
      <p:bldP spid="8204" grpId="0" autoUpdateAnimBg="0"/>
      <p:bldP spid="8216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3"/>
              <p:cNvSpPr txBox="1">
                <a:spLocks noChangeArrowheads="1"/>
              </p:cNvSpPr>
              <p:nvPr/>
            </p:nvSpPr>
            <p:spPr bwMode="auto">
              <a:xfrm>
                <a:off x="1250752" y="954648"/>
                <a:ext cx="86519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(1)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对于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−</m:t>
                        </m:r>
                      </m:sup>
                    </m:sSup>
                  </m:oMath>
                </a14:m>
                <a:r>
                  <a:rPr kumimoji="0" lang="zh-CN" altLang="en-US" sz="28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𝑎</m:t>
                    </m:r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的情形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也有相应结论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;</a:t>
                </a:r>
                <a:endParaRPr kumimoji="0" lang="zh-CN" altLang="zh-CN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752" y="954648"/>
                <a:ext cx="865197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" t="-46" r="6" b="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5"/>
              <p:cNvSpPr txBox="1">
                <a:spLocks noChangeArrowheads="1"/>
              </p:cNvSpPr>
              <p:nvPr/>
            </p:nvSpPr>
            <p:spPr bwMode="auto">
              <a:xfrm>
                <a:off x="1261766" y="1673785"/>
                <a:ext cx="404366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/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(2)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当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Cambria Math" panose="02040503050406030204"/>
                      </a:rPr>
                      <m:t>∞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时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令</a:t>
                </a:r>
              </a:p>
            </p:txBody>
          </p:sp>
        </mc:Choice>
        <mc:Fallback xmlns="">
          <p:sp>
            <p:nvSpPr>
              <p:cNvPr id="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1766" y="1673785"/>
                <a:ext cx="404366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" t="-107" b="1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95536" y="938773"/>
            <a:ext cx="6463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02606" y="1458704"/>
                <a:ext cx="1265538" cy="930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𝑡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den>
                      </m:f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,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606" y="1458704"/>
                <a:ext cx="1265538" cy="930768"/>
              </a:xfrm>
              <a:prstGeom prst="rect">
                <a:avLst/>
              </a:prstGeom>
              <a:blipFill rotWithShape="1">
                <a:blip r:embed="rId4"/>
                <a:stretch>
                  <a:fillRect l="-10" t="-12" r="9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22895" y="2546536"/>
                <a:ext cx="2387478" cy="103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800" b="1" i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zh-CN" altLang="en-US" sz="2800" b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𝒇</m:t>
                              </m:r>
                              <m:r>
                                <a:rPr lang="zh-CN" altLang="en-US" sz="2800" b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𝒈</m:t>
                              </m:r>
                              <m:r>
                                <a:rPr lang="zh-CN" altLang="en-US" sz="2800" b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95" y="2546536"/>
                <a:ext cx="2387478" cy="1037656"/>
              </a:xfrm>
              <a:prstGeom prst="rect">
                <a:avLst/>
              </a:prstGeom>
              <a:blipFill rotWithShape="1">
                <a:blip r:embed="rId5"/>
                <a:stretch>
                  <a:fillRect l="-23" t="-18" r="18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65636" y="2247736"/>
                <a:ext cx="2432969" cy="1551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→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636" y="2247736"/>
                <a:ext cx="2432969" cy="1551579"/>
              </a:xfrm>
              <a:prstGeom prst="rect">
                <a:avLst/>
              </a:prstGeom>
              <a:blipFill rotWithShape="1">
                <a:blip r:embed="rId6"/>
                <a:stretch>
                  <a:fillRect l="-20" t="-30" r="6" b="-1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994549" y="2250792"/>
                <a:ext cx="3321614" cy="1635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→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⋅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⋅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549" y="2250792"/>
                <a:ext cx="3321614" cy="1635256"/>
              </a:xfrm>
              <a:prstGeom prst="rect">
                <a:avLst/>
              </a:prstGeom>
              <a:blipFill rotWithShape="1">
                <a:blip r:embed="rId7"/>
                <a:stretch>
                  <a:fillRect l="-8" t="-22" r="6" b="-5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50752" y="3584040"/>
                <a:ext cx="2387897" cy="1603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limLow>
                        <m:limLow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→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52" y="3584040"/>
                <a:ext cx="2387897" cy="1603709"/>
              </a:xfrm>
              <a:prstGeom prst="rect">
                <a:avLst/>
              </a:prstGeom>
              <a:blipFill rotWithShape="1">
                <a:blip r:embed="rId8"/>
                <a:stretch>
                  <a:fillRect l="-18" t="-6" r="4" b="-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10373" y="3937769"/>
                <a:ext cx="2576475" cy="1043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=</m:t>
                      </m:r>
                      <m:limLow>
                        <m:limLowPr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800" b="1" i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zh-CN" altLang="en-US" sz="2800" b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𝒇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′</m:t>
                              </m:r>
                              <m:r>
                                <a:rPr lang="zh-CN" altLang="en-US" sz="2800" b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𝒈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′ </m:t>
                              </m:r>
                              <m:r>
                                <a:rPr lang="zh-CN" altLang="en-US" sz="2800" b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73" y="3937769"/>
                <a:ext cx="2576475" cy="1043940"/>
              </a:xfrm>
              <a:prstGeom prst="rect">
                <a:avLst/>
              </a:prstGeom>
              <a:blipFill rotWithShape="1">
                <a:blip r:embed="rId9"/>
                <a:stretch>
                  <a:fillRect l="-16" t="-13" r="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61766" y="5661248"/>
                <a:ext cx="56998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−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Cambria Math" panose="02040503050406030204"/>
                      </a:rPr>
                      <m:t>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Cambria Math" panose="02040503050406030204"/>
                      </a:rPr>
                      <m:t>∞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有相应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766" y="5661248"/>
                <a:ext cx="5699894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43" r="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3410373" y="4967401"/>
            <a:ext cx="5391219" cy="53860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对自变量变化的六种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过程都成立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99728" y="2050628"/>
            <a:ext cx="1524000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52600" y="2053803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定理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281685" y="2203028"/>
          <a:ext cx="9302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5" name="Equation" r:id="rId3" imgW="1231900" imgH="342900" progId="Equation.3">
                  <p:embed/>
                </p:oleObj>
              </mc:Choice>
              <mc:Fallback>
                <p:oleObj name="Equation" r:id="rId3" imgW="1231900" imgH="342900" progId="Equation.3">
                  <p:embed/>
                  <p:pic>
                    <p:nvPicPr>
                      <p:cNvPr id="0" name="图片 39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685" y="2203028"/>
                        <a:ext cx="9302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191000" y="2064916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换为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562100" y="2596728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6" name="Equation" r:id="rId5" imgW="1676400" imgH="698500" progId="Equation.3">
                  <p:embed/>
                </p:oleObj>
              </mc:Choice>
              <mc:Fallback>
                <p:oleObj name="Equation" r:id="rId5" imgW="1676400" imgH="698500" progId="Equation.3">
                  <p:embed/>
                  <p:pic>
                    <p:nvPicPr>
                      <p:cNvPr id="0" name="图片 39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596728"/>
                        <a:ext cx="125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009900" y="2596728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7" name="Equation" r:id="rId7" imgW="1676400" imgH="698500" progId="Equation.3">
                  <p:embed/>
                </p:oleObj>
              </mc:Choice>
              <mc:Fallback>
                <p:oleObj name="Equation" r:id="rId7" imgW="1676400" imgH="698500" progId="Equation.3">
                  <p:embed/>
                  <p:pic>
                    <p:nvPicPr>
                      <p:cNvPr id="0" name="图片 39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596728"/>
                        <a:ext cx="125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4445000" y="2787228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8" name="Equation" r:id="rId9" imgW="1485900" imgH="444500" progId="Equation.3">
                  <p:embed/>
                </p:oleObj>
              </mc:Choice>
              <mc:Fallback>
                <p:oleObj name="Equation" r:id="rId9" imgW="1485900" imgH="444500" progId="Equation.3">
                  <p:embed/>
                  <p:pic>
                    <p:nvPicPr>
                      <p:cNvPr id="0" name="图片 39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787228"/>
                        <a:ext cx="1117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7207250" y="2787228"/>
          <a:ext cx="1206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9" name="Equation" r:id="rId11" imgW="1612900" imgH="342900" progId="Equation.3">
                  <p:embed/>
                </p:oleObj>
              </mc:Choice>
              <mc:Fallback>
                <p:oleObj name="Equation" r:id="rId11" imgW="1612900" imgH="342900" progId="Equation.3">
                  <p:embed/>
                  <p:pic>
                    <p:nvPicPr>
                      <p:cNvPr id="0" name="图片 39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2787228"/>
                        <a:ext cx="1206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57200" y="320156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61988" y="3969916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推论 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981200" y="3955628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489200" y="3839741"/>
          <a:ext cx="139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0" name="Equation" r:id="rId13" imgW="1866900" imgH="1231900" progId="Equation.3">
                  <p:embed/>
                </p:oleObj>
              </mc:Choice>
              <mc:Fallback>
                <p:oleObj name="Equation" r:id="rId13" imgW="1866900" imgH="1231900" progId="Equation.3">
                  <p:embed/>
                  <p:pic>
                    <p:nvPicPr>
                      <p:cNvPr id="0" name="图片 39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839741"/>
                        <a:ext cx="1397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3962400" y="3866728"/>
          <a:ext cx="488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" name="Equation" r:id="rId15" imgW="6515100" imgH="1130300" progId="Equation.3">
                  <p:embed/>
                </p:oleObj>
              </mc:Choice>
              <mc:Fallback>
                <p:oleObj name="Equation" r:id="rId15" imgW="6515100" imgH="1130300" progId="Equation.3">
                  <p:embed/>
                  <p:pic>
                    <p:nvPicPr>
                      <p:cNvPr id="0" name="图片 39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66728"/>
                        <a:ext cx="488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63352" y="4793828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kumimoji="1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149624" y="4793828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981200" y="5454228"/>
          <a:ext cx="303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2" name="Equation" r:id="rId17" imgW="4051300" imgH="1231900" progId="Equation.3">
                  <p:embed/>
                </p:oleObj>
              </mc:Choice>
              <mc:Fallback>
                <p:oleObj name="Equation" r:id="rId17" imgW="4051300" imgH="1231900" progId="Equation.3">
                  <p:embed/>
                  <p:pic>
                    <p:nvPicPr>
                      <p:cNvPr id="0" name="图片 39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54228"/>
                        <a:ext cx="3035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5102225" y="5454228"/>
          <a:ext cx="172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3" name="Equation" r:id="rId19" imgW="2298700" imgH="1231900" progId="Equation.3">
                  <p:embed/>
                </p:oleObj>
              </mc:Choice>
              <mc:Fallback>
                <p:oleObj name="Equation" r:id="rId19" imgW="2298700" imgH="1231900" progId="Equation.3">
                  <p:embed/>
                  <p:pic>
                    <p:nvPicPr>
                      <p:cNvPr id="0" name="图片 39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5454228"/>
                        <a:ext cx="172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1371600" y="3201566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作相应的修改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 </a:t>
            </a:r>
            <a:r>
              <a:rPr kumimoji="1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仍然成立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5715000" y="2787228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4" name="Equation" r:id="rId21" imgW="1765300" imgH="444500" progId="Equation.3">
                  <p:embed/>
                </p:oleObj>
              </mc:Choice>
              <mc:Fallback>
                <p:oleObj name="Equation" r:id="rId21" imgW="1765300" imgH="444500" progId="Equation.3">
                  <p:embed/>
                  <p:pic>
                    <p:nvPicPr>
                      <p:cNvPr id="0" name="图片 39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87228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2825750" y="907628"/>
          <a:ext cx="3333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5" name="Equation" r:id="rId23" imgW="4457700" imgH="1231900" progId="Equation.3">
                  <p:embed/>
                </p:oleObj>
              </mc:Choice>
              <mc:Fallback>
                <p:oleObj name="Equation" r:id="rId23" imgW="4457700" imgH="1231900" progId="Equation.3">
                  <p:embed/>
                  <p:pic>
                    <p:nvPicPr>
                      <p:cNvPr id="0" name="图片 39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907628"/>
                        <a:ext cx="3333750" cy="920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685800" y="1060028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洛必达法则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1" grpId="0" autoUpdateAnimBg="0"/>
      <p:bldP spid="9226" grpId="0" autoUpdateAnimBg="0"/>
      <p:bldP spid="9227" grpId="0" autoUpdateAnimBg="0"/>
      <p:bldP spid="9228" grpId="0" build="p" autoUpdateAnimBg="0"/>
      <p:bldP spid="9231" grpId="0" autoUpdateAnimBg="0"/>
      <p:bldP spid="9232" grpId="0" autoUpdateAnimBg="0"/>
      <p:bldP spid="92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56260" y="1250751"/>
            <a:ext cx="1428750" cy="65087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866861" y="831974"/>
          <a:ext cx="328120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0" name="公式" r:id="rId3" imgW="1587500" imgH="622300" progId="Equation.3">
                  <p:embed/>
                </p:oleObj>
              </mc:Choice>
              <mc:Fallback>
                <p:oleObj name="公式" r:id="rId3" imgW="1587500" imgH="622300" progId="Equation.3">
                  <p:embed/>
                  <p:pic>
                    <p:nvPicPr>
                      <p:cNvPr id="0" name="图片 40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861" y="831974"/>
                        <a:ext cx="3281203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243968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295400" y="2447627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239963" y="2215852"/>
          <a:ext cx="3173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1" name="公式" r:id="rId5" imgW="1689100" imgH="571500" progId="Equation.3">
                  <p:embed/>
                </p:oleObj>
              </mc:Choice>
              <mc:Fallback>
                <p:oleObj name="公式" r:id="rId5" imgW="1689100" imgH="571500" progId="Equation.3">
                  <p:embed/>
                  <p:pic>
                    <p:nvPicPr>
                      <p:cNvPr id="0" name="图片 40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2215852"/>
                        <a:ext cx="3173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6962775" y="1090314"/>
          <a:ext cx="6731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2" name="Equation" r:id="rId7" imgW="406400" imgH="520700" progId="Equation.3">
                  <p:embed/>
                </p:oleObj>
              </mc:Choice>
              <mc:Fallback>
                <p:oleObj name="Equation" r:id="rId7" imgW="406400" imgH="520700" progId="Equation.3">
                  <p:embed/>
                  <p:pic>
                    <p:nvPicPr>
                      <p:cNvPr id="0" name="图片 4010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1090314"/>
                        <a:ext cx="673100" cy="871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209800" y="3476327"/>
          <a:ext cx="196691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3" name="Equation" r:id="rId9" imgW="1054100" imgH="520700" progId="Equation.3">
                  <p:embed/>
                </p:oleObj>
              </mc:Choice>
              <mc:Fallback>
                <p:oleObj name="Equation" r:id="rId9" imgW="1054100" imgH="520700" progId="Equation.3">
                  <p:embed/>
                  <p:pic>
                    <p:nvPicPr>
                      <p:cNvPr id="0" name="图片 40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76327"/>
                        <a:ext cx="196691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267200" y="3479502"/>
          <a:ext cx="6651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4" name="公式" r:id="rId11" imgW="355600" imgH="520700" progId="Equation.3">
                  <p:embed/>
                </p:oleObj>
              </mc:Choice>
              <mc:Fallback>
                <p:oleObj name="公式" r:id="rId11" imgW="355600" imgH="520700" progId="Equation.3">
                  <p:embed/>
                  <p:pic>
                    <p:nvPicPr>
                      <p:cNvPr id="0" name="图片 40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79502"/>
                        <a:ext cx="66516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990600" y="4581128"/>
            <a:ext cx="6477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不是未定式不能用洛必达法则 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905000" y="5373216"/>
          <a:ext cx="16351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5" name="Equation" r:id="rId13" imgW="901700" imgH="520700" progId="Equation.3">
                  <p:embed/>
                </p:oleObj>
              </mc:Choice>
              <mc:Fallback>
                <p:oleObj name="Equation" r:id="rId13" imgW="901700" imgH="520700" progId="Equation.3">
                  <p:embed/>
                  <p:pic>
                    <p:nvPicPr>
                      <p:cNvPr id="0" name="图片 40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73216"/>
                        <a:ext cx="16351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4191000" y="5373216"/>
          <a:ext cx="14192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6" name="公式" r:id="rId15" imgW="774700" imgH="520700" progId="Equation.3">
                  <p:embed/>
                </p:oleObj>
              </mc:Choice>
              <mc:Fallback>
                <p:oleObj name="公式" r:id="rId15" imgW="774700" imgH="520700" progId="Equation.3">
                  <p:embed/>
                  <p:pic>
                    <p:nvPicPr>
                      <p:cNvPr id="0" name="图片 40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73216"/>
                        <a:ext cx="14192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581400" y="5509741"/>
          <a:ext cx="6445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7" name="公式" r:id="rId17" imgW="190500" imgH="190500" progId="Equation.3">
                  <p:embed/>
                </p:oleObj>
              </mc:Choice>
              <mc:Fallback>
                <p:oleObj name="公式" r:id="rId17" imgW="190500" imgH="190500" progId="Equation.3">
                  <p:embed/>
                  <p:pic>
                    <p:nvPicPr>
                      <p:cNvPr id="0" name="图片 40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09741"/>
                        <a:ext cx="6445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3657600" y="2196802"/>
          <a:ext cx="11445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8" name="公式" r:id="rId19" imgW="622300" imgH="304800" progId="Equation.3">
                  <p:embed/>
                </p:oleObj>
              </mc:Choice>
              <mc:Fallback>
                <p:oleObj name="公式" r:id="rId19" imgW="622300" imgH="304800" progId="Equation.3">
                  <p:embed/>
                  <p:pic>
                    <p:nvPicPr>
                      <p:cNvPr id="0" name="图片 40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96802"/>
                        <a:ext cx="11445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3276600" y="2730202"/>
          <a:ext cx="18240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9" name="公式" r:id="rId21" imgW="1003300" imgH="304800" progId="Equation.3">
                  <p:embed/>
                </p:oleObj>
              </mc:Choice>
              <mc:Fallback>
                <p:oleObj name="公式" r:id="rId21" imgW="1003300" imgH="304800" progId="Equation.3">
                  <p:embed/>
                  <p:pic>
                    <p:nvPicPr>
                      <p:cNvPr id="0" name="图片 40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30202"/>
                        <a:ext cx="18240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Freeform 16"/>
          <p:cNvSpPr/>
          <p:nvPr/>
        </p:nvSpPr>
        <p:spPr bwMode="auto">
          <a:xfrm>
            <a:off x="5486400" y="2011064"/>
            <a:ext cx="1752600" cy="889000"/>
          </a:xfrm>
          <a:custGeom>
            <a:avLst/>
            <a:gdLst>
              <a:gd name="T0" fmla="*/ 0 w 1440"/>
              <a:gd name="T1" fmla="*/ 480 h 560"/>
              <a:gd name="T2" fmla="*/ 912 w 1440"/>
              <a:gd name="T3" fmla="*/ 480 h 560"/>
              <a:gd name="T4" fmla="*/ 1440 w 1440"/>
              <a:gd name="T5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560">
                <a:moveTo>
                  <a:pt x="0" y="480"/>
                </a:moveTo>
                <a:cubicBezTo>
                  <a:pt x="336" y="520"/>
                  <a:pt x="672" y="560"/>
                  <a:pt x="912" y="480"/>
                </a:cubicBezTo>
                <a:cubicBezTo>
                  <a:pt x="1152" y="400"/>
                  <a:pt x="1352" y="80"/>
                  <a:pt x="1440" y="0"/>
                </a:cubicBezTo>
              </a:path>
            </a:pathLst>
          </a:custGeom>
          <a:noFill/>
          <a:ln w="28575" cmpd="sng">
            <a:solidFill>
              <a:srgbClr val="008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  <p:bldP spid="10250" grpId="0" animBg="1" autoUpdateAnimBg="0"/>
      <p:bldP spid="102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78024" y="1124744"/>
            <a:ext cx="1447800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082885" y="725165"/>
          <a:ext cx="328120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4" name="Equation" r:id="rId3" imgW="1587500" imgH="673100" progId="Equation.3">
                  <p:embed/>
                </p:oleObj>
              </mc:Choice>
              <mc:Fallback>
                <p:oleObj name="Equation" r:id="rId3" imgW="1587500" imgH="673100" progId="Equation.3">
                  <p:embed/>
                  <p:pic>
                    <p:nvPicPr>
                      <p:cNvPr id="0" name="图片 41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85" y="725165"/>
                        <a:ext cx="328120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63724" y="260317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35224" y="261111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 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2294062" y="2382515"/>
          <a:ext cx="25701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5" name="公式" r:id="rId5" imgW="1371600" imgH="558800" progId="Equation.3">
                  <p:embed/>
                </p:oleObj>
              </mc:Choice>
              <mc:Fallback>
                <p:oleObj name="公式" r:id="rId5" imgW="1371600" imgH="558800" progId="Equation.3">
                  <p:embed/>
                  <p:pic>
                    <p:nvPicPr>
                      <p:cNvPr id="0" name="图片 41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062" y="2382515"/>
                        <a:ext cx="25701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7220074" y="915665"/>
          <a:ext cx="635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6" name="Equation" r:id="rId7" imgW="406400" imgH="520700" progId="Equation.3">
                  <p:embed/>
                </p:oleObj>
              </mc:Choice>
              <mc:Fallback>
                <p:oleObj name="Equation" r:id="rId7" imgW="406400" imgH="520700" progId="Equation.3">
                  <p:embed/>
                  <p:pic>
                    <p:nvPicPr>
                      <p:cNvPr id="0" name="图片 41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074" y="915665"/>
                        <a:ext cx="635000" cy="823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121024" y="3909690"/>
          <a:ext cx="22526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7" name="公式" r:id="rId9" imgW="1206500" imgH="609600" progId="Equation.3">
                  <p:embed/>
                </p:oleObj>
              </mc:Choice>
              <mc:Fallback>
                <p:oleObj name="公式" r:id="rId9" imgW="1206500" imgH="609600" progId="Equation.3">
                  <p:embed/>
                  <p:pic>
                    <p:nvPicPr>
                      <p:cNvPr id="0" name="图片 41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024" y="3909690"/>
                        <a:ext cx="22526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6693024" y="4312915"/>
          <a:ext cx="5381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8" name="公式" r:id="rId11" imgW="292100" imgH="215900" progId="Equation.3">
                  <p:embed/>
                </p:oleObj>
              </mc:Choice>
              <mc:Fallback>
                <p:oleObj name="公式" r:id="rId11" imgW="292100" imgH="215900" progId="Equation.3">
                  <p:embed/>
                  <p:pic>
                    <p:nvPicPr>
                      <p:cNvPr id="0" name="图片 41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024" y="4312915"/>
                        <a:ext cx="5381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3568824" y="1976115"/>
          <a:ext cx="1143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9" name="公式" r:id="rId13" imgW="698500" imgH="558800" progId="Equation.3">
                  <p:embed/>
                </p:oleObj>
              </mc:Choice>
              <mc:Fallback>
                <p:oleObj name="公式" r:id="rId13" imgW="698500" imgH="558800" progId="Equation.3">
                  <p:embed/>
                  <p:pic>
                    <p:nvPicPr>
                      <p:cNvPr id="0" name="图片 41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824" y="1976115"/>
                        <a:ext cx="1143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810124" y="2890515"/>
          <a:ext cx="7493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0" name="公式" r:id="rId15" imgW="457200" imgH="558800" progId="Equation.3">
                  <p:embed/>
                </p:oleObj>
              </mc:Choice>
              <mc:Fallback>
                <p:oleObj name="公式" r:id="rId15" imgW="457200" imgH="558800" progId="Equation.3">
                  <p:embed/>
                  <p:pic>
                    <p:nvPicPr>
                      <p:cNvPr id="0" name="图片 41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124" y="2890515"/>
                        <a:ext cx="7493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4483224" y="4039865"/>
          <a:ext cx="22209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1" name="公式" r:id="rId17" imgW="1181100" imgH="647700" progId="Equation.3">
                  <p:embed/>
                </p:oleObj>
              </mc:Choice>
              <mc:Fallback>
                <p:oleObj name="公式" r:id="rId17" imgW="1181100" imgH="647700" progId="Equation.3">
                  <p:embed/>
                  <p:pic>
                    <p:nvPicPr>
                      <p:cNvPr id="0" name="图片 41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224" y="4039865"/>
                        <a:ext cx="2220913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863724" y="5467177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如何求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971115" y="5085184"/>
          <a:ext cx="3185061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2" name="Equation" r:id="rId19" imgW="1409700" imgH="673100" progId="Equation.3">
                  <p:embed/>
                </p:oleObj>
              </mc:Choice>
              <mc:Fallback>
                <p:oleObj name="Equation" r:id="rId19" imgW="1409700" imgH="673100" progId="Equation.3">
                  <p:embed/>
                  <p:pic>
                    <p:nvPicPr>
                      <p:cNvPr id="0" name="图片 41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115" y="5085184"/>
                        <a:ext cx="3185061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79" name="Text Box 15"/>
              <p:cNvSpPr txBox="1">
                <a:spLocks noChangeArrowheads="1"/>
              </p:cNvSpPr>
              <p:nvPr/>
            </p:nvSpPr>
            <p:spPr bwMode="auto">
              <a:xfrm>
                <a:off x="6089848" y="5452889"/>
                <a:ext cx="25146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为正整数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?</a:t>
                </a:r>
              </a:p>
            </p:txBody>
          </p:sp>
        </mc:Choice>
        <mc:Fallback xmlns="">
          <p:sp>
            <p:nvSpPr>
              <p:cNvPr id="1127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9848" y="5452889"/>
                <a:ext cx="2514600" cy="519113"/>
              </a:xfrm>
              <a:prstGeom prst="rect">
                <a:avLst/>
              </a:prstGeom>
              <a:blipFill rotWithShape="1">
                <a:blip r:embed="rId21"/>
                <a:stretch>
                  <a:fillRect l="-8" t="-28" r="8" b="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80" name="Group 16"/>
          <p:cNvGrpSpPr/>
          <p:nvPr/>
        </p:nvGrpSpPr>
        <p:grpSpPr bwMode="auto">
          <a:xfrm>
            <a:off x="2425824" y="3354065"/>
            <a:ext cx="4516438" cy="1752600"/>
            <a:chOff x="1392" y="1872"/>
            <a:chExt cx="2845" cy="1104"/>
          </a:xfrm>
        </p:grpSpPr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1392" y="2208"/>
              <a:ext cx="1248" cy="768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>
              <a:off x="2640" y="1872"/>
              <a:ext cx="1597" cy="336"/>
            </a:xfrm>
            <a:custGeom>
              <a:avLst/>
              <a:gdLst>
                <a:gd name="T0" fmla="*/ 0 w 1536"/>
                <a:gd name="T1" fmla="*/ 336 h 336"/>
                <a:gd name="T2" fmla="*/ 528 w 1536"/>
                <a:gd name="T3" fmla="*/ 48 h 336"/>
                <a:gd name="T4" fmla="*/ 1536 w 1536"/>
                <a:gd name="T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336">
                  <a:moveTo>
                    <a:pt x="0" y="336"/>
                  </a:moveTo>
                  <a:cubicBezTo>
                    <a:pt x="136" y="216"/>
                    <a:pt x="272" y="96"/>
                    <a:pt x="528" y="48"/>
                  </a:cubicBezTo>
                  <a:cubicBezTo>
                    <a:pt x="784" y="0"/>
                    <a:pt x="1368" y="48"/>
                    <a:pt x="1536" y="48"/>
                  </a:cubicBezTo>
                </a:path>
              </a:pathLst>
            </a:custGeom>
            <a:noFill/>
            <a:ln w="57150" cmpd="sng">
              <a:solidFill>
                <a:srgbClr val="008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6997824" y="2930203"/>
          <a:ext cx="8318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3" name="Equation" r:id="rId22" imgW="444500" imgH="520700" progId="Equation.3">
                  <p:embed/>
                </p:oleObj>
              </mc:Choice>
              <mc:Fallback>
                <p:oleObj name="Equation" r:id="rId22" imgW="444500" imgH="520700" progId="Equation.3">
                  <p:embed/>
                  <p:pic>
                    <p:nvPicPr>
                      <p:cNvPr id="0" name="图片 41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824" y="2930203"/>
                        <a:ext cx="831850" cy="957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69" grpId="0" autoUpdateAnimBg="0"/>
      <p:bldP spid="11277" grpId="0" build="p" autoUpdateAnimBg="0"/>
      <p:bldP spid="11279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95736" y="908720"/>
                <a:ext cx="3625288" cy="104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sz="3200">
                              <a:latin typeface="Cambria Math" panose="02040503050406030204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sz="3200">
                              <a:latin typeface="Cambria Math" panose="02040503050406030204"/>
                            </a:rPr>
                            <m:t>−2</m:t>
                          </m:r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</m:den>
                      </m:f>
                      <m:r>
                        <a:rPr lang="zh-CN" altLang="en-US" sz="3200"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908720"/>
                <a:ext cx="3625288" cy="1040413"/>
              </a:xfrm>
              <a:prstGeom prst="rect">
                <a:avLst/>
              </a:prstGeom>
              <a:blipFill rotWithShape="1">
                <a:blip r:embed="rId3"/>
                <a:stretch>
                  <a:fillRect l="-15" t="-3" r="1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90193" y="1311462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  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求</a:t>
            </a:r>
            <a:endParaRPr kumimoji="0" lang="zh-CN" sz="18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"/>
              <p:cNvSpPr txBox="1">
                <a:spLocks noChangeArrowheads="1"/>
              </p:cNvSpPr>
              <p:nvPr/>
            </p:nvSpPr>
            <p:spPr bwMode="auto">
              <a:xfrm>
                <a:off x="611560" y="1643944"/>
                <a:ext cx="8352928" cy="3602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定理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3 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设函数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𝑔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+</m:t>
                    </m:r>
                    <m:r>
                      <a:rPr kumimoji="0" lang="zh-CN" altLang="en-US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𝛿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内满足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zh-CN" altLang="en-US" sz="2800" i="1">
                        <a:latin typeface="Cambria Math" panose="02040503050406030204"/>
                      </a:rPr>
                      <m:t>𝑔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r>
                      <a:rPr lang="zh-CN" altLang="en-US" sz="2800" i="1" smtClean="0">
                        <a:latin typeface="Cambria Math" panose="02040503050406030204"/>
                      </a:rPr>
                      <m:t>∞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𝑔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𝛿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内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可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导，且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𝑔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zh-CN" altLang="en-US" sz="2800">
                        <a:latin typeface="Cambria Math" panose="02040503050406030204"/>
                      </a:rPr>
                      <m:t>≠0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zh-CN" altLang="en-US" sz="2800" i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800">
                        <a:latin typeface="Cambria Math" panose="02040503050406030204"/>
                      </a:rPr>
                      <m:t>=∞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20000"/>
                  </a:lnSpc>
                </a:pP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𝑔</m:t>
                            </m:r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80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=</m:t>
                    </m:r>
                    <m:limLow>
                      <m:limLow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sz="2800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zh-CN" altLang="en-US" sz="2800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800" dirty="0" smtClean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𝑔</m:t>
                            </m:r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80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=∞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643944"/>
                <a:ext cx="8352928" cy="3602140"/>
              </a:xfrm>
              <a:prstGeom prst="rect">
                <a:avLst/>
              </a:prstGeom>
              <a:blipFill rotWithShape="1">
                <a:blip r:embed="rId2"/>
                <a:stretch>
                  <a:fillRect l="-1" t="-16" r="2" b="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/>
              <p:cNvSpPr txBox="1">
                <a:spLocks noChangeArrowheads="1"/>
              </p:cNvSpPr>
              <p:nvPr/>
            </p:nvSpPr>
            <p:spPr bwMode="auto">
              <a:xfrm>
                <a:off x="611560" y="875613"/>
                <a:ext cx="8182943" cy="667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457200" indent="-457200">
                  <a:buFontTx/>
                  <a:buBlip>
                    <a:blip r:embed="rId3"/>
                  </a:buBlip>
                  <a:defRPr sz="280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b="1" dirty="0" smtClean="0">
                    <a:solidFill>
                      <a:srgbClr val="FF0000"/>
                    </a:solidFill>
                  </a:rPr>
                  <a:t>求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∞</m:t>
                        </m:r>
                      </m:num>
                      <m:den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b="1" dirty="0" smtClean="0">
                    <a:solidFill>
                      <a:srgbClr val="FF0000"/>
                    </a:solidFill>
                  </a:rPr>
                  <a:t>型</a:t>
                </a:r>
                <a:r>
                  <a:rPr lang="zh-CN" b="1" dirty="0">
                    <a:solidFill>
                      <a:srgbClr val="FF0000"/>
                    </a:solidFill>
                  </a:rPr>
                  <a:t>不定式极限的洛必达法则</a:t>
                </a:r>
              </a:p>
            </p:txBody>
          </p:sp>
        </mc:Choice>
        <mc:Fallback xmlns="">
          <p:sp>
            <p:nvSpPr>
              <p:cNvPr id="1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875613"/>
                <a:ext cx="8182943" cy="667170"/>
              </a:xfrm>
              <a:prstGeom prst="rect">
                <a:avLst/>
              </a:prstGeom>
              <a:blipFill rotWithShape="1">
                <a:blip r:embed="rId4"/>
                <a:stretch>
                  <a:fillRect l="-1" t="-87" r="5" b="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96360" y="5460368"/>
                <a:ext cx="7998143" cy="5386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该定理对于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→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−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→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→</m:t>
                    </m:r>
                    <m:r>
                      <a:rPr lang="zh-CN" altLang="en-US" sz="2800" i="1" smtClean="0">
                        <a:latin typeface="Cambria Math" panose="02040503050406030204"/>
                      </a:rPr>
                      <m:t>∓</m:t>
                    </m:r>
                    <m:r>
                      <a:rPr lang="zh-CN" altLang="en-US" sz="2800">
                        <a:latin typeface="Cambria Math" panose="02040503050406030204"/>
                      </a:rPr>
                      <m:t>∞,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→∞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也成立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0" y="5460368"/>
                <a:ext cx="7998143" cy="538609"/>
              </a:xfrm>
              <a:prstGeom prst="rect">
                <a:avLst/>
              </a:prstGeom>
              <a:blipFill rotWithShape="1">
                <a:blip r:embed="rId5"/>
                <a:stretch>
                  <a:fillRect l="-485" t="-2948" r="-479" b="-11411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9600" y="1739900"/>
            <a:ext cx="76200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863600" y="1555750"/>
          <a:ext cx="1955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8" name="Equation" r:id="rId3" imgW="2603500" imgH="1231900" progId="Equation.3">
                  <p:embed/>
                </p:oleObj>
              </mc:Choice>
              <mc:Fallback>
                <p:oleObj name="Equation" r:id="rId3" imgW="2603500" imgH="1231900" progId="Equation.3">
                  <p:embed/>
                  <p:pic>
                    <p:nvPicPr>
                      <p:cNvPr id="0" name="图片 43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555750"/>
                        <a:ext cx="1955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743200" y="16779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的情形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935038" y="2670175"/>
          <a:ext cx="140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9" name="Equation" r:id="rId5" imgW="1879600" imgH="1231900" progId="Equation.3">
                  <p:embed/>
                </p:oleObj>
              </mc:Choice>
              <mc:Fallback>
                <p:oleObj name="Equation" r:id="rId5" imgW="1879600" imgH="1231900" progId="Equation.3">
                  <p:embed/>
                  <p:pic>
                    <p:nvPicPr>
                      <p:cNvPr id="0" name="图片 43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670175"/>
                        <a:ext cx="1409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501900" y="2698750"/>
          <a:ext cx="199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0" name="Equation" r:id="rId7" imgW="2654300" imgH="1231900" progId="Equation.3">
                  <p:embed/>
                </p:oleObj>
              </mc:Choice>
              <mc:Fallback>
                <p:oleObj name="Equation" r:id="rId7" imgW="2654300" imgH="1231900" progId="Equation.3">
                  <p:embed/>
                  <p:pic>
                    <p:nvPicPr>
                      <p:cNvPr id="0" name="图片 43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698750"/>
                        <a:ext cx="199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505200" y="2324100"/>
          <a:ext cx="7080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1" name="Equation" r:id="rId9" imgW="1054100" imgH="1231900" progId="Equation.3">
                  <p:embed/>
                </p:oleObj>
              </mc:Choice>
              <mc:Fallback>
                <p:oleObj name="Equation" r:id="rId9" imgW="1054100" imgH="1231900" progId="Equation.3">
                  <p:embed/>
                  <p:pic>
                    <p:nvPicPr>
                      <p:cNvPr id="0" name="图片 43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24100"/>
                        <a:ext cx="7080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505200" y="3201988"/>
          <a:ext cx="685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2" name="Equation" r:id="rId11" imgW="1016000" imgH="1231900" progId="Equation.3">
                  <p:embed/>
                </p:oleObj>
              </mc:Choice>
              <mc:Fallback>
                <p:oleObj name="Equation" r:id="rId11" imgW="1016000" imgH="1231900" progId="Equation.3">
                  <p:embed/>
                  <p:pic>
                    <p:nvPicPr>
                      <p:cNvPr id="0" name="图片 43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1988"/>
                        <a:ext cx="685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660900" y="2724150"/>
          <a:ext cx="2730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3" name="Equation" r:id="rId13" imgW="3644900" imgH="1231900" progId="Equation.3">
                  <p:embed/>
                </p:oleObj>
              </mc:Choice>
              <mc:Fallback>
                <p:oleObj name="Equation" r:id="rId13" imgW="3644900" imgH="1231900" progId="Equation.3">
                  <p:embed/>
                  <p:pic>
                    <p:nvPicPr>
                      <p:cNvPr id="0" name="图片 43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2724150"/>
                        <a:ext cx="2730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5684838" y="2241550"/>
          <a:ext cx="16335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4" name="Equation" r:id="rId15" imgW="2425700" imgH="1282700" progId="Equation.3">
                  <p:embed/>
                </p:oleObj>
              </mc:Choice>
              <mc:Fallback>
                <p:oleObj name="Equation" r:id="rId15" imgW="2425700" imgH="1282700" progId="Equation.3">
                  <p:embed/>
                  <p:pic>
                    <p:nvPicPr>
                      <p:cNvPr id="0" name="图片 43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2241550"/>
                        <a:ext cx="16335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5780088" y="3216275"/>
          <a:ext cx="1600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5" name="Equation" r:id="rId17" imgW="2374900" imgH="1282700" progId="Equation.3">
                  <p:embed/>
                </p:oleObj>
              </mc:Choice>
              <mc:Fallback>
                <p:oleObj name="Equation" r:id="rId17" imgW="2374900" imgH="1282700" progId="Equation.3">
                  <p:embed/>
                  <p:pic>
                    <p:nvPicPr>
                      <p:cNvPr id="0" name="图片 43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3216275"/>
                        <a:ext cx="16002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524000" y="4159250"/>
          <a:ext cx="3556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6" name="Equation" r:id="rId19" imgW="4737100" imgH="1473200" progId="Equation.3">
                  <p:embed/>
                </p:oleObj>
              </mc:Choice>
              <mc:Fallback>
                <p:oleObj name="Equation" r:id="rId19" imgW="4737100" imgH="1473200" progId="Equation.3">
                  <p:embed/>
                  <p:pic>
                    <p:nvPicPr>
                      <p:cNvPr id="0" name="图片 43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59250"/>
                        <a:ext cx="3556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5156200" y="4184650"/>
          <a:ext cx="3683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7" name="Equation" r:id="rId21" imgW="4914900" imgH="1473200" progId="Equation.3">
                  <p:embed/>
                </p:oleObj>
              </mc:Choice>
              <mc:Fallback>
                <p:oleObj name="Equation" r:id="rId21" imgW="4914900" imgH="1473200" progId="Equation.3">
                  <p:embed/>
                  <p:pic>
                    <p:nvPicPr>
                      <p:cNvPr id="0" name="图片 43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4184650"/>
                        <a:ext cx="3683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179388" y="5454650"/>
          <a:ext cx="407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8" name="Equation" r:id="rId23" imgW="5435600" imgH="1231900" progId="Equation.3">
                  <p:embed/>
                </p:oleObj>
              </mc:Choice>
              <mc:Fallback>
                <p:oleObj name="Equation" r:id="rId23" imgW="5435600" imgH="1231900" progId="Equation.3">
                  <p:embed/>
                  <p:pic>
                    <p:nvPicPr>
                      <p:cNvPr id="0" name="图片 43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454650"/>
                        <a:ext cx="407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5580063" y="5449888"/>
          <a:ext cx="321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9" name="Equation" r:id="rId25" imgW="4279900" imgH="1231900" progId="Equation.3">
                  <p:embed/>
                </p:oleObj>
              </mc:Choice>
              <mc:Fallback>
                <p:oleObj name="Equation" r:id="rId25" imgW="4279900" imgH="1231900" progId="Equation.3">
                  <p:embed/>
                  <p:pic>
                    <p:nvPicPr>
                      <p:cNvPr id="0" name="图片 43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49888"/>
                        <a:ext cx="321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373563" y="56657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</a:p>
        </p:txBody>
      </p:sp>
      <p:grpSp>
        <p:nvGrpSpPr>
          <p:cNvPr id="13329" name="Group 17"/>
          <p:cNvGrpSpPr/>
          <p:nvPr/>
        </p:nvGrpSpPr>
        <p:grpSpPr bwMode="auto">
          <a:xfrm>
            <a:off x="2792413" y="1492250"/>
            <a:ext cx="3062287" cy="2590800"/>
            <a:chOff x="1759" y="192"/>
            <a:chExt cx="1929" cy="1632"/>
          </a:xfrm>
        </p:grpSpPr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1759" y="720"/>
              <a:ext cx="1127" cy="1104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1" name="Freeform 19"/>
            <p:cNvSpPr/>
            <p:nvPr/>
          </p:nvSpPr>
          <p:spPr bwMode="auto">
            <a:xfrm>
              <a:off x="2736" y="480"/>
              <a:ext cx="482" cy="240"/>
            </a:xfrm>
            <a:custGeom>
              <a:avLst/>
              <a:gdLst>
                <a:gd name="T0" fmla="*/ 16 w 400"/>
                <a:gd name="T1" fmla="*/ 336 h 336"/>
                <a:gd name="T2" fmla="*/ 64 w 400"/>
                <a:gd name="T3" fmla="*/ 96 h 336"/>
                <a:gd name="T4" fmla="*/ 400 w 400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" h="336">
                  <a:moveTo>
                    <a:pt x="16" y="336"/>
                  </a:moveTo>
                  <a:cubicBezTo>
                    <a:pt x="8" y="244"/>
                    <a:pt x="0" y="152"/>
                    <a:pt x="64" y="96"/>
                  </a:cubicBezTo>
                  <a:cubicBezTo>
                    <a:pt x="128" y="40"/>
                    <a:pt x="344" y="16"/>
                    <a:pt x="400" y="0"/>
                  </a:cubicBezTo>
                </a:path>
              </a:pathLst>
            </a:custGeom>
            <a:noFill/>
            <a:ln w="38100" cmpd="sng">
              <a:solidFill>
                <a:srgbClr val="008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332" name="Object 20"/>
            <p:cNvGraphicFramePr>
              <a:graphicFrameLocks noChangeAspect="1"/>
            </p:cNvGraphicFramePr>
            <p:nvPr/>
          </p:nvGraphicFramePr>
          <p:xfrm>
            <a:off x="3232" y="192"/>
            <a:ext cx="45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90" name="Equation" r:id="rId27" imgW="965200" imgH="1130300" progId="Equation.3">
                    <p:embed/>
                  </p:oleObj>
                </mc:Choice>
                <mc:Fallback>
                  <p:oleObj name="Equation" r:id="rId27" imgW="965200" imgH="1130300" progId="Equation.3">
                    <p:embed/>
                    <p:pic>
                      <p:nvPicPr>
                        <p:cNvPr id="0" name="图片 43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" y="192"/>
                          <a:ext cx="456" cy="53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493713" y="102510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2703513" y="845716"/>
          <a:ext cx="140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1" name="Equation" r:id="rId29" imgW="1879600" imgH="1231900" progId="Equation.3">
                  <p:embed/>
                </p:oleObj>
              </mc:Choice>
              <mc:Fallback>
                <p:oleObj name="Equation" r:id="rId29" imgW="1879600" imgH="1231900" progId="Equation.3">
                  <p:embed/>
                  <p:pic>
                    <p:nvPicPr>
                      <p:cNvPr id="0" name="图片 43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845716"/>
                        <a:ext cx="1409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1179513" y="1025104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仅就极限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4151313" y="1025104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存在的情形加以证明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0014" y="3289772"/>
            <a:ext cx="5105400" cy="2934825"/>
            <a:chOff x="914400" y="3409606"/>
            <a:chExt cx="3382963" cy="1944687"/>
          </a:xfrm>
        </p:grpSpPr>
        <p:sp>
          <p:nvSpPr>
            <p:cNvPr id="3" name="Rectangle 72"/>
            <p:cNvSpPr>
              <a:spLocks noChangeArrowheads="1"/>
            </p:cNvSpPr>
            <p:nvPr/>
          </p:nvSpPr>
          <p:spPr bwMode="auto">
            <a:xfrm>
              <a:off x="914400" y="3409606"/>
              <a:ext cx="3382963" cy="19446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Group 13"/>
            <p:cNvGrpSpPr/>
            <p:nvPr/>
          </p:nvGrpSpPr>
          <p:grpSpPr bwMode="auto">
            <a:xfrm>
              <a:off x="2019300" y="4027143"/>
              <a:ext cx="307975" cy="1295400"/>
              <a:chOff x="4318" y="432"/>
              <a:chExt cx="194" cy="816"/>
            </a:xfrm>
          </p:grpSpPr>
          <p:graphicFrame>
            <p:nvGraphicFramePr>
              <p:cNvPr id="22" name="Object 14"/>
              <p:cNvGraphicFramePr>
                <a:graphicFrameLocks noChangeAspect="1"/>
              </p:cNvGraphicFramePr>
              <p:nvPr/>
            </p:nvGraphicFramePr>
            <p:xfrm>
              <a:off x="4318" y="935"/>
              <a:ext cx="19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04" name="公式" r:id="rId3" imgW="165100" imgH="266700" progId="Equation.3">
                      <p:embed/>
                    </p:oleObj>
                  </mc:Choice>
                  <mc:Fallback>
                    <p:oleObj name="公式" r:id="rId3" imgW="165100" imgH="266700" progId="Equation.3">
                      <p:embed/>
                      <p:pic>
                        <p:nvPicPr>
                          <p:cNvPr id="0" name="图片 349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8" y="935"/>
                            <a:ext cx="19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4407" y="432"/>
                <a:ext cx="9" cy="4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Group 16"/>
            <p:cNvGrpSpPr/>
            <p:nvPr/>
          </p:nvGrpSpPr>
          <p:grpSpPr bwMode="auto">
            <a:xfrm>
              <a:off x="1031875" y="3493743"/>
              <a:ext cx="2895600" cy="1781175"/>
              <a:chOff x="3696" y="240"/>
              <a:chExt cx="1824" cy="1122"/>
            </a:xfrm>
          </p:grpSpPr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>
                <a:off x="3936" y="1074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Line 18"/>
              <p:cNvSpPr>
                <a:spLocks noChangeShapeType="1"/>
              </p:cNvSpPr>
              <p:nvPr/>
            </p:nvSpPr>
            <p:spPr bwMode="auto">
              <a:xfrm flipV="1">
                <a:off x="3936" y="336"/>
                <a:ext cx="0" cy="7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3" name="Object 19"/>
              <p:cNvGraphicFramePr>
                <a:graphicFrameLocks noChangeAspect="1"/>
              </p:cNvGraphicFramePr>
              <p:nvPr/>
            </p:nvGraphicFramePr>
            <p:xfrm>
              <a:off x="5278" y="1097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05" name="公式" r:id="rId5" imgW="165100" imgH="190500" progId="Equation.3">
                      <p:embed/>
                    </p:oleObj>
                  </mc:Choice>
                  <mc:Fallback>
                    <p:oleObj name="公式" r:id="rId5" imgW="165100" imgH="190500" progId="Equation.3">
                      <p:embed/>
                      <p:pic>
                        <p:nvPicPr>
                          <p:cNvPr id="0" name="图片 349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8" y="1097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20"/>
              <p:cNvGraphicFramePr>
                <a:graphicFrameLocks noChangeAspect="1"/>
              </p:cNvGraphicFramePr>
              <p:nvPr/>
            </p:nvGraphicFramePr>
            <p:xfrm>
              <a:off x="3696" y="288"/>
              <a:ext cx="216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06" name="公式" r:id="rId7" imgW="190500" imgH="215900" progId="Equation.3">
                      <p:embed/>
                    </p:oleObj>
                  </mc:Choice>
                  <mc:Fallback>
                    <p:oleObj name="公式" r:id="rId7" imgW="190500" imgH="215900" progId="Equation.3">
                      <p:embed/>
                      <p:pic>
                        <p:nvPicPr>
                          <p:cNvPr id="0" name="图片 349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88"/>
                            <a:ext cx="216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21"/>
              <p:cNvGraphicFramePr>
                <a:graphicFrameLocks noChangeAspect="1"/>
              </p:cNvGraphicFramePr>
              <p:nvPr/>
            </p:nvGraphicFramePr>
            <p:xfrm>
              <a:off x="3742" y="930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07" name="公式" r:id="rId9" imgW="165100" imgH="190500" progId="Equation.3">
                      <p:embed/>
                    </p:oleObj>
                  </mc:Choice>
                  <mc:Fallback>
                    <p:oleObj name="公式" r:id="rId9" imgW="165100" imgH="190500" progId="Equation.3">
                      <p:embed/>
                      <p:pic>
                        <p:nvPicPr>
                          <p:cNvPr id="0" name="图片 349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930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>
                <a:off x="4176" y="864"/>
                <a:ext cx="0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5088" y="59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8" name="Object 24"/>
              <p:cNvGraphicFramePr>
                <a:graphicFrameLocks noChangeAspect="1"/>
              </p:cNvGraphicFramePr>
              <p:nvPr/>
            </p:nvGraphicFramePr>
            <p:xfrm>
              <a:off x="4080" y="1097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08" name="公式" r:id="rId11" imgW="165100" imgH="190500" progId="Equation.3">
                      <p:embed/>
                    </p:oleObj>
                  </mc:Choice>
                  <mc:Fallback>
                    <p:oleObj name="公式" r:id="rId11" imgW="165100" imgH="190500" progId="Equation.3">
                      <p:embed/>
                      <p:pic>
                        <p:nvPicPr>
                          <p:cNvPr id="0" name="图片 349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097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25"/>
              <p:cNvGraphicFramePr>
                <a:graphicFrameLocks noChangeAspect="1"/>
              </p:cNvGraphicFramePr>
              <p:nvPr/>
            </p:nvGraphicFramePr>
            <p:xfrm>
              <a:off x="4992" y="1088"/>
              <a:ext cx="194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09" name="公式" r:id="rId13" imgW="165100" imgH="241300" progId="Equation.3">
                      <p:embed/>
                    </p:oleObj>
                  </mc:Choice>
                  <mc:Fallback>
                    <p:oleObj name="公式" r:id="rId13" imgW="165100" imgH="241300" progId="Equation.3">
                      <p:embed/>
                      <p:pic>
                        <p:nvPicPr>
                          <p:cNvPr id="0" name="图片 349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088"/>
                            <a:ext cx="194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26"/>
              <p:cNvGraphicFramePr>
                <a:graphicFrameLocks noChangeAspect="1"/>
              </p:cNvGraphicFramePr>
              <p:nvPr/>
            </p:nvGraphicFramePr>
            <p:xfrm>
              <a:off x="4752" y="240"/>
              <a:ext cx="768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10" name="公式" r:id="rId15" imgW="774700" imgH="266700" progId="Equation.3">
                      <p:embed/>
                    </p:oleObj>
                  </mc:Choice>
                  <mc:Fallback>
                    <p:oleObj name="公式" r:id="rId15" imgW="774700" imgH="266700" progId="Equation.3">
                      <p:embed/>
                      <p:pic>
                        <p:nvPicPr>
                          <p:cNvPr id="0" name="图片 349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40"/>
                            <a:ext cx="768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Freeform 27"/>
              <p:cNvSpPr/>
              <p:nvPr/>
            </p:nvSpPr>
            <p:spPr bwMode="auto">
              <a:xfrm>
                <a:off x="4176" y="528"/>
                <a:ext cx="912" cy="344"/>
              </a:xfrm>
              <a:custGeom>
                <a:avLst/>
                <a:gdLst>
                  <a:gd name="T0" fmla="*/ 0 w 912"/>
                  <a:gd name="T1" fmla="*/ 336 h 344"/>
                  <a:gd name="T2" fmla="*/ 144 w 912"/>
                  <a:gd name="T3" fmla="*/ 96 h 344"/>
                  <a:gd name="T4" fmla="*/ 336 w 912"/>
                  <a:gd name="T5" fmla="*/ 48 h 344"/>
                  <a:gd name="T6" fmla="*/ 672 w 912"/>
                  <a:gd name="T7" fmla="*/ 336 h 344"/>
                  <a:gd name="T8" fmla="*/ 912 w 912"/>
                  <a:gd name="T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344">
                    <a:moveTo>
                      <a:pt x="0" y="336"/>
                    </a:moveTo>
                    <a:cubicBezTo>
                      <a:pt x="44" y="240"/>
                      <a:pt x="88" y="144"/>
                      <a:pt x="144" y="96"/>
                    </a:cubicBezTo>
                    <a:cubicBezTo>
                      <a:pt x="200" y="48"/>
                      <a:pt x="248" y="8"/>
                      <a:pt x="336" y="48"/>
                    </a:cubicBezTo>
                    <a:cubicBezTo>
                      <a:pt x="424" y="88"/>
                      <a:pt x="576" y="344"/>
                      <a:pt x="672" y="336"/>
                    </a:cubicBezTo>
                    <a:cubicBezTo>
                      <a:pt x="768" y="328"/>
                      <a:pt x="872" y="56"/>
                      <a:pt x="912" y="0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Line 28"/>
            <p:cNvSpPr>
              <a:spLocks noChangeShapeType="1"/>
            </p:cNvSpPr>
            <p:nvPr/>
          </p:nvSpPr>
          <p:spPr bwMode="auto">
            <a:xfrm flipV="1">
              <a:off x="1793875" y="3950943"/>
              <a:ext cx="1447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 flipV="1">
              <a:off x="1900238" y="3874743"/>
              <a:ext cx="579437" cy="212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30"/>
            <p:cNvSpPr>
              <a:spLocks noChangeShapeType="1"/>
            </p:cNvSpPr>
            <p:nvPr/>
          </p:nvSpPr>
          <p:spPr bwMode="auto">
            <a:xfrm flipV="1">
              <a:off x="2586038" y="4385918"/>
              <a:ext cx="579437" cy="212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1793875" y="4484343"/>
              <a:ext cx="0" cy="1936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3241675" y="3950943"/>
              <a:ext cx="0" cy="1936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762000" y="1484784"/>
                <a:ext cx="419417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]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</a:t>
                </a:r>
              </a:p>
            </p:txBody>
          </p:sp>
        </mc:Choice>
        <mc:Fallback xmlns="">
          <p:sp>
            <p:nvSpPr>
              <p:cNvPr id="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84784"/>
                <a:ext cx="4194175" cy="523220"/>
              </a:xfrm>
              <a:prstGeom prst="rect">
                <a:avLst/>
              </a:prstGeom>
              <a:blipFill rotWithShape="1">
                <a:blip r:embed="rId17"/>
                <a:stretch>
                  <a:fillRect t="-29" b="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762000" y="961564"/>
                <a:ext cx="79144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lang="zh-CN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拉格朗日中值定理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：如果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2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961564"/>
                <a:ext cx="7914456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33" r="6" b="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762000" y="2018184"/>
                <a:ext cx="4267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</a:t>
                </a:r>
              </a:p>
            </p:txBody>
          </p:sp>
        </mc:Choice>
        <mc:Fallback xmlns="">
          <p:sp>
            <p:nvSpPr>
              <p:cNvPr id="2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018184"/>
                <a:ext cx="4267200" cy="523220"/>
              </a:xfrm>
              <a:prstGeom prst="rect">
                <a:avLst/>
              </a:prstGeom>
              <a:blipFill rotWithShape="1">
                <a:blip r:embed="rId19"/>
                <a:stretch>
                  <a:fillRect t="-29" b="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971600" y="2568517"/>
                <a:ext cx="39246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至少存在一点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𝜉</m:t>
                    </m:r>
                    <m:r>
                      <a:rPr lang="zh-CN" altLang="en-US" sz="2800">
                        <a:latin typeface="Cambria Math" panose="02040503050406030204"/>
                      </a:rPr>
                      <m:t>∈(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𝑏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568517"/>
                <a:ext cx="3924672" cy="523220"/>
              </a:xfrm>
              <a:prstGeom prst="rect">
                <a:avLst/>
              </a:prstGeom>
              <a:blipFill rotWithShape="1">
                <a:blip r:embed="rId20"/>
                <a:stretch>
                  <a:fillRect l="-1" t="-110" r="11" b="1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781600" y="255158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287888" y="2343939"/>
          <a:ext cx="335280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1" name="Equation" r:id="rId21" imgW="4064000" imgH="1130300" progId="Equation.3">
                  <p:embed/>
                </p:oleObj>
              </mc:Choice>
              <mc:Fallback>
                <p:oleObj name="Equation" r:id="rId21" imgW="4064000" imgH="1130300" progId="Equation.3">
                  <p:embed/>
                  <p:pic>
                    <p:nvPicPr>
                      <p:cNvPr id="0" name="图片 34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888" y="2343939"/>
                        <a:ext cx="335280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39"/>
          <p:cNvSpPr>
            <a:spLocks noChangeArrowheads="1"/>
          </p:cNvSpPr>
          <p:nvPr/>
        </p:nvSpPr>
        <p:spPr bwMode="auto">
          <a:xfrm>
            <a:off x="457200" y="2765897"/>
            <a:ext cx="586408" cy="152400"/>
          </a:xfrm>
          <a:prstGeom prst="rightArrow">
            <a:avLst>
              <a:gd name="adj1" fmla="val 50000"/>
              <a:gd name="adj2" fmla="val 1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560" y="1003002"/>
            <a:ext cx="685800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300852" y="856952"/>
          <a:ext cx="194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7" name="Equation" r:id="rId3" imgW="2590800" imgH="1231900" progId="Equation.3">
                  <p:embed/>
                </p:oleObj>
              </mc:Choice>
              <mc:Fallback>
                <p:oleObj name="Equation" r:id="rId3" imgW="2590800" imgH="1231900" progId="Equation.3">
                  <p:embed/>
                  <p:pic>
                    <p:nvPicPr>
                      <p:cNvPr id="0" name="图片 44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852" y="856952"/>
                        <a:ext cx="194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16964" y="1001415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的情形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14341" name="Group 5"/>
          <p:cNvGrpSpPr/>
          <p:nvPr/>
        </p:nvGrpSpPr>
        <p:grpSpPr bwMode="auto">
          <a:xfrm>
            <a:off x="4512364" y="1003002"/>
            <a:ext cx="2209800" cy="552450"/>
            <a:chOff x="2496" y="144"/>
            <a:chExt cx="1392" cy="348"/>
          </a:xfrm>
        </p:grpSpPr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496" y="144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取常数</a:t>
              </a:r>
            </a:p>
          </p:txBody>
        </p:sp>
        <p:graphicFrame>
          <p:nvGraphicFramePr>
            <p:cNvPr id="14343" name="Object 7"/>
            <p:cNvGraphicFramePr>
              <a:graphicFrameLocks noChangeAspect="1"/>
            </p:cNvGraphicFramePr>
            <p:nvPr/>
          </p:nvGraphicFramePr>
          <p:xfrm>
            <a:off x="3264" y="192"/>
            <a:ext cx="62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8" name="公式" r:id="rId5" imgW="558800" imgH="266700" progId="Equation.3">
                    <p:embed/>
                  </p:oleObj>
                </mc:Choice>
                <mc:Fallback>
                  <p:oleObj name="公式" r:id="rId5" imgW="558800" imgH="266700" progId="Equation.3">
                    <p:embed/>
                    <p:pic>
                      <p:nvPicPr>
                        <p:cNvPr id="0" name="图片 44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92"/>
                          <a:ext cx="62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5121964" y="3511252"/>
          <a:ext cx="118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9" name="Equation" r:id="rId7" imgW="1574800" imgH="546100" progId="Equation.3">
                  <p:embed/>
                </p:oleObj>
              </mc:Choice>
              <mc:Fallback>
                <p:oleObj name="Equation" r:id="rId7" imgW="1574800" imgH="546100" progId="Equation.3">
                  <p:embed/>
                  <p:pic>
                    <p:nvPicPr>
                      <p:cNvPr id="0" name="图片 44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964" y="3511252"/>
                        <a:ext cx="118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248464" y="1966615"/>
          <a:ext cx="2425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0" name="Equation" r:id="rId9" imgW="3238500" imgH="1270000" progId="Equation.3">
                  <p:embed/>
                </p:oleObj>
              </mc:Choice>
              <mc:Fallback>
                <p:oleObj name="Equation" r:id="rId9" imgW="3238500" imgH="1270000" progId="Equation.3">
                  <p:embed/>
                  <p:pic>
                    <p:nvPicPr>
                      <p:cNvPr id="0" name="图片 44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464" y="1966615"/>
                        <a:ext cx="2425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3737664" y="1999952"/>
          <a:ext cx="2908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1" name="Equation" r:id="rId11" imgW="3873500" imgH="1231900" progId="Equation.3">
                  <p:embed/>
                </p:oleObj>
              </mc:Choice>
              <mc:Fallback>
                <p:oleObj name="Equation" r:id="rId11" imgW="3873500" imgH="1231900" progId="Equation.3">
                  <p:embed/>
                  <p:pic>
                    <p:nvPicPr>
                      <p:cNvPr id="0" name="图片 44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664" y="1999952"/>
                        <a:ext cx="2908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2416864" y="3231852"/>
          <a:ext cx="262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2" name="Equation" r:id="rId13" imgW="3505200" imgH="1231900" progId="Equation.3">
                  <p:embed/>
                </p:oleObj>
              </mc:Choice>
              <mc:Fallback>
                <p:oleObj name="Equation" r:id="rId13" imgW="3505200" imgH="1231900" progId="Equation.3">
                  <p:embed/>
                  <p:pic>
                    <p:nvPicPr>
                      <p:cNvPr id="0" name="图片 44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864" y="3231852"/>
                        <a:ext cx="2628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226364" y="3231852"/>
            <a:ext cx="0" cy="1295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124764" y="4451052"/>
          <a:ext cx="307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3" name="Equation" r:id="rId15" imgW="4102100" imgH="1231900" progId="Equation.3">
                  <p:embed/>
                </p:oleObj>
              </mc:Choice>
              <mc:Fallback>
                <p:oleObj name="Equation" r:id="rId15" imgW="4102100" imgH="1231900" progId="Equation.3">
                  <p:embed/>
                  <p:pic>
                    <p:nvPicPr>
                      <p:cNvPr id="0" name="图片 44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764" y="4451052"/>
                        <a:ext cx="307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5274364" y="4412952"/>
          <a:ext cx="2578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4" name="Equation" r:id="rId17" imgW="3441700" imgH="1320800" progId="Equation.3">
                  <p:embed/>
                </p:oleObj>
              </mc:Choice>
              <mc:Fallback>
                <p:oleObj name="Equation" r:id="rId17" imgW="3441700" imgH="1320800" progId="Equation.3">
                  <p:embed/>
                  <p:pic>
                    <p:nvPicPr>
                      <p:cNvPr id="0" name="图片 44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364" y="4412952"/>
                        <a:ext cx="2578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416739" y="5445224"/>
          <a:ext cx="37814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5" name="Equation" r:id="rId19" imgW="5041900" imgH="1231900" progId="Equation.3">
                  <p:embed/>
                </p:oleObj>
              </mc:Choice>
              <mc:Fallback>
                <p:oleObj name="Equation" r:id="rId19" imgW="5041900" imgH="1231900" progId="Equation.3">
                  <p:embed/>
                  <p:pic>
                    <p:nvPicPr>
                      <p:cNvPr id="0" name="图片 44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739" y="5445224"/>
                        <a:ext cx="37814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6264964" y="3384252"/>
            <a:ext cx="2555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可用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中结论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nimBg="1"/>
      <p:bldP spid="1435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11872" y="1088276"/>
            <a:ext cx="685800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343992" y="909593"/>
          <a:ext cx="203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3" name="Equation" r:id="rId3" imgW="2705100" imgH="1231900" progId="Equation.3">
                  <p:embed/>
                </p:oleObj>
              </mc:Choice>
              <mc:Fallback>
                <p:oleObj name="Equation" r:id="rId3" imgW="2705100" imgH="1231900" progId="Equation.3">
                  <p:embed/>
                  <p:pic>
                    <p:nvPicPr>
                      <p:cNvPr id="0" name="图片 45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992" y="909593"/>
                        <a:ext cx="203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375992" y="1058148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结论仍然成立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endParaRPr kumimoji="1" lang="en-US" altLang="zh-CN" sz="24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16942" y="2127206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定理中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934667" y="2293893"/>
          <a:ext cx="927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4" name="Equation" r:id="rId5" imgW="1231900" imgH="342900" progId="Equation.3">
                  <p:embed/>
                </p:oleObj>
              </mc:Choice>
              <mc:Fallback>
                <p:oleObj name="Equation" r:id="rId5" imgW="1231900" imgH="342900" progId="Equation.3">
                  <p:embed/>
                  <p:pic>
                    <p:nvPicPr>
                      <p:cNvPr id="0" name="图片 45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667" y="2293893"/>
                        <a:ext cx="927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33192" y="2079581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换为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969168" y="4289381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959768" y="4275093"/>
            <a:ext cx="65006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作相应的修改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定理仍然成立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778967" y="2751093"/>
          <a:ext cx="123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5" name="Equation" r:id="rId7" imgW="1638300" imgH="660400" progId="Equation.3">
                  <p:embed/>
                </p:oleObj>
              </mc:Choice>
              <mc:Fallback>
                <p:oleObj name="Equation" r:id="rId7" imgW="1638300" imgH="660400" progId="Equation.3">
                  <p:embed/>
                  <p:pic>
                    <p:nvPicPr>
                      <p:cNvPr id="0" name="图片 45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967" y="2751093"/>
                        <a:ext cx="1231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766517" y="2751093"/>
          <a:ext cx="121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6" name="Equation" r:id="rId9" imgW="1625600" imgH="660400" progId="Equation.3">
                  <p:embed/>
                </p:oleObj>
              </mc:Choice>
              <mc:Fallback>
                <p:oleObj name="Equation" r:id="rId9" imgW="1625600" imgH="660400" progId="Equation.3">
                  <p:embed/>
                  <p:pic>
                    <p:nvPicPr>
                      <p:cNvPr id="0" name="图片 45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517" y="2751093"/>
                        <a:ext cx="1219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5611192" y="2954293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7" name="Equation" r:id="rId11" imgW="1485900" imgH="444500" progId="Equation.3">
                  <p:embed/>
                </p:oleObj>
              </mc:Choice>
              <mc:Fallback>
                <p:oleObj name="Equation" r:id="rId11" imgW="1485900" imgH="444500" progId="Equation.3">
                  <p:embed/>
                  <p:pic>
                    <p:nvPicPr>
                      <p:cNvPr id="0" name="图片 45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192" y="2954293"/>
                        <a:ext cx="1117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3756992" y="3735343"/>
          <a:ext cx="1206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8" name="Equation" r:id="rId13" imgW="1612900" imgH="342900" progId="Equation.3">
                  <p:embed/>
                </p:oleObj>
              </mc:Choice>
              <mc:Fallback>
                <p:oleObj name="Equation" r:id="rId13" imgW="1612900" imgH="342900" progId="Equation.3">
                  <p:embed/>
                  <p:pic>
                    <p:nvPicPr>
                      <p:cNvPr id="0" name="图片 45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992" y="3735343"/>
                        <a:ext cx="1206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1775792" y="3716293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9" name="Equation" r:id="rId15" imgW="1765300" imgH="444500" progId="Equation.3">
                  <p:embed/>
                </p:oleObj>
              </mc:Choice>
              <mc:Fallback>
                <p:oleObj name="Equation" r:id="rId15" imgW="1765300" imgH="444500" progId="Equation.3">
                  <p:embed/>
                  <p:pic>
                    <p:nvPicPr>
                      <p:cNvPr id="0" name="图片 45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792" y="3716293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7" grpId="0" autoUpdateAnimBg="0"/>
      <p:bldP spid="15368" grpId="0" autoUpdateAnimBg="0"/>
      <p:bldP spid="1536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3176" y="1124744"/>
            <a:ext cx="1752600" cy="6858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220416" y="925785"/>
          <a:ext cx="2667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3" name="Equation" r:id="rId3" imgW="3556000" imgH="1206500" progId="Equation.3">
                  <p:embed/>
                </p:oleObj>
              </mc:Choice>
              <mc:Fallback>
                <p:oleObj name="Equation" r:id="rId3" imgW="3556000" imgH="1206500" progId="Equation.3">
                  <p:embed/>
                  <p:pic>
                    <p:nvPicPr>
                      <p:cNvPr id="0" name="图片 46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416" y="925785"/>
                        <a:ext cx="2667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55166" y="210212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7021016" y="916260"/>
          <a:ext cx="68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4" name="Equation" r:id="rId5" imgW="914400" imgH="1130300" progId="Equation.3">
                  <p:embed/>
                </p:oleObj>
              </mc:Choice>
              <mc:Fallback>
                <p:oleObj name="Equation" r:id="rId5" imgW="914400" imgH="1130300" progId="Equation.3">
                  <p:embed/>
                  <p:pic>
                    <p:nvPicPr>
                      <p:cNvPr id="0" name="图片 46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016" y="916260"/>
                        <a:ext cx="685800" cy="850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610816" y="206402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525216" y="1827485"/>
          <a:ext cx="2120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5" name="Equation" r:id="rId7" imgW="2832100" imgH="1460500" progId="Equation.3">
                  <p:embed/>
                </p:oleObj>
              </mc:Choice>
              <mc:Fallback>
                <p:oleObj name="Equation" r:id="rId7" imgW="2832100" imgH="1460500" progId="Equation.3">
                  <p:embed/>
                  <p:pic>
                    <p:nvPicPr>
                      <p:cNvPr id="0" name="图片 46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216" y="1827485"/>
                        <a:ext cx="2120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709616" y="1962423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6" name="Equation" r:id="rId9" imgW="2476500" imgH="1308100" progId="Equation.3">
                  <p:embed/>
                </p:oleObj>
              </mc:Choice>
              <mc:Fallback>
                <p:oleObj name="Equation" r:id="rId9" imgW="2476500" imgH="1308100" progId="Equation.3">
                  <p:embed/>
                  <p:pic>
                    <p:nvPicPr>
                      <p:cNvPr id="0" name="图片 46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616" y="1962423"/>
                        <a:ext cx="1854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6640016" y="220848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7" name="Equation" r:id="rId11" imgW="660400" imgH="419100" progId="Equation.3">
                  <p:embed/>
                </p:oleObj>
              </mc:Choice>
              <mc:Fallback>
                <p:oleObj name="Equation" r:id="rId11" imgW="660400" imgH="419100" progId="Equation.3">
                  <p:embed/>
                  <p:pic>
                    <p:nvPicPr>
                      <p:cNvPr id="0" name="图片 46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016" y="220848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827584" y="311336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kumimoji="1" lang="zh-CN" altLang="en-US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855166" y="4037285"/>
                <a:ext cx="42672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kumimoji="1"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800" b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kumimoji="1" lang="en-US" altLang="zh-CN" sz="2800" b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为正整数的情形</a:t>
                </a:r>
                <a:r>
                  <a:rPr kumimoji="1" lang="en-US" altLang="zh-CN" sz="2800" b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639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5166" y="4037285"/>
                <a:ext cx="4267200" cy="519113"/>
              </a:xfrm>
              <a:prstGeom prst="rect">
                <a:avLst/>
              </a:prstGeom>
              <a:blipFill rotWithShape="1">
                <a:blip r:embed="rId13"/>
                <a:stretch>
                  <a:fillRect l="-11" t="-114" r="11" b="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682254" y="479452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5573216" y="594228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" name="Equation" r:id="rId14" imgW="660400" imgH="419100" progId="Equation.3">
                  <p:embed/>
                </p:oleObj>
              </mc:Choice>
              <mc:Fallback>
                <p:oleObj name="Equation" r:id="rId14" imgW="660400" imgH="419100" progId="Equation.3">
                  <p:embed/>
                  <p:pic>
                    <p:nvPicPr>
                      <p:cNvPr id="0" name="图片 46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216" y="594228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2601416" y="4535760"/>
          <a:ext cx="2057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9" name="Equation" r:id="rId16" imgW="2743200" imgH="1435100" progId="Equation.3">
                  <p:embed/>
                </p:oleObj>
              </mc:Choice>
              <mc:Fallback>
                <p:oleObj name="Equation" r:id="rId16" imgW="2743200" imgH="1435100" progId="Equation.3">
                  <p:embed/>
                  <p:pic>
                    <p:nvPicPr>
                      <p:cNvPr id="0" name="图片 46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416" y="4535760"/>
                        <a:ext cx="2057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4785816" y="4540523"/>
          <a:ext cx="2997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0" name="Equation" r:id="rId18" imgW="4000500" imgH="1435100" progId="Equation.3">
                  <p:embed/>
                </p:oleObj>
              </mc:Choice>
              <mc:Fallback>
                <p:oleObj name="Equation" r:id="rId18" imgW="4000500" imgH="1435100" progId="Equation.3">
                  <p:embed/>
                  <p:pic>
                    <p:nvPicPr>
                      <p:cNvPr id="0" name="图片 46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16" y="4540523"/>
                        <a:ext cx="2997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2652216" y="5691460"/>
          <a:ext cx="2844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1" name="Equation" r:id="rId20" imgW="3797300" imgH="1308100" progId="Equation.3">
                  <p:embed/>
                </p:oleObj>
              </mc:Choice>
              <mc:Fallback>
                <p:oleObj name="Equation" r:id="rId20" imgW="3797300" imgH="1308100" progId="Equation.3">
                  <p:embed/>
                  <p:pic>
                    <p:nvPicPr>
                      <p:cNvPr id="0" name="图片 46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216" y="5691460"/>
                        <a:ext cx="2844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2068016" y="2957785"/>
          <a:ext cx="354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2" name="Equation" r:id="rId22" imgW="4724400" imgH="1333500" progId="Equation.3">
                  <p:embed/>
                </p:oleObj>
              </mc:Choice>
              <mc:Fallback>
                <p:oleObj name="Equation" r:id="rId22" imgW="4724400" imgH="1333500" progId="Equation.3">
                  <p:embed/>
                  <p:pic>
                    <p:nvPicPr>
                      <p:cNvPr id="0" name="图片 46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016" y="2957785"/>
                        <a:ext cx="3543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7630616" y="3049860"/>
          <a:ext cx="68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3" name="Equation" r:id="rId24" imgW="914400" imgH="1130300" progId="Equation.3">
                  <p:embed/>
                </p:oleObj>
              </mc:Choice>
              <mc:Fallback>
                <p:oleObj name="Equation" r:id="rId24" imgW="914400" imgH="1130300" progId="Equation.3">
                  <p:embed/>
                  <p:pic>
                    <p:nvPicPr>
                      <p:cNvPr id="0" name="图片 46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616" y="3049860"/>
                        <a:ext cx="68580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0" grpId="0" autoUpdateAnimBg="0"/>
      <p:bldP spid="16394" grpId="0" build="p" autoUpdateAnimBg="0"/>
      <p:bldP spid="16395" grpId="0" autoUpdateAnimBg="0"/>
      <p:bldP spid="1639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9120" y="1131714"/>
            <a:ext cx="1752600" cy="6858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638300" y="844376"/>
          <a:ext cx="354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9" name="Equation" r:id="rId3" imgW="4724400" imgH="1333500" progId="Equation.3">
                  <p:embed/>
                </p:oleObj>
              </mc:Choice>
              <mc:Fallback>
                <p:oleObj name="Equation" r:id="rId3" imgW="4724400" imgH="1333500" progId="Equation.3">
                  <p:embed/>
                  <p:pic>
                    <p:nvPicPr>
                      <p:cNvPr id="0" name="图片 47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844376"/>
                        <a:ext cx="3543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Text Box 4"/>
              <p:cNvSpPr txBox="1">
                <a:spLocks noChangeArrowheads="1"/>
              </p:cNvSpPr>
              <p:nvPr/>
            </p:nvSpPr>
            <p:spPr bwMode="auto">
              <a:xfrm>
                <a:off x="539750" y="1923876"/>
                <a:ext cx="41148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 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kumimoji="1" lang="en-US" altLang="zh-CN" sz="2800" b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不为正整数的情形</a:t>
                </a:r>
                <a:r>
                  <a:rPr kumimoji="1" lang="en-US" altLang="zh-CN" sz="2800" b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741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923876"/>
                <a:ext cx="4114800" cy="519113"/>
              </a:xfrm>
              <a:prstGeom prst="rect">
                <a:avLst/>
              </a:prstGeom>
              <a:blipFill rotWithShape="1">
                <a:blip r:embed="rId5"/>
                <a:stretch>
                  <a:fillRect t="-89" b="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414713" y="3030488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0" name="Equation" r:id="rId6" imgW="508000" imgH="596900" progId="Equation.3">
                  <p:embed/>
                </p:oleObj>
              </mc:Choice>
              <mc:Fallback>
                <p:oleObj name="Equation" r:id="rId6" imgW="508000" imgH="596900" progId="Equation.3">
                  <p:embed/>
                  <p:pic>
                    <p:nvPicPr>
                      <p:cNvPr id="0" name="图片 47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3030488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9750" y="3892501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379788" y="3640088"/>
          <a:ext cx="584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1" name="Equation" r:id="rId8" imgW="774700" imgH="1333500" progId="Equation.3">
                  <p:embed/>
                </p:oleObj>
              </mc:Choice>
              <mc:Fallback>
                <p:oleObj name="Equation" r:id="rId8" imgW="774700" imgH="1333500" progId="Equation.3">
                  <p:embed/>
                  <p:pic>
                    <p:nvPicPr>
                      <p:cNvPr id="0" name="图片 47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3640088"/>
                        <a:ext cx="584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413000" y="3655963"/>
          <a:ext cx="863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2" name="Equation" r:id="rId10" imgW="1155700" imgH="1333500" progId="Equation.3">
                  <p:embed/>
                </p:oleObj>
              </mc:Choice>
              <mc:Fallback>
                <p:oleObj name="Equation" r:id="rId10" imgW="1155700" imgH="1333500" progId="Equation.3">
                  <p:embed/>
                  <p:pic>
                    <p:nvPicPr>
                      <p:cNvPr id="0" name="图片 47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655963"/>
                        <a:ext cx="863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038600" y="3655963"/>
          <a:ext cx="99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3" name="Equation" r:id="rId12" imgW="1320800" imgH="1333500" progId="Equation.3">
                  <p:embed/>
                </p:oleObj>
              </mc:Choice>
              <mc:Fallback>
                <p:oleObj name="Equation" r:id="rId12" imgW="1320800" imgH="1333500" progId="Equation.3">
                  <p:embed/>
                  <p:pic>
                    <p:nvPicPr>
                      <p:cNvPr id="0" name="图片 47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55963"/>
                        <a:ext cx="990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39750" y="4975176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2057400" y="4706888"/>
          <a:ext cx="37195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4" name="Equation" r:id="rId14" imgW="4965700" imgH="1282700" progId="Equation.3">
                  <p:embed/>
                </p:oleObj>
              </mc:Choice>
              <mc:Fallback>
                <p:oleObj name="Equation" r:id="rId14" imgW="4965700" imgH="1282700" progId="Equation.3">
                  <p:embed/>
                  <p:pic>
                    <p:nvPicPr>
                      <p:cNvPr id="0" name="图片 47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06888"/>
                        <a:ext cx="37195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133600" y="5589240"/>
          <a:ext cx="2514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5" name="Equation" r:id="rId16" imgW="3352800" imgH="1333500" progId="Equation.3">
                  <p:embed/>
                </p:oleObj>
              </mc:Choice>
              <mc:Fallback>
                <p:oleObj name="Equation" r:id="rId16" imgW="3352800" imgH="1333500" progId="Equation.3">
                  <p:embed/>
                  <p:pic>
                    <p:nvPicPr>
                      <p:cNvPr id="0" name="图片 47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89240"/>
                        <a:ext cx="2514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096000" y="3868688"/>
            <a:ext cx="18288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用夹逼准则</a:t>
            </a: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2590800" y="3030488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6" name="Equation" r:id="rId18" imgW="927100" imgH="596900" progId="Equation.3">
                  <p:embed/>
                </p:oleObj>
              </mc:Choice>
              <mc:Fallback>
                <p:oleObj name="Equation" r:id="rId18" imgW="927100" imgH="596900" progId="Equation.3">
                  <p:embed/>
                  <p:pic>
                    <p:nvPicPr>
                      <p:cNvPr id="0" name="图片 47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30488"/>
                        <a:ext cx="69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3810000" y="3030488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7" name="Equation" r:id="rId20" imgW="1231900" imgH="596900" progId="Equation.3">
                  <p:embed/>
                </p:oleObj>
              </mc:Choice>
              <mc:Fallback>
                <p:oleObj name="Equation" r:id="rId20" imgW="1231900" imgH="596900" progId="Equation.3">
                  <p:embed/>
                  <p:pic>
                    <p:nvPicPr>
                      <p:cNvPr id="0" name="图片 47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30488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424" name="Text Box 16"/>
              <p:cNvSpPr txBox="1">
                <a:spLocks noChangeArrowheads="1"/>
              </p:cNvSpPr>
              <p:nvPr/>
            </p:nvSpPr>
            <p:spPr bwMode="auto">
              <a:xfrm>
                <a:off x="1295400" y="2420888"/>
                <a:ext cx="493436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存在正整数</a:t>
                </a:r>
                <a:r>
                  <a:rPr kumimoji="1" lang="zh-CN" altLang="en-US" sz="2800" b="0" i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𝒌</m:t>
                    </m:r>
                    <m:r>
                      <a:rPr kumimoji="1" lang="en-US" altLang="zh-CN" sz="2800" b="1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使当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&gt;1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17424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420888"/>
                <a:ext cx="4934364" cy="523220"/>
              </a:xfrm>
              <a:prstGeom prst="rect">
                <a:avLst/>
              </a:prstGeom>
              <a:blipFill rotWithShape="1">
                <a:blip r:embed="rId22"/>
                <a:stretch>
                  <a:fillRect t="-51" r="8" b="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533400" y="1885776"/>
            <a:ext cx="693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18" grpId="0" autoUpdateAnimBg="0"/>
      <p:bldP spid="17421" grpId="0" animBg="1" autoUpdateAnimBg="0"/>
      <p:bldP spid="1742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/>
          <p:nvPr/>
        </p:nvGrpSpPr>
        <p:grpSpPr bwMode="auto">
          <a:xfrm>
            <a:off x="1721296" y="4057228"/>
            <a:ext cx="4738688" cy="1104900"/>
            <a:chOff x="144" y="360"/>
            <a:chExt cx="2985" cy="696"/>
          </a:xfrm>
        </p:grpSpPr>
        <p:graphicFrame>
          <p:nvGraphicFramePr>
            <p:cNvPr id="18435" name="Object 3"/>
            <p:cNvGraphicFramePr>
              <a:graphicFrameLocks noChangeAspect="1"/>
            </p:cNvGraphicFramePr>
            <p:nvPr/>
          </p:nvGraphicFramePr>
          <p:xfrm>
            <a:off x="576" y="360"/>
            <a:ext cx="2553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79" name="公式" r:id="rId4" imgW="2044700" imgH="558800" progId="Equation.3">
                    <p:embed/>
                  </p:oleObj>
                </mc:Choice>
                <mc:Fallback>
                  <p:oleObj name="公式" r:id="rId4" imgW="2044700" imgH="558800" progId="Equation.3">
                    <p:embed/>
                    <p:pic>
                      <p:nvPicPr>
                        <p:cNvPr id="0" name="图片 48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60"/>
                          <a:ext cx="2553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44" y="528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</a:p>
          </p:txBody>
        </p:sp>
      </p:grpSp>
      <p:grpSp>
        <p:nvGrpSpPr>
          <p:cNvPr id="18437" name="Group 5"/>
          <p:cNvGrpSpPr/>
          <p:nvPr/>
        </p:nvGrpSpPr>
        <p:grpSpPr bwMode="auto">
          <a:xfrm>
            <a:off x="1645096" y="5144666"/>
            <a:ext cx="5845175" cy="1236662"/>
            <a:chOff x="96" y="1062"/>
            <a:chExt cx="3682" cy="779"/>
          </a:xfrm>
        </p:grpSpPr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9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</a:p>
          </p:txBody>
        </p:sp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576" y="1062"/>
            <a:ext cx="3202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0" name="公式" r:id="rId6" imgW="2578100" imgH="622300" progId="Equation.3">
                    <p:embed/>
                  </p:oleObj>
                </mc:Choice>
                <mc:Fallback>
                  <p:oleObj name="公式" r:id="rId6" imgW="2578100" imgH="622300" progId="Equation.3">
                    <p:embed/>
                    <p:pic>
                      <p:nvPicPr>
                        <p:cNvPr id="0" name="图片 48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062"/>
                          <a:ext cx="3202" cy="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0392" y="908720"/>
            <a:ext cx="1600200" cy="685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434008" y="967953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4219872" y="1123528"/>
          <a:ext cx="1206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1" name="Equation" r:id="rId8" imgW="1612900" imgH="342900" progId="Equation.3">
                  <p:embed/>
                </p:oleObj>
              </mc:Choice>
              <mc:Fallback>
                <p:oleObj name="Equation" r:id="rId8" imgW="1612900" imgH="342900" progId="Equation.3">
                  <p:embed/>
                  <p:pic>
                    <p:nvPicPr>
                      <p:cNvPr id="0" name="图片 48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872" y="1123528"/>
                        <a:ext cx="1206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62872" y="98541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748284" y="1580728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2" name="Equation" r:id="rId10" imgW="901700" imgH="546100" progId="Equation.3">
                  <p:embed/>
                </p:oleObj>
              </mc:Choice>
              <mc:Fallback>
                <p:oleObj name="Equation" r:id="rId10" imgW="901700" imgH="546100" progId="Equation.3">
                  <p:embed/>
                  <p:pic>
                    <p:nvPicPr>
                      <p:cNvPr id="0" name="图片 48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284" y="1580728"/>
                        <a:ext cx="67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806896" y="2204616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后者比前者趋于</a:t>
            </a: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3435796" y="2342728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3" name="Equation" r:id="rId12" imgW="762000" imgH="317500" progId="Equation.3">
                  <p:embed/>
                </p:oleObj>
              </mc:Choice>
              <mc:Fallback>
                <p:oleObj name="Equation" r:id="rId12" imgW="762000" imgH="317500" progId="Equation.3">
                  <p:embed/>
                  <p:pic>
                    <p:nvPicPr>
                      <p:cNvPr id="0" name="图片 48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796" y="2342728"/>
                        <a:ext cx="571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931096" y="2204616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更快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492696" y="3790528"/>
            <a:ext cx="61722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483296" y="3212976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1276796" y="4019128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4" name="Equation" r:id="rId14" imgW="2628900" imgH="1320800" progId="Equation.3">
                  <p:embed/>
                </p:oleObj>
              </mc:Choice>
              <mc:Fallback>
                <p:oleObj name="Equation" r:id="rId14" imgW="2628900" imgH="1320800" progId="Equation.3">
                  <p:embed/>
                  <p:pic>
                    <p:nvPicPr>
                      <p:cNvPr id="0" name="图片 48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796" y="4019128"/>
                        <a:ext cx="1968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3423096" y="4146128"/>
          <a:ext cx="226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5" name="Equation" r:id="rId16" imgW="3009900" imgH="1257300" progId="Equation.3">
                  <p:embed/>
                </p:oleObj>
              </mc:Choice>
              <mc:Fallback>
                <p:oleObj name="Equation" r:id="rId16" imgW="3009900" imgH="1257300" progId="Equation.3">
                  <p:embed/>
                  <p:pic>
                    <p:nvPicPr>
                      <p:cNvPr id="0" name="图片 48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096" y="4146128"/>
                        <a:ext cx="2260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5759896" y="4019128"/>
          <a:ext cx="226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6" name="Equation" r:id="rId18" imgW="3009900" imgH="1320800" progId="Equation.3">
                  <p:embed/>
                </p:oleObj>
              </mc:Choice>
              <mc:Fallback>
                <p:oleObj name="Equation" r:id="rId18" imgW="3009900" imgH="1320800" progId="Equation.3">
                  <p:embed/>
                  <p:pic>
                    <p:nvPicPr>
                      <p:cNvPr id="0" name="图片 48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896" y="4019128"/>
                        <a:ext cx="226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78296" y="553836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1768921" y="5238328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7" name="Equation" r:id="rId20" imgW="2628900" imgH="1320800" progId="Equation.3">
                  <p:embed/>
                </p:oleObj>
              </mc:Choice>
              <mc:Fallback>
                <p:oleObj name="Equation" r:id="rId20" imgW="2628900" imgH="1320800" progId="Equation.3">
                  <p:embed/>
                  <p:pic>
                    <p:nvPicPr>
                      <p:cNvPr id="0" name="图片 48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921" y="5238328"/>
                        <a:ext cx="1968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3854896" y="5352628"/>
          <a:ext cx="226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8" name="Equation" r:id="rId22" imgW="3009900" imgH="1270000" progId="Equation.3">
                  <p:embed/>
                </p:oleObj>
              </mc:Choice>
              <mc:Fallback>
                <p:oleObj name="Equation" r:id="rId22" imgW="3009900" imgH="1270000" progId="Equation.3">
                  <p:embed/>
                  <p:pic>
                    <p:nvPicPr>
                      <p:cNvPr id="0" name="图片 48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896" y="5352628"/>
                        <a:ext cx="226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6140896" y="561932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9" name="Equation" r:id="rId24" imgW="571500" imgH="406400" progId="Equation.3">
                  <p:embed/>
                </p:oleObj>
              </mc:Choice>
              <mc:Fallback>
                <p:oleObj name="Equation" r:id="rId24" imgW="571500" imgH="406400" progId="Equation.3">
                  <p:embed/>
                  <p:pic>
                    <p:nvPicPr>
                      <p:cNvPr id="0" name="图片 48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896" y="5619328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4464496" y="1506116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0" name="Equation" r:id="rId26" imgW="2197100" imgH="698500" progId="Equation.3">
                  <p:embed/>
                </p:oleObj>
              </mc:Choice>
              <mc:Fallback>
                <p:oleObj name="Equation" r:id="rId26" imgW="2197100" imgH="698500" progId="Equation.3">
                  <p:embed/>
                  <p:pic>
                    <p:nvPicPr>
                      <p:cNvPr id="0" name="图片 48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496" y="1506116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2635696" y="1485478"/>
          <a:ext cx="163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1" name="Equation" r:id="rId28" imgW="2184400" imgH="698500" progId="Equation.3">
                  <p:embed/>
                </p:oleObj>
              </mc:Choice>
              <mc:Fallback>
                <p:oleObj name="Equation" r:id="rId28" imgW="2184400" imgH="698500" progId="Equation.3">
                  <p:embed/>
                  <p:pic>
                    <p:nvPicPr>
                      <p:cNvPr id="0" name="图片 48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696" y="1485478"/>
                        <a:ext cx="163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3702496" y="3552403"/>
            <a:ext cx="21336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用洛必达法则</a:t>
            </a: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H="1">
            <a:off x="3626296" y="4019128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5759896" y="4019128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425896" y="2779291"/>
            <a:ext cx="832256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在满足定理条件的某些情况下洛必达法则不能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解决计算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utoUpdateAnimBg="0"/>
      <p:bldP spid="18443" grpId="0" autoUpdateAnimBg="0"/>
      <p:bldP spid="18445" grpId="0" autoUpdateAnimBg="0"/>
      <p:bldP spid="18447" grpId="0" autoUpdateAnimBg="0"/>
      <p:bldP spid="18448" grpId="0" animBg="1"/>
      <p:bldP spid="18449" grpId="0" autoUpdateAnimBg="0"/>
      <p:bldP spid="18453" grpId="0" autoUpdateAnimBg="0"/>
      <p:bldP spid="18459" grpId="0" animBg="1" autoUpdateAnimBg="0"/>
      <p:bldP spid="18460" grpId="0" animBg="1"/>
      <p:bldP spid="18461" grpId="0" animBg="1"/>
      <p:bldP spid="1846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2488" y="1085180"/>
            <a:ext cx="17462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35696" y="996280"/>
          <a:ext cx="383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8" name="Equation" r:id="rId3" imgW="5118100" imgH="1231900" progId="Equation.3">
                  <p:embed/>
                </p:oleObj>
              </mc:Choice>
              <mc:Fallback>
                <p:oleObj name="Equation" r:id="rId3" imgW="5118100" imgH="1231900" progId="Equation.3">
                  <p:embed/>
                  <p:pic>
                    <p:nvPicPr>
                      <p:cNvPr id="0" name="图片 49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996280"/>
                        <a:ext cx="383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363688" y="2202780"/>
          <a:ext cx="345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9" name="Equation" r:id="rId5" imgW="4610100" imgH="1231900" progId="Equation.3">
                  <p:embed/>
                </p:oleObj>
              </mc:Choice>
              <mc:Fallback>
                <p:oleObj name="Equation" r:id="rId5" imgW="4610100" imgH="1231900" progId="Equation.3">
                  <p:embed/>
                  <p:pic>
                    <p:nvPicPr>
                      <p:cNvPr id="0" name="图片 49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688" y="2202780"/>
                        <a:ext cx="345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811488" y="2431380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Equation" r:id="rId7" imgW="317500" imgH="317500" progId="Equation.3">
                  <p:embed/>
                </p:oleObj>
              </mc:Choice>
              <mc:Fallback>
                <p:oleObj name="Equation" r:id="rId7" imgW="317500" imgH="317500" progId="Equation.3">
                  <p:embed/>
                  <p:pic>
                    <p:nvPicPr>
                      <p:cNvPr id="0" name="图片 49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488" y="2431380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219200" y="3573016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211288" y="3409280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1" name="Equation" r:id="rId9" imgW="2755900" imgH="1130300" progId="Equation.3">
                  <p:embed/>
                </p:oleObj>
              </mc:Choice>
              <mc:Fallback>
                <p:oleObj name="Equation" r:id="rId9" imgW="2755900" imgH="1130300" progId="Equation.3">
                  <p:embed/>
                  <p:pic>
                    <p:nvPicPr>
                      <p:cNvPr id="0" name="图片 49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288" y="3409280"/>
                        <a:ext cx="207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4986238" y="3409280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2" name="Equation" r:id="rId11" imgW="2730500" imgH="1130300" progId="Equation.3">
                  <p:embed/>
                </p:oleObj>
              </mc:Choice>
              <mc:Fallback>
                <p:oleObj name="Equation" r:id="rId11" imgW="2730500" imgH="1130300" progId="Equation.3">
                  <p:embed/>
                  <p:pic>
                    <p:nvPicPr>
                      <p:cNvPr id="0" name="图片 49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238" y="3409280"/>
                        <a:ext cx="204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259288" y="4415755"/>
            <a:ext cx="19050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极限不存在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473476" y="3671218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3" name="Equation" r:id="rId13" imgW="317500" imgH="317500" progId="Equation.3">
                  <p:embed/>
                </p:oleObj>
              </mc:Choice>
              <mc:Fallback>
                <p:oleObj name="Equation" r:id="rId13" imgW="317500" imgH="317500" progId="Equation.3">
                  <p:embed/>
                  <p:pic>
                    <p:nvPicPr>
                      <p:cNvPr id="0" name="图片 49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476" y="3671218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198588" y="5098380"/>
          <a:ext cx="222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4" name="Equation" r:id="rId15" imgW="2959100" imgH="1130300" progId="Equation.3">
                  <p:embed/>
                </p:oleObj>
              </mc:Choice>
              <mc:Fallback>
                <p:oleObj name="Equation" r:id="rId15" imgW="2959100" imgH="1130300" progId="Equation.3">
                  <p:embed/>
                  <p:pic>
                    <p:nvPicPr>
                      <p:cNvPr id="0" name="图片 49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588" y="5098380"/>
                        <a:ext cx="222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8" name="Group 12"/>
          <p:cNvGrpSpPr/>
          <p:nvPr/>
        </p:nvGrpSpPr>
        <p:grpSpPr bwMode="auto">
          <a:xfrm>
            <a:off x="3278088" y="4641180"/>
            <a:ext cx="71438" cy="457200"/>
            <a:chOff x="1440" y="2832"/>
            <a:chExt cx="96" cy="288"/>
          </a:xfrm>
        </p:grpSpPr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1440" y="28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1536" y="28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4497288" y="5326980"/>
          <a:ext cx="438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5" name="Equation" r:id="rId17" imgW="571500" imgH="406400" progId="Equation.3">
                  <p:embed/>
                </p:oleObj>
              </mc:Choice>
              <mc:Fallback>
                <p:oleObj name="Equation" r:id="rId17" imgW="571500" imgH="406400" progId="Equation.3">
                  <p:embed/>
                  <p:pic>
                    <p:nvPicPr>
                      <p:cNvPr id="0" name="图片 49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288" y="5326980"/>
                        <a:ext cx="4381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  <p:bldP spid="1946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277574" y="1008407"/>
          <a:ext cx="937387" cy="47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2" name="Equation" r:id="rId3" imgW="1028700" imgH="520700" progId="Equation.3">
                  <p:embed/>
                </p:oleObj>
              </mc:Choice>
              <mc:Fallback>
                <p:oleObj name="Equation" r:id="rId3" imgW="1028700" imgH="520700" progId="Equation.3">
                  <p:embed/>
                  <p:pic>
                    <p:nvPicPr>
                      <p:cNvPr id="0" name="图片 50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574" y="1008407"/>
                        <a:ext cx="937387" cy="476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222103" y="1092608"/>
          <a:ext cx="121399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3" name="Equation" r:id="rId5" imgW="1333500" imgH="419100" progId="Equation.3">
                  <p:embed/>
                </p:oleObj>
              </mc:Choice>
              <mc:Fallback>
                <p:oleObj name="Equation" r:id="rId5" imgW="1333500" imgH="419100" progId="Equation.3">
                  <p:embed/>
                  <p:pic>
                    <p:nvPicPr>
                      <p:cNvPr id="0" name="图片 50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103" y="1092608"/>
                        <a:ext cx="121399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559443" y="883439"/>
          <a:ext cx="583946" cy="59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4" name="Equation" r:id="rId7" imgW="647700" imgH="660400" progId="Equation.3">
                  <p:embed/>
                </p:oleObj>
              </mc:Choice>
              <mc:Fallback>
                <p:oleObj name="Equation" r:id="rId7" imgW="647700" imgH="660400" progId="Equation.3">
                  <p:embed/>
                  <p:pic>
                    <p:nvPicPr>
                      <p:cNvPr id="0" name="图片 50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43" y="883439"/>
                        <a:ext cx="583946" cy="59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245243" y="883439"/>
          <a:ext cx="583946" cy="59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5" name="Equation" r:id="rId9" imgW="647700" imgH="660400" progId="Equation.3">
                  <p:embed/>
                </p:oleObj>
              </mc:Choice>
              <mc:Fallback>
                <p:oleObj name="Equation" r:id="rId9" imgW="647700" imgH="660400" progId="Equation.3">
                  <p:embed/>
                  <p:pic>
                    <p:nvPicPr>
                      <p:cNvPr id="0" name="图片 50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43" y="883439"/>
                        <a:ext cx="583946" cy="59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6874973" y="907823"/>
          <a:ext cx="93738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6" name="Equation" r:id="rId11" imgW="1028700" imgH="596900" progId="Equation.3">
                  <p:embed/>
                </p:oleObj>
              </mc:Choice>
              <mc:Fallback>
                <p:oleObj name="Equation" r:id="rId11" imgW="1028700" imgH="596900" progId="Equation.3">
                  <p:embed/>
                  <p:pic>
                    <p:nvPicPr>
                      <p:cNvPr id="0" name="图片 50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4973" y="907823"/>
                        <a:ext cx="937387" cy="53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72989" y="1718072"/>
            <a:ext cx="1982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585664" y="231338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通分</a:t>
            </a:r>
          </a:p>
        </p:txBody>
      </p:sp>
      <p:grpSp>
        <p:nvGrpSpPr>
          <p:cNvPr id="20490" name="Group 10"/>
          <p:cNvGrpSpPr/>
          <p:nvPr/>
        </p:nvGrpSpPr>
        <p:grpSpPr bwMode="auto">
          <a:xfrm>
            <a:off x="1509464" y="2846784"/>
            <a:ext cx="1143000" cy="533400"/>
            <a:chOff x="864" y="1248"/>
            <a:chExt cx="720" cy="336"/>
          </a:xfrm>
        </p:grpSpPr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864" y="1248"/>
              <a:ext cx="720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</a:t>
              </a:r>
            </a:p>
          </p:txBody>
        </p:sp>
      </p:grp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2652464" y="238958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2652464" y="284678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95" name="Group 15"/>
          <p:cNvGrpSpPr/>
          <p:nvPr/>
        </p:nvGrpSpPr>
        <p:grpSpPr bwMode="auto">
          <a:xfrm>
            <a:off x="3109664" y="1856184"/>
            <a:ext cx="457200" cy="1981200"/>
            <a:chOff x="1920" y="720"/>
            <a:chExt cx="288" cy="1248"/>
          </a:xfrm>
        </p:grpSpPr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497" name="Object 17"/>
            <p:cNvGraphicFramePr>
              <a:graphicFrameLocks noChangeAspect="1"/>
            </p:cNvGraphicFramePr>
            <p:nvPr/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27" name="Equation" r:id="rId13" imgW="317500" imgH="1130300" progId="Equation.3">
                    <p:embed/>
                  </p:oleObj>
                </mc:Choice>
                <mc:Fallback>
                  <p:oleObj name="Equation" r:id="rId13" imgW="317500" imgH="1130300" progId="Equation.3">
                    <p:embed/>
                    <p:pic>
                      <p:nvPicPr>
                        <p:cNvPr id="0" name="图片 50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499" name="Object 19"/>
            <p:cNvGraphicFramePr>
              <a:graphicFrameLocks noChangeAspect="1"/>
            </p:cNvGraphicFramePr>
            <p:nvPr/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28" name="Equation" r:id="rId15" imgW="444500" imgH="1130300" progId="Equation.3">
                    <p:embed/>
                  </p:oleObj>
                </mc:Choice>
                <mc:Fallback>
                  <p:oleObj name="Equation" r:id="rId15" imgW="444500" imgH="1130300" progId="Equation.3">
                    <p:embed/>
                    <p:pic>
                      <p:nvPicPr>
                        <p:cNvPr id="0" name="图片 50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00" name="Group 20"/>
          <p:cNvGrpSpPr/>
          <p:nvPr/>
        </p:nvGrpSpPr>
        <p:grpSpPr bwMode="auto">
          <a:xfrm>
            <a:off x="5319464" y="2541984"/>
            <a:ext cx="914400" cy="533400"/>
            <a:chOff x="3312" y="1152"/>
            <a:chExt cx="576" cy="336"/>
          </a:xfrm>
        </p:grpSpPr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502" name="Object 22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29" name="Equation" r:id="rId17" imgW="876300" imgH="419100" progId="Equation.3">
                    <p:embed/>
                  </p:oleObj>
                </mc:Choice>
                <mc:Fallback>
                  <p:oleObj name="Equation" r:id="rId17" imgW="876300" imgH="419100" progId="Equation.3">
                    <p:embed/>
                    <p:pic>
                      <p:nvPicPr>
                        <p:cNvPr id="0" name="图片 504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4100264" y="2327672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取倒数</a:t>
            </a:r>
          </a:p>
        </p:txBody>
      </p:sp>
      <p:grpSp>
        <p:nvGrpSpPr>
          <p:cNvPr id="20504" name="Group 24"/>
          <p:cNvGrpSpPr/>
          <p:nvPr/>
        </p:nvGrpSpPr>
        <p:grpSpPr bwMode="auto">
          <a:xfrm>
            <a:off x="4024064" y="2846784"/>
            <a:ext cx="1258888" cy="533400"/>
            <a:chOff x="2448" y="1248"/>
            <a:chExt cx="793" cy="336"/>
          </a:xfrm>
        </p:grpSpPr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2448" y="1248"/>
              <a:ext cx="793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</a:t>
              </a:r>
            </a:p>
          </p:txBody>
        </p:sp>
      </p:grpSp>
      <p:sp>
        <p:nvSpPr>
          <p:cNvPr id="20507" name="Line 27"/>
          <p:cNvSpPr>
            <a:spLocks noChangeShapeType="1"/>
          </p:cNvSpPr>
          <p:nvPr/>
        </p:nvSpPr>
        <p:spPr bwMode="auto">
          <a:xfrm flipV="1">
            <a:off x="3643064" y="284678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3643064" y="238958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09" name="Group 29"/>
          <p:cNvGrpSpPr/>
          <p:nvPr/>
        </p:nvGrpSpPr>
        <p:grpSpPr bwMode="auto">
          <a:xfrm>
            <a:off x="8062664" y="1886347"/>
            <a:ext cx="685800" cy="1844675"/>
            <a:chOff x="5088" y="739"/>
            <a:chExt cx="432" cy="1162"/>
          </a:xfrm>
        </p:grpSpPr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511" name="Object 31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30" name="Equation" r:id="rId19" imgW="495300" imgH="596900" progId="Equation.3">
                    <p:embed/>
                  </p:oleObj>
                </mc:Choice>
                <mc:Fallback>
                  <p:oleObj name="Equation" r:id="rId19" imgW="495300" imgH="596900" progId="Equation.3">
                    <p:embed/>
                    <p:pic>
                      <p:nvPicPr>
                        <p:cNvPr id="0" name="图片 50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513" name="Object 33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31" name="Equation" r:id="rId21" imgW="495300" imgH="571500" progId="Equation.3">
                    <p:embed/>
                  </p:oleObj>
                </mc:Choice>
                <mc:Fallback>
                  <p:oleObj name="Equation" r:id="rId21" imgW="495300" imgH="571500" progId="Equation.3">
                    <p:embed/>
                    <p:pic>
                      <p:nvPicPr>
                        <p:cNvPr id="0" name="图片 50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515" name="Object 35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32" name="Equation" r:id="rId23" imgW="596900" imgH="571500" progId="Equation.3">
                    <p:embed/>
                  </p:oleObj>
                </mc:Choice>
                <mc:Fallback>
                  <p:oleObj name="Equation" r:id="rId23" imgW="596900" imgH="571500" progId="Equation.3">
                    <p:embed/>
                    <p:pic>
                      <p:nvPicPr>
                        <p:cNvPr id="0" name="图片 50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6310064" y="2313384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取对数</a:t>
            </a:r>
          </a:p>
        </p:txBody>
      </p:sp>
      <p:grpSp>
        <p:nvGrpSpPr>
          <p:cNvPr id="20517" name="Group 37"/>
          <p:cNvGrpSpPr/>
          <p:nvPr/>
        </p:nvGrpSpPr>
        <p:grpSpPr bwMode="auto">
          <a:xfrm>
            <a:off x="6310064" y="2846784"/>
            <a:ext cx="1143000" cy="533400"/>
            <a:chOff x="3840" y="1248"/>
            <a:chExt cx="793" cy="336"/>
          </a:xfrm>
        </p:grpSpPr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</a:t>
              </a:r>
            </a:p>
          </p:txBody>
        </p:sp>
      </p:grpSp>
      <p:grpSp>
        <p:nvGrpSpPr>
          <p:cNvPr id="20520" name="Group 40"/>
          <p:cNvGrpSpPr/>
          <p:nvPr/>
        </p:nvGrpSpPr>
        <p:grpSpPr bwMode="auto">
          <a:xfrm>
            <a:off x="7529264" y="2313384"/>
            <a:ext cx="457200" cy="1066800"/>
            <a:chOff x="4656" y="912"/>
            <a:chExt cx="288" cy="672"/>
          </a:xfrm>
        </p:grpSpPr>
        <p:sp>
          <p:nvSpPr>
            <p:cNvPr id="20521" name="Line 41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442664" y="4077097"/>
            <a:ext cx="1776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20525" name="Object 45"/>
          <p:cNvGraphicFramePr>
            <a:graphicFrameLocks noChangeAspect="1"/>
          </p:cNvGraphicFramePr>
          <p:nvPr/>
        </p:nvGraphicFramePr>
        <p:xfrm>
          <a:off x="1680835" y="3985974"/>
          <a:ext cx="3611245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3" name="Equation" r:id="rId25" imgW="3975100" imgH="1016000" progId="Equation.3">
                  <p:embed/>
                </p:oleObj>
              </mc:Choice>
              <mc:Fallback>
                <p:oleObj name="Equation" r:id="rId25" imgW="3975100" imgH="1016000" progId="Equation.3">
                  <p:embed/>
                  <p:pic>
                    <p:nvPicPr>
                      <p:cNvPr id="0" name="图片 50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835" y="3985974"/>
                        <a:ext cx="3611245" cy="922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6" name="Object 46"/>
          <p:cNvGraphicFramePr>
            <a:graphicFrameLocks noChangeAspect="1"/>
          </p:cNvGraphicFramePr>
          <p:nvPr/>
        </p:nvGraphicFramePr>
        <p:xfrm>
          <a:off x="6868864" y="4115197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4" name="Equation" r:id="rId27" imgW="1511300" imgH="596900" progId="Equation.3">
                  <p:embed/>
                </p:oleObj>
              </mc:Choice>
              <mc:Fallback>
                <p:oleObj name="Equation" r:id="rId27" imgW="1511300" imgH="596900" progId="Equation.3">
                  <p:embed/>
                  <p:pic>
                    <p:nvPicPr>
                      <p:cNvPr id="0" name="图片 50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8864" y="4115197"/>
                        <a:ext cx="11303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534739" y="5024834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20528" name="Object 48"/>
          <p:cNvGraphicFramePr>
            <a:graphicFrameLocks noChangeAspect="1"/>
          </p:cNvGraphicFramePr>
          <p:nvPr/>
        </p:nvGraphicFramePr>
        <p:xfrm>
          <a:off x="2055564" y="4904184"/>
          <a:ext cx="1663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5" name="Equation" r:id="rId29" imgW="2222500" imgH="1206500" progId="Equation.3">
                  <p:embed/>
                </p:oleObj>
              </mc:Choice>
              <mc:Fallback>
                <p:oleObj name="Equation" r:id="rId29" imgW="2222500" imgH="1206500" progId="Equation.3">
                  <p:embed/>
                  <p:pic>
                    <p:nvPicPr>
                      <p:cNvPr id="0" name="图片 50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564" y="4904184"/>
                        <a:ext cx="1663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9" name="Object 49"/>
          <p:cNvGraphicFramePr>
            <a:graphicFrameLocks noChangeAspect="1"/>
          </p:cNvGraphicFramePr>
          <p:nvPr/>
        </p:nvGraphicFramePr>
        <p:xfrm>
          <a:off x="3795464" y="4751784"/>
          <a:ext cx="2413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6" name="Equation" r:id="rId31" imgW="3213100" imgH="1460500" progId="Equation.3">
                  <p:embed/>
                </p:oleObj>
              </mc:Choice>
              <mc:Fallback>
                <p:oleObj name="Equation" r:id="rId31" imgW="3213100" imgH="1460500" progId="Equation.3">
                  <p:embed/>
                  <p:pic>
                    <p:nvPicPr>
                      <p:cNvPr id="0" name="图片 50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464" y="4751784"/>
                        <a:ext cx="24130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0" name="Object 50"/>
          <p:cNvGraphicFramePr>
            <a:graphicFrameLocks noChangeAspect="1"/>
          </p:cNvGraphicFramePr>
          <p:nvPr/>
        </p:nvGraphicFramePr>
        <p:xfrm>
          <a:off x="8278564" y="517009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7" name="Equation" r:id="rId33" imgW="660400" imgH="419100" progId="Equation.3">
                  <p:embed/>
                </p:oleObj>
              </mc:Choice>
              <mc:Fallback>
                <p:oleObj name="Equation" r:id="rId33" imgW="660400" imgH="419100" progId="Equation.3">
                  <p:embed/>
                  <p:pic>
                    <p:nvPicPr>
                      <p:cNvPr id="0" name="图片 50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8564" y="517009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" name="Object 51"/>
          <p:cNvGraphicFramePr>
            <a:graphicFrameLocks noChangeAspect="1"/>
          </p:cNvGraphicFramePr>
          <p:nvPr/>
        </p:nvGraphicFramePr>
        <p:xfrm>
          <a:off x="6233864" y="4789090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8" name="Equation" r:id="rId35" imgW="2628900" imgH="1320800" progId="Equation.3">
                  <p:embed/>
                </p:oleObj>
              </mc:Choice>
              <mc:Fallback>
                <p:oleObj name="Equation" r:id="rId35" imgW="2628900" imgH="1320800" progId="Equation.3">
                  <p:embed/>
                  <p:pic>
                    <p:nvPicPr>
                      <p:cNvPr id="0" name="图片 50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864" y="4789090"/>
                        <a:ext cx="1968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38" name="Group 58"/>
          <p:cNvGrpSpPr/>
          <p:nvPr/>
        </p:nvGrpSpPr>
        <p:grpSpPr bwMode="auto">
          <a:xfrm>
            <a:off x="442664" y="2576909"/>
            <a:ext cx="971550" cy="533400"/>
            <a:chOff x="240" y="1174"/>
            <a:chExt cx="612" cy="336"/>
          </a:xfrm>
        </p:grpSpPr>
        <p:graphicFrame>
          <p:nvGraphicFramePr>
            <p:cNvPr id="20539" name="Object 59"/>
            <p:cNvGraphicFramePr>
              <a:graphicFrameLocks noChangeAspect="1"/>
            </p:cNvGraphicFramePr>
            <p:nvPr/>
          </p:nvGraphicFramePr>
          <p:xfrm>
            <a:off x="254" y="1296"/>
            <a:ext cx="5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39" name="Equation" r:id="rId37" imgW="1181100" imgH="292100" progId="Equation.3">
                    <p:embed/>
                  </p:oleObj>
                </mc:Choice>
                <mc:Fallback>
                  <p:oleObj name="Equation" r:id="rId37" imgW="1181100" imgH="292100" progId="Equation.3">
                    <p:embed/>
                    <p:pic>
                      <p:nvPicPr>
                        <p:cNvPr id="0" name="图片 50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96"/>
                          <a:ext cx="562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0" name="Rectangle 60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545851" y="974641"/>
            <a:ext cx="568801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marL="457200" indent="-457200">
              <a:buFontTx/>
              <a:buBlip>
                <a:blip r:embed="rId39"/>
              </a:buBlip>
              <a:defRPr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2900" b="1" dirty="0" smtClean="0">
                <a:solidFill>
                  <a:srgbClr val="FF0000"/>
                </a:solidFill>
              </a:rPr>
              <a:t>其他不定式</a:t>
            </a:r>
            <a:endParaRPr lang="zh-CN" sz="2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utoUpdateAnimBg="0"/>
      <p:bldP spid="20489" grpId="0" autoUpdateAnimBg="0"/>
      <p:bldP spid="20493" grpId="0" animBg="1"/>
      <p:bldP spid="20494" grpId="0" animBg="1"/>
      <p:bldP spid="20503" grpId="0" autoUpdateAnimBg="0"/>
      <p:bldP spid="20507" grpId="0" animBg="1"/>
      <p:bldP spid="20508" grpId="0" animBg="1"/>
      <p:bldP spid="20516" grpId="0" autoUpdateAnimBg="0"/>
      <p:bldP spid="20524" grpId="0" autoUpdateAnimBg="0"/>
      <p:bldP spid="2052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7162800" y="3336056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1" name="Equation" r:id="rId3" imgW="1625600" imgH="508000" progId="Equation.3">
                  <p:embed/>
                </p:oleObj>
              </mc:Choice>
              <mc:Fallback>
                <p:oleObj name="Equation" r:id="rId3" imgW="1625600" imgH="508000" progId="Equation.3">
                  <p:embed/>
                  <p:pic>
                    <p:nvPicPr>
                      <p:cNvPr id="0" name="图片 51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336056"/>
                        <a:ext cx="121920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962268" y="3293061"/>
          <a:ext cx="3257804" cy="93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2" name="Equation" r:id="rId5" imgW="3594100" imgH="1028700" progId="Equation.3">
                  <p:embed/>
                </p:oleObj>
              </mc:Choice>
              <mc:Fallback>
                <p:oleObj name="Equation" r:id="rId5" imgW="3594100" imgH="1028700" progId="Equation.3">
                  <p:embed/>
                  <p:pic>
                    <p:nvPicPr>
                      <p:cNvPr id="0" name="图片 51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268" y="3293061"/>
                        <a:ext cx="3257804" cy="93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9750" y="4544144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120900" y="4391744"/>
          <a:ext cx="2984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3" name="Equation" r:id="rId7" imgW="3975100" imgH="1320800" progId="Equation.3">
                  <p:embed/>
                </p:oleObj>
              </mc:Choice>
              <mc:Fallback>
                <p:oleObj name="Equation" r:id="rId7" imgW="3975100" imgH="1320800" progId="Equation.3">
                  <p:embed/>
                  <p:pic>
                    <p:nvPicPr>
                      <p:cNvPr id="0" name="图片 51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391744"/>
                        <a:ext cx="2984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232400" y="4391744"/>
          <a:ext cx="208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4" name="Equation" r:id="rId9" imgW="2781300" imgH="1320800" progId="Equation.3">
                  <p:embed/>
                </p:oleObj>
              </mc:Choice>
              <mc:Fallback>
                <p:oleObj name="Equation" r:id="rId9" imgW="2781300" imgH="1320800" progId="Equation.3">
                  <p:embed/>
                  <p:pic>
                    <p:nvPicPr>
                      <p:cNvPr id="0" name="图片 51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391744"/>
                        <a:ext cx="2082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133600" y="5534744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5" name="Equation" r:id="rId11" imgW="2628900" imgH="1320800" progId="Equation.3">
                  <p:embed/>
                </p:oleObj>
              </mc:Choice>
              <mc:Fallback>
                <p:oleObj name="Equation" r:id="rId11" imgW="2628900" imgH="1320800" progId="Equation.3">
                  <p:embed/>
                  <p:pic>
                    <p:nvPicPr>
                      <p:cNvPr id="0" name="图片 51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34744"/>
                        <a:ext cx="1968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152900" y="5807794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6" name="Equation" r:id="rId13" imgW="660400" imgH="419100" progId="Equation.3">
                  <p:embed/>
                </p:oleObj>
              </mc:Choice>
              <mc:Fallback>
                <p:oleObj name="Equation" r:id="rId13" imgW="660400" imgH="419100" progId="Equation.3">
                  <p:embed/>
                  <p:pic>
                    <p:nvPicPr>
                      <p:cNvPr id="0" name="图片 51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807794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6104" y="3323356"/>
            <a:ext cx="137160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81000" y="3020144"/>
            <a:ext cx="81946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524000" y="134374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通分</a:t>
            </a:r>
          </a:p>
        </p:txBody>
      </p:sp>
      <p:grpSp>
        <p:nvGrpSpPr>
          <p:cNvPr id="21523" name="Group 19"/>
          <p:cNvGrpSpPr/>
          <p:nvPr/>
        </p:nvGrpSpPr>
        <p:grpSpPr bwMode="auto">
          <a:xfrm>
            <a:off x="1447800" y="1877144"/>
            <a:ext cx="1143000" cy="533400"/>
            <a:chOff x="864" y="1248"/>
            <a:chExt cx="720" cy="336"/>
          </a:xfrm>
        </p:grpSpPr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864" y="1248"/>
              <a:ext cx="720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</a:t>
              </a:r>
            </a:p>
          </p:txBody>
        </p:sp>
      </p:grpSp>
      <p:sp>
        <p:nvSpPr>
          <p:cNvPr id="21526" name="Line 22"/>
          <p:cNvSpPr>
            <a:spLocks noChangeShapeType="1"/>
          </p:cNvSpPr>
          <p:nvPr/>
        </p:nvSpPr>
        <p:spPr bwMode="auto">
          <a:xfrm flipV="1">
            <a:off x="2590800" y="141994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2590800" y="187714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28" name="Group 24"/>
          <p:cNvGrpSpPr/>
          <p:nvPr/>
        </p:nvGrpSpPr>
        <p:grpSpPr bwMode="auto">
          <a:xfrm>
            <a:off x="3048000" y="886544"/>
            <a:ext cx="457200" cy="1981200"/>
            <a:chOff x="1920" y="720"/>
            <a:chExt cx="288" cy="1248"/>
          </a:xfrm>
        </p:grpSpPr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30" name="Object 26"/>
            <p:cNvGraphicFramePr>
              <a:graphicFrameLocks noChangeAspect="1"/>
            </p:cNvGraphicFramePr>
            <p:nvPr/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7" name="Equation" r:id="rId15" imgW="317500" imgH="1130300" progId="Equation.3">
                    <p:embed/>
                  </p:oleObj>
                </mc:Choice>
                <mc:Fallback>
                  <p:oleObj name="Equation" r:id="rId15" imgW="317500" imgH="1130300" progId="Equation.3">
                    <p:embed/>
                    <p:pic>
                      <p:nvPicPr>
                        <p:cNvPr id="0" name="图片 514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32" name="Object 28"/>
            <p:cNvGraphicFramePr>
              <a:graphicFrameLocks noChangeAspect="1"/>
            </p:cNvGraphicFramePr>
            <p:nvPr/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8" name="Equation" r:id="rId17" imgW="444500" imgH="1130300" progId="Equation.3">
                    <p:embed/>
                  </p:oleObj>
                </mc:Choice>
                <mc:Fallback>
                  <p:oleObj name="Equation" r:id="rId17" imgW="444500" imgH="1130300" progId="Equation.3">
                    <p:embed/>
                    <p:pic>
                      <p:nvPicPr>
                        <p:cNvPr id="0" name="图片 514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3" name="Group 29"/>
          <p:cNvGrpSpPr/>
          <p:nvPr/>
        </p:nvGrpSpPr>
        <p:grpSpPr bwMode="auto">
          <a:xfrm>
            <a:off x="5257800" y="1572344"/>
            <a:ext cx="914400" cy="533400"/>
            <a:chOff x="3312" y="1152"/>
            <a:chExt cx="576" cy="336"/>
          </a:xfrm>
        </p:grpSpPr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35" name="Object 31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9" name="Equation" r:id="rId19" imgW="876300" imgH="419100" progId="Equation.3">
                    <p:embed/>
                  </p:oleObj>
                </mc:Choice>
                <mc:Fallback>
                  <p:oleObj name="Equation" r:id="rId19" imgW="876300" imgH="419100" progId="Equation.3">
                    <p:embed/>
                    <p:pic>
                      <p:nvPicPr>
                        <p:cNvPr id="0" name="图片 514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038600" y="1358031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取倒数</a:t>
            </a:r>
          </a:p>
        </p:txBody>
      </p:sp>
      <p:grpSp>
        <p:nvGrpSpPr>
          <p:cNvPr id="21537" name="Group 33"/>
          <p:cNvGrpSpPr/>
          <p:nvPr/>
        </p:nvGrpSpPr>
        <p:grpSpPr bwMode="auto">
          <a:xfrm>
            <a:off x="3962400" y="1877144"/>
            <a:ext cx="1258888" cy="533400"/>
            <a:chOff x="2448" y="1248"/>
            <a:chExt cx="793" cy="336"/>
          </a:xfrm>
        </p:grpSpPr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2448" y="1248"/>
              <a:ext cx="793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</a:t>
              </a:r>
            </a:p>
          </p:txBody>
        </p:sp>
      </p:grpSp>
      <p:sp>
        <p:nvSpPr>
          <p:cNvPr id="21540" name="Line 36"/>
          <p:cNvSpPr>
            <a:spLocks noChangeShapeType="1"/>
          </p:cNvSpPr>
          <p:nvPr/>
        </p:nvSpPr>
        <p:spPr bwMode="auto">
          <a:xfrm flipV="1">
            <a:off x="3581400" y="187714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3581400" y="141994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42" name="Group 38"/>
          <p:cNvGrpSpPr/>
          <p:nvPr/>
        </p:nvGrpSpPr>
        <p:grpSpPr bwMode="auto">
          <a:xfrm>
            <a:off x="8001000" y="916706"/>
            <a:ext cx="685800" cy="1844675"/>
            <a:chOff x="5088" y="739"/>
            <a:chExt cx="432" cy="1162"/>
          </a:xfrm>
        </p:grpSpPr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44" name="Object 40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0" name="Equation" r:id="rId21" imgW="495300" imgH="596900" progId="Equation.3">
                    <p:embed/>
                  </p:oleObj>
                </mc:Choice>
                <mc:Fallback>
                  <p:oleObj name="Equation" r:id="rId21" imgW="495300" imgH="596900" progId="Equation.3">
                    <p:embed/>
                    <p:pic>
                      <p:nvPicPr>
                        <p:cNvPr id="0" name="图片 514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5" name="Rectangle 41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46" name="Object 42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1" name="Equation" r:id="rId23" imgW="495300" imgH="571500" progId="Equation.3">
                    <p:embed/>
                  </p:oleObj>
                </mc:Choice>
                <mc:Fallback>
                  <p:oleObj name="Equation" r:id="rId23" imgW="495300" imgH="571500" progId="Equation.3">
                    <p:embed/>
                    <p:pic>
                      <p:nvPicPr>
                        <p:cNvPr id="0" name="图片 514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7" name="Rectangle 43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48" name="Object 44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2" name="Equation" r:id="rId25" imgW="596900" imgH="571500" progId="Equation.3">
                    <p:embed/>
                  </p:oleObj>
                </mc:Choice>
                <mc:Fallback>
                  <p:oleObj name="Equation" r:id="rId25" imgW="596900" imgH="571500" progId="Equation.3">
                    <p:embed/>
                    <p:pic>
                      <p:nvPicPr>
                        <p:cNvPr id="0" name="图片 514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6248400" y="1343744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取对数</a:t>
            </a:r>
          </a:p>
        </p:txBody>
      </p:sp>
      <p:grpSp>
        <p:nvGrpSpPr>
          <p:cNvPr id="21550" name="Group 46"/>
          <p:cNvGrpSpPr/>
          <p:nvPr/>
        </p:nvGrpSpPr>
        <p:grpSpPr bwMode="auto">
          <a:xfrm>
            <a:off x="6172200" y="1877144"/>
            <a:ext cx="1258888" cy="533400"/>
            <a:chOff x="3840" y="1248"/>
            <a:chExt cx="793" cy="336"/>
          </a:xfrm>
        </p:grpSpPr>
        <p:sp>
          <p:nvSpPr>
            <p:cNvPr id="21551" name="Line 47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52" name="Rectangle 48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</a:t>
              </a:r>
            </a:p>
          </p:txBody>
        </p:sp>
      </p:grpSp>
      <p:grpSp>
        <p:nvGrpSpPr>
          <p:cNvPr id="21553" name="Group 49"/>
          <p:cNvGrpSpPr/>
          <p:nvPr/>
        </p:nvGrpSpPr>
        <p:grpSpPr bwMode="auto">
          <a:xfrm>
            <a:off x="7467600" y="1343744"/>
            <a:ext cx="457200" cy="1066800"/>
            <a:chOff x="4656" y="912"/>
            <a:chExt cx="288" cy="672"/>
          </a:xfrm>
        </p:grpSpPr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56" name="Line 52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57" name="Group 53"/>
          <p:cNvGrpSpPr/>
          <p:nvPr/>
        </p:nvGrpSpPr>
        <p:grpSpPr bwMode="auto">
          <a:xfrm>
            <a:off x="381000" y="1607269"/>
            <a:ext cx="971550" cy="533400"/>
            <a:chOff x="240" y="1174"/>
            <a:chExt cx="612" cy="336"/>
          </a:xfrm>
        </p:grpSpPr>
        <p:graphicFrame>
          <p:nvGraphicFramePr>
            <p:cNvPr id="21558" name="Object 54"/>
            <p:cNvGraphicFramePr>
              <a:graphicFrameLocks noChangeAspect="1"/>
            </p:cNvGraphicFramePr>
            <p:nvPr/>
          </p:nvGraphicFramePr>
          <p:xfrm>
            <a:off x="254" y="1296"/>
            <a:ext cx="5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3" name="Equation" r:id="rId27" imgW="1181100" imgH="292100" progId="Equation.3">
                    <p:embed/>
                  </p:oleObj>
                </mc:Choice>
                <mc:Fallback>
                  <p:oleObj name="Equation" r:id="rId27" imgW="1181100" imgH="292100" progId="Equation.3">
                    <p:embed/>
                    <p:pic>
                      <p:nvPicPr>
                        <p:cNvPr id="0" name="图片 514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96"/>
                          <a:ext cx="562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9" name="Rectangle 55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1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125788" y="3233915"/>
          <a:ext cx="1798140" cy="105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3" imgW="12496800" imgH="7315200" progId="Equation.DSMT4">
                  <p:embed/>
                </p:oleObj>
              </mc:Choice>
              <mc:Fallback>
                <p:oleObj name="Equation" r:id="rId3" imgW="12496800" imgH="7315200" progId="Equation.DSMT4">
                  <p:embed/>
                  <p:pic>
                    <p:nvPicPr>
                      <p:cNvPr id="0" name="图片 63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788" y="3233915"/>
                        <a:ext cx="1798140" cy="1055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9750" y="4544144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186404" y="4221088"/>
          <a:ext cx="3659692" cy="112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5" imgW="30784800" imgH="9448800" progId="Equation.DSMT4">
                  <p:embed/>
                </p:oleObj>
              </mc:Choice>
              <mc:Fallback>
                <p:oleObj name="Equation" r:id="rId5" imgW="30784800" imgH="9448800" progId="Equation.DSMT4">
                  <p:embed/>
                  <p:pic>
                    <p:nvPicPr>
                      <p:cNvPr id="0" name="图片 63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404" y="4221088"/>
                        <a:ext cx="3659692" cy="112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41612" y="3323356"/>
            <a:ext cx="1728192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81000" y="3020144"/>
            <a:ext cx="81946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524000" y="134374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通分</a:t>
            </a:r>
          </a:p>
        </p:txBody>
      </p:sp>
      <p:grpSp>
        <p:nvGrpSpPr>
          <p:cNvPr id="21523" name="Group 19"/>
          <p:cNvGrpSpPr/>
          <p:nvPr/>
        </p:nvGrpSpPr>
        <p:grpSpPr bwMode="auto">
          <a:xfrm>
            <a:off x="1447800" y="1877144"/>
            <a:ext cx="1143000" cy="533400"/>
            <a:chOff x="864" y="1248"/>
            <a:chExt cx="720" cy="336"/>
          </a:xfrm>
        </p:grpSpPr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864" y="1248"/>
              <a:ext cx="720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</a:t>
              </a:r>
            </a:p>
          </p:txBody>
        </p:sp>
      </p:grpSp>
      <p:sp>
        <p:nvSpPr>
          <p:cNvPr id="21526" name="Line 22"/>
          <p:cNvSpPr>
            <a:spLocks noChangeShapeType="1"/>
          </p:cNvSpPr>
          <p:nvPr/>
        </p:nvSpPr>
        <p:spPr bwMode="auto">
          <a:xfrm flipV="1">
            <a:off x="2590800" y="141994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2590800" y="187714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28" name="Group 24"/>
          <p:cNvGrpSpPr/>
          <p:nvPr/>
        </p:nvGrpSpPr>
        <p:grpSpPr bwMode="auto">
          <a:xfrm>
            <a:off x="3048000" y="886544"/>
            <a:ext cx="457200" cy="1981200"/>
            <a:chOff x="1920" y="720"/>
            <a:chExt cx="288" cy="1248"/>
          </a:xfrm>
        </p:grpSpPr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30" name="Object 26"/>
            <p:cNvGraphicFramePr>
              <a:graphicFrameLocks noChangeAspect="1"/>
            </p:cNvGraphicFramePr>
            <p:nvPr/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9" name="Equation" r:id="rId7" imgW="317500" imgH="1130300" progId="Equation.3">
                    <p:embed/>
                  </p:oleObj>
                </mc:Choice>
                <mc:Fallback>
                  <p:oleObj name="Equation" r:id="rId7" imgW="317500" imgH="1130300" progId="Equation.3">
                    <p:embed/>
                    <p:pic>
                      <p:nvPicPr>
                        <p:cNvPr id="0" name="图片 6359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32" name="Object 28"/>
            <p:cNvGraphicFramePr>
              <a:graphicFrameLocks noChangeAspect="1"/>
            </p:cNvGraphicFramePr>
            <p:nvPr/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0" name="Equation" r:id="rId9" imgW="444500" imgH="1130300" progId="Equation.3">
                    <p:embed/>
                  </p:oleObj>
                </mc:Choice>
                <mc:Fallback>
                  <p:oleObj name="Equation" r:id="rId9" imgW="444500" imgH="1130300" progId="Equation.3">
                    <p:embed/>
                    <p:pic>
                      <p:nvPicPr>
                        <p:cNvPr id="0" name="图片 6359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3" name="Group 29"/>
          <p:cNvGrpSpPr/>
          <p:nvPr/>
        </p:nvGrpSpPr>
        <p:grpSpPr bwMode="auto">
          <a:xfrm>
            <a:off x="5257800" y="1572344"/>
            <a:ext cx="914400" cy="533400"/>
            <a:chOff x="3312" y="1152"/>
            <a:chExt cx="576" cy="336"/>
          </a:xfrm>
        </p:grpSpPr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35" name="Object 31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1" name="Equation" r:id="rId11" imgW="876300" imgH="419100" progId="Equation.3">
                    <p:embed/>
                  </p:oleObj>
                </mc:Choice>
                <mc:Fallback>
                  <p:oleObj name="Equation" r:id="rId11" imgW="876300" imgH="419100" progId="Equation.3">
                    <p:embed/>
                    <p:pic>
                      <p:nvPicPr>
                        <p:cNvPr id="0" name="图片 63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038600" y="1358031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取倒数</a:t>
            </a:r>
          </a:p>
        </p:txBody>
      </p:sp>
      <p:grpSp>
        <p:nvGrpSpPr>
          <p:cNvPr id="21537" name="Group 33"/>
          <p:cNvGrpSpPr/>
          <p:nvPr/>
        </p:nvGrpSpPr>
        <p:grpSpPr bwMode="auto">
          <a:xfrm>
            <a:off x="3962400" y="1877144"/>
            <a:ext cx="1258888" cy="533400"/>
            <a:chOff x="2448" y="1248"/>
            <a:chExt cx="793" cy="336"/>
          </a:xfrm>
        </p:grpSpPr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2448" y="1248"/>
              <a:ext cx="793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</a:t>
              </a:r>
            </a:p>
          </p:txBody>
        </p:sp>
      </p:grpSp>
      <p:sp>
        <p:nvSpPr>
          <p:cNvPr id="21540" name="Line 36"/>
          <p:cNvSpPr>
            <a:spLocks noChangeShapeType="1"/>
          </p:cNvSpPr>
          <p:nvPr/>
        </p:nvSpPr>
        <p:spPr bwMode="auto">
          <a:xfrm flipV="1">
            <a:off x="3581400" y="187714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3581400" y="1419944"/>
            <a:ext cx="3810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42" name="Group 38"/>
          <p:cNvGrpSpPr/>
          <p:nvPr/>
        </p:nvGrpSpPr>
        <p:grpSpPr bwMode="auto">
          <a:xfrm>
            <a:off x="8001000" y="916706"/>
            <a:ext cx="685800" cy="1844675"/>
            <a:chOff x="5088" y="739"/>
            <a:chExt cx="432" cy="1162"/>
          </a:xfrm>
        </p:grpSpPr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44" name="Object 40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2" name="Equation" r:id="rId13" imgW="495300" imgH="596900" progId="Equation.3">
                    <p:embed/>
                  </p:oleObj>
                </mc:Choice>
                <mc:Fallback>
                  <p:oleObj name="Equation" r:id="rId13" imgW="495300" imgH="596900" progId="Equation.3">
                    <p:embed/>
                    <p:pic>
                      <p:nvPicPr>
                        <p:cNvPr id="0" name="图片 63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5" name="Rectangle 41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46" name="Object 42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3" name="Equation" r:id="rId15" imgW="495300" imgH="571500" progId="Equation.3">
                    <p:embed/>
                  </p:oleObj>
                </mc:Choice>
                <mc:Fallback>
                  <p:oleObj name="Equation" r:id="rId15" imgW="495300" imgH="571500" progId="Equation.3">
                    <p:embed/>
                    <p:pic>
                      <p:nvPicPr>
                        <p:cNvPr id="0" name="图片 63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7" name="Rectangle 43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548" name="Object 44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4" name="Equation" r:id="rId17" imgW="596900" imgH="571500" progId="Equation.3">
                    <p:embed/>
                  </p:oleObj>
                </mc:Choice>
                <mc:Fallback>
                  <p:oleObj name="Equation" r:id="rId17" imgW="596900" imgH="571500" progId="Equation.3">
                    <p:embed/>
                    <p:pic>
                      <p:nvPicPr>
                        <p:cNvPr id="0" name="图片 63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6248400" y="1343744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取对数</a:t>
            </a:r>
          </a:p>
        </p:txBody>
      </p:sp>
      <p:grpSp>
        <p:nvGrpSpPr>
          <p:cNvPr id="21550" name="Group 46"/>
          <p:cNvGrpSpPr/>
          <p:nvPr/>
        </p:nvGrpSpPr>
        <p:grpSpPr bwMode="auto">
          <a:xfrm>
            <a:off x="6172200" y="1877144"/>
            <a:ext cx="1258888" cy="533400"/>
            <a:chOff x="3840" y="1248"/>
            <a:chExt cx="793" cy="336"/>
          </a:xfrm>
        </p:grpSpPr>
        <p:sp>
          <p:nvSpPr>
            <p:cNvPr id="21551" name="Line 47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52" name="Rectangle 48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</a:t>
              </a:r>
            </a:p>
          </p:txBody>
        </p:sp>
      </p:grpSp>
      <p:grpSp>
        <p:nvGrpSpPr>
          <p:cNvPr id="21553" name="Group 49"/>
          <p:cNvGrpSpPr/>
          <p:nvPr/>
        </p:nvGrpSpPr>
        <p:grpSpPr bwMode="auto">
          <a:xfrm>
            <a:off x="7467600" y="1343744"/>
            <a:ext cx="457200" cy="1066800"/>
            <a:chOff x="4656" y="912"/>
            <a:chExt cx="288" cy="672"/>
          </a:xfrm>
        </p:grpSpPr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56" name="Line 52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57" name="Group 53"/>
          <p:cNvGrpSpPr/>
          <p:nvPr/>
        </p:nvGrpSpPr>
        <p:grpSpPr bwMode="auto">
          <a:xfrm>
            <a:off x="381000" y="1607269"/>
            <a:ext cx="971550" cy="533400"/>
            <a:chOff x="240" y="1174"/>
            <a:chExt cx="612" cy="336"/>
          </a:xfrm>
        </p:grpSpPr>
        <p:graphicFrame>
          <p:nvGraphicFramePr>
            <p:cNvPr id="21558" name="Object 54"/>
            <p:cNvGraphicFramePr>
              <a:graphicFrameLocks noChangeAspect="1"/>
            </p:cNvGraphicFramePr>
            <p:nvPr/>
          </p:nvGraphicFramePr>
          <p:xfrm>
            <a:off x="254" y="1296"/>
            <a:ext cx="5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5" name="Equation" r:id="rId19" imgW="1181100" imgH="292100" progId="Equation.3">
                    <p:embed/>
                  </p:oleObj>
                </mc:Choice>
                <mc:Fallback>
                  <p:oleObj name="Equation" r:id="rId19" imgW="1181100" imgH="292100" progId="Equation.3">
                    <p:embed/>
                    <p:pic>
                      <p:nvPicPr>
                        <p:cNvPr id="0" name="图片 63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96"/>
                          <a:ext cx="562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9" name="Rectangle 55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63306" y="4257842"/>
          <a:ext cx="17033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Equation" r:id="rId21" imgW="14325600" imgH="7315200" progId="Equation.DSMT4">
                  <p:embed/>
                </p:oleObj>
              </mc:Choice>
              <mc:Fallback>
                <p:oleObj name="Equation" r:id="rId21" imgW="14325600" imgH="731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306" y="4257842"/>
                        <a:ext cx="170338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468889" y="4483100"/>
          <a:ext cx="14874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Equation" r:id="rId23" imgW="12496800" imgH="4876800" progId="Equation.DSMT4">
                  <p:embed/>
                </p:oleObj>
              </mc:Choice>
              <mc:Fallback>
                <p:oleObj name="Equation" r:id="rId23" imgW="12496800" imgH="4876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889" y="4483100"/>
                        <a:ext cx="148748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9850" y="5589240"/>
            <a:ext cx="243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由海涅定理：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63888" y="5436852"/>
          <a:ext cx="2175268" cy="872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25" imgW="18288000" imgH="7315200" progId="Equation.DSMT4">
                  <p:embed/>
                </p:oleObj>
              </mc:Choice>
              <mc:Fallback>
                <p:oleObj name="Equation" r:id="rId25" imgW="18288000" imgH="731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436852"/>
                        <a:ext cx="2175268" cy="872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13" grpId="0" build="p" autoUpdateAnimBg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908720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微分中值定理的条件、结论及关系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62000" y="3042320"/>
            <a:ext cx="216535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罗尔定理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545138" y="1535782"/>
            <a:ext cx="3217862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拉格朗日中值定理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676900" y="3042320"/>
            <a:ext cx="28575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柯西中值定理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2971800" y="2051720"/>
            <a:ext cx="2514600" cy="1143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921000" y="1899320"/>
          <a:ext cx="180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Equation" r:id="rId3" imgW="2400300" imgH="546100" progId="Equation.3">
                  <p:embed/>
                </p:oleObj>
              </mc:Choice>
              <mc:Fallback>
                <p:oleObj name="Equation" r:id="rId3" imgW="2400300" imgH="546100" progId="Equation.3">
                  <p:embed/>
                  <p:pic>
                    <p:nvPicPr>
                      <p:cNvPr id="0" name="图片 66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899320"/>
                        <a:ext cx="1803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752600" y="2204120"/>
            <a:ext cx="0" cy="7747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3416300" y="3782095"/>
          <a:ext cx="1308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Equation" r:id="rId5" imgW="1739900" imgH="546100" progId="Equation.3">
                  <p:embed/>
                </p:oleObj>
              </mc:Choice>
              <mc:Fallback>
                <p:oleObj name="Equation" r:id="rId5" imgW="1739900" imgH="546100" progId="Equation.3">
                  <p:embed/>
                  <p:pic>
                    <p:nvPicPr>
                      <p:cNvPr id="0" name="图片 66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782095"/>
                        <a:ext cx="13081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403600" y="3401095"/>
          <a:ext cx="180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2" name="Equation" r:id="rId7" imgW="2400300" imgH="546100" progId="Equation.3">
                  <p:embed/>
                </p:oleObj>
              </mc:Choice>
              <mc:Fallback>
                <p:oleObj name="Equation" r:id="rId7" imgW="2400300" imgH="546100" progId="Equation.3">
                  <p:embed/>
                  <p:pic>
                    <p:nvPicPr>
                      <p:cNvPr id="0" name="图片 66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401095"/>
                        <a:ext cx="1803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Line 12"/>
          <p:cNvSpPr>
            <a:spLocks noChangeShapeType="1"/>
          </p:cNvSpPr>
          <p:nvPr/>
        </p:nvSpPr>
        <p:spPr bwMode="auto">
          <a:xfrm flipV="1">
            <a:off x="2971800" y="1899320"/>
            <a:ext cx="2514600" cy="1143000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6936308" y="2410495"/>
          <a:ext cx="1308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Equation" r:id="rId9" imgW="1739900" imgH="546100" progId="Equation.3">
                  <p:embed/>
                </p:oleObj>
              </mc:Choice>
              <mc:Fallback>
                <p:oleObj name="Equation" r:id="rId9" imgW="1739900" imgH="546100" progId="Equation.3">
                  <p:embed/>
                  <p:pic>
                    <p:nvPicPr>
                      <p:cNvPr id="0" name="图片 66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6308" y="2410495"/>
                        <a:ext cx="13081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09600" y="4123407"/>
            <a:ext cx="4589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微分中值定理的应用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990600" y="4656807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证明恒等式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990600" y="5142582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证明不等式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990600" y="5661695"/>
            <a:ext cx="562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证明有关中值问题的结论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172200" y="4413920"/>
            <a:ext cx="2667000" cy="152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 eaLnBrk="0" hangingPunct="0"/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利用逆向思维</a:t>
            </a:r>
          </a:p>
          <a:p>
            <a:pPr algn="ctr" eaLnBrk="0" hangingPunct="0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设辅助函数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685800" y="1518320"/>
            <a:ext cx="2209800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费马引理</a:t>
            </a: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V="1">
            <a:off x="3200400" y="3232820"/>
            <a:ext cx="23622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3200400" y="3347120"/>
            <a:ext cx="2362200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V="1">
            <a:off x="6858000" y="212792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9552" y="821655"/>
            <a:ext cx="813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考虑拉格朗日中值定理的参数方程情形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611560" y="1207982"/>
                <a:ext cx="7837604" cy="924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设曲线弧</a:t>
                </a:r>
                <a14:m>
                  <m:oMath xmlns:m="http://schemas.openxmlformats.org/officeDocument/2006/math">
                    <m:groupChr>
                      <m:groupChrPr>
                        <m:chr m:val="⌢"/>
                        <m:pos m:val="top"/>
                        <m:vertJc m:val="bot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的参数方程为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𝜑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),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𝑦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𝑔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),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𝛼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𝑡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≤</m:t>
                    </m:r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𝛽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.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207982"/>
                <a:ext cx="7837604" cy="924548"/>
              </a:xfrm>
              <a:prstGeom prst="rect">
                <a:avLst/>
              </a:prstGeom>
              <a:blipFill rotWithShape="1">
                <a:blip r:embed="rId2"/>
                <a:stretch>
                  <a:fillRect l="-1" t="-23" r="6" b="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586809" y="2145230"/>
                <a:ext cx="2519363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kumimoji="0" 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𝑡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为参数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0" lang="zh-CN" altLang="zh-CN" sz="1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09" y="2145230"/>
                <a:ext cx="2519363" cy="519112"/>
              </a:xfrm>
              <a:prstGeom prst="rect">
                <a:avLst/>
              </a:prstGeom>
              <a:blipFill rotWithShape="1">
                <a:blip r:embed="rId3"/>
                <a:stretch>
                  <a:fillRect l="-3" t="-39" r="15" b="1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>
                <a:off x="587186" y="2780928"/>
                <a:ext cx="4679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曲线上点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处的斜率为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186" y="2780928"/>
                <a:ext cx="4679950" cy="519113"/>
              </a:xfrm>
              <a:prstGeom prst="rect">
                <a:avLst/>
              </a:prstGeom>
              <a:blipFill rotWithShape="1">
                <a:blip r:embed="rId4"/>
                <a:stretch>
                  <a:fillRect l="-10" t="-51" r="10" b="1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860032" y="2560625"/>
                <a:ext cx="2155654" cy="100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den>
                      </m:f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)</m:t>
                          </m:r>
                        </m:den>
                      </m:f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;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560625"/>
                <a:ext cx="2155654" cy="1003288"/>
              </a:xfrm>
              <a:prstGeom prst="rect">
                <a:avLst/>
              </a:prstGeom>
              <a:blipFill rotWithShape="1">
                <a:blip r:embed="rId5"/>
                <a:stretch>
                  <a:fillRect l="-17" t="-30" r="10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39552" y="3356992"/>
                <a:ext cx="3290773" cy="928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𝐴𝐵</m:t>
                          </m:r>
                        </m:sub>
                      </m:sSub>
                      <m:r>
                        <a:rPr lang="zh-CN" altLang="en-US" sz="280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280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𝑏</m:t>
                              </m:r>
                              <m:r>
                                <a:rPr lang="zh-CN" altLang="en-US" sz="280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)−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280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𝑏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𝑎</m:t>
                          </m:r>
                        </m:den>
                      </m:f>
                      <m:r>
                        <a:rPr lang="zh-CN" altLang="en-US" sz="280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;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56992"/>
                <a:ext cx="3290773" cy="928524"/>
              </a:xfrm>
              <a:prstGeom prst="rect">
                <a:avLst/>
              </a:prstGeom>
              <a:blipFill rotWithShape="1">
                <a:blip r:embed="rId6"/>
                <a:stretch>
                  <a:fillRect l="-13" t="-41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39552" y="5013176"/>
                <a:ext cx="3713581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𝑔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𝛽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)−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𝑔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𝜑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𝛽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)−</m:t>
                              </m:r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𝜑</m:t>
                              </m:r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3713581" cy="1004955"/>
              </a:xfrm>
              <a:prstGeom prst="rect">
                <a:avLst/>
              </a:prstGeom>
              <a:blipFill rotWithShape="1">
                <a:blip r:embed="rId7"/>
                <a:stretch>
                  <a:fillRect l="-12" t="-48" r="14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23"/>
              <p:cNvSpPr txBox="1">
                <a:spLocks noChangeArrowheads="1"/>
              </p:cNvSpPr>
              <p:nvPr/>
            </p:nvSpPr>
            <p:spPr bwMode="auto">
              <a:xfrm>
                <a:off x="5075631" y="5718489"/>
                <a:ext cx="1295109" cy="546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4000" tIns="45720" rIns="5400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l-GR" altLang="zh-CN" sz="280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微软雅黑" panose="020B0503020204020204" pitchFamily="34" charset="-122"/>
                          <a:sym typeface="Mathematica1" pitchFamily="2" charset="2"/>
                        </a:rPr>
                        <m:t></m:t>
                      </m:r>
                      <m:r>
                        <a:rPr kumimoji="0" lang="en-US" altLang="zh-CN" sz="280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kumimoji="0" lang="en-US" altLang="zh-CN" sz="280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微软雅黑" panose="020B0503020204020204" pitchFamily="34" charset="-122"/>
                        </a:rPr>
                        <m:t>𝜉</m:t>
                      </m:r>
                      <m:r>
                        <a:rPr kumimoji="0" lang="en-US" altLang="zh-CN" sz="280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kumimoji="0" lang="zh-CN" altLang="zh-CN" sz="28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5631" y="5718489"/>
                <a:ext cx="1295109" cy="546580"/>
              </a:xfrm>
              <a:prstGeom prst="rect">
                <a:avLst/>
              </a:prstGeom>
              <a:blipFill rotWithShape="1">
                <a:blip r:embed="rId8"/>
                <a:stretch>
                  <a:fillRect l="-6" t="-57" r="32" b="-44351"/>
                </a:stretch>
              </a:blipFill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259632" y="4437112"/>
                <a:ext cx="13096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′(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𝜂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437112"/>
                <a:ext cx="1309654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33" t="-70" r="6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3995642" y="3284122"/>
            <a:ext cx="4969706" cy="2980945"/>
            <a:chOff x="3995642" y="3284122"/>
            <a:chExt cx="4969706" cy="2980945"/>
          </a:xfrm>
        </p:grpSpPr>
        <p:grpSp>
          <p:nvGrpSpPr>
            <p:cNvPr id="10" name="Group 9"/>
            <p:cNvGrpSpPr/>
            <p:nvPr/>
          </p:nvGrpSpPr>
          <p:grpSpPr bwMode="auto">
            <a:xfrm>
              <a:off x="3995642" y="3284122"/>
              <a:ext cx="4969706" cy="2980945"/>
              <a:chOff x="3152" y="1346"/>
              <a:chExt cx="2264" cy="1358"/>
            </a:xfrm>
          </p:grpSpPr>
          <p:grpSp>
            <p:nvGrpSpPr>
              <p:cNvPr id="11" name="Group 10"/>
              <p:cNvGrpSpPr/>
              <p:nvPr/>
            </p:nvGrpSpPr>
            <p:grpSpPr bwMode="auto">
              <a:xfrm>
                <a:off x="3331" y="1479"/>
                <a:ext cx="2085" cy="1114"/>
                <a:chOff x="2560" y="2726"/>
                <a:chExt cx="2085" cy="1114"/>
              </a:xfrm>
            </p:grpSpPr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06" y="3591"/>
                  <a:ext cx="23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4000" tIns="45720" rIns="54000" bIns="4572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2800" i="1" u="none" strike="noStrike" cap="none" normalizeH="0" baseline="0" dirty="0" smtClean="0">
                      <a:ln>
                        <a:noFill/>
                      </a:ln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x</a:t>
                  </a:r>
                  <a:endParaRPr kumimoji="0" lang="zh-CN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>
                  <a:off x="2562" y="2726"/>
                  <a:ext cx="0" cy="9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2560" y="3726"/>
                  <a:ext cx="18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4"/>
                <p:cNvSpPr/>
                <p:nvPr/>
              </p:nvSpPr>
              <p:spPr bwMode="auto">
                <a:xfrm>
                  <a:off x="2775" y="2971"/>
                  <a:ext cx="1334" cy="409"/>
                </a:xfrm>
                <a:custGeom>
                  <a:avLst/>
                  <a:gdLst>
                    <a:gd name="T0" fmla="*/ 0 w 2010"/>
                    <a:gd name="T1" fmla="*/ 768 h 768"/>
                    <a:gd name="T2" fmla="*/ 540 w 2010"/>
                    <a:gd name="T3" fmla="*/ 48 h 768"/>
                    <a:gd name="T4" fmla="*/ 2010 w 2010"/>
                    <a:gd name="T5" fmla="*/ 453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10" h="768">
                      <a:moveTo>
                        <a:pt x="0" y="768"/>
                      </a:moveTo>
                      <a:cubicBezTo>
                        <a:pt x="90" y="648"/>
                        <a:pt x="205" y="100"/>
                        <a:pt x="540" y="48"/>
                      </a:cubicBezTo>
                      <a:cubicBezTo>
                        <a:pt x="865" y="0"/>
                        <a:pt x="1704" y="369"/>
                        <a:pt x="2010" y="453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Line 16"/>
                <p:cNvSpPr>
                  <a:spLocks noChangeShapeType="1"/>
                </p:cNvSpPr>
                <p:nvPr/>
              </p:nvSpPr>
              <p:spPr bwMode="auto">
                <a:xfrm>
                  <a:off x="2781" y="3396"/>
                  <a:ext cx="0" cy="339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4105" y="3214"/>
                  <a:ext cx="0" cy="514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2" y="2455"/>
                    <a:ext cx="466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54000" tIns="45720" rIns="54000" bIns="45720" numCol="1" anchor="t" anchorCtr="0" compatLnSpc="1"/>
                  <a:lstStyle/>
                  <a:p>
                    <a:pPr lvl="0"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l-GR" altLang="zh-CN" sz="280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微软雅黑" panose="020B0503020204020204" pitchFamily="34" charset="-122"/>
                              <a:sym typeface="Mathematica1" pitchFamily="2" charset="2"/>
                            </a:rPr>
                            <m:t></m:t>
                          </m:r>
                          <m:r>
                            <a:rPr kumimoji="0" lang="en-US" altLang="zh-CN" sz="280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𝛽</m:t>
                          </m:r>
                          <m:r>
                            <a:rPr kumimoji="0" lang="en-US" altLang="zh-CN" sz="280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zh-CN" sz="2800" i="0" u="none" strike="noStrike" cap="none" normalizeH="0" baseline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82" y="2455"/>
                    <a:ext cx="466" cy="249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  <a:ln w="9525">
                    <a:noFill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9" y="2455"/>
                    <a:ext cx="466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54000" tIns="45720" rIns="54000" bIns="45720" numCol="1" anchor="t" anchorCtr="0" compatLnSpc="1"/>
                  <a:lstStyle/>
                  <a:p>
                    <a:pPr lvl="0"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l-GR" altLang="zh-CN" sz="280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微软雅黑" panose="020B0503020204020204" pitchFamily="34" charset="-122"/>
                              <a:sym typeface="Mathematica1" pitchFamily="2" charset="2"/>
                            </a:rPr>
                            <m:t></m:t>
                          </m:r>
                          <m:r>
                            <a:rPr kumimoji="0" lang="en-US" altLang="zh-CN" sz="280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𝛼</m:t>
                          </m:r>
                          <m:r>
                            <a:rPr kumimoji="0" lang="en-US" altLang="zh-CN" sz="280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zh-CN" sz="2800" i="0" u="none" strike="noStrike" cap="none" normalizeH="0" baseline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49" y="2455"/>
                    <a:ext cx="466" cy="249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  <a:ln w="9525">
                    <a:noFill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 Box 22"/>
              <p:cNvSpPr txBox="1">
                <a:spLocks noChangeArrowheads="1"/>
              </p:cNvSpPr>
              <p:nvPr/>
            </p:nvSpPr>
            <p:spPr bwMode="auto">
              <a:xfrm>
                <a:off x="3152" y="2410"/>
                <a:ext cx="227" cy="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4000" tIns="45720" rIns="5400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i="1" u="none" strike="noStrike" cap="none" normalizeH="0" baseline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endParaRPr kumimoji="0" lang="zh-CN" altLang="zh-CN" sz="1800" i="0" u="none" strike="noStrike" cap="none" normalizeH="0" baseline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 Box 24"/>
              <p:cNvSpPr txBox="1">
                <a:spLocks noChangeArrowheads="1"/>
              </p:cNvSpPr>
              <p:nvPr/>
            </p:nvSpPr>
            <p:spPr bwMode="auto">
              <a:xfrm>
                <a:off x="3417" y="2002"/>
                <a:ext cx="227" cy="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4000" tIns="45720" rIns="5400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80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kumimoji="0" lang="zh-CN" altLang="zh-CN" sz="280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4921" y="1820"/>
                <a:ext cx="227" cy="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4000" tIns="45720" rIns="5400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800" i="1" u="none" strike="noStrike" cap="none" normalizeH="0" baseline="0" smtClean="0">
                    <a:ln>
                      <a:noFill/>
                    </a:ln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endParaRPr kumimoji="0" lang="zh-CN" altLang="zh-CN" sz="2800" i="0" u="none" strike="noStrike" cap="none" normalizeH="0" baseline="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27"/>
              <p:cNvSpPr txBox="1">
                <a:spLocks noChangeArrowheads="1"/>
              </p:cNvSpPr>
              <p:nvPr/>
            </p:nvSpPr>
            <p:spPr bwMode="auto">
              <a:xfrm>
                <a:off x="3352" y="1346"/>
                <a:ext cx="227" cy="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4000" tIns="45720" rIns="5400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80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endParaRPr kumimoji="0" lang="zh-CN" altLang="zh-CN" sz="280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4788024" y="5246133"/>
                  <a:ext cx="53771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latin typeface="Cambria Math" panose="02040503050406030204"/>
                          </a:rPr>
                          <m:t>𝑎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5246133"/>
                  <a:ext cx="537711" cy="58477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7346657" y="5275564"/>
                  <a:ext cx="53771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𝑏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657" y="5275564"/>
                  <a:ext cx="537711" cy="58477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/>
          <p:cNvGrpSpPr/>
          <p:nvPr/>
        </p:nvGrpSpPr>
        <p:grpSpPr>
          <a:xfrm>
            <a:off x="5178801" y="3628754"/>
            <a:ext cx="1049258" cy="2178741"/>
            <a:chOff x="5178801" y="3628754"/>
            <a:chExt cx="1049258" cy="2178741"/>
          </a:xfrm>
        </p:grpSpPr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V="1">
              <a:off x="5178801" y="4072165"/>
              <a:ext cx="1049258" cy="15804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5389531" y="3628754"/>
              <a:ext cx="498288" cy="54658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i="1" u="none" strike="noStrike" cap="none" normalizeH="0" baseline="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kumimoji="0" lang="zh-CN" altLang="zh-CN" sz="2800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5615626" y="4179725"/>
              <a:ext cx="0" cy="157827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5525037" y="5284275"/>
                  <a:ext cx="48212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/>
                          </a:rPr>
                          <m:t>𝜂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037" y="5284275"/>
                  <a:ext cx="482120" cy="52322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Freeform 15"/>
          <p:cNvSpPr/>
          <p:nvPr/>
        </p:nvSpPr>
        <p:spPr bwMode="auto">
          <a:xfrm>
            <a:off x="4886853" y="4642888"/>
            <a:ext cx="2858020" cy="368777"/>
          </a:xfrm>
          <a:custGeom>
            <a:avLst/>
            <a:gdLst>
              <a:gd name="T0" fmla="*/ 0 w 1962"/>
              <a:gd name="T1" fmla="*/ 315 h 315"/>
              <a:gd name="T2" fmla="*/ 1962 w 1962"/>
              <a:gd name="T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2" h="315">
                <a:moveTo>
                  <a:pt x="0" y="315"/>
                </a:moveTo>
                <a:lnTo>
                  <a:pt x="1962" y="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660232" y="3861048"/>
                <a:ext cx="16653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861048"/>
                <a:ext cx="1665328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21" t="-47" r="5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32" grpId="0"/>
      <p:bldP spid="33" grpId="0"/>
      <p:bldP spid="35" grpId="0"/>
      <p:bldP spid="39" grpId="0"/>
      <p:bldP spid="42" grpId="0"/>
      <p:bldP spid="48" grpId="0" animBg="1"/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73931" y="908720"/>
            <a:ext cx="2928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洛必达法则</a:t>
            </a:r>
            <a:endParaRPr kumimoji="1"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5859463" y="1371600"/>
          <a:ext cx="2217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0" name="Equation" r:id="rId3" imgW="2654300" imgH="673100" progId="Equation.3">
                  <p:embed/>
                </p:oleObj>
              </mc:Choice>
              <mc:Fallback>
                <p:oleObj name="Equation" r:id="rId3" imgW="2654300" imgH="673100" progId="Equation.3">
                  <p:embed/>
                  <p:pic>
                    <p:nvPicPr>
                      <p:cNvPr id="0" name="图片 55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1371600"/>
                        <a:ext cx="2217737" cy="508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638819" y="3676183"/>
          <a:ext cx="1803701" cy="535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1" name="Equation" r:id="rId5" imgW="1981200" imgH="596900" progId="Equation.3">
                  <p:embed/>
                </p:oleObj>
              </mc:Choice>
              <mc:Fallback>
                <p:oleObj name="Equation" r:id="rId5" imgW="1981200" imgH="596900" progId="Equation.3">
                  <p:embed/>
                  <p:pic>
                    <p:nvPicPr>
                      <p:cNvPr id="0" name="图片 55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9" y="3676183"/>
                        <a:ext cx="1803701" cy="53592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6731000" y="3722688"/>
          <a:ext cx="1270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2" name="Equation" r:id="rId7" imgW="1676400" imgH="596900" progId="Equation.3">
                  <p:embed/>
                </p:oleObj>
              </mc:Choice>
              <mc:Fallback>
                <p:oleObj name="Equation" r:id="rId7" imgW="1676400" imgH="596900" progId="Equation.3">
                  <p:embed/>
                  <p:pic>
                    <p:nvPicPr>
                      <p:cNvPr id="0" name="图片 55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3722688"/>
                        <a:ext cx="1270000" cy="4429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5" name="Group 7"/>
          <p:cNvGrpSpPr/>
          <p:nvPr/>
        </p:nvGrpSpPr>
        <p:grpSpPr bwMode="auto">
          <a:xfrm>
            <a:off x="4038600" y="2870200"/>
            <a:ext cx="1371600" cy="2057400"/>
            <a:chOff x="2544" y="2016"/>
            <a:chExt cx="864" cy="1296"/>
          </a:xfrm>
        </p:grpSpPr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2544" y="2016"/>
              <a:ext cx="864" cy="1296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2741" y="2021"/>
            <a:ext cx="49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3" name="Equation" r:id="rId9" imgW="419100" imgH="520700" progId="Equation.3">
                    <p:embed/>
                  </p:oleObj>
                </mc:Choice>
                <mc:Fallback>
                  <p:oleObj name="Equation" r:id="rId9" imgW="419100" imgH="520700" progId="Equation.3">
                    <p:embed/>
                    <p:pic>
                      <p:nvPicPr>
                        <p:cNvPr id="0" name="图片 554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2021"/>
                          <a:ext cx="499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0"/>
            <p:cNvGraphicFramePr>
              <a:graphicFrameLocks noChangeAspect="1"/>
            </p:cNvGraphicFramePr>
            <p:nvPr/>
          </p:nvGraphicFramePr>
          <p:xfrm>
            <a:off x="2736" y="2693"/>
            <a:ext cx="540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4" name="Equation" r:id="rId11" imgW="457200" imgH="520700" progId="Equation.3">
                    <p:embed/>
                  </p:oleObj>
                </mc:Choice>
                <mc:Fallback>
                  <p:oleObj name="Equation" r:id="rId11" imgW="457200" imgH="520700" progId="Equation.3">
                    <p:embed/>
                    <p:pic>
                      <p:nvPicPr>
                        <p:cNvPr id="0" name="图片 554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693"/>
                          <a:ext cx="540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V="1">
              <a:off x="2544" y="268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5587200" y="4213670"/>
          <a:ext cx="1721104" cy="127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5" name="Equation" r:id="rId13" imgW="1892300" imgH="1409700" progId="Equation.3">
                  <p:embed/>
                </p:oleObj>
              </mc:Choice>
              <mc:Fallback>
                <p:oleObj name="Equation" r:id="rId13" imgW="1892300" imgH="1409700" progId="Equation.3">
                  <p:embed/>
                  <p:pic>
                    <p:nvPicPr>
                      <p:cNvPr id="0" name="图片 55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200" y="4213670"/>
                        <a:ext cx="1721104" cy="1275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1187624" y="4110501"/>
          <a:ext cx="2653881" cy="162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6" name="Equation" r:id="rId15" imgW="2654300" imgH="1625600" progId="Equation.3">
                  <p:embed/>
                </p:oleObj>
              </mc:Choice>
              <mc:Fallback>
                <p:oleObj name="Equation" r:id="rId15" imgW="2654300" imgH="1625600" progId="Equation.3">
                  <p:embed/>
                  <p:pic>
                    <p:nvPicPr>
                      <p:cNvPr id="0" name="图片 55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110501"/>
                        <a:ext cx="2653881" cy="162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2" name="Group 14"/>
          <p:cNvGrpSpPr/>
          <p:nvPr/>
        </p:nvGrpSpPr>
        <p:grpSpPr bwMode="auto">
          <a:xfrm>
            <a:off x="6934200" y="2112963"/>
            <a:ext cx="1676400" cy="1076325"/>
            <a:chOff x="4368" y="1539"/>
            <a:chExt cx="1056" cy="678"/>
          </a:xfrm>
        </p:grpSpPr>
        <p:graphicFrame>
          <p:nvGraphicFramePr>
            <p:cNvPr id="27663" name="Object 15"/>
            <p:cNvGraphicFramePr>
              <a:graphicFrameLocks noChangeAspect="1"/>
            </p:cNvGraphicFramePr>
            <p:nvPr/>
          </p:nvGraphicFramePr>
          <p:xfrm>
            <a:off x="4665" y="1539"/>
            <a:ext cx="75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7" name="Equation" r:id="rId17" imgW="647700" imgH="355600" progId="Equation.3">
                    <p:embed/>
                  </p:oleObj>
                </mc:Choice>
                <mc:Fallback>
                  <p:oleObj name="Equation" r:id="rId17" imgW="647700" imgH="355600" progId="Equation.3">
                    <p:embed/>
                    <p:pic>
                      <p:nvPicPr>
                        <p:cNvPr id="0" name="图片 554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5" y="1539"/>
                          <a:ext cx="759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4368" y="162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令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4464" y="1929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取对数</a:t>
              </a:r>
            </a:p>
          </p:txBody>
        </p:sp>
      </p:grp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934200" y="2032000"/>
            <a:ext cx="0" cy="1447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2438400" y="3937000"/>
            <a:ext cx="14478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5562600" y="3937000"/>
            <a:ext cx="990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698976" y="197983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1858977" y="997719"/>
          <a:ext cx="38862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8" name="Equation" r:id="rId4" imgW="35966400" imgH="10668000" progId="Equation.DSMT4">
                  <p:embed/>
                </p:oleObj>
              </mc:Choice>
              <mc:Fallback>
                <p:oleObj name="Equation" r:id="rId4" imgW="35966400" imgH="10668000" progId="Equation.DSMT4">
                  <p:embed/>
                  <p:pic>
                    <p:nvPicPr>
                      <p:cNvPr id="0" name="图片 564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77" y="997719"/>
                        <a:ext cx="38862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657881" y="3258592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2489731" y="2977605"/>
          <a:ext cx="3517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9" name="Equation" r:id="rId6" imgW="4686300" imgH="1358900" progId="Equation.3">
                  <p:embed/>
                </p:oleObj>
              </mc:Choice>
              <mc:Fallback>
                <p:oleObj name="Equation" r:id="rId6" imgW="4686300" imgH="1358900" progId="Equation.3">
                  <p:embed/>
                  <p:pic>
                    <p:nvPicPr>
                      <p:cNvPr id="0" name="图片 56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731" y="2977605"/>
                        <a:ext cx="3517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95" name="Group 23"/>
          <p:cNvGrpSpPr/>
          <p:nvPr/>
        </p:nvGrpSpPr>
        <p:grpSpPr bwMode="auto">
          <a:xfrm>
            <a:off x="6220807" y="2382292"/>
            <a:ext cx="1981200" cy="533400"/>
            <a:chOff x="4224" y="2832"/>
            <a:chExt cx="1248" cy="336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224" y="2832"/>
              <a:ext cx="1248" cy="33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8697" name="Object 25"/>
            <p:cNvGraphicFramePr>
              <a:graphicFrameLocks noChangeAspect="1"/>
            </p:cNvGraphicFramePr>
            <p:nvPr/>
          </p:nvGraphicFramePr>
          <p:xfrm>
            <a:off x="4280" y="2880"/>
            <a:ext cx="7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40" name="Equation" r:id="rId8" imgW="1612900" imgH="546100" progId="Equation.3">
                    <p:embed/>
                  </p:oleObj>
                </mc:Choice>
                <mc:Fallback>
                  <p:oleObj name="Equation" r:id="rId8" imgW="1612900" imgH="546100" progId="Equation.3">
                    <p:embed/>
                    <p:pic>
                      <p:nvPicPr>
                        <p:cNvPr id="0" name="图片 56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2880"/>
                          <a:ext cx="7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4992" y="28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～</a:t>
              </a:r>
            </a:p>
          </p:txBody>
        </p:sp>
        <p:graphicFrame>
          <p:nvGraphicFramePr>
            <p:cNvPr id="28699" name="Object 27"/>
            <p:cNvGraphicFramePr>
              <a:graphicFrameLocks noChangeAspect="1"/>
            </p:cNvGraphicFramePr>
            <p:nvPr/>
          </p:nvGraphicFramePr>
          <p:xfrm>
            <a:off x="5280" y="29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41" name="Equation" r:id="rId10" imgW="304800" imgH="317500" progId="Equation.3">
                    <p:embed/>
                  </p:oleObj>
                </mc:Choice>
                <mc:Fallback>
                  <p:oleObj name="Equation" r:id="rId10" imgW="304800" imgH="317500" progId="Equation.3">
                    <p:embed/>
                    <p:pic>
                      <p:nvPicPr>
                        <p:cNvPr id="0" name="图片 56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9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00" name="Object 28"/>
          <p:cNvGraphicFramePr>
            <a:graphicFrameLocks noChangeAspect="1"/>
          </p:cNvGraphicFramePr>
          <p:nvPr/>
        </p:nvGraphicFramePr>
        <p:xfrm>
          <a:off x="6071131" y="3169692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2" name="Equation" r:id="rId12" imgW="1981200" imgH="1130300" progId="Equation.3">
                  <p:embed/>
                </p:oleObj>
              </mc:Choice>
              <mc:Fallback>
                <p:oleObj name="Equation" r:id="rId12" imgW="1981200" imgH="1130300" progId="Equation.3">
                  <p:embed/>
                  <p:pic>
                    <p:nvPicPr>
                      <p:cNvPr id="0" name="图片 56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131" y="3169692"/>
                        <a:ext cx="148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9"/>
          <p:cNvGraphicFramePr>
            <a:graphicFrameLocks noChangeAspect="1"/>
          </p:cNvGraphicFramePr>
          <p:nvPr/>
        </p:nvGraphicFramePr>
        <p:xfrm>
          <a:off x="6156176" y="1052736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3" name="Equation" r:id="rId14" imgW="317500" imgH="1130300" progId="Equation.3">
                  <p:embed/>
                </p:oleObj>
              </mc:Choice>
              <mc:Fallback>
                <p:oleObj name="Equation" r:id="rId14" imgW="317500" imgH="1130300" progId="Equation.3">
                  <p:embed/>
                  <p:pic>
                    <p:nvPicPr>
                      <p:cNvPr id="0" name="图片 56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052736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600606" y="3258592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753006" y="1340768"/>
            <a:ext cx="923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Ex1:</a:t>
            </a:r>
            <a:endParaRPr kumimoji="1"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 autoUpdateAnimBg="0"/>
      <p:bldP spid="2870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68151" y="2296566"/>
            <a:ext cx="101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528713" y="4353966"/>
          <a:ext cx="210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5" name="Equation" r:id="rId3" imgW="2806700" imgH="1206500" progId="Equation.3">
                  <p:embed/>
                </p:oleObj>
              </mc:Choice>
              <mc:Fallback>
                <p:oleObj name="Equation" r:id="rId3" imgW="2806700" imgH="1206500" progId="Equation.3">
                  <p:embed/>
                  <p:pic>
                    <p:nvPicPr>
                      <p:cNvPr id="0" name="图片 57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713" y="4353966"/>
                        <a:ext cx="2108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03313" y="3147466"/>
          <a:ext cx="2171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6" name="Equation" r:id="rId5" imgW="2895600" imgH="1206500" progId="Equation.3">
                  <p:embed/>
                </p:oleObj>
              </mc:Choice>
              <mc:Fallback>
                <p:oleObj name="Equation" r:id="rId5" imgW="2895600" imgH="1206500" progId="Equation.3">
                  <p:embed/>
                  <p:pic>
                    <p:nvPicPr>
                      <p:cNvPr id="0" name="图片 57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313" y="3147466"/>
                        <a:ext cx="2171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4179713" y="2601366"/>
            <a:ext cx="1066800" cy="5334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0665" y="1109260"/>
            <a:ext cx="1187624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Ex2.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416253" y="911140"/>
          <a:ext cx="3548380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7" name="Equation" r:id="rId7" imgW="4305300" imgH="1219200" progId="Equation.3">
                  <p:embed/>
                </p:oleObj>
              </mc:Choice>
              <mc:Fallback>
                <p:oleObj name="Equation" r:id="rId7" imgW="4305300" imgH="1219200" progId="Equation.3">
                  <p:embed/>
                  <p:pic>
                    <p:nvPicPr>
                      <p:cNvPr id="0" name="图片 57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253" y="911140"/>
                        <a:ext cx="3548380" cy="100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960441" y="179506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671463" y="229656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pSp>
        <p:nvGrpSpPr>
          <p:cNvPr id="30730" name="Group 10"/>
          <p:cNvGrpSpPr/>
          <p:nvPr/>
        </p:nvGrpSpPr>
        <p:grpSpPr bwMode="auto">
          <a:xfrm>
            <a:off x="6279976" y="2082254"/>
            <a:ext cx="1676400" cy="519112"/>
            <a:chOff x="4512" y="328"/>
            <a:chExt cx="1056" cy="327"/>
          </a:xfrm>
        </p:grpSpPr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4512" y="336"/>
              <a:ext cx="1056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32" name="Group 12"/>
            <p:cNvGrpSpPr/>
            <p:nvPr/>
          </p:nvGrpSpPr>
          <p:grpSpPr bwMode="auto">
            <a:xfrm>
              <a:off x="4574" y="328"/>
              <a:ext cx="965" cy="327"/>
              <a:chOff x="4574" y="328"/>
              <a:chExt cx="965" cy="327"/>
            </a:xfrm>
          </p:grpSpPr>
          <p:graphicFrame>
            <p:nvGraphicFramePr>
              <p:cNvPr id="30733" name="Object 13"/>
              <p:cNvGraphicFramePr>
                <a:graphicFrameLocks noChangeAspect="1"/>
              </p:cNvGraphicFramePr>
              <p:nvPr/>
            </p:nvGraphicFramePr>
            <p:xfrm>
              <a:off x="4574" y="336"/>
              <a:ext cx="52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598" name="公式" r:id="rId9" imgW="444500" imgH="241300" progId="Equation.3">
                      <p:embed/>
                    </p:oleObj>
                  </mc:Choice>
                  <mc:Fallback>
                    <p:oleObj name="公式" r:id="rId9" imgW="444500" imgH="241300" progId="Equation.3">
                      <p:embed/>
                      <p:pic>
                        <p:nvPicPr>
                          <p:cNvPr id="0" name="图片 575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4" y="336"/>
                            <a:ext cx="524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4" name="Text Box 14"/>
              <p:cNvSpPr txBox="1">
                <a:spLocks noChangeArrowheads="1"/>
              </p:cNvSpPr>
              <p:nvPr/>
            </p:nvSpPr>
            <p:spPr bwMode="auto">
              <a:xfrm>
                <a:off x="5032" y="328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sym typeface="Symbol" panose="05050102010706020507" pitchFamily="18" charset="2"/>
                  </a:rPr>
                  <a:t>～</a:t>
                </a:r>
              </a:p>
            </p:txBody>
          </p:sp>
          <p:graphicFrame>
            <p:nvGraphicFramePr>
              <p:cNvPr id="30735" name="Object 15"/>
              <p:cNvGraphicFramePr>
                <a:graphicFrameLocks noChangeAspect="1"/>
              </p:cNvGraphicFramePr>
              <p:nvPr/>
            </p:nvGraphicFramePr>
            <p:xfrm>
              <a:off x="5342" y="402"/>
              <a:ext cx="197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599" name="公式" r:id="rId11" imgW="165100" imgH="190500" progId="Equation.3">
                      <p:embed/>
                    </p:oleObj>
                  </mc:Choice>
                  <mc:Fallback>
                    <p:oleObj name="公式" r:id="rId11" imgW="165100" imgH="190500" progId="Equation.3">
                      <p:embed/>
                      <p:pic>
                        <p:nvPicPr>
                          <p:cNvPr id="0" name="图片 575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2" y="402"/>
                            <a:ext cx="197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6008513" y="2863304"/>
          <a:ext cx="19478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0" name="Equation" r:id="rId13" imgW="1028700" imgH="393700" progId="Equation.3">
                  <p:embed/>
                </p:oleObj>
              </mc:Choice>
              <mc:Fallback>
                <p:oleObj name="Equation" r:id="rId13" imgW="1028700" imgH="393700" progId="Equation.3">
                  <p:embed/>
                  <p:pic>
                    <p:nvPicPr>
                      <p:cNvPr id="0" name="图片 57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513" y="2863304"/>
                        <a:ext cx="1947863" cy="7286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3422476" y="3188741"/>
          <a:ext cx="12144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1" name="Equation" r:id="rId15" imgW="1612900" imgH="444500" progId="Equation.3">
                  <p:embed/>
                </p:oleObj>
              </mc:Choice>
              <mc:Fallback>
                <p:oleObj name="Equation" r:id="rId15" imgW="1612900" imgH="444500" progId="Equation.3">
                  <p:embed/>
                  <p:pic>
                    <p:nvPicPr>
                      <p:cNvPr id="0" name="图片 57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476" y="3188741"/>
                        <a:ext cx="12144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4713113" y="4138066"/>
          <a:ext cx="1536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2" name="Equation" r:id="rId17" imgW="2044700" imgH="1409700" progId="Equation.3">
                  <p:embed/>
                </p:oleObj>
              </mc:Choice>
              <mc:Fallback>
                <p:oleObj name="Equation" r:id="rId17" imgW="2044700" imgH="1409700" progId="Equation.3">
                  <p:embed/>
                  <p:pic>
                    <p:nvPicPr>
                      <p:cNvPr id="0" name="图片 57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113" y="4138066"/>
                        <a:ext cx="1536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9" name="Group 19"/>
          <p:cNvGrpSpPr/>
          <p:nvPr/>
        </p:nvGrpSpPr>
        <p:grpSpPr bwMode="auto">
          <a:xfrm>
            <a:off x="2552526" y="5479504"/>
            <a:ext cx="2362200" cy="685800"/>
            <a:chOff x="3408" y="2380"/>
            <a:chExt cx="1488" cy="432"/>
          </a:xfrm>
        </p:grpSpPr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3408" y="2380"/>
              <a:ext cx="1488" cy="43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41" name="Object 21"/>
            <p:cNvGraphicFramePr>
              <a:graphicFrameLocks noChangeAspect="1"/>
            </p:cNvGraphicFramePr>
            <p:nvPr/>
          </p:nvGraphicFramePr>
          <p:xfrm>
            <a:off x="3456" y="2505"/>
            <a:ext cx="7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3" name="Equation" r:id="rId19" imgW="1587500" imgH="419100" progId="Equation.3">
                    <p:embed/>
                  </p:oleObj>
                </mc:Choice>
                <mc:Fallback>
                  <p:oleObj name="Equation" r:id="rId19" imgW="1587500" imgH="419100" progId="Equation.3">
                    <p:embed/>
                    <p:pic>
                      <p:nvPicPr>
                        <p:cNvPr id="0" name="图片 575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505"/>
                          <a:ext cx="7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4160" y="2448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～</a:t>
              </a:r>
            </a:p>
          </p:txBody>
        </p:sp>
        <p:graphicFrame>
          <p:nvGraphicFramePr>
            <p:cNvPr id="30743" name="Object 23"/>
            <p:cNvGraphicFramePr>
              <a:graphicFrameLocks noChangeAspect="1"/>
            </p:cNvGraphicFramePr>
            <p:nvPr/>
          </p:nvGraphicFramePr>
          <p:xfrm>
            <a:off x="4464" y="2416"/>
            <a:ext cx="36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4" name="Equation" r:id="rId21" imgW="774700" imgH="774700" progId="Equation.3">
                    <p:embed/>
                  </p:oleObj>
                </mc:Choice>
                <mc:Fallback>
                  <p:oleObj name="Equation" r:id="rId21" imgW="774700" imgH="774700" progId="Equation.3">
                    <p:embed/>
                    <p:pic>
                      <p:nvPicPr>
                        <p:cNvPr id="0" name="图片 57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416"/>
                          <a:ext cx="36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44" name="Object 24"/>
          <p:cNvGraphicFramePr>
            <a:graphicFrameLocks noChangeAspect="1"/>
          </p:cNvGraphicFramePr>
          <p:nvPr/>
        </p:nvGraphicFramePr>
        <p:xfrm>
          <a:off x="6313313" y="4257129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5" name="Equation" r:id="rId23" imgW="698500" imgH="1130300" progId="Equation.3">
                  <p:embed/>
                </p:oleObj>
              </mc:Choice>
              <mc:Fallback>
                <p:oleObj name="Equation" r:id="rId23" imgW="698500" imgH="1130300" progId="Equation.3">
                  <p:embed/>
                  <p:pic>
                    <p:nvPicPr>
                      <p:cNvPr id="0" name="图片 57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313" y="4257129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25"/>
          <p:cNvGraphicFramePr>
            <a:graphicFrameLocks noChangeAspect="1"/>
          </p:cNvGraphicFramePr>
          <p:nvPr/>
        </p:nvGraphicFramePr>
        <p:xfrm>
          <a:off x="5328741" y="94416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" name="Equation" r:id="rId25" imgW="317500" imgH="1130300" progId="Equation.3">
                  <p:embed/>
                </p:oleObj>
              </mc:Choice>
              <mc:Fallback>
                <p:oleObj name="Equation" r:id="rId25" imgW="317500" imgH="1130300" progId="Equation.3">
                  <p:embed/>
                  <p:pic>
                    <p:nvPicPr>
                      <p:cNvPr id="0" name="图片 57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741" y="944160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Oval 26"/>
          <p:cNvSpPr>
            <a:spLocks noChangeArrowheads="1"/>
          </p:cNvSpPr>
          <p:nvPr/>
        </p:nvSpPr>
        <p:spPr bwMode="auto">
          <a:xfrm>
            <a:off x="4179713" y="2601366"/>
            <a:ext cx="1065213" cy="533400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7" name="Oval 27"/>
          <p:cNvSpPr>
            <a:spLocks noChangeArrowheads="1"/>
          </p:cNvSpPr>
          <p:nvPr/>
        </p:nvSpPr>
        <p:spPr bwMode="auto">
          <a:xfrm>
            <a:off x="3355801" y="1991766"/>
            <a:ext cx="900112" cy="609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8" name="Oval 28"/>
          <p:cNvSpPr>
            <a:spLocks noChangeArrowheads="1"/>
          </p:cNvSpPr>
          <p:nvPr/>
        </p:nvSpPr>
        <p:spPr bwMode="auto">
          <a:xfrm>
            <a:off x="3355801" y="1991766"/>
            <a:ext cx="900112" cy="609600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56" name="Object 36"/>
          <p:cNvGraphicFramePr>
            <a:graphicFrameLocks noChangeAspect="1"/>
          </p:cNvGraphicFramePr>
          <p:nvPr/>
        </p:nvGraphicFramePr>
        <p:xfrm>
          <a:off x="2528713" y="2125116"/>
          <a:ext cx="3175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7" name="Equation" r:id="rId27" imgW="4229100" imgH="1206500" progId="Equation.3">
                  <p:embed/>
                </p:oleObj>
              </mc:Choice>
              <mc:Fallback>
                <p:oleObj name="Equation" r:id="rId27" imgW="4229100" imgH="1206500" progId="Equation.3">
                  <p:embed/>
                  <p:pic>
                    <p:nvPicPr>
                      <p:cNvPr id="0" name="图片 57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713" y="2125116"/>
                        <a:ext cx="3175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/>
      <p:bldP spid="30725" grpId="0" animBg="1"/>
      <p:bldP spid="30729" grpId="0" autoUpdateAnimBg="0"/>
      <p:bldP spid="30746" grpId="0" animBg="1"/>
      <p:bldP spid="30747" grpId="0" animBg="1"/>
      <p:bldP spid="307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915120" y="1886625"/>
          <a:ext cx="88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4" name="Equation" r:id="rId3" imgW="1181100" imgH="1130300" progId="Equation.3">
                  <p:embed/>
                </p:oleObj>
              </mc:Choice>
              <mc:Fallback>
                <p:oleObj name="Equation" r:id="rId3" imgW="1181100" imgH="1130300" progId="Equation.3">
                  <p:embed/>
                  <p:pic>
                    <p:nvPicPr>
                      <p:cNvPr id="0" name="图片 58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120" y="1886625"/>
                        <a:ext cx="88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753320" y="20120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372320" y="2680623"/>
          <a:ext cx="372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5" name="Equation" r:id="rId5" imgW="4965700" imgH="1257300" progId="Equation.3">
                  <p:embed/>
                </p:oleObj>
              </mc:Choice>
              <mc:Fallback>
                <p:oleObj name="Equation" r:id="rId5" imgW="4965700" imgH="1257300" progId="Equation.3">
                  <p:embed/>
                  <p:pic>
                    <p:nvPicPr>
                      <p:cNvPr id="0" name="图片 58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320" y="2680623"/>
                        <a:ext cx="372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98760" y="1171102"/>
            <a:ext cx="1957016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Ex3.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959602" y="908720"/>
          <a:ext cx="5420710" cy="102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" name="Equation" r:id="rId7" imgW="5981700" imgH="1130300" progId="Equation.3">
                  <p:embed/>
                </p:oleObj>
              </mc:Choice>
              <mc:Fallback>
                <p:oleObj name="Equation" r:id="rId7" imgW="5981700" imgH="1130300" progId="Equation.3">
                  <p:embed/>
                  <p:pic>
                    <p:nvPicPr>
                      <p:cNvPr id="0" name="图片 58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602" y="908720"/>
                        <a:ext cx="5420710" cy="102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78470" y="20501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457920" y="2866484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2346920" y="3947448"/>
          <a:ext cx="414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7" name="Equation" r:id="rId9" imgW="5524500" imgH="1231900" progId="Equation.3">
                  <p:embed/>
                </p:oleObj>
              </mc:Choice>
              <mc:Fallback>
                <p:oleObj name="Equation" r:id="rId9" imgW="5524500" imgH="1231900" progId="Equation.3">
                  <p:embed/>
                  <p:pic>
                    <p:nvPicPr>
                      <p:cNvPr id="0" name="图片 58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920" y="3947448"/>
                        <a:ext cx="4140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3293070" y="3745836"/>
          <a:ext cx="1384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8" name="Equation" r:id="rId11" imgW="1841500" imgH="850900" progId="Equation.3">
                  <p:embed/>
                </p:oleObj>
              </mc:Choice>
              <mc:Fallback>
                <p:oleObj name="Equation" r:id="rId11" imgW="1841500" imgH="850900" progId="Equation.3">
                  <p:embed/>
                  <p:pic>
                    <p:nvPicPr>
                      <p:cNvPr id="0" name="图片 58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070" y="3745836"/>
                        <a:ext cx="1384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4759920" y="3745836"/>
          <a:ext cx="1422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9" name="Equation" r:id="rId13" imgW="1892300" imgH="850900" progId="Equation.3">
                  <p:embed/>
                </p:oleObj>
              </mc:Choice>
              <mc:Fallback>
                <p:oleObj name="Equation" r:id="rId13" imgW="1892300" imgH="850900" progId="Equation.3">
                  <p:embed/>
                  <p:pic>
                    <p:nvPicPr>
                      <p:cNvPr id="0" name="图片 58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920" y="3745836"/>
                        <a:ext cx="1422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346920" y="4969798"/>
          <a:ext cx="4216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0" name="Equation" r:id="rId15" imgW="5626100" imgH="1485900" progId="Equation.3">
                  <p:embed/>
                </p:oleObj>
              </mc:Choice>
              <mc:Fallback>
                <p:oleObj name="Equation" r:id="rId15" imgW="5626100" imgH="1485900" progId="Equation.3">
                  <p:embed/>
                  <p:pic>
                    <p:nvPicPr>
                      <p:cNvPr id="0" name="图片 58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920" y="4969798"/>
                        <a:ext cx="4216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6677620" y="5261898"/>
          <a:ext cx="77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1" name="Equation" r:id="rId17" imgW="1028700" imgH="1130300" progId="Equation.3">
                  <p:embed/>
                </p:oleObj>
              </mc:Choice>
              <mc:Fallback>
                <p:oleObj name="Equation" r:id="rId17" imgW="1028700" imgH="1130300" progId="Equation.3">
                  <p:embed/>
                  <p:pic>
                    <p:nvPicPr>
                      <p:cNvPr id="0" name="图片 58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620" y="5261898"/>
                        <a:ext cx="77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51" grpId="0" autoUpdateAnimBg="0"/>
      <p:bldP spid="3175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5668" y="1147192"/>
            <a:ext cx="1447800" cy="58737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Ex4.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004268" y="928588"/>
          <a:ext cx="1968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9" name="Equation" r:id="rId3" imgW="2628900" imgH="1206500" progId="Equation.3">
                  <p:embed/>
                </p:oleObj>
              </mc:Choice>
              <mc:Fallback>
                <p:oleObj name="Equation" r:id="rId3" imgW="2628900" imgH="1206500" progId="Equation.3">
                  <p:embed/>
                  <p:pic>
                    <p:nvPicPr>
                      <p:cNvPr id="0" name="图片 67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268" y="928588"/>
                        <a:ext cx="1968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79264" y="2195413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491704" y="2198588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787104" y="2327176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0" name="Equation" r:id="rId5" imgW="927100" imgH="444500" progId="Equation.3">
                  <p:embed/>
                </p:oleObj>
              </mc:Choice>
              <mc:Fallback>
                <p:oleObj name="Equation" r:id="rId5" imgW="927100" imgH="444500" progId="Equation.3">
                  <p:embed/>
                  <p:pic>
                    <p:nvPicPr>
                      <p:cNvPr id="0" name="图片 67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104" y="2327176"/>
                        <a:ext cx="698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96704" y="2287488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～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229568" y="304948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194768" y="2897088"/>
          <a:ext cx="215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1" name="Equation" r:id="rId7" imgW="2882900" imgH="1206500" progId="Equation.3">
                  <p:embed/>
                </p:oleObj>
              </mc:Choice>
              <mc:Fallback>
                <p:oleObj name="Equation" r:id="rId7" imgW="2882900" imgH="1206500" progId="Equation.3">
                  <p:embed/>
                  <p:pic>
                    <p:nvPicPr>
                      <p:cNvPr id="0" name="图片 67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768" y="2897088"/>
                        <a:ext cx="2159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4531568" y="2808188"/>
          <a:ext cx="226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2" name="Equation" r:id="rId9" imgW="3009900" imgH="1333500" progId="Equation.3">
                  <p:embed/>
                </p:oleObj>
              </mc:Choice>
              <mc:Fallback>
                <p:oleObj name="Equation" r:id="rId9" imgW="3009900" imgH="1333500" progId="Equation.3">
                  <p:embed/>
                  <p:pic>
                    <p:nvPicPr>
                      <p:cNvPr id="0" name="图片 67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568" y="2808188"/>
                        <a:ext cx="2260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207468" y="3900388"/>
          <a:ext cx="1841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3" name="Equation" r:id="rId11" imgW="2451100" imgH="1333500" progId="Equation.3">
                  <p:embed/>
                </p:oleObj>
              </mc:Choice>
              <mc:Fallback>
                <p:oleObj name="Equation" r:id="rId11" imgW="2451100" imgH="1333500" progId="Equation.3">
                  <p:embed/>
                  <p:pic>
                    <p:nvPicPr>
                      <p:cNvPr id="0" name="图片 67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468" y="3900388"/>
                        <a:ext cx="1841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5153868" y="4386163"/>
          <a:ext cx="273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4" name="Equation" r:id="rId13" imgW="3644900" imgH="698500" progId="Equation.3">
                  <p:embed/>
                </p:oleObj>
              </mc:Choice>
              <mc:Fallback>
                <p:oleObj name="Equation" r:id="rId13" imgW="3644900" imgH="698500" progId="Equation.3">
                  <p:embed/>
                  <p:pic>
                    <p:nvPicPr>
                      <p:cNvPr id="0" name="图片 67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868" y="4386163"/>
                        <a:ext cx="2730500" cy="52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169368" y="5170388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5" name="Equation" r:id="rId15" imgW="673100" imgH="1130300" progId="Equation.3">
                  <p:embed/>
                </p:oleObj>
              </mc:Choice>
              <mc:Fallback>
                <p:oleObj name="Equation" r:id="rId15" imgW="673100" imgH="1130300" progId="Equation.3">
                  <p:embed/>
                  <p:pic>
                    <p:nvPicPr>
                      <p:cNvPr id="0" name="图片 67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368" y="5170388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3781896" y="242718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6" name="Equation" r:id="rId17" imgW="304800" imgH="317500" progId="Equation.3">
                  <p:embed/>
                </p:oleObj>
              </mc:Choice>
              <mc:Fallback>
                <p:oleObj name="Equation" r:id="rId17" imgW="304800" imgH="317500" progId="Equation.3">
                  <p:embed/>
                  <p:pic>
                    <p:nvPicPr>
                      <p:cNvPr id="0" name="图片 67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896" y="242718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411168" y="985738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7" name="Equation" r:id="rId19" imgW="800100" imgH="1130300" progId="Equation.3">
                  <p:embed/>
                </p:oleObj>
              </mc:Choice>
              <mc:Fallback>
                <p:oleObj name="Equation" r:id="rId19" imgW="800100" imgH="1130300" progId="Equation.3">
                  <p:embed/>
                  <p:pic>
                    <p:nvPicPr>
                      <p:cNvPr id="0" name="图片 67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168" y="985738"/>
                        <a:ext cx="59690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3" grpId="0" autoUpdateAnimBg="0"/>
      <p:bldP spid="2458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513908" y="3689176"/>
          <a:ext cx="838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7" name="Equation" r:id="rId4" imgW="1117600" imgH="660400" progId="Equation.3">
                  <p:embed/>
                </p:oleObj>
              </mc:Choice>
              <mc:Fallback>
                <p:oleObj name="Equation" r:id="rId4" imgW="1117600" imgH="660400" progId="Equation.3">
                  <p:embed/>
                  <p:pic>
                    <p:nvPicPr>
                      <p:cNvPr id="0" name="图片 68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908" y="3689176"/>
                        <a:ext cx="838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6428308" y="3612976"/>
          <a:ext cx="774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8" name="Equation" r:id="rId6" imgW="1028700" imgH="762000" progId="Equation.3">
                  <p:embed/>
                </p:oleObj>
              </mc:Choice>
              <mc:Fallback>
                <p:oleObj name="Equation" r:id="rId6" imgW="1028700" imgH="762000" progId="Equation.3">
                  <p:embed/>
                  <p:pic>
                    <p:nvPicPr>
                      <p:cNvPr id="0" name="图片 68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308" y="3612976"/>
                        <a:ext cx="774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279208" y="3828876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9" name="Equation" r:id="rId8" imgW="774700" imgH="419100" progId="Equation.3">
                  <p:embed/>
                </p:oleObj>
              </mc:Choice>
              <mc:Fallback>
                <p:oleObj name="Equation" r:id="rId8" imgW="774700" imgH="419100" progId="Equation.3">
                  <p:embed/>
                  <p:pic>
                    <p:nvPicPr>
                      <p:cNvPr id="0" name="图片 68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208" y="3828876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5144" y="1060262"/>
            <a:ext cx="175260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Ex5.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806826" y="908958"/>
          <a:ext cx="2981198" cy="84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0" name="Equation" r:id="rId10" imgW="3289300" imgH="927100" progId="Equation.3">
                  <p:embed/>
                </p:oleObj>
              </mc:Choice>
              <mc:Fallback>
                <p:oleObj name="Equation" r:id="rId10" imgW="3289300" imgH="927100" progId="Equation.3">
                  <p:embed/>
                  <p:pic>
                    <p:nvPicPr>
                      <p:cNvPr id="0" name="图片 68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826" y="908958"/>
                        <a:ext cx="2981198" cy="845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92224" y="23300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为用洛必达法则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必须改求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5950024" y="2169750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1" name="Equation" r:id="rId12" imgW="3251200" imgH="1130300" progId="Equation.3">
                  <p:embed/>
                </p:oleObj>
              </mc:Choice>
              <mc:Fallback>
                <p:oleObj name="Equation" r:id="rId12" imgW="3251200" imgH="1130300" progId="Equation.3">
                  <p:embed/>
                  <p:pic>
                    <p:nvPicPr>
                      <p:cNvPr id="0" name="图片 68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024" y="2169750"/>
                        <a:ext cx="243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92224" y="17585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用洛必达法则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5100712" y="1058500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2" name="Equation" r:id="rId14" imgW="1511300" imgH="596900" progId="Equation.3">
                  <p:embed/>
                </p:oleObj>
              </mc:Choice>
              <mc:Fallback>
                <p:oleObj name="Equation" r:id="rId14" imgW="1511300" imgH="596900" progId="Equation.3">
                  <p:embed/>
                  <p:pic>
                    <p:nvPicPr>
                      <p:cNvPr id="0" name="图片 68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712" y="1058500"/>
                        <a:ext cx="11303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737489" y="2977788"/>
            <a:ext cx="45817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但对本题用此法计算很繁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  </a:t>
            </a: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2224608" y="4514676"/>
          <a:ext cx="2692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3" name="Equation" r:id="rId16" imgW="3594100" imgH="1333500" progId="Equation.3">
                  <p:embed/>
                </p:oleObj>
              </mc:Choice>
              <mc:Fallback>
                <p:oleObj name="Equation" r:id="rId16" imgW="3594100" imgH="1333500" progId="Equation.3">
                  <p:embed/>
                  <p:pic>
                    <p:nvPicPr>
                      <p:cNvPr id="0" name="图片 68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608" y="4514676"/>
                        <a:ext cx="2692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48208" y="36352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2262708" y="3524076"/>
          <a:ext cx="247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4" name="Equation" r:id="rId18" imgW="3302000" imgH="1130300" progId="Equation.3">
                  <p:embed/>
                </p:oleObj>
              </mc:Choice>
              <mc:Fallback>
                <p:oleObj name="Equation" r:id="rId18" imgW="3302000" imgH="1130300" progId="Equation.3">
                  <p:embed/>
                  <p:pic>
                    <p:nvPicPr>
                      <p:cNvPr id="0" name="图片 68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708" y="3524076"/>
                        <a:ext cx="247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3443808" y="4347989"/>
          <a:ext cx="124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5" name="Equation" r:id="rId20" imgW="1663700" imgH="762000" progId="Equation.3">
                  <p:embed/>
                </p:oleObj>
              </mc:Choice>
              <mc:Fallback>
                <p:oleObj name="Equation" r:id="rId20" imgW="1663700" imgH="762000" progId="Equation.3">
                  <p:embed/>
                  <p:pic>
                    <p:nvPicPr>
                      <p:cNvPr id="0" name="图片 68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808" y="4347989"/>
                        <a:ext cx="1244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2262708" y="5597351"/>
          <a:ext cx="1943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6" name="Equation" r:id="rId22" imgW="2590800" imgH="1460500" progId="Equation.3">
                  <p:embed/>
                </p:oleObj>
              </mc:Choice>
              <mc:Fallback>
                <p:oleObj name="Equation" r:id="rId22" imgW="2590800" imgH="1460500" progId="Equation.3">
                  <p:embed/>
                  <p:pic>
                    <p:nvPicPr>
                      <p:cNvPr id="0" name="图片 68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708" y="5597351"/>
                        <a:ext cx="1943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3367608" y="5446539"/>
          <a:ext cx="774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7" name="Equation" r:id="rId24" imgW="1028700" imgH="749300" progId="Equation.3">
                  <p:embed/>
                </p:oleObj>
              </mc:Choice>
              <mc:Fallback>
                <p:oleObj name="Equation" r:id="rId24" imgW="1028700" imgH="749300" progId="Equation.3">
                  <p:embed/>
                  <p:pic>
                    <p:nvPicPr>
                      <p:cNvPr id="0" name="图片 68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608" y="5446539"/>
                        <a:ext cx="774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4282008" y="5810076"/>
          <a:ext cx="1536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8" name="Equation" r:id="rId26" imgW="2044700" imgH="1333500" progId="Equation.3">
                  <p:embed/>
                </p:oleObj>
              </mc:Choice>
              <mc:Fallback>
                <p:oleObj name="Equation" r:id="rId26" imgW="2044700" imgH="1333500" progId="Equation.3">
                  <p:embed/>
                  <p:pic>
                    <p:nvPicPr>
                      <p:cNvPr id="0" name="图片 68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008" y="5810076"/>
                        <a:ext cx="1536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5844108" y="6087889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9" name="Equation" r:id="rId28" imgW="660400" imgH="419100" progId="Equation.3">
                  <p:embed/>
                </p:oleObj>
              </mc:Choice>
              <mc:Fallback>
                <p:oleObj name="Equation" r:id="rId28" imgW="660400" imgH="419100" progId="Equation.3">
                  <p:embed/>
                  <p:pic>
                    <p:nvPicPr>
                      <p:cNvPr id="0" name="图片 68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108" y="6087889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0" name="Group 20"/>
          <p:cNvGrpSpPr/>
          <p:nvPr/>
        </p:nvGrpSpPr>
        <p:grpSpPr bwMode="auto">
          <a:xfrm>
            <a:off x="5958408" y="4603576"/>
            <a:ext cx="1611313" cy="685800"/>
            <a:chOff x="3696" y="2592"/>
            <a:chExt cx="1015" cy="432"/>
          </a:xfrm>
        </p:grpSpPr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3696" y="2640"/>
              <a:ext cx="100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4224" y="264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～</a:t>
              </a:r>
            </a:p>
          </p:txBody>
        </p:sp>
        <p:graphicFrame>
          <p:nvGraphicFramePr>
            <p:cNvPr id="25623" name="Object 23"/>
            <p:cNvGraphicFramePr>
              <a:graphicFrameLocks noChangeAspect="1"/>
            </p:cNvGraphicFramePr>
            <p:nvPr/>
          </p:nvGraphicFramePr>
          <p:xfrm>
            <a:off x="4512" y="2706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0" name="公式" r:id="rId30" imgW="165100" imgH="190500" progId="Equation.3">
                    <p:embed/>
                  </p:oleObj>
                </mc:Choice>
                <mc:Fallback>
                  <p:oleObj name="公式" r:id="rId30" imgW="165100" imgH="190500" progId="Equation.3">
                    <p:embed/>
                    <p:pic>
                      <p:nvPicPr>
                        <p:cNvPr id="0" name="图片 687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706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Object 24"/>
            <p:cNvGraphicFramePr>
              <a:graphicFrameLocks noChangeAspect="1"/>
            </p:cNvGraphicFramePr>
            <p:nvPr/>
          </p:nvGraphicFramePr>
          <p:xfrm>
            <a:off x="3744" y="2592"/>
            <a:ext cx="6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1" name="公式" r:id="rId32" imgW="508000" imgH="304800" progId="Equation.3">
                    <p:embed/>
                  </p:oleObj>
                </mc:Choice>
                <mc:Fallback>
                  <p:oleObj name="公式" r:id="rId32" imgW="508000" imgH="304800" progId="Equation.3">
                    <p:embed/>
                    <p:pic>
                      <p:nvPicPr>
                        <p:cNvPr id="0" name="图片 687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92"/>
                          <a:ext cx="6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1310208" y="36352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utoUpdateAnimBg="0"/>
      <p:bldP spid="25609" grpId="0" autoUpdateAnimBg="0"/>
      <p:bldP spid="25611" grpId="0" build="p" autoUpdateAnimBg="0"/>
      <p:bldP spid="25613" grpId="0" autoUpdateAnimBg="0"/>
      <p:bldP spid="2562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611560" y="1176338"/>
            <a:ext cx="48965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Ex6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下列极限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788663" y="1596582"/>
          <a:ext cx="4287393" cy="102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Equation" r:id="rId4" imgW="4724400" imgH="1130300" progId="Equation.3">
                  <p:embed/>
                </p:oleObj>
              </mc:Choice>
              <mc:Fallback>
                <p:oleObj name="Equation" r:id="rId4" imgW="4724400" imgH="1130300" progId="Equation.3">
                  <p:embed/>
                  <p:pic>
                    <p:nvPicPr>
                      <p:cNvPr id="0" name="图片 59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63" y="1596582"/>
                        <a:ext cx="4287393" cy="102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756249" y="2852539"/>
          <a:ext cx="6408039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4" name="Equation" r:id="rId6" imgW="7061200" imgH="1270000" progId="Equation.3">
                  <p:embed/>
                </p:oleObj>
              </mc:Choice>
              <mc:Fallback>
                <p:oleObj name="Equation" r:id="rId6" imgW="7061200" imgH="1270000" progId="Equation.3">
                  <p:embed/>
                  <p:pic>
                    <p:nvPicPr>
                      <p:cNvPr id="0" name="图片 59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49" y="2852539"/>
                        <a:ext cx="6408039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5382205" y="1294956"/>
          <a:ext cx="3150235" cy="1413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Equation" r:id="rId8" imgW="3467100" imgH="1562100" progId="Equation.3">
                  <p:embed/>
                </p:oleObj>
              </mc:Choice>
              <mc:Fallback>
                <p:oleObj name="Equation" r:id="rId8" imgW="3467100" imgH="1562100" progId="Equation.3">
                  <p:embed/>
                  <p:pic>
                    <p:nvPicPr>
                      <p:cNvPr id="0" name="图片 59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205" y="1294956"/>
                        <a:ext cx="3150235" cy="1413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50888" y="1574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893888" y="2284413"/>
          <a:ext cx="3276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3" name="Equation" r:id="rId3" imgW="4368800" imgH="1308100" progId="Equation.3">
                  <p:embed/>
                </p:oleObj>
              </mc:Choice>
              <mc:Fallback>
                <p:oleObj name="Equation" r:id="rId3" imgW="4368800" imgH="1308100" progId="Equation.3">
                  <p:embed/>
                  <p:pic>
                    <p:nvPicPr>
                      <p:cNvPr id="0" name="图片 60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284413"/>
                        <a:ext cx="3276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835150" y="3462338"/>
          <a:ext cx="2425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4" name="Equation" r:id="rId5" imgW="3238500" imgH="1206500" progId="Equation.3">
                  <p:embed/>
                </p:oleObj>
              </mc:Choice>
              <mc:Fallback>
                <p:oleObj name="Equation" r:id="rId5" imgW="3238500" imgH="1206500" progId="Equation.3">
                  <p:embed/>
                  <p:pic>
                    <p:nvPicPr>
                      <p:cNvPr id="0" name="图片 60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62338"/>
                        <a:ext cx="2425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538288" y="1412875"/>
          <a:ext cx="363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" name="Equation" r:id="rId7" imgW="4838700" imgH="1130300" progId="Equation.3">
                  <p:embed/>
                </p:oleObj>
              </mc:Choice>
              <mc:Fallback>
                <p:oleObj name="Equation" r:id="rId7" imgW="4838700" imgH="1130300" progId="Equation.3">
                  <p:embed/>
                  <p:pic>
                    <p:nvPicPr>
                      <p:cNvPr id="0" name="图片 60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1412875"/>
                        <a:ext cx="363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3735388" y="4589463"/>
          <a:ext cx="212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6" name="Equation" r:id="rId9" imgW="2832100" imgH="1231900" progId="Equation.3">
                  <p:embed/>
                </p:oleObj>
              </mc:Choice>
              <mc:Fallback>
                <p:oleObj name="Equation" r:id="rId9" imgW="2832100" imgH="1231900" progId="Equation.3">
                  <p:embed/>
                  <p:pic>
                    <p:nvPicPr>
                      <p:cNvPr id="0" name="图片 60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4589463"/>
                        <a:ext cx="212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1830388" y="4479925"/>
          <a:ext cx="1841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7" name="Equation" r:id="rId11" imgW="2451100" imgH="1282700" progId="Equation.3">
                  <p:embed/>
                </p:oleObj>
              </mc:Choice>
              <mc:Fallback>
                <p:oleObj name="Equation" r:id="rId11" imgW="2451100" imgH="1282700" progId="Equation.3">
                  <p:embed/>
                  <p:pic>
                    <p:nvPicPr>
                      <p:cNvPr id="0" name="图片 60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4479925"/>
                        <a:ext cx="1841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5995988" y="4594225"/>
          <a:ext cx="77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8" name="Equation" r:id="rId13" imgW="1028700" imgH="1130300" progId="Equation.3">
                  <p:embed/>
                </p:oleObj>
              </mc:Choice>
              <mc:Fallback>
                <p:oleObj name="Equation" r:id="rId13" imgW="1028700" imgH="1130300" progId="Equation.3">
                  <p:embed/>
                  <p:pic>
                    <p:nvPicPr>
                      <p:cNvPr id="0" name="图片 60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4594225"/>
                        <a:ext cx="77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6161088" y="1455738"/>
          <a:ext cx="139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9" name="Equation" r:id="rId15" imgW="1866900" imgH="1130300" progId="Equation.3">
                  <p:embed/>
                </p:oleObj>
              </mc:Choice>
              <mc:Fallback>
                <p:oleObj name="Equation" r:id="rId15" imgW="1866900" imgH="1130300" progId="Equation.3">
                  <p:embed/>
                  <p:pic>
                    <p:nvPicPr>
                      <p:cNvPr id="0" name="图片 60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1455738"/>
                        <a:ext cx="1397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395288" y="981075"/>
            <a:ext cx="8497887" cy="532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395536" y="979959"/>
            <a:ext cx="2232025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练习答案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219200" y="2611710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754188" y="2511697"/>
          <a:ext cx="1066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4" name="Equation" r:id="rId3" imgW="1422400" imgH="1168400" progId="Equation.3">
                  <p:embed/>
                </p:oleObj>
              </mc:Choice>
              <mc:Fallback>
                <p:oleObj name="Equation" r:id="rId3" imgW="1422400" imgH="1168400" progId="Equation.3">
                  <p:embed/>
                  <p:pic>
                    <p:nvPicPr>
                      <p:cNvPr id="0" name="图片 61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2511697"/>
                        <a:ext cx="1066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819400" y="262282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720850" y="3629297"/>
          <a:ext cx="167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5" name="Equation" r:id="rId5" imgW="2235200" imgH="1054100" progId="Equation.3">
                  <p:embed/>
                </p:oleObj>
              </mc:Choice>
              <mc:Fallback>
                <p:oleObj name="Equation" r:id="rId5" imgW="2235200" imgH="1054100" progId="Equation.3">
                  <p:embed/>
                  <p:pic>
                    <p:nvPicPr>
                      <p:cNvPr id="0" name="图片 61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629297"/>
                        <a:ext cx="1676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09600" y="3699147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205695"/>
              </p:ext>
            </p:extLst>
          </p:nvPr>
        </p:nvGraphicFramePr>
        <p:xfrm>
          <a:off x="3492500" y="3387997"/>
          <a:ext cx="1855868" cy="109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6" name="公式" r:id="rId7" imgW="711000" imgH="419040" progId="Equation.3">
                  <p:embed/>
                </p:oleObj>
              </mc:Choice>
              <mc:Fallback>
                <p:oleObj name="公式" r:id="rId7" imgW="711000" imgH="419040" progId="Equation.3">
                  <p:embed/>
                  <p:pic>
                    <p:nvPicPr>
                      <p:cNvPr id="0" name="图片 61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387997"/>
                        <a:ext cx="1855868" cy="109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076700" y="591371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7" name="Equation" r:id="rId9" imgW="660400" imgH="419100" progId="Equation.3">
                  <p:embed/>
                </p:oleObj>
              </mc:Choice>
              <mc:Fallback>
                <p:oleObj name="Equation" r:id="rId9" imgW="660400" imgH="419100" progId="Equation.3">
                  <p:embed/>
                  <p:pic>
                    <p:nvPicPr>
                      <p:cNvPr id="0" name="图片 61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591371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1524000" y="6042297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8" name="Equation" r:id="rId11" imgW="863600" imgH="368300" progId="Equation.3">
                  <p:embed/>
                </p:oleObj>
              </mc:Choice>
              <mc:Fallback>
                <p:oleObj name="Equation" r:id="rId11" imgW="863600" imgH="368300" progId="Equation.3">
                  <p:embed/>
                  <p:pic>
                    <p:nvPicPr>
                      <p:cNvPr id="0" name="图片 61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42297"/>
                        <a:ext cx="647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1447800" y="4588147"/>
          <a:ext cx="198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9" name="Equation" r:id="rId13" imgW="2641600" imgH="1358900" progId="Equation.3">
                  <p:embed/>
                </p:oleObj>
              </mc:Choice>
              <mc:Fallback>
                <p:oleObj name="Equation" r:id="rId13" imgW="2641600" imgH="1358900" progId="Equation.3">
                  <p:embed/>
                  <p:pic>
                    <p:nvPicPr>
                      <p:cNvPr id="0" name="图片 61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88147"/>
                        <a:ext cx="1981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698500" y="1149622"/>
          <a:ext cx="2654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0" name="Equation" r:id="rId15" imgW="3543300" imgH="1562100" progId="Equation.3">
                  <p:embed/>
                </p:oleObj>
              </mc:Choice>
              <mc:Fallback>
                <p:oleObj name="Equation" r:id="rId15" imgW="3543300" imgH="1562100" progId="Equation.3">
                  <p:embed/>
                  <p:pic>
                    <p:nvPicPr>
                      <p:cNvPr id="0" name="图片 6158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149622"/>
                        <a:ext cx="2654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39750" y="2637110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2355850" y="5661297"/>
          <a:ext cx="161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1" name="Equation" r:id="rId17" imgW="2146300" imgH="1219200" progId="Equation.3">
                  <p:embed/>
                </p:oleObj>
              </mc:Choice>
              <mc:Fallback>
                <p:oleObj name="Equation" r:id="rId17" imgW="2146300" imgH="1219200" progId="Equation.3">
                  <p:embed/>
                  <p:pic>
                    <p:nvPicPr>
                      <p:cNvPr id="0" name="图片 61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661297"/>
                        <a:ext cx="1612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715000" y="3761060"/>
            <a:ext cx="2271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用洛必达法则</a:t>
            </a:r>
            <a:r>
              <a:rPr kumimoji="1"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175250" y="4883422"/>
            <a:ext cx="2887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继续用洛必达法则</a:t>
            </a:r>
            <a:r>
              <a:rPr kumimoji="1"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395288" y="1052785"/>
            <a:ext cx="8353425" cy="561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395536" y="907951"/>
            <a:ext cx="2232025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练习答案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36868" grpId="0" build="p" autoUpdateAnimBg="0"/>
      <p:bldP spid="36870" grpId="0" build="p" autoUpdateAnimBg="0" advAuto="0"/>
      <p:bldP spid="36876" grpId="0" build="p" autoUpdateAnimBg="0"/>
      <p:bldP spid="36878" grpId="0" build="p" autoUpdateAnimBg="0"/>
      <p:bldP spid="3687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514600" y="2545482"/>
          <a:ext cx="314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8" name="Equation" r:id="rId3" imgW="4203700" imgH="1270000" progId="Equation.3">
                  <p:embed/>
                </p:oleObj>
              </mc:Choice>
              <mc:Fallback>
                <p:oleObj name="Equation" r:id="rId3" imgW="4203700" imgH="1270000" progId="Equation.3">
                  <p:embed/>
                  <p:pic>
                    <p:nvPicPr>
                      <p:cNvPr id="0" name="图片 626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45482"/>
                        <a:ext cx="314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042988" y="6076082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9" name="Equation" r:id="rId5" imgW="571500" imgH="406400" progId="Equation.3">
                  <p:embed/>
                </p:oleObj>
              </mc:Choice>
              <mc:Fallback>
                <p:oleObj name="Equation" r:id="rId5" imgW="571500" imgH="406400" progId="Equation.3">
                  <p:embed/>
                  <p:pic>
                    <p:nvPicPr>
                      <p:cNvPr id="0" name="图片 626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076082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042988" y="3650382"/>
          <a:ext cx="306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0" name="Equation" r:id="rId7" imgW="4076700" imgH="1270000" progId="Equation.3">
                  <p:embed/>
                </p:oleObj>
              </mc:Choice>
              <mc:Fallback>
                <p:oleObj name="Equation" r:id="rId7" imgW="4076700" imgH="1270000" progId="Equation.3">
                  <p:embed/>
                  <p:pic>
                    <p:nvPicPr>
                      <p:cNvPr id="0" name="图片 626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50382"/>
                        <a:ext cx="3060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183063" y="3650382"/>
          <a:ext cx="2679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1" name="Equation" r:id="rId9" imgW="3568700" imgH="1270000" progId="Equation.3">
                  <p:embed/>
                </p:oleObj>
              </mc:Choice>
              <mc:Fallback>
                <p:oleObj name="Equation" r:id="rId9" imgW="3568700" imgH="1270000" progId="Equation.3">
                  <p:embed/>
                  <p:pic>
                    <p:nvPicPr>
                      <p:cNvPr id="0" name="图片 626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3650382"/>
                        <a:ext cx="2679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042988" y="4945782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2" name="Equation" r:id="rId11" imgW="5486400" imgH="1231900" progId="Equation.3">
                  <p:embed/>
                </p:oleObj>
              </mc:Choice>
              <mc:Fallback>
                <p:oleObj name="Equation" r:id="rId11" imgW="5486400" imgH="1231900" progId="Equation.3">
                  <p:embed/>
                  <p:pic>
                    <p:nvPicPr>
                      <p:cNvPr id="0" name="图片 626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45782"/>
                        <a:ext cx="411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5170488" y="4852119"/>
          <a:ext cx="3505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3" name="Equation" r:id="rId13" imgW="4673600" imgH="1333500" progId="Equation.3">
                  <p:embed/>
                </p:oleObj>
              </mc:Choice>
              <mc:Fallback>
                <p:oleObj name="Equation" r:id="rId13" imgW="4673600" imgH="1333500" progId="Equation.3">
                  <p:embed/>
                  <p:pic>
                    <p:nvPicPr>
                      <p:cNvPr id="0" name="图片 626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852119"/>
                        <a:ext cx="3505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714375" y="1440582"/>
          <a:ext cx="53816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4" name="Equation" r:id="rId15" imgW="7175500" imgH="1270000" progId="Equation.3">
                  <p:embed/>
                </p:oleObj>
              </mc:Choice>
              <mc:Fallback>
                <p:oleObj name="Equation" r:id="rId15" imgW="7175500" imgH="1270000" progId="Equation.3">
                  <p:embed/>
                  <p:pic>
                    <p:nvPicPr>
                      <p:cNvPr id="0" name="图片 626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440582"/>
                        <a:ext cx="53816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73100" y="2843932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311275" y="2855044"/>
            <a:ext cx="12843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2773363" y="4869582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5" name="Equation" r:id="rId17" imgW="1676400" imgH="596900" progId="Equation.3">
                  <p:embed/>
                </p:oleObj>
              </mc:Choice>
              <mc:Fallback>
                <p:oleObj name="Equation" r:id="rId17" imgW="1676400" imgH="596900" progId="Equation.3">
                  <p:embed/>
                  <p:pic>
                    <p:nvPicPr>
                      <p:cNvPr id="0" name="图片 626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4869582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2036763" y="5555382"/>
          <a:ext cx="146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6" name="Equation" r:id="rId19" imgW="1943100" imgH="393700" progId="Equation.3">
                  <p:embed/>
                </p:oleObj>
              </mc:Choice>
              <mc:Fallback>
                <p:oleObj name="Equation" r:id="rId19" imgW="1943100" imgH="393700" progId="Equation.3">
                  <p:embed/>
                  <p:pic>
                    <p:nvPicPr>
                      <p:cNvPr id="0" name="图片 626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5555382"/>
                        <a:ext cx="1460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3573463" y="5529982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7" name="Equation" r:id="rId21" imgW="1943100" imgH="546100" progId="Equation.3">
                  <p:embed/>
                </p:oleObj>
              </mc:Choice>
              <mc:Fallback>
                <p:oleObj name="Equation" r:id="rId21" imgW="1943100" imgH="546100" progId="Equation.3">
                  <p:embed/>
                  <p:pic>
                    <p:nvPicPr>
                      <p:cNvPr id="0" name="图片 626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5529982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23850" y="980207"/>
            <a:ext cx="8569325" cy="5545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03212" y="996400"/>
            <a:ext cx="2232025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练习答案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133600" y="4490120"/>
          <a:ext cx="434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" name="Equation" r:id="rId4" imgW="5791200" imgH="1231900" progId="Equation.3">
                  <p:embed/>
                </p:oleObj>
              </mc:Choice>
              <mc:Fallback>
                <p:oleObj name="Equation" r:id="rId4" imgW="5791200" imgH="1231900" progId="Equation.3">
                  <p:embed/>
                  <p:pic>
                    <p:nvPicPr>
                      <p:cNvPr id="0" name="图片 18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90120"/>
                        <a:ext cx="434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353300" y="4817145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" name="Equation" r:id="rId6" imgW="1066800" imgH="558800" progId="Equation.3">
                  <p:embed/>
                </p:oleObj>
              </mc:Choice>
              <mc:Fallback>
                <p:oleObj name="Equation" r:id="rId6" imgW="1066800" imgH="558800" progId="Equation.3">
                  <p:embed/>
                  <p:pic>
                    <p:nvPicPr>
                      <p:cNvPr id="0" name="图片 18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4817145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6" name="Group 6"/>
          <p:cNvGrpSpPr/>
          <p:nvPr/>
        </p:nvGrpSpPr>
        <p:grpSpPr bwMode="auto">
          <a:xfrm>
            <a:off x="2057400" y="4429795"/>
            <a:ext cx="5181600" cy="1127125"/>
            <a:chOff x="1056" y="3552"/>
            <a:chExt cx="3312" cy="710"/>
          </a:xfrm>
        </p:grpSpPr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1056" y="3552"/>
              <a:ext cx="2496" cy="624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8" name="Freeform 8"/>
            <p:cNvSpPr/>
            <p:nvPr/>
          </p:nvSpPr>
          <p:spPr bwMode="auto">
            <a:xfrm>
              <a:off x="3552" y="4080"/>
              <a:ext cx="816" cy="182"/>
            </a:xfrm>
            <a:custGeom>
              <a:avLst/>
              <a:gdLst>
                <a:gd name="T0" fmla="*/ 0 w 816"/>
                <a:gd name="T1" fmla="*/ 48 h 168"/>
                <a:gd name="T2" fmla="*/ 192 w 816"/>
                <a:gd name="T3" fmla="*/ 144 h 168"/>
                <a:gd name="T4" fmla="*/ 528 w 816"/>
                <a:gd name="T5" fmla="*/ 144 h 168"/>
                <a:gd name="T6" fmla="*/ 816 w 816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168">
                  <a:moveTo>
                    <a:pt x="0" y="48"/>
                  </a:moveTo>
                  <a:cubicBezTo>
                    <a:pt x="52" y="88"/>
                    <a:pt x="104" y="128"/>
                    <a:pt x="192" y="144"/>
                  </a:cubicBezTo>
                  <a:cubicBezTo>
                    <a:pt x="280" y="160"/>
                    <a:pt x="424" y="168"/>
                    <a:pt x="528" y="144"/>
                  </a:cubicBezTo>
                  <a:cubicBezTo>
                    <a:pt x="632" y="120"/>
                    <a:pt x="768" y="24"/>
                    <a:pt x="816" y="0"/>
                  </a:cubicBezTo>
                </a:path>
              </a:pathLst>
            </a:custGeom>
            <a:noFill/>
            <a:ln w="28575" cmpd="sng">
              <a:solidFill>
                <a:srgbClr val="008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66763" y="388052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81000" y="945233"/>
          <a:ext cx="841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7" name="公式" r:id="rId8" imgW="457200" imgH="266700" progId="Equation.3">
                  <p:embed/>
                </p:oleObj>
              </mc:Choice>
              <mc:Fallback>
                <p:oleObj name="公式" r:id="rId8" imgW="457200" imgH="266700" progId="Equation.3">
                  <p:embed/>
                  <p:pic>
                    <p:nvPicPr>
                      <p:cNvPr id="0" name="图片 18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45233"/>
                        <a:ext cx="8413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143000" y="90872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2" name="Text Box 12"/>
              <p:cNvSpPr txBox="1">
                <a:spLocks noChangeArrowheads="1"/>
              </p:cNvSpPr>
              <p:nvPr/>
            </p:nvSpPr>
            <p:spPr bwMode="auto">
              <a:xfrm>
                <a:off x="762000" y="1442120"/>
                <a:ext cx="4572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在闭区间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]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</a:t>
                </a:r>
              </a:p>
            </p:txBody>
          </p:sp>
        </mc:Choice>
        <mc:Fallback xmlns="">
          <p:sp>
            <p:nvSpPr>
              <p:cNvPr id="2049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2120"/>
                <a:ext cx="4572000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7" b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93" name="Text Box 13"/>
              <p:cNvSpPr txBox="1">
                <a:spLocks noChangeArrowheads="1"/>
              </p:cNvSpPr>
              <p:nvPr/>
            </p:nvSpPr>
            <p:spPr bwMode="auto">
              <a:xfrm>
                <a:off x="762000" y="1975520"/>
                <a:ext cx="4572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在开区间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</a:t>
                </a:r>
              </a:p>
            </p:txBody>
          </p:sp>
        </mc:Choice>
        <mc:Fallback xmlns="">
          <p:sp>
            <p:nvSpPr>
              <p:cNvPr id="2049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75520"/>
                <a:ext cx="4572000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7" b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94" name="Text Box 14"/>
              <p:cNvSpPr txBox="1">
                <a:spLocks noChangeArrowheads="1"/>
              </p:cNvSpPr>
              <p:nvPr/>
            </p:nvSpPr>
            <p:spPr bwMode="auto">
              <a:xfrm>
                <a:off x="762000" y="2508920"/>
                <a:ext cx="3886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在开区间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</a:t>
                </a:r>
              </a:p>
            </p:txBody>
          </p:sp>
        </mc:Choice>
        <mc:Fallback xmlns="">
          <p:sp>
            <p:nvSpPr>
              <p:cNvPr id="2049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508920"/>
                <a:ext cx="3886200" cy="523220"/>
              </a:xfrm>
              <a:prstGeom prst="rect">
                <a:avLst/>
              </a:prstGeom>
              <a:blipFill rotWithShape="1">
                <a:blip r:embed="rId12"/>
                <a:stretch>
                  <a:fillRect t="-7" b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295400" y="311852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至少存在一点</a:t>
            </a: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581400" y="319472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8" name="Equation" r:id="rId13" imgW="1981200" imgH="546100" progId="Equation.3">
                  <p:embed/>
                </p:oleObj>
              </mc:Choice>
              <mc:Fallback>
                <p:oleObj name="Equation" r:id="rId13" imgW="1981200" imgH="546100" progId="Equation.3">
                  <p:embed/>
                  <p:pic>
                    <p:nvPicPr>
                      <p:cNvPr id="0" name="图片 18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9472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029200" y="313280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5600700" y="2953420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9" name="Equation" r:id="rId15" imgW="4216400" imgH="1231900" progId="Equation.3">
                  <p:embed/>
                </p:oleObj>
              </mc:Choice>
              <mc:Fallback>
                <p:oleObj name="Equation" r:id="rId15" imgW="4216400" imgH="1231900" progId="Equation.3">
                  <p:embed/>
                  <p:pic>
                    <p:nvPicPr>
                      <p:cNvPr id="0" name="图片 18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953420"/>
                        <a:ext cx="316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2362200" y="90872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满足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1597025" y="981745"/>
          <a:ext cx="8413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0" name="公式" r:id="rId17" imgW="457200" imgH="266700" progId="Equation.3">
                  <p:embed/>
                </p:oleObj>
              </mc:Choice>
              <mc:Fallback>
                <p:oleObj name="公式" r:id="rId17" imgW="457200" imgH="266700" progId="Equation.3">
                  <p:embed/>
                  <p:pic>
                    <p:nvPicPr>
                      <p:cNvPr id="0" name="图片 18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981745"/>
                        <a:ext cx="8413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4339828" y="262322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1" name="Equation" r:id="rId19" imgW="1841500" imgH="558800" progId="Equation.3">
                  <p:embed/>
                </p:oleObj>
              </mc:Choice>
              <mc:Fallback>
                <p:oleObj name="Equation" r:id="rId19" imgW="1841500" imgH="558800" progId="Equation.3">
                  <p:embed/>
                  <p:pic>
                    <p:nvPicPr>
                      <p:cNvPr id="0" name="图片 18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828" y="262322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1854200" y="3961483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2" name="Equation" r:id="rId21" imgW="2400300" imgH="546100" progId="Equation.3">
                  <p:embed/>
                </p:oleObj>
              </mc:Choice>
              <mc:Fallback>
                <p:oleObj name="Equation" r:id="rId21" imgW="2400300" imgH="546100" progId="Equation.3">
                  <p:embed/>
                  <p:pic>
                    <p:nvPicPr>
                      <p:cNvPr id="0" name="图片 188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961483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3708400" y="3948783"/>
          <a:ext cx="208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3" name="Equation" r:id="rId23" imgW="2781300" imgH="558800" progId="Equation.3">
                  <p:embed/>
                </p:oleObj>
              </mc:Choice>
              <mc:Fallback>
                <p:oleObj name="Equation" r:id="rId23" imgW="2781300" imgH="558800" progId="Equation.3">
                  <p:embed/>
                  <p:pic>
                    <p:nvPicPr>
                      <p:cNvPr id="0" name="图片 18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948783"/>
                        <a:ext cx="208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7100888" y="395989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4" name="Equation" r:id="rId25" imgW="1765300" imgH="546100" progId="Equation.3">
                  <p:embed/>
                </p:oleObj>
              </mc:Choice>
              <mc:Fallback>
                <p:oleObj name="Equation" r:id="rId25" imgW="1765300" imgH="546100" progId="Equation.3">
                  <p:embed/>
                  <p:pic>
                    <p:nvPicPr>
                      <p:cNvPr id="0" name="图片 18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395989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5867400" y="3986883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5" name="Equation" r:id="rId27" imgW="673100" imgH="419100" progId="Equation.3">
                  <p:embed/>
                </p:oleObj>
              </mc:Choice>
              <mc:Fallback>
                <p:oleObj name="Equation" r:id="rId27" imgW="673100" imgH="419100" progId="Equation.3">
                  <p:embed/>
                  <p:pic>
                    <p:nvPicPr>
                      <p:cNvPr id="0" name="图片 18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86883"/>
                        <a:ext cx="50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762000" y="465680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要证</a:t>
            </a:r>
          </a:p>
        </p:txBody>
      </p:sp>
      <p:sp>
        <p:nvSpPr>
          <p:cNvPr id="20507" name="AutoShape 27"/>
          <p:cNvSpPr>
            <a:spLocks noChangeArrowheads="1"/>
          </p:cNvSpPr>
          <p:nvPr/>
        </p:nvSpPr>
        <p:spPr bwMode="auto">
          <a:xfrm>
            <a:off x="395288" y="3212183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508" name="Object 28"/>
          <p:cNvGraphicFramePr>
            <a:graphicFrameLocks noChangeAspect="1"/>
          </p:cNvGraphicFramePr>
          <p:nvPr/>
        </p:nvGraphicFramePr>
        <p:xfrm>
          <a:off x="2197100" y="5556920"/>
          <a:ext cx="466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6" name="Equation" r:id="rId29" imgW="6210300" imgH="1231900" progId="Equation.3">
                  <p:embed/>
                </p:oleObj>
              </mc:Choice>
              <mc:Fallback>
                <p:oleObj name="Equation" r:id="rId29" imgW="6210300" imgH="1231900" progId="Equation.3">
                  <p:embed/>
                  <p:pic>
                    <p:nvPicPr>
                      <p:cNvPr id="0" name="图片 18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556920"/>
                        <a:ext cx="466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9" name="AutoShape 29"/>
          <p:cNvSpPr>
            <a:spLocks noChangeArrowheads="1"/>
          </p:cNvSpPr>
          <p:nvPr/>
        </p:nvSpPr>
        <p:spPr bwMode="auto">
          <a:xfrm>
            <a:off x="990600" y="5896645"/>
            <a:ext cx="1066800" cy="179388"/>
          </a:xfrm>
          <a:prstGeom prst="rightArrow">
            <a:avLst>
              <a:gd name="adj1" fmla="val 50000"/>
              <a:gd name="adj2" fmla="val 148672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utoUpdateAnimBg="0"/>
      <p:bldP spid="20491" grpId="0" autoUpdateAnimBg="0"/>
      <p:bldP spid="20492" grpId="0" autoUpdateAnimBg="0"/>
      <p:bldP spid="20493" grpId="0" autoUpdateAnimBg="0"/>
      <p:bldP spid="20494" grpId="0" autoUpdateAnimBg="0"/>
      <p:bldP spid="20495" grpId="0" autoUpdateAnimBg="0"/>
      <p:bldP spid="20497" grpId="0" autoUpdateAnimBg="0"/>
      <p:bldP spid="20499" grpId="0" autoUpdateAnimBg="0"/>
      <p:bldP spid="20506" grpId="0" autoUpdateAnimBg="0"/>
      <p:bldP spid="20507" grpId="0" animBg="1"/>
      <p:bldP spid="205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85800" y="4077072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柯西定理的下述证法对吗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990600" y="4672384"/>
          <a:ext cx="574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0" name="Equation" r:id="rId3" imgW="7658100" imgH="558800" progId="Equation.3">
                  <p:embed/>
                </p:oleObj>
              </mc:Choice>
              <mc:Fallback>
                <p:oleObj name="Equation" r:id="rId3" imgW="7658100" imgH="558800" progId="Equation.3">
                  <p:embed/>
                  <p:pic>
                    <p:nvPicPr>
                      <p:cNvPr id="0" name="图片 19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72384"/>
                        <a:ext cx="574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211263" y="5205784"/>
          <a:ext cx="54943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1" name="Equation" r:id="rId5" imgW="7327900" imgH="558800" progId="Equation.3">
                  <p:embed/>
                </p:oleObj>
              </mc:Choice>
              <mc:Fallback>
                <p:oleObj name="Equation" r:id="rId5" imgW="7327900" imgH="558800" progId="Equation.3">
                  <p:embed/>
                  <p:pic>
                    <p:nvPicPr>
                      <p:cNvPr id="0" name="图片 19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205784"/>
                        <a:ext cx="54943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7086600" y="4640634"/>
            <a:ext cx="167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两个 </a:t>
            </a:r>
            <a:r>
              <a:rPr lang="zh-CN" altLang="en-US" sz="2800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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</a:p>
          <a:p>
            <a:pPr eaLnBrk="0" hangingPunct="0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一定相同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419600" y="5586784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2546" name="Freeform 18"/>
          <p:cNvSpPr/>
          <p:nvPr/>
        </p:nvSpPr>
        <p:spPr bwMode="auto">
          <a:xfrm>
            <a:off x="6858000" y="4805734"/>
            <a:ext cx="228600" cy="609600"/>
          </a:xfrm>
          <a:custGeom>
            <a:avLst/>
            <a:gdLst>
              <a:gd name="T0" fmla="*/ 0 w 144"/>
              <a:gd name="T1" fmla="*/ 0 h 384"/>
              <a:gd name="T2" fmla="*/ 144 w 144"/>
              <a:gd name="T3" fmla="*/ 192 h 384"/>
              <a:gd name="T4" fmla="*/ 0 w 144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384">
                <a:moveTo>
                  <a:pt x="0" y="0"/>
                </a:moveTo>
                <a:lnTo>
                  <a:pt x="144" y="192"/>
                </a:lnTo>
                <a:lnTo>
                  <a:pt x="0" y="384"/>
                </a:lnTo>
              </a:path>
            </a:pathLst>
          </a:custGeom>
          <a:noFill/>
          <a:ln w="57150" cmpd="sng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685800" y="5677272"/>
            <a:ext cx="3985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上面两式相比即得结论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381000" y="945233"/>
          <a:ext cx="841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2" name="公式" r:id="rId7" imgW="457200" imgH="266700" progId="Equation.3">
                  <p:embed/>
                </p:oleObj>
              </mc:Choice>
              <mc:Fallback>
                <p:oleObj name="公式" r:id="rId7" imgW="457200" imgH="266700" progId="Equation.3">
                  <p:embed/>
                  <p:pic>
                    <p:nvPicPr>
                      <p:cNvPr id="0" name="图片 19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45233"/>
                        <a:ext cx="8413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143000" y="90872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2"/>
              <p:cNvSpPr txBox="1">
                <a:spLocks noChangeArrowheads="1"/>
              </p:cNvSpPr>
              <p:nvPr/>
            </p:nvSpPr>
            <p:spPr bwMode="auto">
              <a:xfrm>
                <a:off x="762000" y="1442120"/>
                <a:ext cx="4572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在闭区间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]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</a:t>
                </a:r>
              </a:p>
            </p:txBody>
          </p:sp>
        </mc:Choice>
        <mc:Fallback xmlns="">
          <p:sp>
            <p:nvSpPr>
              <p:cNvPr id="2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2120"/>
                <a:ext cx="4572000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7" b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762000" y="1975520"/>
                <a:ext cx="4572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在开区间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</a:t>
                </a:r>
              </a:p>
            </p:txBody>
          </p:sp>
        </mc:Choice>
        <mc:Fallback xmlns="">
          <p:sp>
            <p:nvSpPr>
              <p:cNvPr id="2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75520"/>
                <a:ext cx="4572000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7" b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4"/>
              <p:cNvSpPr txBox="1">
                <a:spLocks noChangeArrowheads="1"/>
              </p:cNvSpPr>
              <p:nvPr/>
            </p:nvSpPr>
            <p:spPr bwMode="auto">
              <a:xfrm>
                <a:off x="762000" y="2508920"/>
                <a:ext cx="3886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在开区间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</a:t>
                </a:r>
              </a:p>
            </p:txBody>
          </p:sp>
        </mc:Choice>
        <mc:Fallback xmlns="">
          <p:sp>
            <p:nvSpPr>
              <p:cNvPr id="2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508920"/>
                <a:ext cx="3886200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7" b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295400" y="311852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至少存在一点</a:t>
            </a:r>
          </a:p>
        </p:txBody>
      </p:sp>
      <p:graphicFrame>
        <p:nvGraphicFramePr>
          <p:cNvPr id="31" name="Object 16"/>
          <p:cNvGraphicFramePr>
            <a:graphicFrameLocks noChangeAspect="1"/>
          </p:cNvGraphicFramePr>
          <p:nvPr/>
        </p:nvGraphicFramePr>
        <p:xfrm>
          <a:off x="3581400" y="319472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3" name="Equation" r:id="rId12" imgW="1981200" imgH="546100" progId="Equation.3">
                  <p:embed/>
                </p:oleObj>
              </mc:Choice>
              <mc:Fallback>
                <p:oleObj name="Equation" r:id="rId12" imgW="1981200" imgH="546100" progId="Equation.3">
                  <p:embed/>
                  <p:pic>
                    <p:nvPicPr>
                      <p:cNvPr id="0" name="图片 19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9472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029200" y="313280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graphicFrame>
        <p:nvGraphicFramePr>
          <p:cNvPr id="33" name="Object 18"/>
          <p:cNvGraphicFramePr>
            <a:graphicFrameLocks noChangeAspect="1"/>
          </p:cNvGraphicFramePr>
          <p:nvPr/>
        </p:nvGraphicFramePr>
        <p:xfrm>
          <a:off x="5600700" y="2953420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4" name="Equation" r:id="rId14" imgW="4216400" imgH="1231900" progId="Equation.3">
                  <p:embed/>
                </p:oleObj>
              </mc:Choice>
              <mc:Fallback>
                <p:oleObj name="Equation" r:id="rId14" imgW="4216400" imgH="1231900" progId="Equation.3">
                  <p:embed/>
                  <p:pic>
                    <p:nvPicPr>
                      <p:cNvPr id="0" name="图片 19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953420"/>
                        <a:ext cx="316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362200" y="90872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满足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35" name="Object 20"/>
          <p:cNvGraphicFramePr>
            <a:graphicFrameLocks noChangeAspect="1"/>
          </p:cNvGraphicFramePr>
          <p:nvPr/>
        </p:nvGraphicFramePr>
        <p:xfrm>
          <a:off x="1597025" y="981745"/>
          <a:ext cx="8413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" name="公式" r:id="rId16" imgW="457200" imgH="266700" progId="Equation.3">
                  <p:embed/>
                </p:oleObj>
              </mc:Choice>
              <mc:Fallback>
                <p:oleObj name="公式" r:id="rId16" imgW="457200" imgH="266700" progId="Equation.3">
                  <p:embed/>
                  <p:pic>
                    <p:nvPicPr>
                      <p:cNvPr id="0" name="图片 19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981745"/>
                        <a:ext cx="8413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4339828" y="262322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6" name="Equation" r:id="rId18" imgW="1841500" imgH="558800" progId="Equation.3">
                  <p:embed/>
                </p:oleObj>
              </mc:Choice>
              <mc:Fallback>
                <p:oleObj name="Equation" r:id="rId18" imgW="1841500" imgH="558800" progId="Equation.3">
                  <p:embed/>
                  <p:pic>
                    <p:nvPicPr>
                      <p:cNvPr id="0" name="图片 19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828" y="262322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27"/>
          <p:cNvSpPr>
            <a:spLocks noChangeArrowheads="1"/>
          </p:cNvSpPr>
          <p:nvPr/>
        </p:nvSpPr>
        <p:spPr bwMode="auto">
          <a:xfrm>
            <a:off x="395288" y="3212183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3963442"/>
            <a:ext cx="481158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utoUpdateAnimBg="0"/>
      <p:bldP spid="22544" grpId="0" build="p" autoUpdateAnimBg="0" advAuto="0"/>
      <p:bldP spid="22545" grpId="0" autoUpdateAnimBg="0"/>
      <p:bldP spid="22546" grpId="0" animBg="1"/>
      <p:bldP spid="2255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186880" y="5272484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2" name="Equation" r:id="rId3" imgW="2451100" imgH="1231900" progId="Equation.3">
                  <p:embed/>
                </p:oleObj>
              </mc:Choice>
              <mc:Fallback>
                <p:oleObj name="Equation" r:id="rId3" imgW="2451100" imgH="1231900" progId="Equation.3">
                  <p:embed/>
                  <p:pic>
                    <p:nvPicPr>
                      <p:cNvPr id="0" name="图片 21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880" y="5272484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263080" y="5818584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3" name="Equation" r:id="rId5" imgW="2298700" imgH="546100" progId="Equation.3">
                  <p:embed/>
                </p:oleObj>
              </mc:Choice>
              <mc:Fallback>
                <p:oleObj name="Equation" r:id="rId5" imgW="2298700" imgH="546100" progId="Equation.3">
                  <p:embed/>
                  <p:pic>
                    <p:nvPicPr>
                      <p:cNvPr id="0" name="图片 21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080" y="5818584"/>
                        <a:ext cx="172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4"/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597024" y="908720"/>
                <a:ext cx="8101013" cy="533400"/>
              </a:xfrm>
              <a:prstGeom prst="rect">
                <a:avLst/>
              </a:prstGeom>
            </p:spPr>
            <p:txBody>
              <a:bodyPr/>
              <a:lstStyle/>
              <a:p>
                <a:pPr algn="l"/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zh-CN" altLang="en-US" sz="2800" i="1" smtClean="0">
                        <a:latin typeface="Cambria Math" panose="02040503050406030204"/>
                      </a:rPr>
                      <m:t>在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[0,1]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上连续，在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(0,1)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内可导，证明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580" name="Rectangle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597024" y="908720"/>
                <a:ext cx="8101013" cy="533400"/>
              </a:xfrm>
              <a:prstGeom prst="rect">
                <a:avLst/>
              </a:prstGeom>
              <a:blipFill rotWithShape="1">
                <a:blip r:embed="rId7"/>
                <a:stretch>
                  <a:fillRect l="-2" t="-7" r="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186880" y="2770584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4" name="Equation" r:id="rId8" imgW="3860800" imgH="1231900" progId="Equation.3">
                  <p:embed/>
                </p:oleObj>
              </mc:Choice>
              <mc:Fallback>
                <p:oleObj name="Equation" r:id="rId8" imgW="3860800" imgH="1231900" progId="Equation.3">
                  <p:embed/>
                  <p:pic>
                    <p:nvPicPr>
                      <p:cNvPr id="0" name="图片 21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880" y="2770584"/>
                        <a:ext cx="2895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158680" y="2730897"/>
          <a:ext cx="195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5" name="Equation" r:id="rId10" imgW="2603500" imgH="1308100" progId="Equation.3">
                  <p:embed/>
                </p:oleObj>
              </mc:Choice>
              <mc:Fallback>
                <p:oleObj name="Equation" r:id="rId10" imgW="2603500" imgH="1308100" progId="Equation.3">
                  <p:embed/>
                  <p:pic>
                    <p:nvPicPr>
                      <p:cNvPr id="0" name="图片 21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680" y="2730897"/>
                        <a:ext cx="1955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967680" y="3938984"/>
          <a:ext cx="167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6" name="Equation" r:id="rId12" imgW="2235200" imgH="673100" progId="Equation.3">
                  <p:embed/>
                </p:oleObj>
              </mc:Choice>
              <mc:Fallback>
                <p:oleObj name="Equation" r:id="rId12" imgW="2235200" imgH="673100" progId="Equation.3">
                  <p:embed/>
                  <p:pic>
                    <p:nvPicPr>
                      <p:cNvPr id="0" name="图片 21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680" y="3938984"/>
                        <a:ext cx="1676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586" name="Text Box 10"/>
              <p:cNvSpPr txBox="1">
                <a:spLocks noChangeArrowheads="1"/>
              </p:cNvSpPr>
              <p:nvPr/>
            </p:nvSpPr>
            <p:spPr bwMode="auto">
              <a:xfrm>
                <a:off x="561280" y="1504776"/>
                <a:ext cx="8331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至少存在一点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𝜉</m:t>
                    </m:r>
                    <m:r>
                      <a:rPr lang="zh-CN" altLang="en-US" sz="2800">
                        <a:latin typeface="Cambria Math" panose="02040503050406030204"/>
                      </a:rPr>
                      <m:t>∈(0,1),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𝜉</m:t>
                    </m:r>
                    <m:r>
                      <a:rPr lang="zh-CN" altLang="en-US" sz="2800">
                        <a:latin typeface="Cambria Math" panose="02040503050406030204"/>
                      </a:rPr>
                      <m:t>)=2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𝜉</m:t>
                    </m:r>
                    <m:r>
                      <a:rPr lang="zh-CN" altLang="en-US" sz="2800">
                        <a:latin typeface="Cambria Math" panose="02040503050406030204"/>
                      </a:rPr>
                      <m:t>[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(1)−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(0)].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58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280" y="1504776"/>
                <a:ext cx="8331200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" t="-88" r="7" b="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669032" y="2175272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结论可变形为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61280" y="3931047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644080" y="391358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3101280" y="3989784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7" name="Equation" r:id="rId15" imgW="2222500" imgH="546100" progId="Equation.3">
                  <p:embed/>
                </p:oleObj>
              </mc:Choice>
              <mc:Fallback>
                <p:oleObj name="Equation" r:id="rId15" imgW="2222500" imgH="546100" progId="Equation.3">
                  <p:embed/>
                  <p:pic>
                    <p:nvPicPr>
                      <p:cNvPr id="0" name="图片 21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280" y="3989784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4725293" y="3913584"/>
            <a:ext cx="4167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[0, 1]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上满足柯西中值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61280" y="4613672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定理条件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186880" y="4593034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因此在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( 0 , 1 )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内至少存在一点 </a:t>
            </a:r>
            <a:r>
              <a:rPr kumimoji="1"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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endParaRPr kumimoji="1"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7520880" y="459303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4091880" y="5272484"/>
          <a:ext cx="114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8" name="Equation" r:id="rId17" imgW="1524000" imgH="1231900" progId="Equation.3">
                  <p:embed/>
                </p:oleObj>
              </mc:Choice>
              <mc:Fallback>
                <p:oleObj name="Equation" r:id="rId17" imgW="1524000" imgH="1231900" progId="Equation.3">
                  <p:embed/>
                  <p:pic>
                    <p:nvPicPr>
                      <p:cNvPr id="0" name="图片 21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880" y="5272484"/>
                        <a:ext cx="114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4337943" y="5818584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9" name="Equation" r:id="rId19" imgW="1130300" imgH="558800" progId="Equation.3">
                  <p:embed/>
                </p:oleObj>
              </mc:Choice>
              <mc:Fallback>
                <p:oleObj name="Equation" r:id="rId19" imgW="1130300" imgH="558800" progId="Equation.3">
                  <p:embed/>
                  <p:pic>
                    <p:nvPicPr>
                      <p:cNvPr id="0" name="图片 21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943" y="5818584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9" name="Group 23"/>
          <p:cNvGrpSpPr/>
          <p:nvPr/>
        </p:nvGrpSpPr>
        <p:grpSpPr bwMode="auto">
          <a:xfrm>
            <a:off x="2186880" y="5818584"/>
            <a:ext cx="1828800" cy="457200"/>
            <a:chOff x="1296" y="3264"/>
            <a:chExt cx="1152" cy="288"/>
          </a:xfrm>
        </p:grpSpPr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1296" y="3264"/>
              <a:ext cx="115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4601" name="Object 25"/>
            <p:cNvGraphicFramePr>
              <a:graphicFrameLocks noChangeAspect="1"/>
            </p:cNvGraphicFramePr>
            <p:nvPr/>
          </p:nvGraphicFramePr>
          <p:xfrm>
            <a:off x="1677" y="326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0" name="Equation" r:id="rId21" imgW="863600" imgH="419100" progId="Equation.3">
                    <p:embed/>
                  </p:oleObj>
                </mc:Choice>
                <mc:Fallback>
                  <p:oleObj name="Equation" r:id="rId21" imgW="863600" imgH="419100" progId="Equation.3">
                    <p:embed/>
                    <p:pic>
                      <p:nvPicPr>
                        <p:cNvPr id="0" name="图片 218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326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02" name="Group 26"/>
          <p:cNvGrpSpPr/>
          <p:nvPr/>
        </p:nvGrpSpPr>
        <p:grpSpPr bwMode="auto">
          <a:xfrm>
            <a:off x="4320480" y="5818584"/>
            <a:ext cx="838200" cy="457200"/>
            <a:chOff x="2640" y="3264"/>
            <a:chExt cx="528" cy="288"/>
          </a:xfrm>
        </p:grpSpPr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2640" y="3264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4604" name="Object 28"/>
            <p:cNvGraphicFramePr>
              <a:graphicFrameLocks noChangeAspect="1"/>
            </p:cNvGraphicFramePr>
            <p:nvPr/>
          </p:nvGraphicFramePr>
          <p:xfrm>
            <a:off x="2784" y="3264"/>
            <a:ext cx="2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1" name="Equation" r:id="rId23" imgW="609600" imgH="520700" progId="Equation.3">
                    <p:embed/>
                  </p:oleObj>
                </mc:Choice>
                <mc:Fallback>
                  <p:oleObj name="Equation" r:id="rId23" imgW="609600" imgH="520700" progId="Equation.3">
                    <p:embed/>
                    <p:pic>
                      <p:nvPicPr>
                        <p:cNvPr id="0" name="图片 21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264"/>
                          <a:ext cx="29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561280" y="6165304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2110680" y="6220866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2" name="Equation" r:id="rId25" imgW="4737100" imgH="558800" progId="Equation.3">
                  <p:embed/>
                </p:oleObj>
              </mc:Choice>
              <mc:Fallback>
                <p:oleObj name="Equation" r:id="rId25" imgW="4737100" imgH="558800" progId="Equation.3">
                  <p:embed/>
                  <p:pic>
                    <p:nvPicPr>
                      <p:cNvPr id="0" name="图片 21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680" y="6220866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 autoUpdateAnimBg="0"/>
      <p:bldP spid="24590" grpId="0" autoUpdateAnimBg="0"/>
      <p:bldP spid="24591" grpId="0" autoUpdateAnimBg="0"/>
      <p:bldP spid="24593" grpId="0" autoUpdateAnimBg="0"/>
      <p:bldP spid="24594" grpId="0" autoUpdateAnimBg="0"/>
      <p:bldP spid="24595" grpId="0" autoUpdateAnimBg="0"/>
      <p:bldP spid="24596" grpId="0" autoUpdateAnimBg="0"/>
      <p:bldP spid="2460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6934200" y="5585668"/>
          <a:ext cx="1333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" name="Equation" r:id="rId3" imgW="1778000" imgH="1536700" progId="Equation.3">
                  <p:embed/>
                </p:oleObj>
              </mc:Choice>
              <mc:Fallback>
                <p:oleObj name="Equation" r:id="rId3" imgW="1778000" imgH="1536700" progId="Equation.3">
                  <p:embed/>
                  <p:pic>
                    <p:nvPicPr>
                      <p:cNvPr id="0" name="图片 22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585668"/>
                        <a:ext cx="1333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279900" y="5695206"/>
          <a:ext cx="2271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" name="Equation" r:id="rId5" imgW="3035300" imgH="1130300" progId="Equation.3">
                  <p:embed/>
                </p:oleObj>
              </mc:Choice>
              <mc:Fallback>
                <p:oleObj name="Equation" r:id="rId5" imgW="3035300" imgH="1130300" progId="Equation.3">
                  <p:embed/>
                  <p:pic>
                    <p:nvPicPr>
                      <p:cNvPr id="0" name="图片 22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5695206"/>
                        <a:ext cx="22717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629400" y="6074618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" name="Equation" r:id="rId7" imgW="317500" imgH="190500" progId="Equation.3">
                  <p:embed/>
                </p:oleObj>
              </mc:Choice>
              <mc:Fallback>
                <p:oleObj name="Equation" r:id="rId7" imgW="317500" imgH="190500" progId="Equation.3">
                  <p:embed/>
                  <p:pic>
                    <p:nvPicPr>
                      <p:cNvPr id="0" name="图片 22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074618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054225" y="3298924"/>
          <a:ext cx="47355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" name="Equation" r:id="rId9" imgW="6311900" imgH="1231900" progId="Equation.3">
                  <p:embed/>
                </p:oleObj>
              </mc:Choice>
              <mc:Fallback>
                <p:oleObj name="Equation" r:id="rId9" imgW="6311900" imgH="1231900" progId="Equation.3">
                  <p:embed/>
                  <p:pic>
                    <p:nvPicPr>
                      <p:cNvPr id="0" name="图片 22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3298924"/>
                        <a:ext cx="47355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Rectangle 6"/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481013" y="849412"/>
                <a:ext cx="8662987" cy="533400"/>
              </a:xfrm>
              <a:prstGeom prst="rect">
                <a:avLst/>
              </a:prstGeom>
            </p:spPr>
            <p:txBody>
              <a:bodyPr/>
              <a:lstStyle/>
              <a:p>
                <a:pPr algn="l"/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试证至少存在一点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∈(1,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 smtClean="0">
                        <a:latin typeface="Cambria Math" panose="02040503050406030204"/>
                      </a:rPr>
                      <m:t>sin</m:t>
                    </m:r>
                    <m:r>
                      <a:rPr lang="zh-CN" altLang="en-US" sz="2800" smtClean="0">
                        <a:latin typeface="Cambria Math" panose="02040503050406030204"/>
                      </a:rPr>
                      <m:t>1=</m:t>
                    </m:r>
                    <m:r>
                      <m:rPr>
                        <m:sty m:val="p"/>
                      </m:rPr>
                      <a:rPr lang="zh-CN" altLang="en-US" sz="2800" smtClean="0">
                        <a:latin typeface="Cambria Math" panose="02040503050406030204"/>
                      </a:rPr>
                      <m:t>cosln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𝜉</m:t>
                    </m:r>
                    <m:r>
                      <m:rPr>
                        <m:nor/>
                      </m:rPr>
                      <a:rPr lang="zh-CN" altLang="en-US" sz="2800" i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.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606" name="Rectangle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481013" y="849412"/>
                <a:ext cx="8662987" cy="533400"/>
              </a:xfrm>
              <a:prstGeom prst="rect">
                <a:avLst/>
              </a:prstGeom>
              <a:blipFill rotWithShape="1">
                <a:blip r:embed="rId11"/>
                <a:stretch>
                  <a:fillRect l="-4" t="-78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774700" y="5974606"/>
          <a:ext cx="2043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" name="Equation" r:id="rId12" imgW="2730500" imgH="546100" progId="Equation.3">
                  <p:embed/>
                </p:oleObj>
              </mc:Choice>
              <mc:Fallback>
                <p:oleObj name="Equation" r:id="rId12" imgW="2730500" imgH="546100" progId="Equation.3">
                  <p:embed/>
                  <p:pic>
                    <p:nvPicPr>
                      <p:cNvPr id="0" name="图片 228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974606"/>
                        <a:ext cx="2043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39552" y="156219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3124200" y="6076206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187624" y="1546324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用柯西中值定理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1744663" y="2222599"/>
          <a:ext cx="4278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3" name="Equation" r:id="rId14" imgW="5702300" imgH="546100" progId="Equation.3">
                  <p:embed/>
                </p:oleObj>
              </mc:Choice>
              <mc:Fallback>
                <p:oleObj name="Equation" r:id="rId14" imgW="5702300" imgH="546100" progId="Equation.3">
                  <p:embed/>
                  <p:pic>
                    <p:nvPicPr>
                      <p:cNvPr id="0" name="图片 22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222599"/>
                        <a:ext cx="42783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615" name="Text Box 15"/>
              <p:cNvSpPr txBox="1">
                <a:spLocks noChangeArrowheads="1"/>
              </p:cNvSpPr>
              <p:nvPr/>
            </p:nvSpPr>
            <p:spPr bwMode="auto">
              <a:xfrm>
                <a:off x="431800" y="2689324"/>
                <a:ext cx="7924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𝐹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[1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𝑒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]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上满足柯西中值定理条件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</a:p>
            </p:txBody>
          </p:sp>
        </mc:Choice>
        <mc:Fallback xmlns="">
          <p:sp>
            <p:nvSpPr>
              <p:cNvPr id="25615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2689324"/>
                <a:ext cx="7924800" cy="523220"/>
              </a:xfrm>
              <a:prstGeom prst="rect">
                <a:avLst/>
              </a:prstGeom>
              <a:blipFill rotWithShape="1">
                <a:blip r:embed="rId16"/>
                <a:stretch>
                  <a:fillRect t="-19" b="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876800" y="154632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31800" y="3468787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因此 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609600" y="5966668"/>
            <a:ext cx="914400" cy="457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9" name="Freeform 19"/>
          <p:cNvSpPr/>
          <p:nvPr/>
        </p:nvSpPr>
        <p:spPr bwMode="auto">
          <a:xfrm>
            <a:off x="1371600" y="6423868"/>
            <a:ext cx="3276600" cy="228600"/>
          </a:xfrm>
          <a:custGeom>
            <a:avLst/>
            <a:gdLst>
              <a:gd name="T0" fmla="*/ 0 w 2064"/>
              <a:gd name="T1" fmla="*/ 0 h 240"/>
              <a:gd name="T2" fmla="*/ 1056 w 2064"/>
              <a:gd name="T3" fmla="*/ 240 h 240"/>
              <a:gd name="T4" fmla="*/ 2064 w 20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40">
                <a:moveTo>
                  <a:pt x="0" y="0"/>
                </a:moveTo>
                <a:cubicBezTo>
                  <a:pt x="356" y="120"/>
                  <a:pt x="712" y="240"/>
                  <a:pt x="1056" y="240"/>
                </a:cubicBezTo>
                <a:cubicBezTo>
                  <a:pt x="1400" y="240"/>
                  <a:pt x="1732" y="120"/>
                  <a:pt x="2064" y="0"/>
                </a:cubicBezTo>
              </a:path>
            </a:pathLst>
          </a:custGeom>
          <a:noFill/>
          <a:ln w="28575" cmpd="sng">
            <a:solidFill>
              <a:srgbClr val="008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1676400" y="5890468"/>
            <a:ext cx="12192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1" name="Freeform 21"/>
          <p:cNvSpPr/>
          <p:nvPr/>
        </p:nvSpPr>
        <p:spPr bwMode="auto">
          <a:xfrm>
            <a:off x="2667000" y="6423868"/>
            <a:ext cx="4724400" cy="304800"/>
          </a:xfrm>
          <a:custGeom>
            <a:avLst/>
            <a:gdLst>
              <a:gd name="T0" fmla="*/ 0 w 2064"/>
              <a:gd name="T1" fmla="*/ 0 h 240"/>
              <a:gd name="T2" fmla="*/ 1056 w 2064"/>
              <a:gd name="T3" fmla="*/ 240 h 240"/>
              <a:gd name="T4" fmla="*/ 2064 w 20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40">
                <a:moveTo>
                  <a:pt x="0" y="0"/>
                </a:moveTo>
                <a:cubicBezTo>
                  <a:pt x="356" y="120"/>
                  <a:pt x="712" y="240"/>
                  <a:pt x="1056" y="240"/>
                </a:cubicBezTo>
                <a:cubicBezTo>
                  <a:pt x="1400" y="240"/>
                  <a:pt x="1732" y="120"/>
                  <a:pt x="2064" y="0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2971800" y="4289524"/>
          <a:ext cx="1333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" name="Equation" r:id="rId17" imgW="1778000" imgH="1536700" progId="Equation.3">
                  <p:embed/>
                </p:oleObj>
              </mc:Choice>
              <mc:Fallback>
                <p:oleObj name="Equation" r:id="rId17" imgW="1778000" imgH="1536700" progId="Equation.3">
                  <p:embed/>
                  <p:pic>
                    <p:nvPicPr>
                      <p:cNvPr id="0" name="图片 22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89524"/>
                        <a:ext cx="1333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4406900" y="4645124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5" name="Equation" r:id="rId19" imgW="1841500" imgH="546100" progId="Equation.3">
                  <p:embed/>
                </p:oleObj>
              </mc:Choice>
              <mc:Fallback>
                <p:oleObj name="Equation" r:id="rId19" imgW="1841500" imgH="546100" progId="Equation.3">
                  <p:embed/>
                  <p:pic>
                    <p:nvPicPr>
                      <p:cNvPr id="0" name="图片 22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645124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2000250" y="4645124"/>
          <a:ext cx="91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6" name="Equation" r:id="rId21" imgW="1219200" imgH="444500" progId="Equation.3">
                  <p:embed/>
                </p:oleObj>
              </mc:Choice>
              <mc:Fallback>
                <p:oleObj name="Equation" r:id="rId21" imgW="1219200" imgH="444500" progId="Equation.3">
                  <p:embed/>
                  <p:pic>
                    <p:nvPicPr>
                      <p:cNvPr id="0" name="图片 22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645124"/>
                        <a:ext cx="914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431800" y="4532412"/>
            <a:ext cx="63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457200" y="528086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00050" y="5371356"/>
            <a:ext cx="101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kumimoji="1"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autoUpdateAnimBg="0"/>
      <p:bldP spid="25612" grpId="0" animBg="1"/>
      <p:bldP spid="25613" grpId="0" autoUpdateAnimBg="0"/>
      <p:bldP spid="25615" grpId="0" autoUpdateAnimBg="0"/>
      <p:bldP spid="25616" grpId="0" autoUpdateAnimBg="0"/>
      <p:bldP spid="25617" grpId="0" autoUpdateAnimBg="0"/>
      <p:bldP spid="25618" grpId="0" animBg="1"/>
      <p:bldP spid="25619" grpId="0" animBg="1"/>
      <p:bldP spid="25620" grpId="0" animBg="1"/>
      <p:bldP spid="25621" grpId="0" animBg="1"/>
      <p:bldP spid="25625" grpId="0" autoUpdateAnimBg="0"/>
      <p:bldP spid="25626" grpId="0" animBg="1"/>
      <p:bldP spid="25627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9750" y="1916832"/>
            <a:ext cx="18000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866900" y="1967632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6" name="Equation" r:id="rId3" imgW="2806700" imgH="546100" progId="Equation.3">
                  <p:embed/>
                </p:oleObj>
              </mc:Choice>
              <mc:Fallback>
                <p:oleObj name="Equation" r:id="rId3" imgW="2806700" imgH="546100" progId="Equation.3">
                  <p:embed/>
                  <p:pic>
                    <p:nvPicPr>
                      <p:cNvPr id="0" name="图片 23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967632"/>
                        <a:ext cx="210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632" name="Text Box 8"/>
              <p:cNvSpPr txBox="1">
                <a:spLocks noChangeArrowheads="1"/>
              </p:cNvSpPr>
              <p:nvPr/>
            </p:nvSpPr>
            <p:spPr bwMode="auto">
              <a:xfrm>
                <a:off x="1234008" y="2602632"/>
                <a:ext cx="70104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[ 1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𝑒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]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上满足罗尔中值定理条件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2663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008" y="2602632"/>
                <a:ext cx="7010400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" t="-77" r="3" b="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856433" y="334717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7" name="Equation" r:id="rId6" imgW="1892300" imgH="546100" progId="Equation.3">
                  <p:embed/>
                </p:oleObj>
              </mc:Choice>
              <mc:Fallback>
                <p:oleObj name="Equation" r:id="rId6" imgW="1892300" imgH="546100" progId="Equation.3">
                  <p:embed/>
                  <p:pic>
                    <p:nvPicPr>
                      <p:cNvPr id="0" name="图片 23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433" y="334717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358208" y="324080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2346846" y="3974232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8" name="Equation" r:id="rId8" imgW="1828800" imgH="558800" progId="Equation.3">
                  <p:embed/>
                </p:oleObj>
              </mc:Choice>
              <mc:Fallback>
                <p:oleObj name="Equation" r:id="rId8" imgW="1828800" imgH="558800" progId="Equation.3">
                  <p:embed/>
                  <p:pic>
                    <p:nvPicPr>
                      <p:cNvPr id="0" name="图片 238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846" y="3974232"/>
                        <a:ext cx="137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4663008" y="4634632"/>
          <a:ext cx="1079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9" name="Equation" r:id="rId10" imgW="1435100" imgH="444500" progId="Equation.3">
                  <p:embed/>
                </p:oleObj>
              </mc:Choice>
              <mc:Fallback>
                <p:oleObj name="Equation" r:id="rId10" imgW="1435100" imgH="444500" progId="Equation.3">
                  <p:embed/>
                  <p:pic>
                    <p:nvPicPr>
                      <p:cNvPr id="0" name="图片 23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008" y="4634632"/>
                        <a:ext cx="1079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3132658" y="4660032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0" name="Equation" r:id="rId12" imgW="1473200" imgH="558800" progId="Equation.3">
                  <p:embed/>
                </p:oleObj>
              </mc:Choice>
              <mc:Fallback>
                <p:oleObj name="Equation" r:id="rId12" imgW="1473200" imgH="558800" progId="Equation.3">
                  <p:embed/>
                  <p:pic>
                    <p:nvPicPr>
                      <p:cNvPr id="0" name="图片 23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658" y="4660032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5806008" y="4660032"/>
          <a:ext cx="101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1" name="Equation" r:id="rId14" imgW="1358900" imgH="444500" progId="Equation.3">
                  <p:embed/>
                </p:oleObj>
              </mc:Choice>
              <mc:Fallback>
                <p:oleObj name="Equation" r:id="rId14" imgW="1358900" imgH="444500" progId="Equation.3">
                  <p:embed/>
                  <p:pic>
                    <p:nvPicPr>
                      <p:cNvPr id="0" name="图片 23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008" y="4660032"/>
                        <a:ext cx="1016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6872808" y="4418732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2" name="Equation" r:id="rId16" imgW="342900" imgH="1130300" progId="Equation.3">
                  <p:embed/>
                </p:oleObj>
              </mc:Choice>
              <mc:Fallback>
                <p:oleObj name="Equation" r:id="rId16" imgW="342900" imgH="1130300" progId="Equation.3">
                  <p:embed/>
                  <p:pic>
                    <p:nvPicPr>
                      <p:cNvPr id="0" name="图片 23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808" y="4418732"/>
                        <a:ext cx="25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2148408" y="5498232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3" name="Equation" r:id="rId18" imgW="2730500" imgH="546100" progId="Equation.3">
                  <p:embed/>
                </p:oleObj>
              </mc:Choice>
              <mc:Fallback>
                <p:oleObj name="Equation" r:id="rId18" imgW="2730500" imgH="546100" progId="Equation.3">
                  <p:embed/>
                  <p:pic>
                    <p:nvPicPr>
                      <p:cNvPr id="0" name="图片 23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408" y="5498232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234008" y="3240807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因此存在</a:t>
            </a:r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4282008" y="4413970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4" name="Equation" r:id="rId20" imgW="495300" imgH="1130300" progId="Equation.3">
                  <p:embed/>
                </p:oleObj>
              </mc:Choice>
              <mc:Fallback>
                <p:oleObj name="Equation" r:id="rId20" imgW="495300" imgH="1130300" progId="Equation.3">
                  <p:embed/>
                  <p:pic>
                    <p:nvPicPr>
                      <p:cNvPr id="0" name="图片 238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008" y="4413970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2910408" y="4577482"/>
            <a:ext cx="0" cy="84455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4051300" y="1975570"/>
          <a:ext cx="158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5" name="Equation" r:id="rId22" imgW="2120900" imgH="444500" progId="Equation.3">
                  <p:embed/>
                </p:oleObj>
              </mc:Choice>
              <mc:Fallback>
                <p:oleObj name="Equation" r:id="rId22" imgW="2120900" imgH="444500" progId="Equation.3">
                  <p:embed/>
                  <p:pic>
                    <p:nvPicPr>
                      <p:cNvPr id="0" name="图片 238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1975570"/>
                        <a:ext cx="1587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539552" y="1628800"/>
            <a:ext cx="792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"/>
              <p:cNvSpPr txBox="1">
                <a:spLocks noChangeArrowheads="1"/>
              </p:cNvSpPr>
              <p:nvPr/>
            </p:nvSpPr>
            <p:spPr>
              <a:xfrm>
                <a:off x="481013" y="849412"/>
                <a:ext cx="8662987" cy="533400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试证至少存在一点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∈(1,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 smtClean="0">
                        <a:latin typeface="Cambria Math" panose="02040503050406030204"/>
                      </a:rPr>
                      <m:t>sin</m:t>
                    </m:r>
                    <m:r>
                      <a:rPr lang="zh-CN" altLang="en-US" sz="2800" smtClean="0">
                        <a:latin typeface="Cambria Math" panose="02040503050406030204"/>
                      </a:rPr>
                      <m:t>1=</m:t>
                    </m:r>
                    <m:r>
                      <m:rPr>
                        <m:sty m:val="p"/>
                      </m:rPr>
                      <a:rPr lang="zh-CN" altLang="en-US" sz="2800" smtClean="0">
                        <a:latin typeface="Cambria Math" panose="02040503050406030204"/>
                      </a:rPr>
                      <m:t>cosln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𝜉</m:t>
                    </m:r>
                    <m:r>
                      <m:rPr>
                        <m:nor/>
                      </m:rPr>
                      <a:rPr lang="zh-CN" altLang="en-US" sz="2800" i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.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Rectang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3" y="849412"/>
                <a:ext cx="8662987" cy="533400"/>
              </a:xfrm>
              <a:prstGeom prst="rect">
                <a:avLst/>
              </a:prstGeom>
              <a:blipFill rotWithShape="1">
                <a:blip r:embed="rId24"/>
                <a:stretch>
                  <a:fillRect l="-4" t="-78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utoUpdateAnimBg="0"/>
      <p:bldP spid="26634" grpId="0" autoUpdateAnimBg="0"/>
      <p:bldP spid="26641" grpId="0" autoUpdateAnimBg="0"/>
      <p:bldP spid="266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37529" y="942771"/>
            <a:ext cx="81829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marL="457200" indent="-457200">
              <a:buFontTx/>
              <a:buBlip>
                <a:blip r:embed="rId2"/>
              </a:buBlip>
              <a:defRPr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不定式极限的计算</a:t>
            </a:r>
            <a:endParaRPr lang="zh-C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3778" y="2446091"/>
                <a:ext cx="1721369" cy="103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lim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𝑔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charset="0"/>
                        </a:rPr>
                        <m:t>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8" y="2446091"/>
                <a:ext cx="1721369" cy="1037656"/>
              </a:xfrm>
              <a:prstGeom prst="rect">
                <a:avLst/>
              </a:prstGeom>
              <a:blipFill rotWithShape="1">
                <a:blip r:embed="rId3"/>
                <a:stretch>
                  <a:fillRect l="-23" t="-7" r="1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55083" y="1857432"/>
                <a:ext cx="2494209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lim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)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𝑔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083" y="1857432"/>
                <a:ext cx="2494209" cy="538609"/>
              </a:xfrm>
              <a:prstGeom prst="rect">
                <a:avLst/>
              </a:prstGeom>
              <a:blipFill rotWithShape="1">
                <a:blip r:embed="rId4"/>
                <a:stretch>
                  <a:fillRect l="-8" t="-11" r="5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095963" y="1899826"/>
                <a:ext cx="1448730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=0⋅∞</m:t>
                      </m:r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963" y="1899826"/>
                <a:ext cx="1448730" cy="538609"/>
              </a:xfrm>
              <a:prstGeom prst="rect">
                <a:avLst/>
              </a:prstGeom>
              <a:blipFill rotWithShape="1">
                <a:blip r:embed="rId5"/>
                <a:stretch>
                  <a:fillRect l="-33" t="-100" r="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3778" y="1810134"/>
                <a:ext cx="2936830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lim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)−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𝑔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8" y="1810134"/>
                <a:ext cx="2936830" cy="538609"/>
              </a:xfrm>
              <a:prstGeom prst="rect">
                <a:avLst/>
              </a:prstGeom>
              <a:blipFill rotWithShape="1">
                <a:blip r:embed="rId6"/>
                <a:stretch>
                  <a:fillRect l="-14" t="-71" r="12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26509" y="2499535"/>
                <a:ext cx="863441" cy="930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num>
                        <m:den>
                          <m:r>
                            <a:rPr lang="zh-CN" altLang="en-US" sz="2800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09" y="2499535"/>
                <a:ext cx="863441" cy="930768"/>
              </a:xfrm>
              <a:prstGeom prst="rect">
                <a:avLst/>
              </a:prstGeom>
              <a:blipFill rotWithShape="1">
                <a:blip r:embed="rId7"/>
                <a:stretch>
                  <a:fillRect l="-67" t="-19" r="49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755083" y="2499535"/>
                <a:ext cx="1721369" cy="103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lim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𝑔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charset="0"/>
                        </a:rPr>
                        <m:t>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083" y="2499535"/>
                <a:ext cx="1721369" cy="1037656"/>
              </a:xfrm>
              <a:prstGeom prst="rect">
                <a:avLst/>
              </a:prstGeom>
              <a:blipFill rotWithShape="1">
                <a:blip r:embed="rId3"/>
                <a:stretch>
                  <a:fillRect l="-12" t="-17" r="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154524" y="2628595"/>
                <a:ext cx="1109791" cy="857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∞</m:t>
                          </m:r>
                        </m:num>
                        <m:den>
                          <m:r>
                            <a:rPr lang="zh-CN" altLang="en-US" sz="2800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∞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charset="0"/>
                        </a:rPr>
                        <m:t> </m:t>
                      </m:r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524" y="2628595"/>
                <a:ext cx="1109791" cy="857799"/>
              </a:xfrm>
              <a:prstGeom prst="rect">
                <a:avLst/>
              </a:prstGeom>
              <a:blipFill rotWithShape="1">
                <a:blip r:embed="rId8"/>
                <a:stretch>
                  <a:fillRect l="-9" t="-38" r="50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86480" y="3782052"/>
            <a:ext cx="3532305" cy="930768"/>
            <a:chOff x="1702178" y="3383835"/>
            <a:chExt cx="3532305" cy="93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702178" y="3383835"/>
                  <a:ext cx="482824" cy="9307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2178" y="3383835"/>
                  <a:ext cx="482824" cy="930768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2091210" y="3591708"/>
              <a:ext cx="314327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型不定式极限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1176" y="4973701"/>
            <a:ext cx="3587609" cy="857799"/>
            <a:chOff x="1646874" y="4575484"/>
            <a:chExt cx="3587609" cy="857799"/>
          </a:xfrm>
        </p:grpSpPr>
        <p:sp>
          <p:nvSpPr>
            <p:cNvPr id="14" name="TextBox 13"/>
            <p:cNvSpPr txBox="1"/>
            <p:nvPr/>
          </p:nvSpPr>
          <p:spPr>
            <a:xfrm>
              <a:off x="2091210" y="4752780"/>
              <a:ext cx="314327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型不定式极限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1646874" y="4575484"/>
                  <a:ext cx="593432" cy="857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∞</m:t>
                            </m:r>
                          </m:num>
                          <m:den>
                            <m:r>
                              <a:rPr lang="zh-C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∞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874" y="4575484"/>
                  <a:ext cx="593432" cy="85779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022621" y="1845451"/>
                <a:ext cx="173246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=∞−∞</m:t>
                      </m:r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21" y="1845451"/>
                <a:ext cx="1732462" cy="538609"/>
              </a:xfrm>
              <a:prstGeom prst="rect">
                <a:avLst/>
              </a:prstGeom>
              <a:blipFill rotWithShape="1">
                <a:blip r:embed="rId11"/>
                <a:stretch>
                  <a:fillRect l="-1" t="-26" r="12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211908" y="3749528"/>
                <a:ext cx="1529073" cy="92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sin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908" y="3749528"/>
                <a:ext cx="1529073" cy="924805"/>
              </a:xfrm>
              <a:prstGeom prst="rect">
                <a:avLst/>
              </a:prstGeom>
              <a:blipFill rotWithShape="1">
                <a:blip r:embed="rId12"/>
                <a:stretch>
                  <a:fillRect l="-5" t="-53" r="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570248" y="3969016"/>
                <a:ext cx="86344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48" y="3969016"/>
                <a:ext cx="863441" cy="538609"/>
              </a:xfrm>
              <a:prstGeom prst="rect">
                <a:avLst/>
              </a:prstGeom>
              <a:blipFill rotWithShape="1">
                <a:blip r:embed="rId13"/>
                <a:stretch>
                  <a:fillRect l="-18" t="-49" r="73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939693" y="3962194"/>
                <a:ext cx="712053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/>
                        </a:rPr>
                        <m:t>=?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93" y="3962194"/>
                <a:ext cx="712053" cy="538609"/>
              </a:xfrm>
              <a:prstGeom prst="rect">
                <a:avLst/>
              </a:prstGeom>
              <a:blipFill rotWithShape="1">
                <a:blip r:embed="rId14"/>
                <a:stretch>
                  <a:fillRect l="-40" t="-80" r="71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136255" y="4876842"/>
                <a:ext cx="2249014" cy="92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sin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sin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55" y="4876842"/>
                <a:ext cx="2249014" cy="924805"/>
              </a:xfrm>
              <a:prstGeom prst="rect">
                <a:avLst/>
              </a:prstGeom>
              <a:blipFill rotWithShape="1">
                <a:blip r:embed="rId15"/>
                <a:stretch>
                  <a:fillRect l="-28" t="-5" r="2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179757" y="5089612"/>
                <a:ext cx="86344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57" y="5089612"/>
                <a:ext cx="863441" cy="538609"/>
              </a:xfrm>
              <a:prstGeom prst="rect">
                <a:avLst/>
              </a:prstGeom>
              <a:blipFill rotWithShape="1">
                <a:blip r:embed="rId13"/>
                <a:stretch>
                  <a:fillRect l="-7" t="-16" r="62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796136" y="4848130"/>
                <a:ext cx="1650901" cy="939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ln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848130"/>
                <a:ext cx="1650901" cy="939873"/>
              </a:xfrm>
              <a:prstGeom prst="rect">
                <a:avLst/>
              </a:prstGeom>
              <a:blipFill rotWithShape="1">
                <a:blip r:embed="rId16"/>
                <a:stretch>
                  <a:fillRect l="-30" t="-57" r="24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261638" y="5101763"/>
                <a:ext cx="712053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/>
                        </a:rPr>
                        <m:t>=?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38" y="5101763"/>
                <a:ext cx="712053" cy="538609"/>
              </a:xfrm>
              <a:prstGeom prst="rect">
                <a:avLst/>
              </a:prstGeom>
              <a:blipFill rotWithShape="1">
                <a:blip r:embed="rId14"/>
                <a:stretch>
                  <a:fillRect l="-58" t="-32" r="89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864589" y="3744724"/>
                <a:ext cx="2144882" cy="895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sin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89" y="3744724"/>
                <a:ext cx="2144882" cy="895951"/>
              </a:xfrm>
              <a:prstGeom prst="rect">
                <a:avLst/>
              </a:prstGeom>
              <a:blipFill rotWithShape="1">
                <a:blip r:embed="rId17"/>
                <a:stretch>
                  <a:fillRect l="-17" t="-14" r="10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421d697-b73f-4fd4-beed-f8f0cee40742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1365</Words>
  <Application>Microsoft Office PowerPoint</Application>
  <PresentationFormat>全屏显示(4:3)</PresentationFormat>
  <Paragraphs>283</Paragraphs>
  <Slides>39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Mathematica1</vt:lpstr>
      <vt:lpstr>黑体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1_Office 主题</vt:lpstr>
      <vt:lpstr>Equation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例1. 设├ f(x)在[0,1]上连续，在(0,1)内可导，证明</vt:lpstr>
      <vt:lpstr>例2. 试证至少存在一点├ ξ∈(1,e)，使sin1=coslnξ" ".</vt:lpstr>
      <vt:lpstr>PowerPoint 演示文稿</vt:lpstr>
      <vt:lpstr>PowerPoint 演示文稿</vt:lpstr>
      <vt:lpstr>PowerPoint 演示文稿</vt:lpstr>
      <vt:lpstr>PowerPoint 演示文稿</vt:lpstr>
      <vt:lpstr>证:</vt:lpstr>
      <vt:lpstr>PowerPoint 演示文稿</vt:lpstr>
      <vt:lpstr>推论1.</vt:lpstr>
      <vt:lpstr>例1. 求</vt:lpstr>
      <vt:lpstr>例2. 求</vt:lpstr>
      <vt:lpstr>PowerPoint 演示文稿</vt:lpstr>
      <vt:lpstr>PowerPoint 演示文稿</vt:lpstr>
      <vt:lpstr>1)</vt:lpstr>
      <vt:lpstr>2)</vt:lpstr>
      <vt:lpstr>3)</vt:lpstr>
      <vt:lpstr>例4.  求</vt:lpstr>
      <vt:lpstr>例5. 求</vt:lpstr>
      <vt:lpstr>说明:</vt:lpstr>
      <vt:lpstr>3) 若</vt:lpstr>
      <vt:lpstr>PowerPoint 演示文稿</vt:lpstr>
      <vt:lpstr>例7. 求</vt:lpstr>
      <vt:lpstr>例8. 求</vt:lpstr>
      <vt:lpstr>PowerPoint 演示文稿</vt:lpstr>
      <vt:lpstr>PowerPoint 演示文稿</vt:lpstr>
      <vt:lpstr>PowerPoint 演示文稿</vt:lpstr>
      <vt:lpstr>Ex2.</vt:lpstr>
      <vt:lpstr>Ex3. 求</vt:lpstr>
      <vt:lpstr>Ex4. 求</vt:lpstr>
      <vt:lpstr>Ex5. 求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liuxiongwei</dc:creator>
  <cp:lastModifiedBy>Admin</cp:lastModifiedBy>
  <cp:revision>36</cp:revision>
  <dcterms:created xsi:type="dcterms:W3CDTF">2014-02-05T03:07:00Z</dcterms:created>
  <dcterms:modified xsi:type="dcterms:W3CDTF">2022-10-16T07:40:18Z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0FC04888F39F496F8F0EE0F55A3F7DA5</vt:lpwstr>
  </property>
  <property fmtid="{D5CDD505-2E9C-101B-9397-08002B2CF9AE}" pid="3" name="KSOProductBuildVer">
    <vt:lpwstr>2052-11.1.0.11744</vt:lpwstr>
  </property>
</Properties>
</file>