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0" r:id="rId2"/>
    <p:sldId id="273" r:id="rId3"/>
    <p:sldId id="274" r:id="rId4"/>
    <p:sldId id="275" r:id="rId5"/>
    <p:sldId id="259" r:id="rId6"/>
    <p:sldId id="260" r:id="rId7"/>
    <p:sldId id="276" r:id="rId8"/>
    <p:sldId id="261" r:id="rId9"/>
    <p:sldId id="277" r:id="rId10"/>
    <p:sldId id="263" r:id="rId11"/>
    <p:sldId id="278" r:id="rId12"/>
    <p:sldId id="264" r:id="rId13"/>
    <p:sldId id="265" r:id="rId14"/>
    <p:sldId id="266" r:id="rId15"/>
    <p:sldId id="267" r:id="rId16"/>
    <p:sldId id="268" r:id="rId17"/>
    <p:sldId id="270" r:id="rId18"/>
    <p:sldId id="271" r:id="rId19"/>
  </p:sldIdLst>
  <p:sldSz cx="9144000" cy="6858000" type="screen4x3"/>
  <p:notesSz cx="7099300" cy="10234613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37" autoAdjust="0"/>
  </p:normalViewPr>
  <p:slideViewPr>
    <p:cSldViewPr>
      <p:cViewPr varScale="1">
        <p:scale>
          <a:sx n="100" d="100"/>
          <a:sy n="100" d="100"/>
        </p:scale>
        <p:origin x="3540" y="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7" Type="http://schemas.openxmlformats.org/officeDocument/2006/relationships/image" Target="../media/image117.emf"/><Relationship Id="rId2" Type="http://schemas.openxmlformats.org/officeDocument/2006/relationships/image" Target="../media/image112.emf"/><Relationship Id="rId1" Type="http://schemas.openxmlformats.org/officeDocument/2006/relationships/image" Target="../media/image111.emf"/><Relationship Id="rId6" Type="http://schemas.openxmlformats.org/officeDocument/2006/relationships/image" Target="../media/image116.emf"/><Relationship Id="rId5" Type="http://schemas.openxmlformats.org/officeDocument/2006/relationships/image" Target="../media/image115.emf"/><Relationship Id="rId4" Type="http://schemas.openxmlformats.org/officeDocument/2006/relationships/image" Target="../media/image114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image" Target="../media/image130.wmf"/><Relationship Id="rId18" Type="http://schemas.openxmlformats.org/officeDocument/2006/relationships/image" Target="../media/image135.e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12" Type="http://schemas.openxmlformats.org/officeDocument/2006/relationships/image" Target="../media/image129.wmf"/><Relationship Id="rId17" Type="http://schemas.openxmlformats.org/officeDocument/2006/relationships/image" Target="../media/image134.emf"/><Relationship Id="rId2" Type="http://schemas.openxmlformats.org/officeDocument/2006/relationships/image" Target="../media/image119.emf"/><Relationship Id="rId16" Type="http://schemas.openxmlformats.org/officeDocument/2006/relationships/image" Target="../media/image133.emf"/><Relationship Id="rId20" Type="http://schemas.openxmlformats.org/officeDocument/2006/relationships/image" Target="../media/image137.emf"/><Relationship Id="rId1" Type="http://schemas.openxmlformats.org/officeDocument/2006/relationships/image" Target="../media/image118.emf"/><Relationship Id="rId6" Type="http://schemas.openxmlformats.org/officeDocument/2006/relationships/image" Target="../media/image123.emf"/><Relationship Id="rId11" Type="http://schemas.openxmlformats.org/officeDocument/2006/relationships/image" Target="../media/image128.emf"/><Relationship Id="rId5" Type="http://schemas.openxmlformats.org/officeDocument/2006/relationships/image" Target="../media/image122.emf"/><Relationship Id="rId15" Type="http://schemas.openxmlformats.org/officeDocument/2006/relationships/image" Target="../media/image132.emf"/><Relationship Id="rId10" Type="http://schemas.openxmlformats.org/officeDocument/2006/relationships/image" Target="../media/image127.emf"/><Relationship Id="rId19" Type="http://schemas.openxmlformats.org/officeDocument/2006/relationships/image" Target="../media/image136.emf"/><Relationship Id="rId4" Type="http://schemas.openxmlformats.org/officeDocument/2006/relationships/image" Target="../media/image121.emf"/><Relationship Id="rId9" Type="http://schemas.openxmlformats.org/officeDocument/2006/relationships/image" Target="../media/image126.emf"/><Relationship Id="rId14" Type="http://schemas.openxmlformats.org/officeDocument/2006/relationships/image" Target="../media/image13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3" Type="http://schemas.openxmlformats.org/officeDocument/2006/relationships/image" Target="../media/image140.emf"/><Relationship Id="rId7" Type="http://schemas.openxmlformats.org/officeDocument/2006/relationships/image" Target="../media/image144.e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emf"/><Relationship Id="rId11" Type="http://schemas.openxmlformats.org/officeDocument/2006/relationships/image" Target="../media/image148.emf"/><Relationship Id="rId5" Type="http://schemas.openxmlformats.org/officeDocument/2006/relationships/image" Target="../media/image142.emf"/><Relationship Id="rId10" Type="http://schemas.openxmlformats.org/officeDocument/2006/relationships/image" Target="../media/image147.emf"/><Relationship Id="rId4" Type="http://schemas.openxmlformats.org/officeDocument/2006/relationships/image" Target="../media/image141.emf"/><Relationship Id="rId9" Type="http://schemas.openxmlformats.org/officeDocument/2006/relationships/image" Target="../media/image146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3" Type="http://schemas.openxmlformats.org/officeDocument/2006/relationships/image" Target="../media/image151.wmf"/><Relationship Id="rId7" Type="http://schemas.openxmlformats.org/officeDocument/2006/relationships/image" Target="../media/image155.emf"/><Relationship Id="rId2" Type="http://schemas.openxmlformats.org/officeDocument/2006/relationships/image" Target="../media/image150.emf"/><Relationship Id="rId1" Type="http://schemas.openxmlformats.org/officeDocument/2006/relationships/image" Target="../media/image149.emf"/><Relationship Id="rId6" Type="http://schemas.openxmlformats.org/officeDocument/2006/relationships/image" Target="../media/image154.emf"/><Relationship Id="rId5" Type="http://schemas.openxmlformats.org/officeDocument/2006/relationships/image" Target="../media/image153.emf"/><Relationship Id="rId4" Type="http://schemas.openxmlformats.org/officeDocument/2006/relationships/image" Target="../media/image152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emf"/><Relationship Id="rId3" Type="http://schemas.openxmlformats.org/officeDocument/2006/relationships/image" Target="../media/image159.emf"/><Relationship Id="rId7" Type="http://schemas.openxmlformats.org/officeDocument/2006/relationships/image" Target="../media/image163.e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6" Type="http://schemas.openxmlformats.org/officeDocument/2006/relationships/image" Target="../media/image162.emf"/><Relationship Id="rId5" Type="http://schemas.openxmlformats.org/officeDocument/2006/relationships/image" Target="../media/image161.emf"/><Relationship Id="rId10" Type="http://schemas.openxmlformats.org/officeDocument/2006/relationships/image" Target="../media/image166.emf"/><Relationship Id="rId4" Type="http://schemas.openxmlformats.org/officeDocument/2006/relationships/image" Target="../media/image160.emf"/><Relationship Id="rId9" Type="http://schemas.openxmlformats.org/officeDocument/2006/relationships/image" Target="../media/image16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19.emf"/><Relationship Id="rId18" Type="http://schemas.openxmlformats.org/officeDocument/2006/relationships/image" Target="../media/image2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17" Type="http://schemas.openxmlformats.org/officeDocument/2006/relationships/image" Target="../media/image23.emf"/><Relationship Id="rId2" Type="http://schemas.openxmlformats.org/officeDocument/2006/relationships/image" Target="../media/image8.emf"/><Relationship Id="rId16" Type="http://schemas.openxmlformats.org/officeDocument/2006/relationships/image" Target="../media/image22.emf"/><Relationship Id="rId1" Type="http://schemas.openxmlformats.org/officeDocument/2006/relationships/image" Target="../media/image7.emf"/><Relationship Id="rId6" Type="http://schemas.openxmlformats.org/officeDocument/2006/relationships/image" Target="../media/image12.emf"/><Relationship Id="rId11" Type="http://schemas.openxmlformats.org/officeDocument/2006/relationships/image" Target="../media/image17.emf"/><Relationship Id="rId5" Type="http://schemas.openxmlformats.org/officeDocument/2006/relationships/image" Target="../media/image11.wmf"/><Relationship Id="rId15" Type="http://schemas.openxmlformats.org/officeDocument/2006/relationships/image" Target="../media/image21.emf"/><Relationship Id="rId10" Type="http://schemas.openxmlformats.org/officeDocument/2006/relationships/image" Target="../media/image16.emf"/><Relationship Id="rId4" Type="http://schemas.openxmlformats.org/officeDocument/2006/relationships/image" Target="../media/image10.wmf"/><Relationship Id="rId9" Type="http://schemas.openxmlformats.org/officeDocument/2006/relationships/image" Target="../media/image15.emf"/><Relationship Id="rId14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12" Type="http://schemas.openxmlformats.org/officeDocument/2006/relationships/image" Target="../media/image36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11" Type="http://schemas.openxmlformats.org/officeDocument/2006/relationships/image" Target="../media/image35.emf"/><Relationship Id="rId5" Type="http://schemas.openxmlformats.org/officeDocument/2006/relationships/image" Target="../media/image29.wmf"/><Relationship Id="rId10" Type="http://schemas.openxmlformats.org/officeDocument/2006/relationships/image" Target="../media/image34.emf"/><Relationship Id="rId4" Type="http://schemas.openxmlformats.org/officeDocument/2006/relationships/image" Target="../media/image28.wmf"/><Relationship Id="rId9" Type="http://schemas.openxmlformats.org/officeDocument/2006/relationships/image" Target="../media/image33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image" Target="../media/image49.emf"/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12" Type="http://schemas.openxmlformats.org/officeDocument/2006/relationships/image" Target="../media/image48.emf"/><Relationship Id="rId2" Type="http://schemas.openxmlformats.org/officeDocument/2006/relationships/image" Target="../media/image38.wmf"/><Relationship Id="rId16" Type="http://schemas.openxmlformats.org/officeDocument/2006/relationships/image" Target="../media/image52.emf"/><Relationship Id="rId1" Type="http://schemas.openxmlformats.org/officeDocument/2006/relationships/image" Target="../media/image37.emf"/><Relationship Id="rId6" Type="http://schemas.openxmlformats.org/officeDocument/2006/relationships/image" Target="../media/image42.emf"/><Relationship Id="rId11" Type="http://schemas.openxmlformats.org/officeDocument/2006/relationships/image" Target="../media/image47.emf"/><Relationship Id="rId5" Type="http://schemas.openxmlformats.org/officeDocument/2006/relationships/image" Target="../media/image41.emf"/><Relationship Id="rId15" Type="http://schemas.openxmlformats.org/officeDocument/2006/relationships/image" Target="../media/image51.emf"/><Relationship Id="rId10" Type="http://schemas.openxmlformats.org/officeDocument/2006/relationships/image" Target="../media/image46.emf"/><Relationship Id="rId4" Type="http://schemas.openxmlformats.org/officeDocument/2006/relationships/image" Target="../media/image40.wmf"/><Relationship Id="rId9" Type="http://schemas.openxmlformats.org/officeDocument/2006/relationships/image" Target="../media/image45.emf"/><Relationship Id="rId14" Type="http://schemas.openxmlformats.org/officeDocument/2006/relationships/image" Target="../media/image50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image" Target="../media/image65.emf"/><Relationship Id="rId3" Type="http://schemas.openxmlformats.org/officeDocument/2006/relationships/image" Target="../media/image55.emf"/><Relationship Id="rId7" Type="http://schemas.openxmlformats.org/officeDocument/2006/relationships/image" Target="../media/image59.emf"/><Relationship Id="rId12" Type="http://schemas.openxmlformats.org/officeDocument/2006/relationships/image" Target="../media/image64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6" Type="http://schemas.openxmlformats.org/officeDocument/2006/relationships/image" Target="../media/image58.emf"/><Relationship Id="rId11" Type="http://schemas.openxmlformats.org/officeDocument/2006/relationships/image" Target="../media/image63.emf"/><Relationship Id="rId5" Type="http://schemas.openxmlformats.org/officeDocument/2006/relationships/image" Target="../media/image57.emf"/><Relationship Id="rId10" Type="http://schemas.openxmlformats.org/officeDocument/2006/relationships/image" Target="../media/image62.emf"/><Relationship Id="rId4" Type="http://schemas.openxmlformats.org/officeDocument/2006/relationships/image" Target="../media/image56.emf"/><Relationship Id="rId9" Type="http://schemas.openxmlformats.org/officeDocument/2006/relationships/image" Target="../media/image61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13" Type="http://schemas.openxmlformats.org/officeDocument/2006/relationships/image" Target="../media/image78.emf"/><Relationship Id="rId18" Type="http://schemas.openxmlformats.org/officeDocument/2006/relationships/image" Target="../media/image83.emf"/><Relationship Id="rId3" Type="http://schemas.openxmlformats.org/officeDocument/2006/relationships/image" Target="../media/image68.emf"/><Relationship Id="rId7" Type="http://schemas.openxmlformats.org/officeDocument/2006/relationships/image" Target="../media/image72.emf"/><Relationship Id="rId12" Type="http://schemas.openxmlformats.org/officeDocument/2006/relationships/image" Target="../media/image77.emf"/><Relationship Id="rId17" Type="http://schemas.openxmlformats.org/officeDocument/2006/relationships/image" Target="../media/image82.emf"/><Relationship Id="rId2" Type="http://schemas.openxmlformats.org/officeDocument/2006/relationships/image" Target="../media/image67.emf"/><Relationship Id="rId16" Type="http://schemas.openxmlformats.org/officeDocument/2006/relationships/image" Target="../media/image81.emf"/><Relationship Id="rId1" Type="http://schemas.openxmlformats.org/officeDocument/2006/relationships/image" Target="../media/image66.emf"/><Relationship Id="rId6" Type="http://schemas.openxmlformats.org/officeDocument/2006/relationships/image" Target="../media/image71.emf"/><Relationship Id="rId11" Type="http://schemas.openxmlformats.org/officeDocument/2006/relationships/image" Target="../media/image76.emf"/><Relationship Id="rId5" Type="http://schemas.openxmlformats.org/officeDocument/2006/relationships/image" Target="../media/image70.emf"/><Relationship Id="rId15" Type="http://schemas.openxmlformats.org/officeDocument/2006/relationships/image" Target="../media/image80.emf"/><Relationship Id="rId10" Type="http://schemas.openxmlformats.org/officeDocument/2006/relationships/image" Target="../media/image75.emf"/><Relationship Id="rId4" Type="http://schemas.openxmlformats.org/officeDocument/2006/relationships/image" Target="../media/image69.emf"/><Relationship Id="rId9" Type="http://schemas.openxmlformats.org/officeDocument/2006/relationships/image" Target="../media/image74.emf"/><Relationship Id="rId14" Type="http://schemas.openxmlformats.org/officeDocument/2006/relationships/image" Target="../media/image79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image" Target="../media/image96.emf"/><Relationship Id="rId18" Type="http://schemas.openxmlformats.org/officeDocument/2006/relationships/image" Target="../media/image101.emf"/><Relationship Id="rId26" Type="http://schemas.openxmlformats.org/officeDocument/2006/relationships/image" Target="../media/image109.emf"/><Relationship Id="rId3" Type="http://schemas.openxmlformats.org/officeDocument/2006/relationships/image" Target="../media/image86.emf"/><Relationship Id="rId21" Type="http://schemas.openxmlformats.org/officeDocument/2006/relationships/image" Target="../media/image104.emf"/><Relationship Id="rId7" Type="http://schemas.openxmlformats.org/officeDocument/2006/relationships/image" Target="../media/image90.emf"/><Relationship Id="rId12" Type="http://schemas.openxmlformats.org/officeDocument/2006/relationships/image" Target="../media/image95.emf"/><Relationship Id="rId17" Type="http://schemas.openxmlformats.org/officeDocument/2006/relationships/image" Target="../media/image100.emf"/><Relationship Id="rId25" Type="http://schemas.openxmlformats.org/officeDocument/2006/relationships/image" Target="../media/image108.emf"/><Relationship Id="rId2" Type="http://schemas.openxmlformats.org/officeDocument/2006/relationships/image" Target="../media/image85.emf"/><Relationship Id="rId16" Type="http://schemas.openxmlformats.org/officeDocument/2006/relationships/image" Target="../media/image99.emf"/><Relationship Id="rId20" Type="http://schemas.openxmlformats.org/officeDocument/2006/relationships/image" Target="../media/image103.emf"/><Relationship Id="rId1" Type="http://schemas.openxmlformats.org/officeDocument/2006/relationships/image" Target="../media/image84.emf"/><Relationship Id="rId6" Type="http://schemas.openxmlformats.org/officeDocument/2006/relationships/image" Target="../media/image89.emf"/><Relationship Id="rId11" Type="http://schemas.openxmlformats.org/officeDocument/2006/relationships/image" Target="../media/image94.emf"/><Relationship Id="rId24" Type="http://schemas.openxmlformats.org/officeDocument/2006/relationships/image" Target="../media/image107.emf"/><Relationship Id="rId5" Type="http://schemas.openxmlformats.org/officeDocument/2006/relationships/image" Target="../media/image88.emf"/><Relationship Id="rId15" Type="http://schemas.openxmlformats.org/officeDocument/2006/relationships/image" Target="../media/image98.emf"/><Relationship Id="rId23" Type="http://schemas.openxmlformats.org/officeDocument/2006/relationships/image" Target="../media/image106.emf"/><Relationship Id="rId10" Type="http://schemas.openxmlformats.org/officeDocument/2006/relationships/image" Target="../media/image93.emf"/><Relationship Id="rId19" Type="http://schemas.openxmlformats.org/officeDocument/2006/relationships/image" Target="../media/image102.emf"/><Relationship Id="rId4" Type="http://schemas.openxmlformats.org/officeDocument/2006/relationships/image" Target="../media/image87.emf"/><Relationship Id="rId9" Type="http://schemas.openxmlformats.org/officeDocument/2006/relationships/image" Target="../media/image92.emf"/><Relationship Id="rId14" Type="http://schemas.openxmlformats.org/officeDocument/2006/relationships/image" Target="../media/image97.emf"/><Relationship Id="rId22" Type="http://schemas.openxmlformats.org/officeDocument/2006/relationships/image" Target="../media/image105.emf"/><Relationship Id="rId27" Type="http://schemas.openxmlformats.org/officeDocument/2006/relationships/image" Target="../media/image1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定积分的换元法与分部积分法参考课件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0F75C-92F4-4EAB-97C9-AC88EA1FCC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zh-CN" altLang="en-US" smtClean="0"/>
              <a:t>定积分的换元法与分部积分法参考课件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CF5381D-85D0-47AF-860D-310F614FD6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概念性的回顾与介绍为主，也会引入一些简单的新的定义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0F7FC-095C-4C0E-B548-D4BAF39A808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00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EA12C-CA53-4BE2-96A6-8C86E20860BC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 smtClean="0"/>
              <a:t>定积分的换元法与分部积分法参考课件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5381D-85D0-47AF-860D-310F614FD6A2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 smtClean="0"/>
              <a:t>定积分的换元法与分部积分法参考课件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899592" y="188640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一、定积分的换元法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169476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hangingPunct="0"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二、定积分的分部积分法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188640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hangingPunct="0"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二、不定积分练习题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18864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hangingPunct="0"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内容小结与练习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 userDrawn="1"/>
        </p:nvSpPr>
        <p:spPr bwMode="auto">
          <a:xfrm>
            <a:off x="8004175" y="0"/>
            <a:ext cx="1139825" cy="6858000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19" name="Rectangle 3"/>
          <p:cNvSpPr>
            <a:spLocks noChangeArrowheads="1"/>
          </p:cNvSpPr>
          <p:nvPr userDrawn="1"/>
        </p:nvSpPr>
        <p:spPr bwMode="auto">
          <a:xfrm>
            <a:off x="0" y="4076700"/>
            <a:ext cx="9144000" cy="2781300"/>
          </a:xfrm>
          <a:prstGeom prst="rect">
            <a:avLst/>
          </a:prstGeom>
          <a:solidFill>
            <a:schemeClr val="tx2">
              <a:lumMod val="20000"/>
              <a:lumOff val="80000"/>
              <a:alpha val="31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20" name="Rectangle 4"/>
          <p:cNvSpPr>
            <a:spLocks noChangeArrowheads="1"/>
          </p:cNvSpPr>
          <p:nvPr userDrawn="1"/>
        </p:nvSpPr>
        <p:spPr bwMode="auto">
          <a:xfrm>
            <a:off x="0" y="1784350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21" name="未知"/>
          <p:cNvSpPr/>
          <p:nvPr userDrawn="1"/>
        </p:nvSpPr>
        <p:spPr bwMode="auto">
          <a:xfrm>
            <a:off x="-7939" y="1773237"/>
            <a:ext cx="9123803" cy="2447071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9" name="Picture 17" descr="图片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26" y="1774046"/>
            <a:ext cx="986252" cy="882388"/>
          </a:xfrm>
          <a:prstGeom prst="rect">
            <a:avLst/>
          </a:prstGeom>
          <a:noFill/>
          <a:effectLst>
            <a:outerShdw dist="125080" dir="1437749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图片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3156"/>
            <a:ext cx="986253" cy="882388"/>
          </a:xfrm>
          <a:prstGeom prst="rect">
            <a:avLst/>
          </a:prstGeom>
          <a:noFill/>
          <a:ln>
            <a:noFill/>
          </a:ln>
          <a:effectLst>
            <a:outerShdw dist="119812" dir="1920323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3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60" y="2230865"/>
            <a:ext cx="1007393" cy="851137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175448" y="6488668"/>
            <a:ext cx="4968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mtClean="0">
                <a:solidFill>
                  <a:prstClr val="white">
                    <a:lumMod val="65000"/>
                  </a:prstClr>
                </a:solidFill>
              </a:rPr>
              <a:t>School of Mathematics in HNUST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60.emf"/><Relationship Id="rId26" Type="http://schemas.openxmlformats.org/officeDocument/2006/relationships/image" Target="../media/image64.emf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59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7.emf"/><Relationship Id="rId17" Type="http://schemas.openxmlformats.org/officeDocument/2006/relationships/oleObject" Target="../embeddings/oleObject57.bin"/><Relationship Id="rId25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emf"/><Relationship Id="rId20" Type="http://schemas.openxmlformats.org/officeDocument/2006/relationships/image" Target="../media/image61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54.bin"/><Relationship Id="rId24" Type="http://schemas.openxmlformats.org/officeDocument/2006/relationships/image" Target="../media/image63.emf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23" Type="http://schemas.openxmlformats.org/officeDocument/2006/relationships/oleObject" Target="../embeddings/oleObject60.bin"/><Relationship Id="rId28" Type="http://schemas.openxmlformats.org/officeDocument/2006/relationships/image" Target="../media/image65.emf"/><Relationship Id="rId10" Type="http://schemas.openxmlformats.org/officeDocument/2006/relationships/image" Target="../media/image56.e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53.e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8.emf"/><Relationship Id="rId22" Type="http://schemas.openxmlformats.org/officeDocument/2006/relationships/image" Target="../media/image62.emf"/><Relationship Id="rId27" Type="http://schemas.openxmlformats.org/officeDocument/2006/relationships/oleObject" Target="../embeddings/oleObject6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8.bin"/><Relationship Id="rId18" Type="http://schemas.openxmlformats.org/officeDocument/2006/relationships/image" Target="../media/image93.png"/><Relationship Id="rId26" Type="http://schemas.openxmlformats.org/officeDocument/2006/relationships/image" Target="../media/image76.emf"/><Relationship Id="rId39" Type="http://schemas.openxmlformats.org/officeDocument/2006/relationships/oleObject" Target="../embeddings/oleObject80.bin"/><Relationship Id="rId21" Type="http://schemas.openxmlformats.org/officeDocument/2006/relationships/oleObject" Target="../embeddings/oleObject71.bin"/><Relationship Id="rId34" Type="http://schemas.openxmlformats.org/officeDocument/2006/relationships/image" Target="../media/image80.emf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0.emf"/><Relationship Id="rId17" Type="http://schemas.openxmlformats.org/officeDocument/2006/relationships/image" Target="../media/image72.emf"/><Relationship Id="rId25" Type="http://schemas.openxmlformats.org/officeDocument/2006/relationships/oleObject" Target="../embeddings/oleObject73.bin"/><Relationship Id="rId33" Type="http://schemas.openxmlformats.org/officeDocument/2006/relationships/oleObject" Target="../embeddings/oleObject77.bin"/><Relationship Id="rId38" Type="http://schemas.openxmlformats.org/officeDocument/2006/relationships/image" Target="../media/image8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9.bin"/><Relationship Id="rId20" Type="http://schemas.openxmlformats.org/officeDocument/2006/relationships/image" Target="../media/image73.emf"/><Relationship Id="rId29" Type="http://schemas.openxmlformats.org/officeDocument/2006/relationships/oleObject" Target="../embeddings/oleObject75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67.emf"/><Relationship Id="rId11" Type="http://schemas.openxmlformats.org/officeDocument/2006/relationships/oleObject" Target="../embeddings/oleObject67.bin"/><Relationship Id="rId24" Type="http://schemas.openxmlformats.org/officeDocument/2006/relationships/image" Target="../media/image75.emf"/><Relationship Id="rId32" Type="http://schemas.openxmlformats.org/officeDocument/2006/relationships/image" Target="../media/image79.emf"/><Relationship Id="rId37" Type="http://schemas.openxmlformats.org/officeDocument/2006/relationships/oleObject" Target="../embeddings/oleObject79.bin"/><Relationship Id="rId40" Type="http://schemas.openxmlformats.org/officeDocument/2006/relationships/image" Target="../media/image83.emf"/><Relationship Id="rId5" Type="http://schemas.openxmlformats.org/officeDocument/2006/relationships/oleObject" Target="../embeddings/oleObject64.bin"/><Relationship Id="rId15" Type="http://schemas.openxmlformats.org/officeDocument/2006/relationships/image" Target="../media/image91.png"/><Relationship Id="rId23" Type="http://schemas.openxmlformats.org/officeDocument/2006/relationships/oleObject" Target="../embeddings/oleObject72.bin"/><Relationship Id="rId28" Type="http://schemas.openxmlformats.org/officeDocument/2006/relationships/image" Target="../media/image77.emf"/><Relationship Id="rId36" Type="http://schemas.openxmlformats.org/officeDocument/2006/relationships/image" Target="../media/image81.emf"/><Relationship Id="rId10" Type="http://schemas.openxmlformats.org/officeDocument/2006/relationships/image" Target="../media/image69.emf"/><Relationship Id="rId19" Type="http://schemas.openxmlformats.org/officeDocument/2006/relationships/oleObject" Target="../embeddings/oleObject70.bin"/><Relationship Id="rId31" Type="http://schemas.openxmlformats.org/officeDocument/2006/relationships/oleObject" Target="../embeddings/oleObject76.bin"/><Relationship Id="rId4" Type="http://schemas.openxmlformats.org/officeDocument/2006/relationships/image" Target="../media/image66.e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71.emf"/><Relationship Id="rId22" Type="http://schemas.openxmlformats.org/officeDocument/2006/relationships/image" Target="../media/image74.emf"/><Relationship Id="rId27" Type="http://schemas.openxmlformats.org/officeDocument/2006/relationships/oleObject" Target="../embeddings/oleObject74.bin"/><Relationship Id="rId30" Type="http://schemas.openxmlformats.org/officeDocument/2006/relationships/image" Target="../media/image78.emf"/><Relationship Id="rId35" Type="http://schemas.openxmlformats.org/officeDocument/2006/relationships/oleObject" Target="../embeddings/oleObject78.bin"/><Relationship Id="rId8" Type="http://schemas.openxmlformats.org/officeDocument/2006/relationships/image" Target="../media/image68.emf"/><Relationship Id="rId3" Type="http://schemas.openxmlformats.org/officeDocument/2006/relationships/oleObject" Target="../embeddings/oleObject63.bin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8.emf"/><Relationship Id="rId18" Type="http://schemas.openxmlformats.org/officeDocument/2006/relationships/oleObject" Target="../embeddings/oleObject88.bin"/><Relationship Id="rId26" Type="http://schemas.openxmlformats.org/officeDocument/2006/relationships/oleObject" Target="../embeddings/oleObject92.bin"/><Relationship Id="rId39" Type="http://schemas.openxmlformats.org/officeDocument/2006/relationships/image" Target="../media/image101.emf"/><Relationship Id="rId21" Type="http://schemas.openxmlformats.org/officeDocument/2006/relationships/image" Target="../media/image92.emf"/><Relationship Id="rId34" Type="http://schemas.openxmlformats.org/officeDocument/2006/relationships/oleObject" Target="../embeddings/oleObject96.bin"/><Relationship Id="rId42" Type="http://schemas.openxmlformats.org/officeDocument/2006/relationships/oleObject" Target="../embeddings/oleObject100.bin"/><Relationship Id="rId47" Type="http://schemas.openxmlformats.org/officeDocument/2006/relationships/image" Target="../media/image105.emf"/><Relationship Id="rId50" Type="http://schemas.openxmlformats.org/officeDocument/2006/relationships/oleObject" Target="../embeddings/oleObject104.bin"/><Relationship Id="rId55" Type="http://schemas.openxmlformats.org/officeDocument/2006/relationships/image" Target="../media/image109.emf"/><Relationship Id="rId7" Type="http://schemas.openxmlformats.org/officeDocument/2006/relationships/image" Target="../media/image85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7.bin"/><Relationship Id="rId29" Type="http://schemas.openxmlformats.org/officeDocument/2006/relationships/image" Target="../media/image96.emf"/><Relationship Id="rId11" Type="http://schemas.openxmlformats.org/officeDocument/2006/relationships/image" Target="../media/image87.emf"/><Relationship Id="rId24" Type="http://schemas.openxmlformats.org/officeDocument/2006/relationships/oleObject" Target="../embeddings/oleObject91.bin"/><Relationship Id="rId32" Type="http://schemas.openxmlformats.org/officeDocument/2006/relationships/oleObject" Target="../embeddings/oleObject95.bin"/><Relationship Id="rId37" Type="http://schemas.openxmlformats.org/officeDocument/2006/relationships/image" Target="../media/image100.emf"/><Relationship Id="rId40" Type="http://schemas.openxmlformats.org/officeDocument/2006/relationships/oleObject" Target="../embeddings/oleObject99.bin"/><Relationship Id="rId45" Type="http://schemas.openxmlformats.org/officeDocument/2006/relationships/image" Target="../media/image104.emf"/><Relationship Id="rId53" Type="http://schemas.openxmlformats.org/officeDocument/2006/relationships/image" Target="../media/image108.emf"/><Relationship Id="rId5" Type="http://schemas.openxmlformats.org/officeDocument/2006/relationships/image" Target="../media/image84.emf"/><Relationship Id="rId19" Type="http://schemas.openxmlformats.org/officeDocument/2006/relationships/image" Target="../media/image91.emf"/><Relationship Id="rId4" Type="http://schemas.openxmlformats.org/officeDocument/2006/relationships/oleObject" Target="../embeddings/oleObject81.bin"/><Relationship Id="rId9" Type="http://schemas.openxmlformats.org/officeDocument/2006/relationships/image" Target="../media/image86.emf"/><Relationship Id="rId14" Type="http://schemas.openxmlformats.org/officeDocument/2006/relationships/oleObject" Target="../embeddings/oleObject86.bin"/><Relationship Id="rId22" Type="http://schemas.openxmlformats.org/officeDocument/2006/relationships/oleObject" Target="../embeddings/oleObject90.bin"/><Relationship Id="rId27" Type="http://schemas.openxmlformats.org/officeDocument/2006/relationships/image" Target="../media/image95.emf"/><Relationship Id="rId30" Type="http://schemas.openxmlformats.org/officeDocument/2006/relationships/oleObject" Target="../embeddings/oleObject94.bin"/><Relationship Id="rId35" Type="http://schemas.openxmlformats.org/officeDocument/2006/relationships/image" Target="../media/image99.emf"/><Relationship Id="rId43" Type="http://schemas.openxmlformats.org/officeDocument/2006/relationships/image" Target="../media/image103.emf"/><Relationship Id="rId48" Type="http://schemas.openxmlformats.org/officeDocument/2006/relationships/oleObject" Target="../embeddings/oleObject103.bin"/><Relationship Id="rId56" Type="http://schemas.openxmlformats.org/officeDocument/2006/relationships/oleObject" Target="../embeddings/oleObject107.bin"/><Relationship Id="rId8" Type="http://schemas.openxmlformats.org/officeDocument/2006/relationships/oleObject" Target="../embeddings/oleObject83.bin"/><Relationship Id="rId51" Type="http://schemas.openxmlformats.org/officeDocument/2006/relationships/image" Target="../media/image107.emf"/><Relationship Id="rId3" Type="http://schemas.openxmlformats.org/officeDocument/2006/relationships/notesSlide" Target="../notesSlides/notesSlide3.xml"/><Relationship Id="rId12" Type="http://schemas.openxmlformats.org/officeDocument/2006/relationships/oleObject" Target="../embeddings/oleObject85.bin"/><Relationship Id="rId17" Type="http://schemas.openxmlformats.org/officeDocument/2006/relationships/image" Target="../media/image90.emf"/><Relationship Id="rId25" Type="http://schemas.openxmlformats.org/officeDocument/2006/relationships/image" Target="../media/image94.emf"/><Relationship Id="rId33" Type="http://schemas.openxmlformats.org/officeDocument/2006/relationships/image" Target="../media/image98.emf"/><Relationship Id="rId38" Type="http://schemas.openxmlformats.org/officeDocument/2006/relationships/oleObject" Target="../embeddings/oleObject98.bin"/><Relationship Id="rId46" Type="http://schemas.openxmlformats.org/officeDocument/2006/relationships/oleObject" Target="../embeddings/oleObject102.bin"/><Relationship Id="rId20" Type="http://schemas.openxmlformats.org/officeDocument/2006/relationships/oleObject" Target="../embeddings/oleObject89.bin"/><Relationship Id="rId41" Type="http://schemas.openxmlformats.org/officeDocument/2006/relationships/image" Target="../media/image102.emf"/><Relationship Id="rId54" Type="http://schemas.openxmlformats.org/officeDocument/2006/relationships/oleObject" Target="../embeddings/oleObject106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82.bin"/><Relationship Id="rId15" Type="http://schemas.openxmlformats.org/officeDocument/2006/relationships/image" Target="../media/image89.emf"/><Relationship Id="rId23" Type="http://schemas.openxmlformats.org/officeDocument/2006/relationships/image" Target="../media/image93.emf"/><Relationship Id="rId28" Type="http://schemas.openxmlformats.org/officeDocument/2006/relationships/oleObject" Target="../embeddings/oleObject93.bin"/><Relationship Id="rId36" Type="http://schemas.openxmlformats.org/officeDocument/2006/relationships/oleObject" Target="../embeddings/oleObject97.bin"/><Relationship Id="rId49" Type="http://schemas.openxmlformats.org/officeDocument/2006/relationships/image" Target="../media/image106.emf"/><Relationship Id="rId57" Type="http://schemas.openxmlformats.org/officeDocument/2006/relationships/image" Target="../media/image110.emf"/><Relationship Id="rId10" Type="http://schemas.openxmlformats.org/officeDocument/2006/relationships/oleObject" Target="../embeddings/oleObject84.bin"/><Relationship Id="rId31" Type="http://schemas.openxmlformats.org/officeDocument/2006/relationships/image" Target="../media/image97.emf"/><Relationship Id="rId44" Type="http://schemas.openxmlformats.org/officeDocument/2006/relationships/oleObject" Target="../embeddings/oleObject101.bin"/><Relationship Id="rId52" Type="http://schemas.openxmlformats.org/officeDocument/2006/relationships/oleObject" Target="../embeddings/oleObject10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13" Type="http://schemas.openxmlformats.org/officeDocument/2006/relationships/oleObject" Target="../embeddings/oleObject113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15.e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17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2.e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10" Type="http://schemas.openxmlformats.org/officeDocument/2006/relationships/image" Target="../media/image114.emf"/><Relationship Id="rId4" Type="http://schemas.openxmlformats.org/officeDocument/2006/relationships/image" Target="../media/image111.e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16.e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125.wmf"/><Relationship Id="rId26" Type="http://schemas.openxmlformats.org/officeDocument/2006/relationships/image" Target="../media/image129.wmf"/><Relationship Id="rId39" Type="http://schemas.openxmlformats.org/officeDocument/2006/relationships/oleObject" Target="../embeddings/oleObject133.bin"/><Relationship Id="rId21" Type="http://schemas.openxmlformats.org/officeDocument/2006/relationships/oleObject" Target="../embeddings/oleObject124.bin"/><Relationship Id="rId34" Type="http://schemas.openxmlformats.org/officeDocument/2006/relationships/image" Target="../media/image133.emf"/><Relationship Id="rId42" Type="http://schemas.openxmlformats.org/officeDocument/2006/relationships/image" Target="../media/image137.emf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24.wmf"/><Relationship Id="rId20" Type="http://schemas.openxmlformats.org/officeDocument/2006/relationships/image" Target="../media/image126.emf"/><Relationship Id="rId29" Type="http://schemas.openxmlformats.org/officeDocument/2006/relationships/oleObject" Target="../embeddings/oleObject128.bin"/><Relationship Id="rId41" Type="http://schemas.openxmlformats.org/officeDocument/2006/relationships/oleObject" Target="../embeddings/oleObject134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9.emf"/><Relationship Id="rId11" Type="http://schemas.openxmlformats.org/officeDocument/2006/relationships/oleObject" Target="../embeddings/oleObject119.bin"/><Relationship Id="rId24" Type="http://schemas.openxmlformats.org/officeDocument/2006/relationships/image" Target="../media/image128.emf"/><Relationship Id="rId32" Type="http://schemas.openxmlformats.org/officeDocument/2006/relationships/image" Target="../media/image132.emf"/><Relationship Id="rId37" Type="http://schemas.openxmlformats.org/officeDocument/2006/relationships/oleObject" Target="../embeddings/oleObject132.bin"/><Relationship Id="rId40" Type="http://schemas.openxmlformats.org/officeDocument/2006/relationships/image" Target="../media/image136.emf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23" Type="http://schemas.openxmlformats.org/officeDocument/2006/relationships/oleObject" Target="../embeddings/oleObject125.bin"/><Relationship Id="rId28" Type="http://schemas.openxmlformats.org/officeDocument/2006/relationships/image" Target="../media/image130.wmf"/><Relationship Id="rId36" Type="http://schemas.openxmlformats.org/officeDocument/2006/relationships/image" Target="../media/image134.emf"/><Relationship Id="rId10" Type="http://schemas.openxmlformats.org/officeDocument/2006/relationships/image" Target="../media/image121.emf"/><Relationship Id="rId19" Type="http://schemas.openxmlformats.org/officeDocument/2006/relationships/oleObject" Target="../embeddings/oleObject123.bin"/><Relationship Id="rId31" Type="http://schemas.openxmlformats.org/officeDocument/2006/relationships/oleObject" Target="../embeddings/oleObject129.bin"/><Relationship Id="rId4" Type="http://schemas.openxmlformats.org/officeDocument/2006/relationships/image" Target="../media/image118.e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23.emf"/><Relationship Id="rId22" Type="http://schemas.openxmlformats.org/officeDocument/2006/relationships/image" Target="../media/image127.emf"/><Relationship Id="rId27" Type="http://schemas.openxmlformats.org/officeDocument/2006/relationships/oleObject" Target="../embeddings/oleObject127.bin"/><Relationship Id="rId30" Type="http://schemas.openxmlformats.org/officeDocument/2006/relationships/image" Target="../media/image131.wmf"/><Relationship Id="rId35" Type="http://schemas.openxmlformats.org/officeDocument/2006/relationships/oleObject" Target="../embeddings/oleObject131.bin"/><Relationship Id="rId8" Type="http://schemas.openxmlformats.org/officeDocument/2006/relationships/image" Target="../media/image120.wmf"/><Relationship Id="rId3" Type="http://schemas.openxmlformats.org/officeDocument/2006/relationships/oleObject" Target="../embeddings/oleObject115.bin"/><Relationship Id="rId12" Type="http://schemas.openxmlformats.org/officeDocument/2006/relationships/image" Target="../media/image122.emf"/><Relationship Id="rId17" Type="http://schemas.openxmlformats.org/officeDocument/2006/relationships/oleObject" Target="../embeddings/oleObject122.bin"/><Relationship Id="rId25" Type="http://schemas.openxmlformats.org/officeDocument/2006/relationships/oleObject" Target="../embeddings/oleObject126.bin"/><Relationship Id="rId33" Type="http://schemas.openxmlformats.org/officeDocument/2006/relationships/oleObject" Target="../embeddings/oleObject130.bin"/><Relationship Id="rId38" Type="http://schemas.openxmlformats.org/officeDocument/2006/relationships/image" Target="../media/image13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emf"/><Relationship Id="rId13" Type="http://schemas.openxmlformats.org/officeDocument/2006/relationships/oleObject" Target="../embeddings/oleObject140.bin"/><Relationship Id="rId18" Type="http://schemas.openxmlformats.org/officeDocument/2006/relationships/image" Target="../media/image145.emf"/><Relationship Id="rId3" Type="http://schemas.openxmlformats.org/officeDocument/2006/relationships/oleObject" Target="../embeddings/oleObject135.bin"/><Relationship Id="rId21" Type="http://schemas.openxmlformats.org/officeDocument/2006/relationships/oleObject" Target="../embeddings/oleObject144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42.emf"/><Relationship Id="rId17" Type="http://schemas.openxmlformats.org/officeDocument/2006/relationships/oleObject" Target="../embeddings/oleObject142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44.emf"/><Relationship Id="rId20" Type="http://schemas.openxmlformats.org/officeDocument/2006/relationships/image" Target="../media/image146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39.bin"/><Relationship Id="rId24" Type="http://schemas.openxmlformats.org/officeDocument/2006/relationships/image" Target="../media/image148.emf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23" Type="http://schemas.openxmlformats.org/officeDocument/2006/relationships/oleObject" Target="../embeddings/oleObject145.bin"/><Relationship Id="rId10" Type="http://schemas.openxmlformats.org/officeDocument/2006/relationships/image" Target="../media/image141.emf"/><Relationship Id="rId19" Type="http://schemas.openxmlformats.org/officeDocument/2006/relationships/oleObject" Target="../embeddings/oleObject143.bin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43.emf"/><Relationship Id="rId22" Type="http://schemas.openxmlformats.org/officeDocument/2006/relationships/image" Target="../media/image147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156.e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53.emf"/><Relationship Id="rId17" Type="http://schemas.openxmlformats.org/officeDocument/2006/relationships/oleObject" Target="../embeddings/oleObject153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55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50.e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2.bin"/><Relationship Id="rId10" Type="http://schemas.openxmlformats.org/officeDocument/2006/relationships/image" Target="../media/image152.emf"/><Relationship Id="rId4" Type="http://schemas.openxmlformats.org/officeDocument/2006/relationships/image" Target="../media/image149.e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5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164.emf"/><Relationship Id="rId3" Type="http://schemas.openxmlformats.org/officeDocument/2006/relationships/oleObject" Target="../embeddings/oleObject154.bin"/><Relationship Id="rId21" Type="http://schemas.openxmlformats.org/officeDocument/2006/relationships/oleObject" Target="../embeddings/oleObject163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61.emf"/><Relationship Id="rId17" Type="http://schemas.openxmlformats.org/officeDocument/2006/relationships/oleObject" Target="../embeddings/oleObject161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63.emf"/><Relationship Id="rId20" Type="http://schemas.openxmlformats.org/officeDocument/2006/relationships/image" Target="../media/image165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58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10" Type="http://schemas.openxmlformats.org/officeDocument/2006/relationships/image" Target="../media/image160.emf"/><Relationship Id="rId19" Type="http://schemas.openxmlformats.org/officeDocument/2006/relationships/oleObject" Target="../embeddings/oleObject162.bin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62.emf"/><Relationship Id="rId22" Type="http://schemas.openxmlformats.org/officeDocument/2006/relationships/image" Target="../media/image16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.bin"/><Relationship Id="rId18" Type="http://schemas.openxmlformats.org/officeDocument/2006/relationships/image" Target="../media/image14.emf"/><Relationship Id="rId26" Type="http://schemas.openxmlformats.org/officeDocument/2006/relationships/image" Target="../media/image18.emf"/><Relationship Id="rId21" Type="http://schemas.openxmlformats.org/officeDocument/2006/relationships/oleObject" Target="../embeddings/oleObject13.bin"/><Relationship Id="rId34" Type="http://schemas.openxmlformats.org/officeDocument/2006/relationships/image" Target="../media/image22.emf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5.bin"/><Relationship Id="rId33" Type="http://schemas.openxmlformats.org/officeDocument/2006/relationships/oleObject" Target="../embeddings/oleObject19.bin"/><Relationship Id="rId38" Type="http://schemas.openxmlformats.org/officeDocument/2006/relationships/image" Target="../media/image24.e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emf"/><Relationship Id="rId20" Type="http://schemas.openxmlformats.org/officeDocument/2006/relationships/image" Target="../media/image15.emf"/><Relationship Id="rId29" Type="http://schemas.openxmlformats.org/officeDocument/2006/relationships/oleObject" Target="../embeddings/oleObject17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17.emf"/><Relationship Id="rId32" Type="http://schemas.openxmlformats.org/officeDocument/2006/relationships/image" Target="../media/image21.emf"/><Relationship Id="rId37" Type="http://schemas.openxmlformats.org/officeDocument/2006/relationships/oleObject" Target="../embeddings/oleObject21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28" Type="http://schemas.openxmlformats.org/officeDocument/2006/relationships/image" Target="../media/image19.emf"/><Relationship Id="rId36" Type="http://schemas.openxmlformats.org/officeDocument/2006/relationships/image" Target="../media/image23.emf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2.bin"/><Relationship Id="rId31" Type="http://schemas.openxmlformats.org/officeDocument/2006/relationships/oleObject" Target="../embeddings/oleObject18.bin"/><Relationship Id="rId4" Type="http://schemas.openxmlformats.org/officeDocument/2006/relationships/image" Target="../media/image7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2.emf"/><Relationship Id="rId22" Type="http://schemas.openxmlformats.org/officeDocument/2006/relationships/image" Target="../media/image16.emf"/><Relationship Id="rId27" Type="http://schemas.openxmlformats.org/officeDocument/2006/relationships/oleObject" Target="../embeddings/oleObject16.bin"/><Relationship Id="rId30" Type="http://schemas.openxmlformats.org/officeDocument/2006/relationships/image" Target="../media/image20.emf"/><Relationship Id="rId35" Type="http://schemas.openxmlformats.org/officeDocument/2006/relationships/oleObject" Target="../embeddings/oleObject20.bin"/><Relationship Id="rId8" Type="http://schemas.openxmlformats.org/officeDocument/2006/relationships/image" Target="../media/image9.emf"/><Relationship Id="rId3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2.emf"/><Relationship Id="rId26" Type="http://schemas.openxmlformats.org/officeDocument/2006/relationships/image" Target="../media/image36.emf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29.bin"/><Relationship Id="rId25" Type="http://schemas.openxmlformats.org/officeDocument/2006/relationships/oleObject" Target="../embeddings/oleObject3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1.emf"/><Relationship Id="rId20" Type="http://schemas.openxmlformats.org/officeDocument/2006/relationships/image" Target="../media/image33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35.e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0.emf"/><Relationship Id="rId22" Type="http://schemas.openxmlformats.org/officeDocument/2006/relationships/image" Target="../media/image3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emf"/><Relationship Id="rId18" Type="http://schemas.openxmlformats.org/officeDocument/2006/relationships/oleObject" Target="../embeddings/oleObject41.bin"/><Relationship Id="rId26" Type="http://schemas.openxmlformats.org/officeDocument/2006/relationships/oleObject" Target="../embeddings/oleObject45.bin"/><Relationship Id="rId3" Type="http://schemas.openxmlformats.org/officeDocument/2006/relationships/image" Target="../media/image47.png"/><Relationship Id="rId21" Type="http://schemas.openxmlformats.org/officeDocument/2006/relationships/image" Target="../media/image45.emf"/><Relationship Id="rId34" Type="http://schemas.openxmlformats.org/officeDocument/2006/relationships/oleObject" Target="../embeddings/oleObject49.bin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43.emf"/><Relationship Id="rId25" Type="http://schemas.openxmlformats.org/officeDocument/2006/relationships/image" Target="../media/image47.emf"/><Relationship Id="rId33" Type="http://schemas.openxmlformats.org/officeDocument/2006/relationships/image" Target="../media/image51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2.bin"/><Relationship Id="rId29" Type="http://schemas.openxmlformats.org/officeDocument/2006/relationships/image" Target="../media/image49.e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0.wmf"/><Relationship Id="rId24" Type="http://schemas.openxmlformats.org/officeDocument/2006/relationships/oleObject" Target="../embeddings/oleObject44.bin"/><Relationship Id="rId32" Type="http://schemas.openxmlformats.org/officeDocument/2006/relationships/oleObject" Target="../embeddings/oleObject48.bin"/><Relationship Id="rId5" Type="http://schemas.openxmlformats.org/officeDocument/2006/relationships/image" Target="../media/image37.emf"/><Relationship Id="rId15" Type="http://schemas.openxmlformats.org/officeDocument/2006/relationships/image" Target="../media/image42.emf"/><Relationship Id="rId23" Type="http://schemas.openxmlformats.org/officeDocument/2006/relationships/image" Target="../media/image46.emf"/><Relationship Id="rId28" Type="http://schemas.openxmlformats.org/officeDocument/2006/relationships/oleObject" Target="../embeddings/oleObject46.bin"/><Relationship Id="rId10" Type="http://schemas.openxmlformats.org/officeDocument/2006/relationships/oleObject" Target="../embeddings/oleObject37.bin"/><Relationship Id="rId19" Type="http://schemas.openxmlformats.org/officeDocument/2006/relationships/image" Target="../media/image44.emf"/><Relationship Id="rId31" Type="http://schemas.openxmlformats.org/officeDocument/2006/relationships/image" Target="../media/image50.e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9.emf"/><Relationship Id="rId14" Type="http://schemas.openxmlformats.org/officeDocument/2006/relationships/oleObject" Target="../embeddings/oleObject39.bin"/><Relationship Id="rId22" Type="http://schemas.openxmlformats.org/officeDocument/2006/relationships/oleObject" Target="../embeddings/oleObject43.bin"/><Relationship Id="rId27" Type="http://schemas.openxmlformats.org/officeDocument/2006/relationships/image" Target="../media/image48.emf"/><Relationship Id="rId30" Type="http://schemas.openxmlformats.org/officeDocument/2006/relationships/oleObject" Target="../embeddings/oleObject47.bin"/><Relationship Id="rId35" Type="http://schemas.openxmlformats.org/officeDocument/2006/relationships/image" Target="../media/image52.emf"/><Relationship Id="rId8" Type="http://schemas.openxmlformats.org/officeDocument/2006/relationships/oleObject" Target="../embeddings/oleObject3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7" name="WordArt 17"/>
          <p:cNvSpPr>
            <a:spLocks noChangeArrowheads="1" noChangeShapeType="1" noTextEdit="1"/>
          </p:cNvSpPr>
          <p:nvPr/>
        </p:nvSpPr>
        <p:spPr bwMode="auto">
          <a:xfrm>
            <a:off x="1979711" y="2636912"/>
            <a:ext cx="6408713" cy="72008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 smtClean="0">
                <a:ln w="25400">
                  <a:solidFill>
                    <a:prstClr val="white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定积分换元法与分部积分法</a:t>
            </a:r>
            <a:endParaRPr lang="zh-CN" altLang="en-US" sz="3600" b="1" kern="10" dirty="0">
              <a:ln w="25400">
                <a:solidFill>
                  <a:prstClr val="white"/>
                </a:solidFill>
                <a:round/>
              </a:ln>
              <a:solidFill>
                <a:srgbClr val="FF00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2488" y="984027"/>
            <a:ext cx="2102098" cy="6096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493514" y="765587"/>
          <a:ext cx="2366518" cy="998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0" name="Equation" r:id="rId3" imgW="2603500" imgH="1104900" progId="Equation.3">
                  <p:embed/>
                </p:oleObj>
              </mc:Choice>
              <mc:Fallback>
                <p:oleObj name="Equation" r:id="rId3" imgW="2603500" imgH="1104900" progId="Equation.3">
                  <p:embed/>
                  <p:pic>
                    <p:nvPicPr>
                      <p:cNvPr id="0" name="图片 75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514" y="765587"/>
                        <a:ext cx="2366518" cy="998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903064" y="2015902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582514" y="2015902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原式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2801714" y="2100039"/>
          <a:ext cx="1435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1" name="Equation" r:id="rId5" imgW="1917700" imgH="546100" progId="Equation.3">
                  <p:embed/>
                </p:oleObj>
              </mc:Choice>
              <mc:Fallback>
                <p:oleObj name="Equation" r:id="rId5" imgW="1917700" imgH="546100" progId="Equation.3">
                  <p:embed/>
                  <p:pic>
                    <p:nvPicPr>
                      <p:cNvPr id="0" name="图片 75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714" y="2100039"/>
                        <a:ext cx="1435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4325714" y="1863502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4401914" y="1779364"/>
          <a:ext cx="215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2" name="Equation" r:id="rId7" imgW="292100" imgH="1308100" progId="Equation.3">
                  <p:embed/>
                </p:oleObj>
              </mc:Choice>
              <mc:Fallback>
                <p:oleObj name="Equation" r:id="rId7" imgW="292100" imgH="1308100" progId="Equation.3">
                  <p:embed/>
                  <p:pic>
                    <p:nvPicPr>
                      <p:cNvPr id="0" name="图片 76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1914" y="1779364"/>
                        <a:ext cx="215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4706714" y="1838102"/>
          <a:ext cx="78740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3" name="Equation" r:id="rId9" imgW="1054100" imgH="1130300" progId="Equation.3">
                  <p:embed/>
                </p:oleObj>
              </mc:Choice>
              <mc:Fallback>
                <p:oleObj name="Equation" r:id="rId9" imgW="1054100" imgH="1130300" progId="Equation.3">
                  <p:embed/>
                  <p:pic>
                    <p:nvPicPr>
                      <p:cNvPr id="0" name="图片 76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714" y="1838102"/>
                        <a:ext cx="787400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5398864" y="1812702"/>
          <a:ext cx="1549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4" name="Equation" r:id="rId11" imgW="2070100" imgH="1231900" progId="Equation.3">
                  <p:embed/>
                </p:oleObj>
              </mc:Choice>
              <mc:Fallback>
                <p:oleObj name="Equation" r:id="rId11" imgW="2070100" imgH="1231900" progId="Equation.3">
                  <p:embed/>
                  <p:pic>
                    <p:nvPicPr>
                      <p:cNvPr id="0" name="图片 76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864" y="1812702"/>
                        <a:ext cx="1549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2496914" y="2892202"/>
          <a:ext cx="673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5" name="Equation" r:id="rId13" imgW="901700" imgH="1130300" progId="Equation.3">
                  <p:embed/>
                </p:oleObj>
              </mc:Choice>
              <mc:Fallback>
                <p:oleObj name="Equation" r:id="rId13" imgW="901700" imgH="1130300" progId="Equation.3">
                  <p:embed/>
                  <p:pic>
                    <p:nvPicPr>
                      <p:cNvPr id="0" name="图片 76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6914" y="2892202"/>
                        <a:ext cx="673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3246214" y="2909664"/>
          <a:ext cx="3594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6" name="Equation" r:id="rId15" imgW="4787900" imgH="1130300" progId="Equation.3">
                  <p:embed/>
                </p:oleObj>
              </mc:Choice>
              <mc:Fallback>
                <p:oleObj name="Equation" r:id="rId15" imgW="4787900" imgH="1130300" progId="Equation.3">
                  <p:embed/>
                  <p:pic>
                    <p:nvPicPr>
                      <p:cNvPr id="0" name="图片 76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214" y="2909664"/>
                        <a:ext cx="3594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2496914" y="3959002"/>
          <a:ext cx="673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7" name="Equation" r:id="rId17" imgW="901700" imgH="1130300" progId="Equation.3">
                  <p:embed/>
                </p:oleObj>
              </mc:Choice>
              <mc:Fallback>
                <p:oleObj name="Equation" r:id="rId17" imgW="901700" imgH="1130300" progId="Equation.3">
                  <p:embed/>
                  <p:pic>
                    <p:nvPicPr>
                      <p:cNvPr id="0" name="图片 76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6914" y="3959002"/>
                        <a:ext cx="673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14"/>
          <p:cNvGraphicFramePr>
            <a:graphicFrameLocks noChangeAspect="1"/>
          </p:cNvGraphicFramePr>
          <p:nvPr/>
        </p:nvGraphicFramePr>
        <p:xfrm>
          <a:off x="3182714" y="3959002"/>
          <a:ext cx="1524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8" name="Equation" r:id="rId19" imgW="2032000" imgH="876300" progId="Equation.3">
                  <p:embed/>
                </p:oleObj>
              </mc:Choice>
              <mc:Fallback>
                <p:oleObj name="Equation" r:id="rId19" imgW="2032000" imgH="876300" progId="Equation.3">
                  <p:embed/>
                  <p:pic>
                    <p:nvPicPr>
                      <p:cNvPr id="0" name="图片 76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714" y="3959002"/>
                        <a:ext cx="1524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4782914" y="3959002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256" name="Object 16"/>
          <p:cNvGraphicFramePr>
            <a:graphicFrameLocks noChangeAspect="1"/>
          </p:cNvGraphicFramePr>
          <p:nvPr/>
        </p:nvGraphicFramePr>
        <p:xfrm>
          <a:off x="4871814" y="3895502"/>
          <a:ext cx="215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9" name="Equation" r:id="rId21" imgW="292100" imgH="1308100" progId="Equation.3">
                  <p:embed/>
                </p:oleObj>
              </mc:Choice>
              <mc:Fallback>
                <p:oleObj name="Equation" r:id="rId21" imgW="292100" imgH="1308100" progId="Equation.3">
                  <p:embed/>
                  <p:pic>
                    <p:nvPicPr>
                      <p:cNvPr id="0" name="图片 76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1814" y="3895502"/>
                        <a:ext cx="215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2496914" y="4936902"/>
          <a:ext cx="673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0" name="Equation" r:id="rId23" imgW="901700" imgH="1130300" progId="Equation.3">
                  <p:embed/>
                </p:oleObj>
              </mc:Choice>
              <mc:Fallback>
                <p:oleObj name="Equation" r:id="rId23" imgW="901700" imgH="1130300" progId="Equation.3">
                  <p:embed/>
                  <p:pic>
                    <p:nvPicPr>
                      <p:cNvPr id="0" name="图片 76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6914" y="4936902"/>
                        <a:ext cx="673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Object 18"/>
          <p:cNvGraphicFramePr>
            <a:graphicFrameLocks noChangeAspect="1"/>
          </p:cNvGraphicFramePr>
          <p:nvPr/>
        </p:nvGraphicFramePr>
        <p:xfrm>
          <a:off x="3258914" y="4916264"/>
          <a:ext cx="749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1" name="Equation" r:id="rId25" imgW="1003300" imgH="1181100" progId="Equation.3">
                  <p:embed/>
                </p:oleObj>
              </mc:Choice>
              <mc:Fallback>
                <p:oleObj name="Equation" r:id="rId25" imgW="1003300" imgH="1181100" progId="Equation.3">
                  <p:embed/>
                  <p:pic>
                    <p:nvPicPr>
                      <p:cNvPr id="0" name="图片 76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8914" y="4916264"/>
                        <a:ext cx="749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9" name="Object 19"/>
          <p:cNvGraphicFramePr>
            <a:graphicFrameLocks noChangeAspect="1"/>
          </p:cNvGraphicFramePr>
          <p:nvPr/>
        </p:nvGraphicFramePr>
        <p:xfrm>
          <a:off x="4097114" y="5195664"/>
          <a:ext cx="41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2" name="Equation" r:id="rId27" imgW="558800" imgH="406400" progId="Equation.3">
                  <p:embed/>
                </p:oleObj>
              </mc:Choice>
              <mc:Fallback>
                <p:oleObj name="Equation" r:id="rId27" imgW="558800" imgH="406400" progId="Equation.3">
                  <p:embed/>
                  <p:pic>
                    <p:nvPicPr>
                      <p:cNvPr id="0" name="图片 76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114" y="5195664"/>
                        <a:ext cx="419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/>
      <p:bldP spid="10245" grpId="0" autoUpdateAnimBg="0"/>
      <p:bldP spid="10247" grpId="0" animBg="1"/>
      <p:bldP spid="102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11560" y="1177965"/>
                <a:ext cx="4079899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 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正整数，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77965"/>
                <a:ext cx="4079899" cy="538609"/>
              </a:xfrm>
              <a:prstGeom prst="rect">
                <a:avLst/>
              </a:prstGeom>
              <a:blipFill rotWithShape="1">
                <a:blip r:embed="rId2"/>
                <a:stretch>
                  <a:fillRect l="-1" t="-7" r="2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422162" y="764704"/>
                <a:ext cx="3073085" cy="1215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𝐼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zh-CN" altLang="en-US" sz="2800" i="1">
                              <a:latin typeface="Cambria Math" panose="02040503050406030204" charset="0"/>
                            </a:rPr>
                            <m:t> </m:t>
                          </m:r>
                          <m:r>
                            <a:rPr lang="zh-CN" altLang="en-US" sz="2800">
                              <a:latin typeface="Cambria Math" panose="02040503050406030204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>
                                  <a:latin typeface="Cambria Math" panose="02040503050406030204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zh-CN" altLang="en-US" sz="2800" i="1">
                          <a:latin typeface="Cambria Math" panose="02040503050406030204"/>
                        </a:rPr>
                        <m:t>𝑥</m:t>
                      </m:r>
                      <m:r>
                        <a:rPr lang="en-US" altLang="zh-CN" sz="2800" b="0" i="0" smtClean="0">
                          <a:latin typeface="Cambria Math" panose="02040503050406030204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sz="2800" i="0">
                          <a:latin typeface="Cambria Math" panose="02040503050406030204"/>
                        </a:rPr>
                        <m:t>d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/>
                        </a:rPr>
                        <m:t>.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162" y="764704"/>
                <a:ext cx="3073085" cy="1215589"/>
              </a:xfrm>
              <a:prstGeom prst="rect">
                <a:avLst/>
              </a:prstGeom>
              <a:blipFill rotWithShape="1">
                <a:blip r:embed="rId3"/>
                <a:stretch>
                  <a:fillRect l="-1" t="-13" r="11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0361" y="2007300"/>
                <a:ext cx="9170151" cy="1888722"/>
              </a:xfrm>
              <a:prstGeom prst="rect">
                <a:avLst/>
              </a:prstGeom>
              <a:ln>
                <a:solidFill>
                  <a:srgbClr val="0000CC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zh-CN" altLang="en-US" sz="2800" i="1">
                              <a:latin typeface="Cambria Math" panose="02040503050406030204" charset="0"/>
                            </a:rPr>
                            <m:t> </m:t>
                          </m:r>
                          <m:r>
                            <a:rPr lang="zh-CN" altLang="en-US" sz="2800">
                              <a:latin typeface="Cambria Math" panose="02040503050406030204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zh-CN" altLang="en-US" sz="2800" i="1">
                              <a:latin typeface="Cambria Math" panose="02040503050406030204" charset="0"/>
                            </a:rPr>
                            <m:t> </m:t>
                          </m:r>
                          <m:f>
                            <m:f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>
                                  <a:latin typeface="Cambria Math" panose="02040503050406030204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zh-CN" altLang="en-US" sz="2800" i="1">
                          <a:latin typeface="Cambria Math" panose="02040503050406030204"/>
                        </a:rPr>
                        <m:t>𝑥</m:t>
                      </m:r>
                      <m:r>
                        <a:rPr lang="en-US" altLang="zh-CN" sz="2800" b="0" i="0" smtClean="0">
                          <a:latin typeface="Cambria Math" panose="02040503050406030204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sz="2800" i="0">
                          <a:latin typeface="Cambria Math" panose="02040503050406030204"/>
                        </a:rPr>
                        <m:t>d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𝑥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zh-CN" altLang="en-US" sz="2800" i="1">
                              <a:latin typeface="Cambria Math" panose="02040503050406030204" charset="0"/>
                            </a:rPr>
                            <m:t> </m:t>
                          </m:r>
                          <m:r>
                            <a:rPr lang="zh-CN" altLang="en-US" sz="2800">
                              <a:latin typeface="Cambria Math" panose="02040503050406030204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zh-CN" altLang="en-US" sz="2800" i="1">
                              <a:latin typeface="Cambria Math" panose="02040503050406030204" charset="0"/>
                            </a:rPr>
                            <m:t> </m:t>
                          </m:r>
                          <m:f>
                            <m:f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>
                                  <a:latin typeface="Cambria Math" panose="02040503050406030204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𝑛</m:t>
                              </m:r>
                            </m:sup>
                          </m:sSup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  <m:r>
                            <a:rPr lang="en-US" altLang="zh-CN" sz="2800" b="0" i="0" smtClean="0">
                              <a:latin typeface="Cambria Math" panose="02040503050406030204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/>
                            </a:rPr>
                            <m:t>d</m:t>
                          </m:r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</m:e>
                      </m:nary>
                      <m:r>
                        <a:rPr lang="en-US" altLang="zh-CN" sz="2800" b="0" i="1" smtClean="0">
                          <a:latin typeface="Cambria Math" panose="02040503050406030204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endChr m:val=""/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800" i="1">
                                            <a:latin typeface="Cambria Math" panose="02040503050406030204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2800">
                                            <a:latin typeface="Cambria Math" panose="02040503050406030204"/>
                                          </a:rPr>
                                          <m:t>−1)!!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zh-CN" altLang="en-US" sz="2800" i="1">
                                        <a:latin typeface="Cambria Math" panose="02040503050406030204"/>
                                      </a:rPr>
                                      <m:t>𝑛</m:t>
                                    </m:r>
                                    <m:r>
                                      <a:rPr lang="zh-CN" altLang="en-US" sz="2800">
                                        <a:latin typeface="Cambria Math" panose="02040503050406030204"/>
                                      </a:rPr>
                                      <m:t>!!</m:t>
                                    </m:r>
                                  </m:den>
                                </m:f>
                                <m:r>
                                  <a:rPr lang="zh-CN" altLang="en-US" sz="2800">
                                    <a:latin typeface="Cambria Math" panose="02040503050406030204"/>
                                  </a:rPr>
                                  <m:t>⋅1,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800" i="1">
                                    <a:latin typeface="Cambria Math" panose="02040503050406030204" charset="0"/>
                                  </a:rPr>
                                  <m:t> </m:t>
                                </m:r>
                                <m:r>
                                  <a:rPr lang="zh-CN" altLang="en-US" sz="2800" i="1">
                                    <a:latin typeface="Cambria Math" panose="02040503050406030204"/>
                                  </a:rPr>
                                  <m:t>𝑛</m:t>
                                </m:r>
                                <m:r>
                                  <a:rPr lang="zh-CN" altLang="en-US" sz="2800">
                                    <a:latin typeface="Cambria Math" panose="02040503050406030204"/>
                                  </a:rPr>
                                  <m:t>为奇数</m:t>
                                </m:r>
                                <m:r>
                                  <a:rPr lang="zh-CN" altLang="en-US" sz="2800">
                                    <a:latin typeface="Cambria Math" panose="02040503050406030204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endChr m:val=""/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800" i="1">
                                            <a:latin typeface="Cambria Math" panose="02040503050406030204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2800">
                                            <a:latin typeface="Cambria Math" panose="02040503050406030204"/>
                                          </a:rPr>
                                          <m:t>−1)!!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zh-CN" altLang="en-US" sz="2800" i="1">
                                        <a:latin typeface="Cambria Math" panose="02040503050406030204"/>
                                      </a:rPr>
                                      <m:t>𝑛</m:t>
                                    </m:r>
                                    <m:r>
                                      <a:rPr lang="zh-CN" altLang="en-US" sz="2800">
                                        <a:latin typeface="Cambria Math" panose="02040503050406030204"/>
                                      </a:rPr>
                                      <m:t>!!</m:t>
                                    </m:r>
                                  </m:den>
                                </m:f>
                                <m:r>
                                  <a:rPr lang="zh-CN" altLang="en-US" sz="2800">
                                    <a:latin typeface="Cambria Math" panose="02040503050406030204"/>
                                  </a:rPr>
                                  <m:t>⋅</m:t>
                                </m:r>
                                <m:f>
                                  <m:f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800" i="1">
                                        <a:latin typeface="Cambria Math" panose="02040503050406030204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zh-CN" altLang="en-US" sz="2800">
                                        <a:latin typeface="Cambria Math" panose="02040503050406030204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zh-CN" altLang="en-US" sz="2800">
                                    <a:latin typeface="Cambria Math" panose="02040503050406030204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800" i="1">
                                    <a:latin typeface="Cambria Math" panose="02040503050406030204" charset="0"/>
                                  </a:rPr>
                                  <m:t>  </m:t>
                                </m:r>
                                <m:r>
                                  <a:rPr lang="zh-CN" altLang="en-US" sz="2800" i="1">
                                    <a:latin typeface="Cambria Math" panose="02040503050406030204"/>
                                  </a:rPr>
                                  <m:t>𝑛</m:t>
                                </m:r>
                                <m:r>
                                  <a:rPr lang="zh-CN" altLang="en-US" sz="2800">
                                    <a:latin typeface="Cambria Math" panose="02040503050406030204"/>
                                  </a:rPr>
                                  <m:t>为偶数</m:t>
                                </m:r>
                                <m:r>
                                  <a:rPr lang="zh-CN" altLang="en-US" sz="2800">
                                    <a:latin typeface="Cambria Math" panose="02040503050406030204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" y="2007300"/>
                <a:ext cx="9170151" cy="1888722"/>
              </a:xfrm>
              <a:prstGeom prst="rect">
                <a:avLst/>
              </a:prstGeom>
              <a:blipFill rotWithShape="1">
                <a:blip r:embed="rId4"/>
                <a:stretch>
                  <a:fillRect l="-58" t="-272" r="-45" b="-220"/>
                </a:stretch>
              </a:blipFill>
              <a:ln>
                <a:solidFill>
                  <a:srgbClr val="0000CC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3203848" y="3626717"/>
            <a:ext cx="2044149" cy="53860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华莱士公式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11561" y="4244315"/>
                <a:ext cx="7920879" cy="984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为奇数时，它是从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所有奇数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相乘；当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是偶数时，它是从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/>
                      </a:rPr>
                      <m:t>2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的所有偶数相乘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1" y="4244315"/>
                <a:ext cx="7920879" cy="984885"/>
              </a:xfrm>
              <a:prstGeom prst="rect">
                <a:avLst/>
              </a:prstGeom>
              <a:blipFill rotWithShape="1">
                <a:blip r:embed="rId5"/>
                <a:stretch>
                  <a:fillRect l="-1" t="-62" r="7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6019800" y="3563317"/>
          <a:ext cx="19462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4" name="Equation" r:id="rId3" imgW="2578100" imgH="1104900" progId="Equation.3">
                  <p:embed/>
                </p:oleObj>
              </mc:Choice>
              <mc:Fallback>
                <p:oleObj name="Equation" r:id="rId3" imgW="2578100" imgH="1104900" progId="Equation.3">
                  <p:embed/>
                  <p:pic>
                    <p:nvPicPr>
                      <p:cNvPr id="0" name="图片 878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563317"/>
                        <a:ext cx="194627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67" name="Group 3"/>
          <p:cNvGrpSpPr/>
          <p:nvPr/>
        </p:nvGrpSpPr>
        <p:grpSpPr bwMode="auto">
          <a:xfrm>
            <a:off x="5943600" y="3552205"/>
            <a:ext cx="2286000" cy="838200"/>
            <a:chOff x="3744" y="1920"/>
            <a:chExt cx="1440" cy="528"/>
          </a:xfrm>
        </p:grpSpPr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3744" y="1920"/>
              <a:ext cx="1440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1269" name="Object 5"/>
            <p:cNvGraphicFramePr>
              <a:graphicFrameLocks noChangeAspect="1"/>
            </p:cNvGraphicFramePr>
            <p:nvPr/>
          </p:nvGraphicFramePr>
          <p:xfrm>
            <a:off x="3808" y="1928"/>
            <a:ext cx="1272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45" name="Equation" r:id="rId5" imgW="2692400" imgH="1104900" progId="Equation.3">
                    <p:embed/>
                  </p:oleObj>
                </mc:Choice>
                <mc:Fallback>
                  <p:oleObj name="Equation" r:id="rId5" imgW="2692400" imgH="1104900" progId="Equation.3">
                    <p:embed/>
                    <p:pic>
                      <p:nvPicPr>
                        <p:cNvPr id="0" name="图片 878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8" y="1928"/>
                          <a:ext cx="1272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0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89992" y="788367"/>
            <a:ext cx="2209800" cy="609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en-US" altLang="zh-CN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2292350" y="710580"/>
          <a:ext cx="2387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6" name="Equation" r:id="rId7" imgW="3187700" imgH="1104900" progId="Equation.3">
                  <p:embed/>
                </p:oleObj>
              </mc:Choice>
              <mc:Fallback>
                <p:oleObj name="Equation" r:id="rId7" imgW="3187700" imgH="1104900" progId="Equation.3">
                  <p:embed/>
                  <p:pic>
                    <p:nvPicPr>
                      <p:cNvPr id="0" name="图片 878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0" y="710580"/>
                        <a:ext cx="2387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539750" y="2983880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</a:t>
            </a:r>
            <a:r>
              <a:rPr kumimoji="1" lang="en-US" altLang="zh-CN" sz="28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800" b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endParaRPr kumimoji="1" lang="zh-CN" altLang="en-US" sz="2800" b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4740275" y="710580"/>
          <a:ext cx="2019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7" name="Equation" r:id="rId9" imgW="2692400" imgH="1104900" progId="Equation.3">
                  <p:embed/>
                </p:oleObj>
              </mc:Choice>
              <mc:Fallback>
                <p:oleObj name="Equation" r:id="rId9" imgW="2692400" imgH="1104900" progId="Equation.3">
                  <p:embed/>
                  <p:pic>
                    <p:nvPicPr>
                      <p:cNvPr id="0" name="图片 879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275" y="710580"/>
                        <a:ext cx="2019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2370138" y="2221880"/>
          <a:ext cx="241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8" name="Equation" r:id="rId11" imgW="317500" imgH="190500" progId="Equation.3">
                  <p:embed/>
                </p:oleObj>
              </mc:Choice>
              <mc:Fallback>
                <p:oleObj name="Equation" r:id="rId11" imgW="317500" imgH="190500" progId="Equation.3">
                  <p:embed/>
                  <p:pic>
                    <p:nvPicPr>
                      <p:cNvPr id="0" name="图片 879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138" y="2221880"/>
                        <a:ext cx="2413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2992438" y="1550367"/>
          <a:ext cx="3408362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9" name="Equation" r:id="rId13" imgW="3619500" imgH="698500" progId="Equation.3">
                  <p:embed/>
                </p:oleObj>
              </mc:Choice>
              <mc:Fallback>
                <p:oleObj name="Equation" r:id="rId13" imgW="3619500" imgH="698500" progId="Equation.3">
                  <p:embed/>
                  <p:pic>
                    <p:nvPicPr>
                      <p:cNvPr id="0" name="图片 879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1550367"/>
                        <a:ext cx="3408362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276" name="Text Box 12"/>
              <p:cNvSpPr txBox="1">
                <a:spLocks noChangeArrowheads="1"/>
              </p:cNvSpPr>
              <p:nvPr/>
            </p:nvSpPr>
            <p:spPr bwMode="auto">
              <a:xfrm>
                <a:off x="6400800" y="1640855"/>
                <a:ext cx="1981200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𝑛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为偶数</a:t>
                </a:r>
              </a:p>
            </p:txBody>
          </p:sp>
        </mc:Choice>
        <mc:Fallback xmlns="">
          <p:sp>
            <p:nvSpPr>
              <p:cNvPr id="11276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0800" y="1640855"/>
                <a:ext cx="1981200" cy="519112"/>
              </a:xfrm>
              <a:prstGeom prst="rect">
                <a:avLst/>
              </a:prstGeom>
              <a:blipFill rotWithShape="1">
                <a:blip r:embed="rId15"/>
                <a:stretch>
                  <a:fillRect t="-3" b="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2992438" y="2312367"/>
          <a:ext cx="29337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0" name="Equation" r:id="rId16" imgW="3136900" imgH="698500" progId="Equation.3">
                  <p:embed/>
                </p:oleObj>
              </mc:Choice>
              <mc:Fallback>
                <p:oleObj name="Equation" r:id="rId16" imgW="3136900" imgH="698500" progId="Equation.3">
                  <p:embed/>
                  <p:pic>
                    <p:nvPicPr>
                      <p:cNvPr id="0" name="图片 879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2312367"/>
                        <a:ext cx="29337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278" name="Text Box 14"/>
              <p:cNvSpPr txBox="1">
                <a:spLocks noChangeArrowheads="1"/>
              </p:cNvSpPr>
              <p:nvPr/>
            </p:nvSpPr>
            <p:spPr bwMode="auto">
              <a:xfrm>
                <a:off x="6477000" y="2326655"/>
                <a:ext cx="1981200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𝑛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为奇数</a:t>
                </a:r>
              </a:p>
            </p:txBody>
          </p:sp>
        </mc:Choice>
        <mc:Fallback xmlns="">
          <p:sp>
            <p:nvSpPr>
              <p:cNvPr id="11278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0" y="2326655"/>
                <a:ext cx="1981200" cy="519112"/>
              </a:xfrm>
              <a:prstGeom prst="rect">
                <a:avLst/>
              </a:prstGeom>
              <a:blipFill rotWithShape="1">
                <a:blip r:embed="rId18"/>
                <a:stretch>
                  <a:fillRect t="-3" b="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1600200" y="3042617"/>
          <a:ext cx="1333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1" name="Equation" r:id="rId19" imgW="1778000" imgH="698500" progId="Equation.3">
                  <p:embed/>
                </p:oleObj>
              </mc:Choice>
              <mc:Fallback>
                <p:oleObj name="Equation" r:id="rId19" imgW="1778000" imgH="698500" progId="Equation.3">
                  <p:embed/>
                  <p:pic>
                    <p:nvPicPr>
                      <p:cNvPr id="0" name="图片 879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042617"/>
                        <a:ext cx="1333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2895600" y="2983880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</a:p>
        </p:txBody>
      </p:sp>
      <p:graphicFrame>
        <p:nvGraphicFramePr>
          <p:cNvPr id="11281" name="Object 17"/>
          <p:cNvGraphicFramePr>
            <a:graphicFrameLocks noChangeAspect="1"/>
          </p:cNvGraphicFramePr>
          <p:nvPr/>
        </p:nvGraphicFramePr>
        <p:xfrm>
          <a:off x="1371600" y="3542680"/>
          <a:ext cx="1676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2" name="Equation" r:id="rId21" imgW="2235200" imgH="1104900" progId="Equation.3">
                  <p:embed/>
                </p:oleObj>
              </mc:Choice>
              <mc:Fallback>
                <p:oleObj name="Equation" r:id="rId21" imgW="2235200" imgH="1104900" progId="Equation.3">
                  <p:embed/>
                  <p:pic>
                    <p:nvPicPr>
                      <p:cNvPr id="0" name="图片 879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42680"/>
                        <a:ext cx="1676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3111500" y="3606180"/>
          <a:ext cx="2781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3" name="Equation" r:id="rId23" imgW="3708400" imgH="1104900" progId="Equation.3">
                  <p:embed/>
                </p:oleObj>
              </mc:Choice>
              <mc:Fallback>
                <p:oleObj name="Equation" r:id="rId23" imgW="3708400" imgH="1104900" progId="Equation.3">
                  <p:embed/>
                  <p:pic>
                    <p:nvPicPr>
                      <p:cNvPr id="0" name="图片 879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3606180"/>
                        <a:ext cx="2781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215900" y="4434855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</a:p>
        </p:txBody>
      </p:sp>
      <p:graphicFrame>
        <p:nvGraphicFramePr>
          <p:cNvPr id="11284" name="Object 20"/>
          <p:cNvGraphicFramePr>
            <a:graphicFrameLocks noChangeAspect="1"/>
          </p:cNvGraphicFramePr>
          <p:nvPr/>
        </p:nvGraphicFramePr>
        <p:xfrm>
          <a:off x="711200" y="4457080"/>
          <a:ext cx="1790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4" name="Equation" r:id="rId25" imgW="2387600" imgH="673100" progId="Equation.3">
                  <p:embed/>
                </p:oleObj>
              </mc:Choice>
              <mc:Fallback>
                <p:oleObj name="Equation" r:id="rId25" imgW="2387600" imgH="673100" progId="Equation.3">
                  <p:embed/>
                  <p:pic>
                    <p:nvPicPr>
                      <p:cNvPr id="0" name="图片 879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4457080"/>
                        <a:ext cx="1790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5" name="Object 21"/>
          <p:cNvGraphicFramePr>
            <a:graphicFrameLocks noChangeAspect="1"/>
          </p:cNvGraphicFramePr>
          <p:nvPr/>
        </p:nvGraphicFramePr>
        <p:xfrm>
          <a:off x="2578100" y="4545980"/>
          <a:ext cx="1422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5" name="Equation" r:id="rId27" imgW="1892300" imgH="558800" progId="Equation.3">
                  <p:embed/>
                </p:oleObj>
              </mc:Choice>
              <mc:Fallback>
                <p:oleObj name="Equation" r:id="rId27" imgW="1892300" imgH="558800" progId="Equation.3">
                  <p:embed/>
                  <p:pic>
                    <p:nvPicPr>
                      <p:cNvPr id="0" name="图片 879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4545980"/>
                        <a:ext cx="1422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3949700" y="4445967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</a:p>
        </p:txBody>
      </p:sp>
      <p:graphicFrame>
        <p:nvGraphicFramePr>
          <p:cNvPr id="11287" name="Object 23"/>
          <p:cNvGraphicFramePr>
            <a:graphicFrameLocks noChangeAspect="1"/>
          </p:cNvGraphicFramePr>
          <p:nvPr/>
        </p:nvGraphicFramePr>
        <p:xfrm>
          <a:off x="4483100" y="4431680"/>
          <a:ext cx="3594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6" name="Equation" r:id="rId29" imgW="4787900" imgH="673100" progId="Equation.3">
                  <p:embed/>
                </p:oleObj>
              </mc:Choice>
              <mc:Fallback>
                <p:oleObj name="Equation" r:id="rId29" imgW="4787900" imgH="673100" progId="Equation.3">
                  <p:embed/>
                  <p:pic>
                    <p:nvPicPr>
                      <p:cNvPr id="0" name="图片 879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4431680"/>
                        <a:ext cx="3594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8" name="Object 24"/>
          <p:cNvGraphicFramePr>
            <a:graphicFrameLocks noChangeAspect="1"/>
          </p:cNvGraphicFramePr>
          <p:nvPr/>
        </p:nvGraphicFramePr>
        <p:xfrm>
          <a:off x="381000" y="5117480"/>
          <a:ext cx="152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7" name="Equation" r:id="rId31" imgW="2032000" imgH="317500" progId="Equation.3">
                  <p:embed/>
                </p:oleObj>
              </mc:Choice>
              <mc:Fallback>
                <p:oleObj name="Equation" r:id="rId31" imgW="2032000" imgH="317500" progId="Equation.3">
                  <p:embed/>
                  <p:pic>
                    <p:nvPicPr>
                      <p:cNvPr id="0" name="图片 880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17480"/>
                        <a:ext cx="1524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9" name="Object 25"/>
          <p:cNvGraphicFramePr>
            <a:graphicFrameLocks noChangeAspect="1"/>
          </p:cNvGraphicFramePr>
          <p:nvPr/>
        </p:nvGraphicFramePr>
        <p:xfrm>
          <a:off x="611560" y="5422305"/>
          <a:ext cx="3733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8" name="Equation" r:id="rId33" imgW="4978400" imgH="698500" progId="Equation.3">
                  <p:embed/>
                </p:oleObj>
              </mc:Choice>
              <mc:Fallback>
                <p:oleObj name="Equation" r:id="rId33" imgW="4978400" imgH="698500" progId="Equation.3">
                  <p:embed/>
                  <p:pic>
                    <p:nvPicPr>
                      <p:cNvPr id="0" name="图片 880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422305"/>
                        <a:ext cx="3733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0" name="Line 26"/>
          <p:cNvSpPr>
            <a:spLocks noChangeShapeType="1"/>
          </p:cNvSpPr>
          <p:nvPr/>
        </p:nvSpPr>
        <p:spPr bwMode="auto">
          <a:xfrm>
            <a:off x="4421560" y="5269905"/>
            <a:ext cx="0" cy="785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291" name="Object 27"/>
          <p:cNvGraphicFramePr>
            <a:graphicFrameLocks noChangeAspect="1"/>
          </p:cNvGraphicFramePr>
          <p:nvPr/>
        </p:nvGraphicFramePr>
        <p:xfrm>
          <a:off x="4497760" y="5157192"/>
          <a:ext cx="228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9" name="Equation" r:id="rId35" imgW="304800" imgH="1168400" progId="Equation.3">
                  <p:embed/>
                </p:oleObj>
              </mc:Choice>
              <mc:Fallback>
                <p:oleObj name="Equation" r:id="rId35" imgW="304800" imgH="1168400" progId="Equation.3">
                  <p:embed/>
                  <p:pic>
                    <p:nvPicPr>
                      <p:cNvPr id="0" name="图片 880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760" y="5157192"/>
                        <a:ext cx="2286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2" name="Object 28"/>
          <p:cNvGraphicFramePr>
            <a:graphicFrameLocks noChangeAspect="1"/>
          </p:cNvGraphicFramePr>
          <p:nvPr/>
        </p:nvGraphicFramePr>
        <p:xfrm>
          <a:off x="4789860" y="5269905"/>
          <a:ext cx="4140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0" name="Equation" r:id="rId37" imgW="5524500" imgH="1104900" progId="Equation.3">
                  <p:embed/>
                </p:oleObj>
              </mc:Choice>
              <mc:Fallback>
                <p:oleObj name="Equation" r:id="rId37" imgW="5524500" imgH="1104900" progId="Equation.3">
                  <p:embed/>
                  <p:pic>
                    <p:nvPicPr>
                      <p:cNvPr id="0" name="图片 880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860" y="5269905"/>
                        <a:ext cx="4140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93" name="Group 29"/>
          <p:cNvGrpSpPr/>
          <p:nvPr/>
        </p:nvGrpSpPr>
        <p:grpSpPr bwMode="auto">
          <a:xfrm rot="5400000">
            <a:off x="4459313" y="6108105"/>
            <a:ext cx="76200" cy="287337"/>
            <a:chOff x="1488" y="3744"/>
            <a:chExt cx="48" cy="144"/>
          </a:xfrm>
        </p:grpSpPr>
        <p:sp>
          <p:nvSpPr>
            <p:cNvPr id="11294" name="Line 30"/>
            <p:cNvSpPr>
              <a:spLocks noChangeShapeType="1"/>
            </p:cNvSpPr>
            <p:nvPr/>
          </p:nvSpPr>
          <p:spPr bwMode="auto">
            <a:xfrm>
              <a:off x="1488" y="374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95" name="Line 31"/>
            <p:cNvSpPr>
              <a:spLocks noChangeShapeType="1"/>
            </p:cNvSpPr>
            <p:nvPr/>
          </p:nvSpPr>
          <p:spPr bwMode="auto">
            <a:xfrm>
              <a:off x="1536" y="374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1296" name="Object 32"/>
          <p:cNvGraphicFramePr>
            <a:graphicFrameLocks noChangeAspect="1"/>
          </p:cNvGraphicFramePr>
          <p:nvPr/>
        </p:nvGraphicFramePr>
        <p:xfrm>
          <a:off x="4805735" y="6064562"/>
          <a:ext cx="21272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1" name="Equation" r:id="rId39" imgW="292100" imgH="419100" progId="Equation.3">
                  <p:embed/>
                </p:oleObj>
              </mc:Choice>
              <mc:Fallback>
                <p:oleObj name="Equation" r:id="rId39" imgW="292100" imgH="419100" progId="Equation.3">
                  <p:embed/>
                  <p:pic>
                    <p:nvPicPr>
                      <p:cNvPr id="0" name="图片 880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735" y="6064562"/>
                        <a:ext cx="212725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4" name="AutoShape 40"/>
          <p:cNvSpPr/>
          <p:nvPr/>
        </p:nvSpPr>
        <p:spPr bwMode="auto">
          <a:xfrm>
            <a:off x="2687638" y="1702767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05" name="Line 41"/>
          <p:cNvSpPr>
            <a:spLocks noChangeShapeType="1"/>
          </p:cNvSpPr>
          <p:nvPr/>
        </p:nvSpPr>
        <p:spPr bwMode="auto">
          <a:xfrm>
            <a:off x="1906960" y="6108105"/>
            <a:ext cx="27432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utoUpdateAnimBg="0"/>
      <p:bldP spid="11280" grpId="0" autoUpdateAnimBg="0"/>
      <p:bldP spid="11283" grpId="0" autoUpdateAnimBg="0"/>
      <p:bldP spid="11286" grpId="0" autoUpdateAnimBg="0"/>
      <p:bldP spid="11290" grpId="0" animBg="1"/>
      <p:bldP spid="1130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098230" y="4616152"/>
            <a:ext cx="762000" cy="5334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022030" y="3625552"/>
            <a:ext cx="990600" cy="5334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148655" y="742652"/>
          <a:ext cx="45688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2" name="Equation" r:id="rId4" imgW="6096000" imgH="1104900" progId="Equation.3">
                  <p:embed/>
                </p:oleObj>
              </mc:Choice>
              <mc:Fallback>
                <p:oleObj name="Equation" r:id="rId4" imgW="6096000" imgH="1104900" progId="Equation.3">
                  <p:embed/>
                  <p:pic>
                    <p:nvPicPr>
                      <p:cNvPr id="0" name="图片 10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8655" y="742652"/>
                        <a:ext cx="45688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1577280" y="1504652"/>
          <a:ext cx="479583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3" name="Equation" r:id="rId6" imgW="6400800" imgH="1104900" progId="Equation.3">
                  <p:embed/>
                </p:oleObj>
              </mc:Choice>
              <mc:Fallback>
                <p:oleObj name="Equation" r:id="rId6" imgW="6400800" imgH="1104900" progId="Equation.3">
                  <p:embed/>
                  <p:pic>
                    <p:nvPicPr>
                      <p:cNvPr id="0" name="图片 10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280" y="1504652"/>
                        <a:ext cx="479583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596330" y="2342852"/>
          <a:ext cx="181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4" name="Equation" r:id="rId8" imgW="2425700" imgH="596900" progId="Equation.3">
                  <p:embed/>
                </p:oleObj>
              </mc:Choice>
              <mc:Fallback>
                <p:oleObj name="Equation" r:id="rId8" imgW="2425700" imgH="596900" progId="Equation.3">
                  <p:embed/>
                  <p:pic>
                    <p:nvPicPr>
                      <p:cNvPr id="0" name="图片 10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6330" y="2342852"/>
                        <a:ext cx="1816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3488630" y="2342852"/>
          <a:ext cx="151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5" name="Equation" r:id="rId10" imgW="2019300" imgH="596900" progId="Equation.3">
                  <p:embed/>
                </p:oleObj>
              </mc:Choice>
              <mc:Fallback>
                <p:oleObj name="Equation" r:id="rId10" imgW="2019300" imgH="596900" progId="Equation.3">
                  <p:embed/>
                  <p:pic>
                    <p:nvPicPr>
                      <p:cNvPr id="0" name="图片 10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8630" y="2342852"/>
                        <a:ext cx="1511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364430" y="2863552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由此得递推公式</a:t>
            </a:r>
          </a:p>
        </p:txBody>
      </p:sp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3031430" y="2930227"/>
          <a:ext cx="1739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6" name="Equation" r:id="rId12" imgW="2324100" imgH="698500" progId="Equation.3">
                  <p:embed/>
                </p:oleObj>
              </mc:Choice>
              <mc:Fallback>
                <p:oleObj name="Equation" r:id="rId12" imgW="2324100" imgH="698500" progId="Equation.3">
                  <p:embed/>
                  <p:pic>
                    <p:nvPicPr>
                      <p:cNvPr id="0" name="图片 10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1430" y="2930227"/>
                        <a:ext cx="1739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364430" y="3625552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于是</a:t>
            </a:r>
          </a:p>
        </p:txBody>
      </p:sp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2070993" y="3701752"/>
          <a:ext cx="90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7" name="Equation" r:id="rId14" imgW="1206500" imgH="596900" progId="Equation.3">
                  <p:embed/>
                </p:oleObj>
              </mc:Choice>
              <mc:Fallback>
                <p:oleObj name="Equation" r:id="rId14" imgW="1206500" imgH="596900" progId="Equation.3">
                  <p:embed/>
                  <p:pic>
                    <p:nvPicPr>
                      <p:cNvPr id="0" name="图片 10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993" y="3701752"/>
                        <a:ext cx="901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3031430" y="3584277"/>
          <a:ext cx="7937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8" name="Equation" r:id="rId16" imgW="850900" imgH="698500" progId="Equation.3">
                  <p:embed/>
                </p:oleObj>
              </mc:Choice>
              <mc:Fallback>
                <p:oleObj name="Equation" r:id="rId16" imgW="850900" imgH="698500" progId="Equation.3">
                  <p:embed/>
                  <p:pic>
                    <p:nvPicPr>
                      <p:cNvPr id="0" name="图片 10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1430" y="3584277"/>
                        <a:ext cx="79375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1888430" y="4616152"/>
          <a:ext cx="1143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9" name="Equation" r:id="rId18" imgW="1524000" imgH="596900" progId="Equation.3">
                  <p:embed/>
                </p:oleObj>
              </mc:Choice>
              <mc:Fallback>
                <p:oleObj name="Equation" r:id="rId18" imgW="1524000" imgH="596900" progId="Equation.3">
                  <p:embed/>
                  <p:pic>
                    <p:nvPicPr>
                      <p:cNvPr id="0" name="图片 10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8430" y="4616152"/>
                        <a:ext cx="1143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3107630" y="4498677"/>
          <a:ext cx="7937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0" name="Equation" r:id="rId20" imgW="850900" imgH="698500" progId="Equation.3">
                  <p:embed/>
                </p:oleObj>
              </mc:Choice>
              <mc:Fallback>
                <p:oleObj name="Equation" r:id="rId20" imgW="850900" imgH="698500" progId="Equation.3">
                  <p:embed/>
                  <p:pic>
                    <p:nvPicPr>
                      <p:cNvPr id="0" name="图片 10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7630" y="4498677"/>
                        <a:ext cx="79375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440630" y="5378152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</a:p>
        </p:txBody>
      </p:sp>
      <p:graphicFrame>
        <p:nvGraphicFramePr>
          <p:cNvPr id="12304" name="Object 16"/>
          <p:cNvGraphicFramePr>
            <a:graphicFrameLocks noChangeAspect="1"/>
          </p:cNvGraphicFramePr>
          <p:nvPr/>
        </p:nvGraphicFramePr>
        <p:xfrm>
          <a:off x="2429768" y="5454352"/>
          <a:ext cx="63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1" name="Equation" r:id="rId22" imgW="850900" imgH="596900" progId="Equation.3">
                  <p:embed/>
                </p:oleObj>
              </mc:Choice>
              <mc:Fallback>
                <p:oleObj name="Equation" r:id="rId22" imgW="850900" imgH="596900" progId="Equation.3">
                  <p:embed/>
                  <p:pic>
                    <p:nvPicPr>
                      <p:cNvPr id="0" name="图片 10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9768" y="5454352"/>
                        <a:ext cx="635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3202880" y="5244802"/>
          <a:ext cx="774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2" name="Equation" r:id="rId24" imgW="1028700" imgH="1104900" progId="Equation.3">
                  <p:embed/>
                </p:oleObj>
              </mc:Choice>
              <mc:Fallback>
                <p:oleObj name="Equation" r:id="rId24" imgW="1028700" imgH="1104900" progId="Equation.3">
                  <p:embed/>
                  <p:pic>
                    <p:nvPicPr>
                      <p:cNvPr id="0" name="图片 10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2880" y="5244802"/>
                        <a:ext cx="774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Object 18"/>
          <p:cNvGraphicFramePr>
            <a:graphicFrameLocks noChangeAspect="1"/>
          </p:cNvGraphicFramePr>
          <p:nvPr/>
        </p:nvGraphicFramePr>
        <p:xfrm>
          <a:off x="4034730" y="5378152"/>
          <a:ext cx="711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3" name="Equation" r:id="rId26" imgW="952500" imgH="762000" progId="Equation.3">
                  <p:embed/>
                </p:oleObj>
              </mc:Choice>
              <mc:Fallback>
                <p:oleObj name="Equation" r:id="rId26" imgW="952500" imgH="762000" progId="Equation.3">
                  <p:embed/>
                  <p:pic>
                    <p:nvPicPr>
                      <p:cNvPr id="0" name="图片 10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4730" y="5378152"/>
                        <a:ext cx="711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6504880" y="2177752"/>
          <a:ext cx="2387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4" name="Equation" r:id="rId28" imgW="3187700" imgH="1104900" progId="Equation.3">
                  <p:embed/>
                </p:oleObj>
              </mc:Choice>
              <mc:Fallback>
                <p:oleObj name="Equation" r:id="rId28" imgW="3187700" imgH="1104900" progId="Equation.3">
                  <p:embed/>
                  <p:pic>
                    <p:nvPicPr>
                      <p:cNvPr id="0" name="图片 10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4880" y="2177752"/>
                        <a:ext cx="2387600" cy="825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8" name="Object 20"/>
          <p:cNvGraphicFramePr>
            <a:graphicFrameLocks noChangeAspect="1"/>
          </p:cNvGraphicFramePr>
          <p:nvPr/>
        </p:nvGraphicFramePr>
        <p:xfrm>
          <a:off x="5317430" y="5314652"/>
          <a:ext cx="2146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5" name="Equation" r:id="rId30" imgW="2857500" imgH="1104900" progId="Equation.3">
                  <p:embed/>
                </p:oleObj>
              </mc:Choice>
              <mc:Fallback>
                <p:oleObj name="Equation" r:id="rId30" imgW="2857500" imgH="1104900" progId="Equation.3">
                  <p:embed/>
                  <p:pic>
                    <p:nvPicPr>
                      <p:cNvPr id="0" name="图片 10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7430" y="5314652"/>
                        <a:ext cx="2146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Object 21"/>
          <p:cNvGraphicFramePr>
            <a:graphicFrameLocks noChangeAspect="1"/>
          </p:cNvGraphicFramePr>
          <p:nvPr/>
        </p:nvGraphicFramePr>
        <p:xfrm>
          <a:off x="7552630" y="5530552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6" name="Equation" r:id="rId32" imgW="571500" imgH="406400" progId="Equation.3">
                  <p:embed/>
                </p:oleObj>
              </mc:Choice>
              <mc:Fallback>
                <p:oleObj name="Equation" r:id="rId32" imgW="571500" imgH="406400" progId="Equation.3">
                  <p:embed/>
                  <p:pic>
                    <p:nvPicPr>
                      <p:cNvPr id="0" name="图片 10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2630" y="5530552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440630" y="6078240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故所证结论成立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graphicFrame>
        <p:nvGraphicFramePr>
          <p:cNvPr id="12311" name="Object 23"/>
          <p:cNvGraphicFramePr>
            <a:graphicFrameLocks noChangeAspect="1"/>
          </p:cNvGraphicFramePr>
          <p:nvPr/>
        </p:nvGraphicFramePr>
        <p:xfrm>
          <a:off x="6536630" y="3701752"/>
          <a:ext cx="31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7" name="Equation" r:id="rId34" imgW="419100" imgH="596900" progId="Equation.3">
                  <p:embed/>
                </p:oleObj>
              </mc:Choice>
              <mc:Fallback>
                <p:oleObj name="Equation" r:id="rId34" imgW="419100" imgH="596900" progId="Equation.3">
                  <p:embed/>
                  <p:pic>
                    <p:nvPicPr>
                      <p:cNvPr id="0" name="图片 10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6630" y="3701752"/>
                        <a:ext cx="317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2" name="Object 24"/>
          <p:cNvGraphicFramePr>
            <a:graphicFrameLocks noChangeAspect="1"/>
          </p:cNvGraphicFramePr>
          <p:nvPr/>
        </p:nvGraphicFramePr>
        <p:xfrm>
          <a:off x="6612830" y="4616152"/>
          <a:ext cx="27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8" name="Equation" r:id="rId36" imgW="368300" imgH="596900" progId="Equation.3">
                  <p:embed/>
                </p:oleObj>
              </mc:Choice>
              <mc:Fallback>
                <p:oleObj name="Equation" r:id="rId36" imgW="368300" imgH="596900" progId="Equation.3">
                  <p:embed/>
                  <p:pic>
                    <p:nvPicPr>
                      <p:cNvPr id="0" name="图片 10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2830" y="4616152"/>
                        <a:ext cx="279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0" name="Object 32"/>
          <p:cNvGraphicFramePr>
            <a:graphicFrameLocks noChangeAspect="1"/>
          </p:cNvGraphicFramePr>
          <p:nvPr/>
        </p:nvGraphicFramePr>
        <p:xfrm>
          <a:off x="3898205" y="3679527"/>
          <a:ext cx="9493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9" name="Equation" r:id="rId38" imgW="1270000" imgH="596900" progId="Equation.3">
                  <p:embed/>
                </p:oleObj>
              </mc:Choice>
              <mc:Fallback>
                <p:oleObj name="Equation" r:id="rId38" imgW="1270000" imgH="596900" progId="Equation.3">
                  <p:embed/>
                  <p:pic>
                    <p:nvPicPr>
                      <p:cNvPr id="0" name="图片 10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205" y="3679527"/>
                        <a:ext cx="94932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21" name="Group 33"/>
          <p:cNvGrpSpPr/>
          <p:nvPr/>
        </p:nvGrpSpPr>
        <p:grpSpPr bwMode="auto">
          <a:xfrm>
            <a:off x="4022030" y="3584277"/>
            <a:ext cx="1863725" cy="727075"/>
            <a:chOff x="4512" y="1798"/>
            <a:chExt cx="1174" cy="458"/>
          </a:xfrm>
        </p:grpSpPr>
        <p:sp>
          <p:nvSpPr>
            <p:cNvPr id="12322" name="Rectangle 34"/>
            <p:cNvSpPr>
              <a:spLocks noChangeArrowheads="1"/>
            </p:cNvSpPr>
            <p:nvPr/>
          </p:nvSpPr>
          <p:spPr bwMode="auto">
            <a:xfrm>
              <a:off x="4512" y="1824"/>
              <a:ext cx="816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2323" name="Object 35"/>
            <p:cNvGraphicFramePr>
              <a:graphicFrameLocks noChangeAspect="1"/>
            </p:cNvGraphicFramePr>
            <p:nvPr/>
          </p:nvGraphicFramePr>
          <p:xfrm>
            <a:off x="4512" y="1798"/>
            <a:ext cx="530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10" name="Equation" r:id="rId40" imgW="901700" imgH="698500" progId="Equation.3">
                    <p:embed/>
                  </p:oleObj>
                </mc:Choice>
                <mc:Fallback>
                  <p:oleObj name="Equation" r:id="rId40" imgW="901700" imgH="698500" progId="Equation.3">
                    <p:embed/>
                    <p:pic>
                      <p:nvPicPr>
                        <p:cNvPr id="0" name="图片 10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798"/>
                          <a:ext cx="530" cy="41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4" name="Object 36"/>
            <p:cNvGraphicFramePr>
              <a:graphicFrameLocks noChangeAspect="1"/>
            </p:cNvGraphicFramePr>
            <p:nvPr/>
          </p:nvGraphicFramePr>
          <p:xfrm>
            <a:off x="5088" y="1872"/>
            <a:ext cx="59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11" name="Equation" r:id="rId42" imgW="1270000" imgH="596900" progId="Equation.3">
                    <p:embed/>
                  </p:oleObj>
                </mc:Choice>
                <mc:Fallback>
                  <p:oleObj name="Equation" r:id="rId42" imgW="1270000" imgH="596900" progId="Equation.3">
                    <p:embed/>
                    <p:pic>
                      <p:nvPicPr>
                        <p:cNvPr id="0" name="图片 10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872"/>
                          <a:ext cx="598" cy="279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25" name="Group 37"/>
          <p:cNvGrpSpPr/>
          <p:nvPr/>
        </p:nvGrpSpPr>
        <p:grpSpPr bwMode="auto">
          <a:xfrm>
            <a:off x="5088830" y="3682702"/>
            <a:ext cx="762000" cy="457200"/>
            <a:chOff x="2880" y="2256"/>
            <a:chExt cx="480" cy="288"/>
          </a:xfrm>
        </p:grpSpPr>
        <p:sp>
          <p:nvSpPr>
            <p:cNvPr id="12326" name="Rectangle 38"/>
            <p:cNvSpPr>
              <a:spLocks noChangeArrowheads="1"/>
            </p:cNvSpPr>
            <p:nvPr/>
          </p:nvSpPr>
          <p:spPr bwMode="auto">
            <a:xfrm>
              <a:off x="2880" y="2256"/>
              <a:ext cx="48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2327" name="Object 39"/>
            <p:cNvGraphicFramePr>
              <a:graphicFrameLocks noChangeAspect="1"/>
            </p:cNvGraphicFramePr>
            <p:nvPr/>
          </p:nvGraphicFramePr>
          <p:xfrm>
            <a:off x="2913" y="2373"/>
            <a:ext cx="207" cy="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12" name="Equation" r:id="rId44" imgW="457200" imgH="152400" progId="Equation.3">
                    <p:embed/>
                  </p:oleObj>
                </mc:Choice>
                <mc:Fallback>
                  <p:oleObj name="Equation" r:id="rId44" imgW="457200" imgH="152400" progId="Equation.3">
                    <p:embed/>
                    <p:pic>
                      <p:nvPicPr>
                        <p:cNvPr id="0" name="图片 10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2373"/>
                          <a:ext cx="207" cy="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28" name="Object 40"/>
          <p:cNvGraphicFramePr>
            <a:graphicFrameLocks noChangeAspect="1"/>
          </p:cNvGraphicFramePr>
          <p:nvPr/>
        </p:nvGraphicFramePr>
        <p:xfrm>
          <a:off x="5546030" y="3609677"/>
          <a:ext cx="9683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3" name="Equation" r:id="rId46" imgW="1028700" imgH="698500" progId="Equation.3">
                  <p:embed/>
                </p:oleObj>
              </mc:Choice>
              <mc:Fallback>
                <p:oleObj name="Equation" r:id="rId46" imgW="1028700" imgH="698500" progId="Equation.3">
                  <p:embed/>
                  <p:pic>
                    <p:nvPicPr>
                      <p:cNvPr id="0" name="图片 10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030" y="3609677"/>
                        <a:ext cx="96837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9" name="Object 41"/>
          <p:cNvGraphicFramePr>
            <a:graphicFrameLocks noChangeAspect="1"/>
          </p:cNvGraphicFramePr>
          <p:nvPr/>
        </p:nvGraphicFramePr>
        <p:xfrm>
          <a:off x="3945830" y="4630440"/>
          <a:ext cx="9001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4" name="Equation" r:id="rId48" imgW="1206500" imgH="596900" progId="Equation.3">
                  <p:embed/>
                </p:oleObj>
              </mc:Choice>
              <mc:Fallback>
                <p:oleObj name="Equation" r:id="rId48" imgW="1206500" imgH="596900" progId="Equation.3">
                  <p:embed/>
                  <p:pic>
                    <p:nvPicPr>
                      <p:cNvPr id="0" name="图片 10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5830" y="4630440"/>
                        <a:ext cx="9001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30" name="Group 42"/>
          <p:cNvGrpSpPr/>
          <p:nvPr/>
        </p:nvGrpSpPr>
        <p:grpSpPr bwMode="auto">
          <a:xfrm>
            <a:off x="4022030" y="4425652"/>
            <a:ext cx="1849438" cy="800100"/>
            <a:chOff x="2208" y="2712"/>
            <a:chExt cx="1165" cy="504"/>
          </a:xfrm>
        </p:grpSpPr>
        <p:sp>
          <p:nvSpPr>
            <p:cNvPr id="12331" name="Rectangle 43"/>
            <p:cNvSpPr>
              <a:spLocks noChangeArrowheads="1"/>
            </p:cNvSpPr>
            <p:nvPr/>
          </p:nvSpPr>
          <p:spPr bwMode="auto">
            <a:xfrm>
              <a:off x="2208" y="2712"/>
              <a:ext cx="829" cy="5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2332" name="Object 44"/>
            <p:cNvGraphicFramePr>
              <a:graphicFrameLocks noChangeAspect="1"/>
            </p:cNvGraphicFramePr>
            <p:nvPr/>
          </p:nvGraphicFramePr>
          <p:xfrm>
            <a:off x="2221" y="2760"/>
            <a:ext cx="52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15" name="Equation" r:id="rId50" imgW="901700" imgH="698500" progId="Equation.3">
                    <p:embed/>
                  </p:oleObj>
                </mc:Choice>
                <mc:Fallback>
                  <p:oleObj name="Equation" r:id="rId50" imgW="901700" imgH="698500" progId="Equation.3">
                    <p:embed/>
                    <p:pic>
                      <p:nvPicPr>
                        <p:cNvPr id="0" name="图片 10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1" y="2760"/>
                          <a:ext cx="528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3" name="Object 45"/>
            <p:cNvGraphicFramePr>
              <a:graphicFrameLocks noChangeAspect="1"/>
            </p:cNvGraphicFramePr>
            <p:nvPr/>
          </p:nvGraphicFramePr>
          <p:xfrm>
            <a:off x="2777" y="2838"/>
            <a:ext cx="596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16" name="Equation" r:id="rId52" imgW="1257300" imgH="596900" progId="Equation.3">
                    <p:embed/>
                  </p:oleObj>
                </mc:Choice>
                <mc:Fallback>
                  <p:oleObj name="Equation" r:id="rId52" imgW="1257300" imgH="596900" progId="Equation.3">
                    <p:embed/>
                    <p:pic>
                      <p:nvPicPr>
                        <p:cNvPr id="0" name="图片 10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7" y="2838"/>
                          <a:ext cx="596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34" name="Group 46"/>
          <p:cNvGrpSpPr/>
          <p:nvPr/>
        </p:nvGrpSpPr>
        <p:grpSpPr bwMode="auto">
          <a:xfrm>
            <a:off x="5088830" y="4539952"/>
            <a:ext cx="838200" cy="609600"/>
            <a:chOff x="2880" y="2784"/>
            <a:chExt cx="528" cy="384"/>
          </a:xfrm>
        </p:grpSpPr>
        <p:sp>
          <p:nvSpPr>
            <p:cNvPr id="12335" name="Rectangle 47"/>
            <p:cNvSpPr>
              <a:spLocks noChangeArrowheads="1"/>
            </p:cNvSpPr>
            <p:nvPr/>
          </p:nvSpPr>
          <p:spPr bwMode="auto">
            <a:xfrm>
              <a:off x="2880" y="2784"/>
              <a:ext cx="528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2336" name="Object 48"/>
            <p:cNvGraphicFramePr>
              <a:graphicFrameLocks noChangeAspect="1"/>
            </p:cNvGraphicFramePr>
            <p:nvPr/>
          </p:nvGraphicFramePr>
          <p:xfrm>
            <a:off x="2896" y="2935"/>
            <a:ext cx="224" cy="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17" name="Equation" r:id="rId54" imgW="457200" imgH="152400" progId="Equation.3">
                    <p:embed/>
                  </p:oleObj>
                </mc:Choice>
                <mc:Fallback>
                  <p:oleObj name="Equation" r:id="rId54" imgW="457200" imgH="152400" progId="Equation.3">
                    <p:embed/>
                    <p:pic>
                      <p:nvPicPr>
                        <p:cNvPr id="0" name="图片 10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6" y="2935"/>
                          <a:ext cx="224" cy="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37" name="Object 49"/>
          <p:cNvGraphicFramePr>
            <a:graphicFrameLocks noChangeAspect="1"/>
          </p:cNvGraphicFramePr>
          <p:nvPr/>
        </p:nvGraphicFramePr>
        <p:xfrm>
          <a:off x="5546030" y="4539952"/>
          <a:ext cx="9652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8" name="Equation" r:id="rId56" imgW="1028700" imgH="673100" progId="Equation.3">
                  <p:embed/>
                </p:oleObj>
              </mc:Choice>
              <mc:Fallback>
                <p:oleObj name="Equation" r:id="rId56" imgW="1028700" imgH="673100" progId="Equation.3">
                  <p:embed/>
                  <p:pic>
                    <p:nvPicPr>
                      <p:cNvPr id="0" name="图片 10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030" y="4539952"/>
                        <a:ext cx="9652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/>
      <p:bldP spid="12291" grpId="0" animBg="1"/>
      <p:bldP spid="12296" grpId="0" autoUpdateAnimBg="0"/>
      <p:bldP spid="12298" grpId="0" autoUpdateAnimBg="0"/>
      <p:bldP spid="12303" grpId="0" autoUpdateAnimBg="0"/>
      <p:bldP spid="1231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115616" y="1327820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基本积分法</a:t>
            </a:r>
          </a:p>
        </p:txBody>
      </p:sp>
      <p:sp>
        <p:nvSpPr>
          <p:cNvPr id="13316" name="AutoShape 4"/>
          <p:cNvSpPr/>
          <p:nvPr/>
        </p:nvSpPr>
        <p:spPr bwMode="auto">
          <a:xfrm>
            <a:off x="3173016" y="116113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>
            <a:solidFill>
              <a:srgbClr val="00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325416" y="1023020"/>
            <a:ext cx="2033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换元积分法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325416" y="1694532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分部积分法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611416" y="908720"/>
            <a:ext cx="2209800" cy="1416606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0066CC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换元</a:t>
            </a: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换限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配元</a:t>
            </a:r>
            <a:r>
              <a:rPr kumimoji="1"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换限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边积边代限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820018" y="3069407"/>
            <a:ext cx="1301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Ex1.</a:t>
            </a:r>
            <a:endParaRPr kumimoji="1"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693638" y="3945707"/>
            <a:ext cx="1670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</a:p>
        </p:txBody>
      </p:sp>
      <p:graphicFrame>
        <p:nvGraphicFramePr>
          <p:cNvPr id="13330" name="Object 18"/>
          <p:cNvGraphicFramePr>
            <a:graphicFrameLocks noChangeAspect="1"/>
          </p:cNvGraphicFramePr>
          <p:nvPr/>
        </p:nvGraphicFramePr>
        <p:xfrm>
          <a:off x="2249388" y="4093344"/>
          <a:ext cx="1333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3" name="Equation" r:id="rId3" imgW="1778000" imgH="469900" progId="Equation.3">
                  <p:embed/>
                </p:oleObj>
              </mc:Choice>
              <mc:Fallback>
                <p:oleObj name="Equation" r:id="rId3" imgW="1778000" imgH="469900" progId="Equation.3">
                  <p:embed/>
                  <p:pic>
                    <p:nvPicPr>
                      <p:cNvPr id="0" name="图片 104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388" y="4093344"/>
                        <a:ext cx="1333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19"/>
          <p:cNvGraphicFramePr>
            <a:graphicFrameLocks noChangeAspect="1"/>
          </p:cNvGraphicFramePr>
          <p:nvPr/>
        </p:nvGraphicFramePr>
        <p:xfrm>
          <a:off x="1755204" y="2924944"/>
          <a:ext cx="4914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4" name="Equation" r:id="rId5" imgW="6553200" imgH="1231900" progId="Equation.3">
                  <p:embed/>
                </p:oleObj>
              </mc:Choice>
              <mc:Fallback>
                <p:oleObj name="Equation" r:id="rId5" imgW="6553200" imgH="1231900" progId="Equation.3">
                  <p:embed/>
                  <p:pic>
                    <p:nvPicPr>
                      <p:cNvPr id="0" name="图片 104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204" y="2924944"/>
                        <a:ext cx="4914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3582888" y="3915544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</a:p>
        </p:txBody>
      </p:sp>
      <p:graphicFrame>
        <p:nvGraphicFramePr>
          <p:cNvPr id="13333" name="Object 21"/>
          <p:cNvGraphicFramePr>
            <a:graphicFrameLocks noChangeAspect="1"/>
          </p:cNvGraphicFramePr>
          <p:nvPr/>
        </p:nvGraphicFramePr>
        <p:xfrm>
          <a:off x="2065238" y="4601344"/>
          <a:ext cx="25908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5" name="Equation" r:id="rId7" imgW="3454400" imgH="1028700" progId="Equation.3">
                  <p:embed/>
                </p:oleObj>
              </mc:Choice>
              <mc:Fallback>
                <p:oleObj name="Equation" r:id="rId7" imgW="3454400" imgH="1028700" progId="Equation.3">
                  <p:embed/>
                  <p:pic>
                    <p:nvPicPr>
                      <p:cNvPr id="0" name="图片 104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238" y="4601344"/>
                        <a:ext cx="25908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4" name="Object 22"/>
          <p:cNvGraphicFramePr>
            <a:graphicFrameLocks noChangeAspect="1"/>
          </p:cNvGraphicFramePr>
          <p:nvPr/>
        </p:nvGraphicFramePr>
        <p:xfrm>
          <a:off x="4967188" y="4829944"/>
          <a:ext cx="2197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6" name="Equation" r:id="rId9" imgW="2933700" imgH="546100" progId="Equation.3">
                  <p:embed/>
                </p:oleObj>
              </mc:Choice>
              <mc:Fallback>
                <p:oleObj name="Equation" r:id="rId9" imgW="2933700" imgH="546100" progId="Equation.3">
                  <p:embed/>
                  <p:pic>
                    <p:nvPicPr>
                      <p:cNvPr id="0" name="图片 104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188" y="4829944"/>
                        <a:ext cx="2197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5" name="Object 23"/>
          <p:cNvGraphicFramePr>
            <a:graphicFrameLocks noChangeAspect="1"/>
          </p:cNvGraphicFramePr>
          <p:nvPr/>
        </p:nvGraphicFramePr>
        <p:xfrm>
          <a:off x="4706838" y="4601344"/>
          <a:ext cx="990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7" name="Equation" r:id="rId11" imgW="1320800" imgH="1028700" progId="Equation.3">
                  <p:embed/>
                </p:oleObj>
              </mc:Choice>
              <mc:Fallback>
                <p:oleObj name="Equation" r:id="rId11" imgW="1320800" imgH="1028700" progId="Equation.3">
                  <p:embed/>
                  <p:pic>
                    <p:nvPicPr>
                      <p:cNvPr id="0" name="图片 104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838" y="4601344"/>
                        <a:ext cx="990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6" name="Object 24"/>
          <p:cNvGraphicFramePr>
            <a:graphicFrameLocks noChangeAspect="1"/>
          </p:cNvGraphicFramePr>
          <p:nvPr/>
        </p:nvGraphicFramePr>
        <p:xfrm>
          <a:off x="5621238" y="4741044"/>
          <a:ext cx="110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8" name="Equation" r:id="rId13" imgW="1473200" imgH="571500" progId="Equation.3">
                  <p:embed/>
                </p:oleObj>
              </mc:Choice>
              <mc:Fallback>
                <p:oleObj name="Equation" r:id="rId13" imgW="1473200" imgH="571500" progId="Equation.3">
                  <p:embed/>
                  <p:pic>
                    <p:nvPicPr>
                      <p:cNvPr id="0" name="图片 104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1238" y="4741044"/>
                        <a:ext cx="1104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7" name="Object 25"/>
          <p:cNvGraphicFramePr>
            <a:graphicFrameLocks noChangeAspect="1"/>
          </p:cNvGraphicFramePr>
          <p:nvPr/>
        </p:nvGraphicFramePr>
        <p:xfrm>
          <a:off x="5276279" y="3039244"/>
          <a:ext cx="11080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9" name="Equation" r:id="rId15" imgW="1473200" imgH="571500" progId="Equation.3">
                  <p:embed/>
                </p:oleObj>
              </mc:Choice>
              <mc:Fallback>
                <p:oleObj name="Equation" r:id="rId15" imgW="1473200" imgH="571500" progId="Equation.3">
                  <p:embed/>
                  <p:pic>
                    <p:nvPicPr>
                      <p:cNvPr id="0" name="图片 104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279" y="3039244"/>
                        <a:ext cx="11080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6" grpId="0" animBg="1"/>
      <p:bldP spid="13317" grpId="0"/>
      <p:bldP spid="13318" grpId="0"/>
      <p:bldP spid="13319" grpId="0" animBg="1"/>
      <p:bldP spid="13328" grpId="0" autoUpdateAnimBg="0"/>
      <p:bldP spid="13329" grpId="0" autoUpdateAnimBg="0"/>
      <p:bldP spid="1333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9757" y="965225"/>
            <a:ext cx="1406947" cy="609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Ex2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748408" y="993800"/>
          <a:ext cx="289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8" name="Equation" r:id="rId3" imgW="3860800" imgH="596900" progId="Equation.3">
                  <p:embed/>
                </p:oleObj>
              </mc:Choice>
              <mc:Fallback>
                <p:oleObj name="Equation" r:id="rId3" imgW="3860800" imgH="596900" progId="Equation.3">
                  <p:embed/>
                  <p:pic>
                    <p:nvPicPr>
                      <p:cNvPr id="0" name="图片 119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lum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8408" y="993800"/>
                        <a:ext cx="289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4593282" y="777900"/>
          <a:ext cx="2705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9" name="Equation" r:id="rId5" imgW="3606800" imgH="1130300" progId="Equation.3">
                  <p:embed/>
                </p:oleObj>
              </mc:Choice>
              <mc:Fallback>
                <p:oleObj name="Equation" r:id="rId5" imgW="3606800" imgH="1130300" progId="Equation.3">
                  <p:embed/>
                  <p:pic>
                    <p:nvPicPr>
                      <p:cNvPr id="0" name="图片 119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lum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3282" y="777900"/>
                        <a:ext cx="2705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7274710" y="961485"/>
          <a:ext cx="1257730" cy="509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0" name="Equation" r:id="rId7" imgW="12801600" imgH="5181600" progId="Equation.DSMT4">
                  <p:embed/>
                </p:oleObj>
              </mc:Choice>
              <mc:Fallback>
                <p:oleObj name="Equation" r:id="rId7" imgW="12801600" imgH="5181600" progId="Equation.DSMT4">
                  <p:embed/>
                  <p:pic>
                    <p:nvPicPr>
                      <p:cNvPr id="0" name="图片 119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lum contrast="-6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4710" y="961485"/>
                        <a:ext cx="1257730" cy="509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584646" y="1802334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解法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1860996" y="1641996"/>
          <a:ext cx="257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1" name="Equation" r:id="rId9" imgW="3441700" imgH="1130300" progId="Equation.3">
                  <p:embed/>
                </p:oleObj>
              </mc:Choice>
              <mc:Fallback>
                <p:oleObj name="Equation" r:id="rId9" imgW="3441700" imgH="1130300" progId="Equation.3">
                  <p:embed/>
                  <p:pic>
                    <p:nvPicPr>
                      <p:cNvPr id="0" name="图片 119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996" y="1641996"/>
                        <a:ext cx="2578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4527996" y="1768996"/>
          <a:ext cx="2146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2" name="Equation" r:id="rId11" imgW="2857500" imgH="673100" progId="Equation.3">
                  <p:embed/>
                </p:oleObj>
              </mc:Choice>
              <mc:Fallback>
                <p:oleObj name="Equation" r:id="rId11" imgW="2857500" imgH="673100" progId="Equation.3">
                  <p:embed/>
                  <p:pic>
                    <p:nvPicPr>
                      <p:cNvPr id="0" name="图片 119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lum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996" y="1768996"/>
                        <a:ext cx="2146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3203848" y="1627213"/>
            <a:ext cx="1295400" cy="15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6750496" y="1768996"/>
          <a:ext cx="1193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3" name="Equation" r:id="rId13" imgW="1587500" imgH="673100" progId="Equation.3">
                  <p:embed/>
                </p:oleObj>
              </mc:Choice>
              <mc:Fallback>
                <p:oleObj name="Equation" r:id="rId13" imgW="1587500" imgH="673100" progId="Equation.3">
                  <p:embed/>
                  <p:pic>
                    <p:nvPicPr>
                      <p:cNvPr id="0" name="图片 119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496" y="1768996"/>
                        <a:ext cx="1193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548709" y="2348880"/>
          <a:ext cx="1647027" cy="59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4" name="Equation" r:id="rId15" imgW="15240000" imgH="5486400" progId="Equation.DSMT4">
                  <p:embed/>
                </p:oleObj>
              </mc:Choice>
              <mc:Fallback>
                <p:oleObj name="Equation" r:id="rId15" imgW="15240000" imgH="5486400" progId="Equation.DSMT4">
                  <p:embed/>
                  <p:pic>
                    <p:nvPicPr>
                      <p:cNvPr id="0" name="图片 119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lum contrast="-6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09" y="2348880"/>
                        <a:ext cx="1647027" cy="592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2026250" y="2348880"/>
          <a:ext cx="2602301" cy="625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5" name="Equation" r:id="rId17" imgW="24079200" imgH="5791200" progId="Equation.DSMT4">
                  <p:embed/>
                </p:oleObj>
              </mc:Choice>
              <mc:Fallback>
                <p:oleObj name="Equation" r:id="rId17" imgW="24079200" imgH="5791200" progId="Equation.DSMT4">
                  <p:embed/>
                  <p:pic>
                    <p:nvPicPr>
                      <p:cNvPr id="0" name="图片 119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lum contrast="-6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6250" y="2348880"/>
                        <a:ext cx="2602301" cy="6258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4702063" y="2367548"/>
          <a:ext cx="1244727" cy="61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6" name="Equation" r:id="rId19" imgW="1371600" imgH="673100" progId="Equation.3">
                  <p:embed/>
                </p:oleObj>
              </mc:Choice>
              <mc:Fallback>
                <p:oleObj name="Equation" r:id="rId19" imgW="1371600" imgH="673100" progId="Equation.3">
                  <p:embed/>
                  <p:pic>
                    <p:nvPicPr>
                      <p:cNvPr id="0" name="图片 119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  <a:lum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063" y="2367548"/>
                        <a:ext cx="1244727" cy="614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6625160" y="2367548"/>
          <a:ext cx="1475232" cy="61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7" name="Equation" r:id="rId21" imgW="1625600" imgH="673100" progId="Equation.3">
                  <p:embed/>
                </p:oleObj>
              </mc:Choice>
              <mc:Fallback>
                <p:oleObj name="Equation" r:id="rId21" imgW="1625600" imgH="673100" progId="Equation.3">
                  <p:embed/>
                  <p:pic>
                    <p:nvPicPr>
                      <p:cNvPr id="0" name="图片 119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lum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5160" y="2367548"/>
                        <a:ext cx="1475232" cy="614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584646" y="3147392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解法</a:t>
            </a:r>
            <a:r>
              <a:rPr kumimoji="1"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1721296" y="3177555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对已知等式两边求导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graphicFrame>
        <p:nvGraphicFramePr>
          <p:cNvPr id="14353" name="Object 17"/>
          <p:cNvGraphicFramePr>
            <a:graphicFrameLocks noChangeAspect="1"/>
          </p:cNvGraphicFramePr>
          <p:nvPr/>
        </p:nvGraphicFramePr>
        <p:xfrm>
          <a:off x="1568896" y="3826842"/>
          <a:ext cx="2082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8" name="Equation" r:id="rId23" imgW="2781300" imgH="762000" progId="Equation.3">
                  <p:embed/>
                </p:oleObj>
              </mc:Choice>
              <mc:Fallback>
                <p:oleObj name="Equation" r:id="rId23" imgW="2781300" imgH="762000" progId="Equation.3">
                  <p:embed/>
                  <p:pic>
                    <p:nvPicPr>
                      <p:cNvPr id="0" name="图片 119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896" y="3826842"/>
                        <a:ext cx="2082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4" name="AutoShape 18"/>
          <p:cNvSpPr>
            <a:spLocks noChangeArrowheads="1"/>
          </p:cNvSpPr>
          <p:nvPr/>
        </p:nvSpPr>
        <p:spPr bwMode="auto">
          <a:xfrm>
            <a:off x="6012160" y="2608086"/>
            <a:ext cx="536080" cy="184404"/>
          </a:xfrm>
          <a:prstGeom prst="rightArrow">
            <a:avLst>
              <a:gd name="adj1" fmla="val 50000"/>
              <a:gd name="adj2" fmla="val 1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355" name="Object 19"/>
          <p:cNvGraphicFramePr>
            <a:graphicFrameLocks noChangeAspect="1"/>
          </p:cNvGraphicFramePr>
          <p:nvPr/>
        </p:nvGraphicFramePr>
        <p:xfrm>
          <a:off x="354447" y="4513624"/>
          <a:ext cx="1437407" cy="5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9" name="Equation" r:id="rId25" imgW="14630400" imgH="5486400" progId="Equation.DSMT4">
                  <p:embed/>
                </p:oleObj>
              </mc:Choice>
              <mc:Fallback>
                <p:oleObj name="Equation" r:id="rId25" imgW="14630400" imgH="5486400" progId="Equation.DSMT4">
                  <p:embed/>
                  <p:pic>
                    <p:nvPicPr>
                      <p:cNvPr id="0" name="图片 119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biLevel thresh="50000"/>
                        <a:grayscl/>
                        <a:lum contrast="-6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47" y="4513624"/>
                        <a:ext cx="1437407" cy="539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Object 20"/>
          <p:cNvGraphicFramePr>
            <a:graphicFrameLocks noChangeAspect="1"/>
          </p:cNvGraphicFramePr>
          <p:nvPr/>
        </p:nvGraphicFramePr>
        <p:xfrm>
          <a:off x="1789006" y="4520408"/>
          <a:ext cx="1946489" cy="658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0" name="Equation" r:id="rId27" imgW="19812000" imgH="6705600" progId="Equation.DSMT4">
                  <p:embed/>
                </p:oleObj>
              </mc:Choice>
              <mc:Fallback>
                <p:oleObj name="Equation" r:id="rId27" imgW="19812000" imgH="6705600" progId="Equation.DSMT4">
                  <p:embed/>
                  <p:pic>
                    <p:nvPicPr>
                      <p:cNvPr id="0" name="图片 119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biLevel thresh="50000"/>
                        <a:grayscl/>
                        <a:lum contrast="-6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006" y="4520408"/>
                        <a:ext cx="1946489" cy="658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21"/>
          <p:cNvGraphicFramePr>
            <a:graphicFrameLocks noChangeAspect="1"/>
          </p:cNvGraphicFramePr>
          <p:nvPr/>
        </p:nvGraphicFramePr>
        <p:xfrm>
          <a:off x="387952" y="5131596"/>
          <a:ext cx="4710496" cy="922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1" name="Equation" r:id="rId29" imgW="43586400" imgH="8534400" progId="Equation.DSMT4">
                  <p:embed/>
                </p:oleObj>
              </mc:Choice>
              <mc:Fallback>
                <p:oleObj name="Equation" r:id="rId29" imgW="43586400" imgH="8534400" progId="Equation.DSMT4">
                  <p:embed/>
                  <p:pic>
                    <p:nvPicPr>
                      <p:cNvPr id="0" name="图片 119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biLevel thresh="50000"/>
                        <a:grayscl/>
                        <a:lum contrast="-6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52" y="5131596"/>
                        <a:ext cx="4710496" cy="922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8" name="Object 22"/>
          <p:cNvGraphicFramePr>
            <a:graphicFrameLocks noChangeAspect="1"/>
          </p:cNvGraphicFramePr>
          <p:nvPr/>
        </p:nvGraphicFramePr>
        <p:xfrm>
          <a:off x="1930846" y="5949280"/>
          <a:ext cx="1524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2" name="Equation" r:id="rId31" imgW="2032000" imgH="1028700" progId="Equation.3">
                  <p:embed/>
                </p:oleObj>
              </mc:Choice>
              <mc:Fallback>
                <p:oleObj name="Equation" r:id="rId31" imgW="2032000" imgH="1028700" progId="Equation.3">
                  <p:embed/>
                  <p:pic>
                    <p:nvPicPr>
                      <p:cNvPr id="0" name="图片 119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biLevel thresh="50000"/>
                        <a:grayscl/>
                        <a:lum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846" y="5949280"/>
                        <a:ext cx="1524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9" name="Object 23"/>
          <p:cNvGraphicFramePr>
            <a:graphicFrameLocks noChangeAspect="1"/>
          </p:cNvGraphicFramePr>
          <p:nvPr/>
        </p:nvGraphicFramePr>
        <p:xfrm>
          <a:off x="3550096" y="6101680"/>
          <a:ext cx="457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3" name="Equation" r:id="rId33" imgW="609600" imgH="673100" progId="Equation.3">
                  <p:embed/>
                </p:oleObj>
              </mc:Choice>
              <mc:Fallback>
                <p:oleObj name="Equation" r:id="rId33" imgW="609600" imgH="673100" progId="Equation.3">
                  <p:embed/>
                  <p:pic>
                    <p:nvPicPr>
                      <p:cNvPr id="0" name="图片 119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0096" y="6101680"/>
                        <a:ext cx="457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0" name="Line 24"/>
          <p:cNvSpPr>
            <a:spLocks noChangeShapeType="1"/>
          </p:cNvSpPr>
          <p:nvPr/>
        </p:nvSpPr>
        <p:spPr bwMode="auto">
          <a:xfrm>
            <a:off x="5531296" y="2996952"/>
            <a:ext cx="0" cy="3886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5607496" y="3073152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6598096" y="3073152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若改题为</a:t>
            </a:r>
          </a:p>
        </p:txBody>
      </p:sp>
      <p:graphicFrame>
        <p:nvGraphicFramePr>
          <p:cNvPr id="14363" name="Object 27"/>
          <p:cNvGraphicFramePr>
            <a:graphicFrameLocks noChangeAspect="1"/>
          </p:cNvGraphicFramePr>
          <p:nvPr/>
        </p:nvGraphicFramePr>
        <p:xfrm>
          <a:off x="5937696" y="3543052"/>
          <a:ext cx="2832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4" name="Equation" r:id="rId35" imgW="3771900" imgH="1130300" progId="Equation.3">
                  <p:embed/>
                </p:oleObj>
              </mc:Choice>
              <mc:Fallback>
                <p:oleObj name="Equation" r:id="rId35" imgW="3771900" imgH="1130300" progId="Equation.3">
                  <p:embed/>
                  <p:pic>
                    <p:nvPicPr>
                      <p:cNvPr id="0" name="图片 119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696" y="3543052"/>
                        <a:ext cx="2832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4" name="Object 28"/>
          <p:cNvGraphicFramePr>
            <a:graphicFrameLocks noChangeAspect="1"/>
          </p:cNvGraphicFramePr>
          <p:nvPr/>
        </p:nvGraphicFramePr>
        <p:xfrm>
          <a:off x="6598096" y="4368552"/>
          <a:ext cx="1219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5" name="Equation" r:id="rId37" imgW="1625600" imgH="546100" progId="Equation.3">
                  <p:embed/>
                </p:oleObj>
              </mc:Choice>
              <mc:Fallback>
                <p:oleObj name="Equation" r:id="rId37" imgW="1625600" imgH="546100" progId="Equation.3">
                  <p:embed/>
                  <p:pic>
                    <p:nvPicPr>
                      <p:cNvPr id="0" name="图片 119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biLevel thresh="50000"/>
                        <a:grayscl/>
                        <a:lum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8096" y="4368552"/>
                        <a:ext cx="1219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5607496" y="4840040"/>
            <a:ext cx="320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两边求导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</a:p>
        </p:txBody>
      </p:sp>
      <p:graphicFrame>
        <p:nvGraphicFramePr>
          <p:cNvPr id="14366" name="Object 30"/>
          <p:cNvGraphicFramePr>
            <a:graphicFrameLocks noChangeAspect="1"/>
          </p:cNvGraphicFramePr>
          <p:nvPr/>
        </p:nvGraphicFramePr>
        <p:xfrm>
          <a:off x="6585396" y="5371852"/>
          <a:ext cx="1612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6" name="Equation" r:id="rId39" imgW="2146300" imgH="901700" progId="Equation.3">
                  <p:embed/>
                </p:oleObj>
              </mc:Choice>
              <mc:Fallback>
                <p:oleObj name="Equation" r:id="rId39" imgW="2146300" imgH="901700" progId="Equation.3">
                  <p:embed/>
                  <p:pic>
                    <p:nvPicPr>
                      <p:cNvPr id="0" name="图片 119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biLevel thresh="50000"/>
                        <a:grayscl/>
                        <a:lum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5396" y="5371852"/>
                        <a:ext cx="16129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7" name="Object 31"/>
          <p:cNvGraphicFramePr>
            <a:graphicFrameLocks noChangeAspect="1"/>
          </p:cNvGraphicFramePr>
          <p:nvPr/>
        </p:nvGraphicFramePr>
        <p:xfrm>
          <a:off x="6191696" y="5949280"/>
          <a:ext cx="2730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7" name="Equation" r:id="rId41" imgW="3644900" imgH="1028700" progId="Equation.3">
                  <p:embed/>
                </p:oleObj>
              </mc:Choice>
              <mc:Fallback>
                <p:oleObj name="Equation" r:id="rId41" imgW="3644900" imgH="1028700" progId="Equation.3">
                  <p:embed/>
                  <p:pic>
                    <p:nvPicPr>
                      <p:cNvPr id="0" name="图片 119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biLevel thresh="50000"/>
                        <a:grayscl/>
                        <a:lum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696" y="5949280"/>
                        <a:ext cx="2730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8" name="Line 32"/>
          <p:cNvSpPr>
            <a:spLocks noChangeShapeType="1"/>
          </p:cNvSpPr>
          <p:nvPr/>
        </p:nvSpPr>
        <p:spPr bwMode="auto">
          <a:xfrm>
            <a:off x="5531296" y="2996952"/>
            <a:ext cx="3505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76" name="Line 40"/>
          <p:cNvSpPr>
            <a:spLocks noChangeShapeType="1"/>
          </p:cNvSpPr>
          <p:nvPr/>
        </p:nvSpPr>
        <p:spPr bwMode="auto">
          <a:xfrm>
            <a:off x="4726632" y="1628800"/>
            <a:ext cx="2362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77" name="Text Box 41"/>
          <p:cNvSpPr txBox="1">
            <a:spLocks noChangeArrowheads="1"/>
          </p:cNvSpPr>
          <p:nvPr/>
        </p:nvSpPr>
        <p:spPr bwMode="auto">
          <a:xfrm>
            <a:off x="257621" y="3833192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utoUpdateAnimBg="0"/>
      <p:bldP spid="14345" grpId="0" animBg="1"/>
      <p:bldP spid="14351" grpId="0" autoUpdateAnimBg="0"/>
      <p:bldP spid="14352" grpId="0" autoUpdateAnimBg="0"/>
      <p:bldP spid="14354" grpId="0" animBg="1"/>
      <p:bldP spid="14360" grpId="0" animBg="1"/>
      <p:bldP spid="14361" grpId="0" autoUpdateAnimBg="0"/>
      <p:bldP spid="14362" grpId="0" autoUpdateAnimBg="0"/>
      <p:bldP spid="14365" grpId="0" autoUpdateAnimBg="0"/>
      <p:bldP spid="14368" grpId="0" animBg="1"/>
      <p:bldP spid="14376" grpId="0" animBg="1"/>
      <p:bldP spid="1437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71805" y="908720"/>
            <a:ext cx="1676400" cy="5334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Ex3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1772052" y="932224"/>
          <a:ext cx="2964646" cy="5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8" name="Equation" r:id="rId3" imgW="30175200" imgH="5486400" progId="Equation.DSMT4">
                  <p:embed/>
                </p:oleObj>
              </mc:Choice>
              <mc:Fallback>
                <p:oleObj name="Equation" r:id="rId3" imgW="30175200" imgH="5486400" progId="Equation.DSMT4">
                  <p:embed/>
                  <p:pic>
                    <p:nvPicPr>
                      <p:cNvPr id="0" name="图片 126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lum contrast="-6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2052" y="932224"/>
                        <a:ext cx="2964646" cy="539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4680704" y="939206"/>
          <a:ext cx="3491696" cy="559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9" name="Equation" r:id="rId5" imgW="32308800" imgH="5181600" progId="Equation.DSMT4">
                  <p:embed/>
                </p:oleObj>
              </mc:Choice>
              <mc:Fallback>
                <p:oleObj name="Equation" r:id="rId5" imgW="32308800" imgH="5181600" progId="Equation.DSMT4">
                  <p:embed/>
                  <p:pic>
                    <p:nvPicPr>
                      <p:cNvPr id="0" name="图片 126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lum contrast="-6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0704" y="939206"/>
                        <a:ext cx="3491696" cy="559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491828" y="1727864"/>
          <a:ext cx="146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0" name="Equation" r:id="rId7" imgW="1943100" imgH="558800" progId="Equation.3">
                  <p:embed/>
                </p:oleObj>
              </mc:Choice>
              <mc:Fallback>
                <p:oleObj name="Equation" r:id="rId7" imgW="1943100" imgH="558800" progId="Equation.3">
                  <p:embed/>
                  <p:pic>
                    <p:nvPicPr>
                      <p:cNvPr id="0" name="图片 126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lum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1828" y="1727864"/>
                        <a:ext cx="146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906836" y="162785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3364036" y="1526251"/>
          <a:ext cx="2146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1" name="Equation" r:id="rId9" imgW="2857500" imgH="1104900" progId="Equation.3">
                  <p:embed/>
                </p:oleObj>
              </mc:Choice>
              <mc:Fallback>
                <p:oleObj name="Equation" r:id="rId9" imgW="2857500" imgH="1104900" progId="Equation.3">
                  <p:embed/>
                  <p:pic>
                    <p:nvPicPr>
                      <p:cNvPr id="0" name="图片 126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lum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4036" y="1526251"/>
                        <a:ext cx="2146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974030" y="2472514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1882080" y="2345514"/>
          <a:ext cx="2286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2" name="Equation" r:id="rId11" imgW="3048000" imgH="1028700" progId="Equation.3">
                  <p:embed/>
                </p:oleObj>
              </mc:Choice>
              <mc:Fallback>
                <p:oleObj name="Equation" r:id="rId11" imgW="3048000" imgH="1028700" progId="Equation.3">
                  <p:embed/>
                  <p:pic>
                    <p:nvPicPr>
                      <p:cNvPr id="0" name="图片 126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080" y="2345514"/>
                        <a:ext cx="2286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4206180" y="2269314"/>
          <a:ext cx="2057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3" name="Equation" r:id="rId13" imgW="2743200" imgH="1130300" progId="Equation.3">
                  <p:embed/>
                </p:oleObj>
              </mc:Choice>
              <mc:Fallback>
                <p:oleObj name="Equation" r:id="rId13" imgW="2743200" imgH="1130300" progId="Equation.3">
                  <p:embed/>
                  <p:pic>
                    <p:nvPicPr>
                      <p:cNvPr id="0" name="图片 126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180" y="2269314"/>
                        <a:ext cx="2057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2263080" y="3340877"/>
          <a:ext cx="2184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4" name="Equation" r:id="rId15" imgW="2908300" imgH="1333500" progId="Equation.3">
                  <p:embed/>
                </p:oleObj>
              </mc:Choice>
              <mc:Fallback>
                <p:oleObj name="Equation" r:id="rId15" imgW="2908300" imgH="1333500" progId="Equation.3">
                  <p:embed/>
                  <p:pic>
                    <p:nvPicPr>
                      <p:cNvPr id="0" name="图片 126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080" y="3340877"/>
                        <a:ext cx="21844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4479230" y="3488514"/>
          <a:ext cx="2159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5" name="Equation" r:id="rId17" imgW="2882900" imgH="1028700" progId="Equation.3">
                  <p:embed/>
                </p:oleObj>
              </mc:Choice>
              <mc:Fallback>
                <p:oleObj name="Equation" r:id="rId17" imgW="2882900" imgH="1028700" progId="Equation.3">
                  <p:embed/>
                  <p:pic>
                    <p:nvPicPr>
                      <p:cNvPr id="0" name="图片 12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230" y="3488514"/>
                        <a:ext cx="2159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2263080" y="4479114"/>
          <a:ext cx="787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6" name="Equation" r:id="rId19" imgW="1054100" imgH="1130300" progId="Equation.3">
                  <p:embed/>
                </p:oleObj>
              </mc:Choice>
              <mc:Fallback>
                <p:oleObj name="Equation" r:id="rId19" imgW="1054100" imgH="1130300" progId="Equation.3">
                  <p:embed/>
                  <p:pic>
                    <p:nvPicPr>
                      <p:cNvPr id="0" name="图片 126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080" y="4479114"/>
                        <a:ext cx="787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3101280" y="4372752"/>
          <a:ext cx="1460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7" name="Equation" r:id="rId21" imgW="1943100" imgH="1333500" progId="Equation.3">
                  <p:embed/>
                </p:oleObj>
              </mc:Choice>
              <mc:Fallback>
                <p:oleObj name="Equation" r:id="rId21" imgW="1943100" imgH="1333500" progId="Equation.3">
                  <p:embed/>
                  <p:pic>
                    <p:nvPicPr>
                      <p:cNvPr id="0" name="图片 126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280" y="4372752"/>
                        <a:ext cx="1460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15"/>
          <p:cNvGraphicFramePr>
            <a:graphicFrameLocks noChangeAspect="1"/>
          </p:cNvGraphicFramePr>
          <p:nvPr/>
        </p:nvGraphicFramePr>
        <p:xfrm>
          <a:off x="2263080" y="5622114"/>
          <a:ext cx="50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" name="Equation" r:id="rId23" imgW="673100" imgH="406400" progId="Equation.3">
                  <p:embed/>
                </p:oleObj>
              </mc:Choice>
              <mc:Fallback>
                <p:oleObj name="Equation" r:id="rId23" imgW="673100" imgH="406400" progId="Equation.3">
                  <p:embed/>
                  <p:pic>
                    <p:nvPicPr>
                      <p:cNvPr id="0" name="图片 126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080" y="5622114"/>
                        <a:ext cx="508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6588224" y="245401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分部积分</a:t>
            </a:r>
            <a:r>
              <a:rPr kumimoji="1" lang="en-US" altLang="zh-CN"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2491680" y="2955114"/>
            <a:ext cx="1447800" cy="0"/>
          </a:xfrm>
          <a:prstGeom prst="line">
            <a:avLst/>
          </a:prstGeom>
          <a:noFill/>
          <a:ln w="28575">
            <a:solidFill>
              <a:srgbClr val="00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 autoUpdateAnimBg="0"/>
      <p:bldP spid="15376" grpId="0" autoUpdateAnimBg="0"/>
      <p:bldP spid="1537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72032" y="1154370"/>
            <a:ext cx="167032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Ex4.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 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39750" y="1918826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证：</a:t>
            </a: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2200112" y="836870"/>
          <a:ext cx="3200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8" name="Equation" r:id="rId3" imgW="4267200" imgH="1231900" progId="Equation.3">
                  <p:embed/>
                </p:oleObj>
              </mc:Choice>
              <mc:Fallback>
                <p:oleObj name="Equation" r:id="rId3" imgW="4267200" imgH="1231900" progId="Equation.3">
                  <p:embed/>
                  <p:pic>
                    <p:nvPicPr>
                      <p:cNvPr id="0" name="图片 1460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112" y="836870"/>
                        <a:ext cx="3200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356062" y="1071820"/>
            <a:ext cx="34644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是以</a:t>
            </a:r>
            <a:r>
              <a:rPr kumimoji="1" lang="zh-CN" altLang="en-US" sz="2800" b="0" i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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周期的函数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1479550" y="1644188"/>
          <a:ext cx="4165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9" name="Equation" r:id="rId5" imgW="5549900" imgH="1320800" progId="Equation.3">
                  <p:embed/>
                </p:oleObj>
              </mc:Choice>
              <mc:Fallback>
                <p:oleObj name="Equation" r:id="rId5" imgW="5549900" imgH="1320800" progId="Equation.3">
                  <p:embed/>
                  <p:pic>
                    <p:nvPicPr>
                      <p:cNvPr id="0" name="图片 1460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1644188"/>
                        <a:ext cx="4165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3017767" y="2634710"/>
          <a:ext cx="1736866" cy="509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0" name="Equation" r:id="rId7" imgW="17678400" imgH="5181600" progId="Equation.DSMT4">
                  <p:embed/>
                </p:oleObj>
              </mc:Choice>
              <mc:Fallback>
                <p:oleObj name="Equation" r:id="rId7" imgW="17678400" imgH="5181600" progId="Equation.DSMT4">
                  <p:embed/>
                  <p:pic>
                    <p:nvPicPr>
                      <p:cNvPr id="0" name="图片 1460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767" y="2634710"/>
                        <a:ext cx="1736866" cy="509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2768600" y="3123738"/>
          <a:ext cx="3098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1" name="Equation" r:id="rId9" imgW="4127500" imgH="1231900" progId="Equation.3">
                  <p:embed/>
                </p:oleObj>
              </mc:Choice>
              <mc:Fallback>
                <p:oleObj name="Equation" r:id="rId9" imgW="4127500" imgH="1231900" progId="Equation.3">
                  <p:embed/>
                  <p:pic>
                    <p:nvPicPr>
                      <p:cNvPr id="0" name="图片 1460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3123738"/>
                        <a:ext cx="3098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2790825" y="4038138"/>
          <a:ext cx="2324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2" name="Equation" r:id="rId11" imgW="3098800" imgH="1231900" progId="Equation.3">
                  <p:embed/>
                </p:oleObj>
              </mc:Choice>
              <mc:Fallback>
                <p:oleObj name="Equation" r:id="rId11" imgW="3098800" imgH="1231900" progId="Equation.3">
                  <p:embed/>
                  <p:pic>
                    <p:nvPicPr>
                      <p:cNvPr id="0" name="图片 1460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4038138"/>
                        <a:ext cx="2324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5143500" y="4038138"/>
          <a:ext cx="2400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3" name="Equation" r:id="rId13" imgW="3200400" imgH="1231900" progId="Equation.3">
                  <p:embed/>
                </p:oleObj>
              </mc:Choice>
              <mc:Fallback>
                <p:oleObj name="Equation" r:id="rId13" imgW="3200400" imgH="1231900" progId="Equation.3">
                  <p:embed/>
                  <p:pic>
                    <p:nvPicPr>
                      <p:cNvPr id="0" name="图片 1460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038138"/>
                        <a:ext cx="2400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2819400" y="5104938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4" name="Equation" r:id="rId15" imgW="1371600" imgH="546100" progId="Equation.3">
                  <p:embed/>
                </p:oleObj>
              </mc:Choice>
              <mc:Fallback>
                <p:oleObj name="Equation" r:id="rId15" imgW="1371600" imgH="546100" progId="Equation.3">
                  <p:embed/>
                  <p:pic>
                    <p:nvPicPr>
                      <p:cNvPr id="0" name="图片 1460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104938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1295400" y="5638338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5" name="Equation" r:id="rId17" imgW="1371600" imgH="546100" progId="Equation.3">
                  <p:embed/>
                </p:oleObj>
              </mc:Choice>
              <mc:Fallback>
                <p:oleObj name="Equation" r:id="rId17" imgW="1371600" imgH="546100" progId="Equation.3">
                  <p:embed/>
                  <p:pic>
                    <p:nvPicPr>
                      <p:cNvPr id="0" name="图片 1460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638338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2305050" y="5570076"/>
            <a:ext cx="41825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是以</a:t>
            </a:r>
            <a:r>
              <a:rPr kumimoji="1" lang="zh-CN" altLang="en-US" sz="2800" b="0" i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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 为周期的周期函数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2971800" y="2514138"/>
            <a:ext cx="0" cy="91440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22" grpId="0" build="p" autoUpdateAnimBg="0" advAuto="0"/>
      <p:bldP spid="174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95536" y="2286843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11758" y="764704"/>
            <a:ext cx="831850" cy="609600"/>
          </a:xfrm>
          <a:prstGeom prst="rect">
            <a:avLst/>
          </a:prstGeom>
          <a:noFill/>
        </p:spPr>
        <p:txBody>
          <a:bodyPr/>
          <a:lstStyle/>
          <a:p>
            <a:pPr algn="l"/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Ex5.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066800" y="2294781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右端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991402" y="757599"/>
          <a:ext cx="5929297" cy="5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4" name="Equation" r:id="rId3" imgW="60350400" imgH="5486400" progId="Equation.DSMT4">
                  <p:embed/>
                </p:oleObj>
              </mc:Choice>
              <mc:Fallback>
                <p:oleObj name="Equation" r:id="rId3" imgW="60350400" imgH="5486400" progId="Equation.DSMT4">
                  <p:embed/>
                  <p:pic>
                    <p:nvPicPr>
                      <p:cNvPr id="0" name="图片 1569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402" y="757599"/>
                        <a:ext cx="5929297" cy="539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6903102" y="791623"/>
          <a:ext cx="1497297" cy="509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5" name="Equation" r:id="rId5" imgW="15240000" imgH="5181600" progId="Equation.DSMT4">
                  <p:embed/>
                </p:oleObj>
              </mc:Choice>
              <mc:Fallback>
                <p:oleObj name="Equation" r:id="rId5" imgW="15240000" imgH="5181600" progId="Equation.DSMT4">
                  <p:embed/>
                  <p:pic>
                    <p:nvPicPr>
                      <p:cNvPr id="0" name="图片 1569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3102" y="791623"/>
                        <a:ext cx="1497297" cy="509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676400" y="1407368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试证</a:t>
            </a:r>
          </a:p>
        </p:txBody>
      </p:sp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2616200" y="1318468"/>
          <a:ext cx="5842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6" name="Equation" r:id="rId7" imgW="7785100" imgH="1130300" progId="Equation.3">
                  <p:embed/>
                </p:oleObj>
              </mc:Choice>
              <mc:Fallback>
                <p:oleObj name="Equation" r:id="rId7" imgW="7785100" imgH="1130300" progId="Equation.3">
                  <p:embed/>
                  <p:pic>
                    <p:nvPicPr>
                      <p:cNvPr id="0" name="图片 1569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1318468"/>
                        <a:ext cx="5842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1955800" y="2169368"/>
          <a:ext cx="3911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7" name="Equation" r:id="rId9" imgW="5219700" imgH="1130300" progId="Equation.3">
                  <p:embed/>
                </p:oleObj>
              </mc:Choice>
              <mc:Fallback>
                <p:oleObj name="Equation" r:id="rId9" imgW="5219700" imgH="1130300" progId="Equation.3">
                  <p:embed/>
                  <p:pic>
                    <p:nvPicPr>
                      <p:cNvPr id="0" name="图片 1569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2169368"/>
                        <a:ext cx="3911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1997075" y="3083768"/>
          <a:ext cx="37941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8" name="Equation" r:id="rId11" imgW="5067300" imgH="1219200" progId="Equation.3">
                  <p:embed/>
                </p:oleObj>
              </mc:Choice>
              <mc:Fallback>
                <p:oleObj name="Equation" r:id="rId11" imgW="5067300" imgH="1219200" progId="Equation.3">
                  <p:embed/>
                  <p:pic>
                    <p:nvPicPr>
                      <p:cNvPr id="0" name="图片 1569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3083768"/>
                        <a:ext cx="37941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3365500" y="3985468"/>
          <a:ext cx="3835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9" name="Equation" r:id="rId13" imgW="5118100" imgH="1130300" progId="Equation.3">
                  <p:embed/>
                </p:oleObj>
              </mc:Choice>
              <mc:Fallback>
                <p:oleObj name="Equation" r:id="rId13" imgW="5118100" imgH="1130300" progId="Equation.3">
                  <p:embed/>
                  <p:pic>
                    <p:nvPicPr>
                      <p:cNvPr id="0" name="图片 1569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3985468"/>
                        <a:ext cx="3835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6629400" y="2374156"/>
            <a:ext cx="2032000" cy="466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分部积分积分</a:t>
            </a:r>
          </a:p>
        </p:txBody>
      </p:sp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1906588" y="4797152"/>
          <a:ext cx="3835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0" name="Equation" r:id="rId15" imgW="5118100" imgH="1130300" progId="Equation.3">
                  <p:embed/>
                </p:oleObj>
              </mc:Choice>
              <mc:Fallback>
                <p:oleObj name="Equation" r:id="rId15" imgW="5118100" imgH="1130300" progId="Equation.3">
                  <p:embed/>
                  <p:pic>
                    <p:nvPicPr>
                      <p:cNvPr id="0" name="图片 1569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4797152"/>
                        <a:ext cx="3835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6740525" y="5001940"/>
            <a:ext cx="2032000" cy="466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rPr>
              <a:t>再次分部积分</a:t>
            </a:r>
          </a:p>
        </p:txBody>
      </p:sp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5607050" y="5775052"/>
          <a:ext cx="1841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1" name="Equation" r:id="rId17" imgW="2451100" imgH="1028700" progId="Equation.3">
                  <p:embed/>
                </p:oleObj>
              </mc:Choice>
              <mc:Fallback>
                <p:oleObj name="Equation" r:id="rId17" imgW="2451100" imgH="1028700" progId="Equation.3">
                  <p:embed/>
                  <p:pic>
                    <p:nvPicPr>
                      <p:cNvPr id="0" name="图片 1569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5775052"/>
                        <a:ext cx="1841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16"/>
          <p:cNvGraphicFramePr>
            <a:graphicFrameLocks noChangeAspect="1"/>
          </p:cNvGraphicFramePr>
          <p:nvPr/>
        </p:nvGraphicFramePr>
        <p:xfrm>
          <a:off x="1912938" y="5711552"/>
          <a:ext cx="3708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2" name="Equation" r:id="rId19" imgW="4940300" imgH="1219200" progId="Equation.3">
                  <p:embed/>
                </p:oleObj>
              </mc:Choice>
              <mc:Fallback>
                <p:oleObj name="Equation" r:id="rId19" imgW="4940300" imgH="1219200" progId="Equation.3">
                  <p:embed/>
                  <p:pic>
                    <p:nvPicPr>
                      <p:cNvPr id="0" name="图片 1569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938" y="5711552"/>
                        <a:ext cx="3708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7426325" y="5863952"/>
            <a:ext cx="12843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左端</a:t>
            </a:r>
          </a:p>
        </p:txBody>
      </p:sp>
      <p:graphicFrame>
        <p:nvGraphicFramePr>
          <p:cNvPr id="18457" name="Object 25"/>
          <p:cNvGraphicFramePr>
            <a:graphicFrameLocks noChangeAspect="1"/>
          </p:cNvGraphicFramePr>
          <p:nvPr/>
        </p:nvGraphicFramePr>
        <p:xfrm>
          <a:off x="304800" y="1545481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3" name="Equation" r:id="rId21" imgW="1841500" imgH="546100" progId="Equation.3">
                  <p:embed/>
                </p:oleObj>
              </mc:Choice>
              <mc:Fallback>
                <p:oleObj name="Equation" r:id="rId21" imgW="1841500" imgH="546100" progId="Equation.3">
                  <p:embed/>
                  <p:pic>
                    <p:nvPicPr>
                      <p:cNvPr id="0" name="图片 1570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545481"/>
                        <a:ext cx="1384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 autoUpdateAnimBg="0"/>
      <p:bldP spid="18444" grpId="0" animBg="1" autoUpdateAnimBg="0"/>
      <p:bldP spid="18446" grpId="0" animBg="1" autoUpdateAnimBg="0"/>
      <p:bldP spid="1844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15033" y="775593"/>
                <a:ext cx="8449455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定理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区间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[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连续，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=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𝜑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满足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(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1)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𝜑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𝛼</m:t>
                    </m:r>
                    <m:r>
                      <a:rPr lang="zh-CN" altLang="en-US" sz="2800">
                        <a:latin typeface="Cambria Math" panose="02040503050406030204"/>
                      </a:rPr>
                      <m:t>)=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𝑎</m:t>
                    </m:r>
                    <m:r>
                      <a:rPr lang="zh-CN" altLang="en-US" sz="2800">
                        <a:latin typeface="Cambria Math" panose="02040503050406030204"/>
                      </a:rPr>
                      <m:t>,</m:t>
                    </m:r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charset="0"/>
                      </a:rPr>
                      <m:t> 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𝜑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𝛽</m:t>
                    </m:r>
                    <m:r>
                      <a:rPr lang="zh-CN" altLang="en-US" sz="2800">
                        <a:latin typeface="Cambria Math" panose="02040503050406030204"/>
                      </a:rPr>
                      <m:t>)=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𝑏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(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2)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𝜑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𝛼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,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𝛽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,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具有连续的导函数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且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𝜑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𝑡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)∈[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𝑎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,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33" y="775593"/>
                <a:ext cx="8449455" cy="2677656"/>
              </a:xfrm>
              <a:prstGeom prst="rect">
                <a:avLst/>
              </a:prstGeom>
              <a:blipFill rotWithShape="1">
                <a:blip r:embed="rId4"/>
                <a:stretch>
                  <a:fillRect l="-1" t="-10" r="2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2315233" y="3701001"/>
          <a:ext cx="5138724" cy="922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Equation" r:id="rId5" imgW="47548800" imgH="8534400" progId="Equation.DSMT4">
                  <p:embed/>
                </p:oleObj>
              </mc:Choice>
              <mc:Fallback>
                <p:oleObj name="Equation" r:id="rId5" imgW="47548800" imgH="8534400" progId="Equation.DSMT4">
                  <p:embed/>
                  <p:pic>
                    <p:nvPicPr>
                      <p:cNvPr id="0" name="图片 1743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15233" y="3701001"/>
                        <a:ext cx="5138724" cy="922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矩形 33"/>
          <p:cNvSpPr/>
          <p:nvPr/>
        </p:nvSpPr>
        <p:spPr>
          <a:xfrm>
            <a:off x="3107321" y="4877245"/>
            <a:ext cx="3312367" cy="5386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定积分的换元公式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1883185" y="3645024"/>
            <a:ext cx="5976664" cy="1064089"/>
          </a:xfrm>
          <a:prstGeom prst="roundRect">
            <a:avLst>
              <a:gd name="adj" fmla="val 6470"/>
            </a:avLst>
          </a:prstGeom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34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55576" y="2214612"/>
                <a:ext cx="8088907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定积分变量替换形式上可看作为三个变化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依次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是：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1)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积分区间即积分上、下限要对应变化，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即“</a:t>
                </a:r>
                <a:r>
                  <a:rPr lang="zh-CN" altLang="en-US" sz="28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换元先换限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2)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在变换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CC"/>
                        </a:solidFill>
                        <a:latin typeface="Cambria Math" panose="02040503050406030204"/>
                      </a:rPr>
                      <m:t>𝒙</m:t>
                    </m:r>
                    <m:r>
                      <a:rPr lang="zh-CN" altLang="en-US" sz="2800" b="1">
                        <a:solidFill>
                          <a:srgbClr val="0000CC"/>
                        </a:solidFill>
                        <a:latin typeface="Cambria Math" panose="02040503050406030204"/>
                      </a:rPr>
                      <m:t>=</m:t>
                    </m:r>
                    <m:r>
                      <a:rPr lang="zh-CN" altLang="en-US" sz="2800" b="1" i="1">
                        <a:solidFill>
                          <a:srgbClr val="0000CC"/>
                        </a:solidFill>
                        <a:latin typeface="Cambria Math" panose="02040503050406030204"/>
                      </a:rPr>
                      <m:t>𝝋</m:t>
                    </m:r>
                    <m:r>
                      <a:rPr lang="zh-CN" altLang="en-US" sz="2800" b="1">
                        <a:solidFill>
                          <a:srgbClr val="0000CC"/>
                        </a:solidFill>
                        <a:latin typeface="Cambria Math" panose="02040503050406030204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CC"/>
                        </a:solidFill>
                        <a:latin typeface="Cambria Math" panose="02040503050406030204"/>
                      </a:rPr>
                      <m:t>𝒕</m:t>
                    </m:r>
                    <m:r>
                      <a:rPr lang="en-US" altLang="zh-CN" sz="2800" b="1" i="1" smtClean="0">
                        <a:solidFill>
                          <a:srgbClr val="0000CC"/>
                        </a:solidFill>
                        <a:latin typeface="Cambria Math" panose="02040503050406030204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下，被积函数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变化为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𝜑</m:t>
                            </m:r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3)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积分元素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800" i="0">
                        <a:latin typeface="Cambria Math" panose="02040503050406030204"/>
                      </a:rPr>
                      <m:t>d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变化为</a:t>
                </a:r>
                <a14:m>
                  <m:oMath xmlns:m="http://schemas.openxmlformats.org/officeDocument/2006/math">
                    <m:r>
                      <a:rPr lang="zh-CN" altLang="en-US" sz="2800" b="1" i="0" smtClean="0">
                        <a:solidFill>
                          <a:srgbClr val="0000CC"/>
                        </a:solidFill>
                        <a:latin typeface="Cambria Math" panose="02040503050406030204"/>
                      </a:rPr>
                      <m:t>𝐝</m:t>
                    </m:r>
                    <m:r>
                      <a:rPr lang="zh-CN" altLang="en-US" sz="2800" b="1" i="1">
                        <a:solidFill>
                          <a:srgbClr val="0000CC"/>
                        </a:solidFill>
                        <a:latin typeface="Cambria Math" panose="02040503050406030204"/>
                      </a:rPr>
                      <m:t>𝝋</m:t>
                    </m:r>
                    <m:r>
                      <a:rPr lang="zh-CN" altLang="en-US" sz="2800" b="1">
                        <a:solidFill>
                          <a:srgbClr val="0000CC"/>
                        </a:solidFill>
                        <a:latin typeface="Cambria Math" panose="02040503050406030204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CC"/>
                        </a:solidFill>
                        <a:latin typeface="Cambria Math" panose="02040503050406030204"/>
                      </a:rPr>
                      <m:t>𝒕</m:t>
                    </m:r>
                    <m:r>
                      <a:rPr lang="zh-CN" altLang="en-US" sz="2800" b="1">
                        <a:solidFill>
                          <a:srgbClr val="0000CC"/>
                        </a:solidFill>
                        <a:latin typeface="Cambria Math" panose="02040503050406030204"/>
                      </a:rPr>
                      <m:t>)=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𝝋</m:t>
                        </m:r>
                      </m:e>
                      <m:sup>
                        <m:r>
                          <a:rPr lang="zh-CN" altLang="en-US" sz="2800" b="1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′</m:t>
                        </m:r>
                      </m:sup>
                    </m:sSup>
                    <m:r>
                      <a:rPr lang="zh-CN" altLang="en-US" sz="2800" b="1">
                        <a:solidFill>
                          <a:srgbClr val="0000CC"/>
                        </a:solidFill>
                        <a:latin typeface="Cambria Math" panose="02040503050406030204"/>
                      </a:rPr>
                      <m:t>(</m:t>
                    </m:r>
                    <m:r>
                      <a:rPr lang="zh-CN" altLang="en-US" sz="2800" b="1" i="1">
                        <a:solidFill>
                          <a:srgbClr val="0000CC"/>
                        </a:solidFill>
                        <a:latin typeface="Cambria Math" panose="02040503050406030204"/>
                      </a:rPr>
                      <m:t>𝒕</m:t>
                    </m:r>
                    <m:r>
                      <a:rPr lang="zh-CN" altLang="en-US" sz="2800" b="1">
                        <a:solidFill>
                          <a:srgbClr val="0000CC"/>
                        </a:solidFill>
                        <a:latin typeface="Cambria Math" panose="02040503050406030204"/>
                      </a:rPr>
                      <m:t>)</m:t>
                    </m:r>
                    <m:r>
                      <a:rPr lang="zh-CN" altLang="en-US" sz="2800" b="1" i="0">
                        <a:solidFill>
                          <a:srgbClr val="0000CC"/>
                        </a:solidFill>
                        <a:latin typeface="Cambria Math" panose="02040503050406030204"/>
                      </a:rPr>
                      <m:t>𝐝</m:t>
                    </m:r>
                    <m:r>
                      <a:rPr lang="zh-CN" altLang="en-US" sz="2800" b="1" i="1">
                        <a:solidFill>
                          <a:srgbClr val="0000CC"/>
                        </a:solidFill>
                        <a:latin typeface="Cambria Math" panose="02040503050406030204"/>
                      </a:rPr>
                      <m:t>𝒕</m:t>
                    </m:r>
                  </m:oMath>
                </a14:m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214612"/>
                <a:ext cx="8088907" cy="3970318"/>
              </a:xfrm>
              <a:prstGeom prst="rect">
                <a:avLst/>
              </a:prstGeom>
              <a:blipFill rotWithShape="1">
                <a:blip r:embed="rId3"/>
                <a:stretch>
                  <a:fillRect l="-7" t="-9" r="-202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343619" y="994459"/>
          <a:ext cx="6217856" cy="1116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Equation" r:id="rId4" imgW="47548800" imgH="8534400" progId="Equation.DSMT4">
                  <p:embed/>
                </p:oleObj>
              </mc:Choice>
              <mc:Fallback>
                <p:oleObj name="Equation" r:id="rId4" imgW="47548800" imgH="8534400" progId="Equation.DSMT4">
                  <p:embed/>
                  <p:pic>
                    <p:nvPicPr>
                      <p:cNvPr id="0" name="图片 1845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43619" y="994459"/>
                        <a:ext cx="6217856" cy="1116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1259632" y="875281"/>
            <a:ext cx="6577247" cy="1401591"/>
          </a:xfrm>
          <a:prstGeom prst="roundRect">
            <a:avLst>
              <a:gd name="adj" fmla="val 6470"/>
            </a:avLst>
          </a:prstGeom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883185" y="980728"/>
          <a:ext cx="5138724" cy="922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Equation" r:id="rId3" imgW="47548800" imgH="8534400" progId="Equation.DSMT4">
                  <p:embed/>
                </p:oleObj>
              </mc:Choice>
              <mc:Fallback>
                <p:oleObj name="Equation" r:id="rId3" imgW="47548800" imgH="8534400" progId="Equation.DSMT4">
                  <p:embed/>
                  <p:pic>
                    <p:nvPicPr>
                      <p:cNvPr id="0" name="图片 194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3185" y="980728"/>
                        <a:ext cx="5138724" cy="922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1451137" y="924751"/>
            <a:ext cx="5976664" cy="1064089"/>
          </a:xfrm>
          <a:prstGeom prst="roundRect">
            <a:avLst>
              <a:gd name="adj" fmla="val 6470"/>
            </a:avLst>
          </a:prstGeom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39552" y="2108919"/>
                <a:ext cx="8136904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说明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： 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(1) 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不定积分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换元后需回代，定积分换元不需要回代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(2) 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𝛽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&lt;</m:t>
                    </m:r>
                    <m:r>
                      <a:rPr lang="zh-CN" altLang="en-US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𝛼</m:t>
                    </m:r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即区间换为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[</m:t>
                    </m:r>
                    <m:r>
                      <a:rPr lang="zh-CN" altLang="en-US" sz="2800" i="1">
                        <a:latin typeface="Cambria Math" panose="02040503050406030204"/>
                        <a:ea typeface="微软雅黑" panose="020B0503020204020204" pitchFamily="34" charset="-122"/>
                      </a:rPr>
                      <m:t>𝛽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,</m:t>
                    </m:r>
                    <m:r>
                      <a:rPr lang="zh-CN" altLang="en-US" sz="2800" i="1">
                        <a:latin typeface="Cambria Math" panose="02040503050406030204"/>
                        <a:ea typeface="微软雅黑" panose="020B0503020204020204" pitchFamily="34" charset="-122"/>
                      </a:rPr>
                      <m:t>𝛼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时，结论仍然成立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(3)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换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元公式也可以反过来用：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08919"/>
                <a:ext cx="8136904" cy="2677656"/>
              </a:xfrm>
              <a:prstGeom prst="rect">
                <a:avLst/>
              </a:prstGeom>
              <a:blipFill rotWithShape="1">
                <a:blip r:embed="rId5"/>
                <a:stretch>
                  <a:fillRect l="-5" t="-3" r="6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331640" y="4242579"/>
                <a:ext cx="7197804" cy="698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8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 charset="0"/>
                          </a:rPr>
                          <m:t> </m:t>
                        </m:r>
                        <m: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𝛼</m:t>
                        </m:r>
                      </m:sub>
                      <m:sup>
                        <m:r>
                          <m:rPr>
                            <m:nor/>
                          </m:rP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 charset="0"/>
                          </a:rPr>
                          <m:t> </m:t>
                        </m:r>
                        <m: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𝛽</m:t>
                        </m:r>
                      </m:sup>
                      <m:e>
                        <m: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𝑓</m:t>
                        </m:r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𝜑</m:t>
                        </m:r>
                        <m:d>
                          <m:dPr>
                            <m:ctrlP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zh-CN" altLang="en-US" sz="2800" i="1">
                        <a:solidFill>
                          <a:srgbClr val="0000CC"/>
                        </a:solidFill>
                        <a:latin typeface="Cambria Math" panose="02040503050406030204"/>
                      </a:rPr>
                      <m:t>𝜑</m:t>
                    </m:r>
                    <m:r>
                      <a:rPr lang="en-US" altLang="zh-CN" sz="2800" b="0" i="1" smtClean="0">
                        <a:solidFill>
                          <a:srgbClr val="0000CC"/>
                        </a:solidFill>
                        <a:latin typeface="Cambria Math" panose="02040503050406030204"/>
                      </a:rPr>
                      <m:t>′</m:t>
                    </m:r>
                    <m:d>
                      <m:dPr>
                        <m:ctrlP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zh-CN" altLang="en-US" sz="2800" i="0">
                        <a:solidFill>
                          <a:srgbClr val="0000CC"/>
                        </a:solidFill>
                        <a:latin typeface="Cambria Math" panose="02040503050406030204"/>
                      </a:rPr>
                      <m:t>d</m:t>
                    </m:r>
                    <m:r>
                      <m:rPr>
                        <m:nor/>
                      </m:rPr>
                      <a:rPr lang="zh-CN" altLang="en-US" sz="2800" i="1">
                        <a:solidFill>
                          <a:srgbClr val="0000CC"/>
                        </a:solidFill>
                        <a:latin typeface="Cambria Math" panose="02040503050406030204" charset="0"/>
                      </a:rPr>
                      <m:t>​</m:t>
                    </m:r>
                    <m:r>
                      <a:rPr lang="zh-CN" altLang="en-US" sz="2800" i="1">
                        <a:solidFill>
                          <a:srgbClr val="0000CC"/>
                        </a:solidFill>
                        <a:latin typeface="Cambria Math" panose="02040503050406030204"/>
                      </a:rPr>
                      <m:t>𝑡</m:t>
                    </m:r>
                    <m:r>
                      <a:rPr lang="zh-CN" altLang="en-US" sz="2800">
                        <a:solidFill>
                          <a:srgbClr val="0000CC"/>
                        </a:solidFill>
                        <a:latin typeface="Cambria Math" panose="02040503050406030204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𝑎</m:t>
                        </m:r>
                      </m:sub>
                      <m:sup>
                        <m: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𝑏</m:t>
                        </m:r>
                      </m:sup>
                      <m:e>
                        <m: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𝑓</m:t>
                        </m:r>
                      </m:e>
                    </m:nary>
                    <m:d>
                      <m:dPr>
                        <m:ctrlP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zh-CN" altLang="en-US" sz="2800" i="1">
                        <a:solidFill>
                          <a:srgbClr val="0000CC"/>
                        </a:solidFill>
                        <a:latin typeface="Cambria Math" panose="02040503050406030204" charset="0"/>
                      </a:rPr>
                      <m:t> </m:t>
                    </m:r>
                    <m:r>
                      <m:rPr>
                        <m:sty m:val="p"/>
                      </m:rPr>
                      <a:rPr lang="zh-CN" altLang="en-US" sz="2800" i="0">
                        <a:solidFill>
                          <a:srgbClr val="0000CC"/>
                        </a:solidFill>
                        <a:latin typeface="Cambria Math" panose="02040503050406030204"/>
                      </a:rPr>
                      <m:t>d</m:t>
                    </m:r>
                    <m:r>
                      <m:rPr>
                        <m:nor/>
                      </m:rPr>
                      <a:rPr lang="zh-CN" altLang="en-US" sz="2800" i="1">
                        <a:solidFill>
                          <a:srgbClr val="0000CC"/>
                        </a:solidFill>
                        <a:latin typeface="Cambria Math" panose="02040503050406030204" charset="0"/>
                      </a:rPr>
                      <m:t>​</m:t>
                    </m:r>
                    <m:r>
                      <a:rPr lang="zh-CN" altLang="en-US" sz="2800" i="1" smtClean="0">
                        <a:solidFill>
                          <a:srgbClr val="0000CC"/>
                        </a:solidFill>
                        <a:latin typeface="Cambria Math" panose="02040503050406030204"/>
                      </a:rPr>
                      <m:t>𝑥</m:t>
                    </m:r>
                  </m:oMath>
                </a14:m>
                <a:r>
                  <a:rPr lang="en-US" altLang="zh-CN" sz="2800" dirty="0" smtClean="0">
                    <a:solidFill>
                      <a:srgbClr val="0000CC"/>
                    </a:solidFill>
                  </a:rPr>
                  <a:t>(</a:t>
                </a:r>
                <a:r>
                  <a:rPr lang="zh-CN" altLang="en-US" sz="2800" dirty="0" smtClean="0">
                    <a:solidFill>
                      <a:srgbClr val="0000CC"/>
                    </a:solidFill>
                  </a:rPr>
                  <a:t>令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CC"/>
                        </a:solidFill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solidFill>
                          <a:srgbClr val="0000CC"/>
                        </a:solidFill>
                        <a:latin typeface="Cambria Math" panose="02040503050406030204"/>
                      </a:rPr>
                      <m:t>=</m:t>
                    </m:r>
                    <m:r>
                      <a:rPr lang="zh-CN" altLang="en-US" sz="2800" i="1">
                        <a:solidFill>
                          <a:srgbClr val="0000CC"/>
                        </a:solidFill>
                        <a:latin typeface="Cambria Math" panose="02040503050406030204"/>
                      </a:rPr>
                      <m:t>𝜑</m:t>
                    </m:r>
                    <m:r>
                      <a:rPr lang="zh-CN" altLang="en-US" sz="2800">
                        <a:solidFill>
                          <a:srgbClr val="0000CC"/>
                        </a:solidFill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solidFill>
                          <a:srgbClr val="0000CC"/>
                        </a:solidFill>
                        <a:latin typeface="Cambria Math" panose="02040503050406030204"/>
                      </a:rPr>
                      <m:t>𝑡</m:t>
                    </m:r>
                    <m:r>
                      <a:rPr lang="zh-CN" altLang="en-US" sz="2800">
                        <a:solidFill>
                          <a:srgbClr val="0000CC"/>
                        </a:solidFill>
                        <a:latin typeface="Cambria Math" panose="02040503050406030204"/>
                      </a:rPr>
                      <m:t>)</m:t>
                    </m:r>
                    <m:r>
                      <m:rPr>
                        <m:nor/>
                      </m:rPr>
                      <a:rPr lang="zh-CN" altLang="en-US" sz="2800" i="1">
                        <a:solidFill>
                          <a:srgbClr val="0000CC"/>
                        </a:solidFill>
                        <a:latin typeface="Cambria Math" panose="02040503050406030204" charset="0"/>
                      </a:rPr>
                      <m:t> </m:t>
                    </m:r>
                  </m:oMath>
                </a14:m>
                <a:r>
                  <a:rPr lang="en-US" altLang="zh-CN" sz="2800" dirty="0" smtClean="0">
                    <a:solidFill>
                      <a:srgbClr val="0000CC"/>
                    </a:solidFill>
                  </a:rPr>
                  <a:t>)</a:t>
                </a:r>
                <a:endParaRPr lang="zh-CN" altLang="en-US" sz="28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4242579"/>
                <a:ext cx="7197804" cy="698589"/>
              </a:xfrm>
              <a:prstGeom prst="rect">
                <a:avLst/>
              </a:prstGeom>
              <a:blipFill rotWithShape="1">
                <a:blip r:embed="rId6"/>
                <a:stretch>
                  <a:fillRect l="-1" t="-21" r="2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043608" y="5061247"/>
            <a:ext cx="3034805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或配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或凑微分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809239" y="5611275"/>
                <a:ext cx="6242606" cy="698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8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 charset="0"/>
                          </a:rPr>
                          <m:t> </m:t>
                        </m:r>
                        <m: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𝛼</m:t>
                        </m:r>
                      </m:sub>
                      <m:sup>
                        <m:r>
                          <m:rPr>
                            <m:nor/>
                          </m:rP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 charset="0"/>
                          </a:rPr>
                          <m:t> </m:t>
                        </m:r>
                        <m: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𝛽</m:t>
                        </m:r>
                      </m:sup>
                      <m:e>
                        <m: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𝑓</m:t>
                        </m:r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𝜑</m:t>
                        </m:r>
                        <m:d>
                          <m:dPr>
                            <m:ctrlP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𝑡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altLang="zh-CN" sz="2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𝜑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′</m:t>
                        </m:r>
                      </m:sup>
                    </m:sSup>
                    <m:r>
                      <a:rPr lang="en-US" altLang="zh-CN" sz="2800" b="0" i="0" smtClean="0">
                        <a:solidFill>
                          <a:srgbClr val="0000CC"/>
                        </a:solidFill>
                        <a:latin typeface="Cambria Math" panose="02040503050406030204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0000CC"/>
                        </a:solidFill>
                        <a:latin typeface="Cambria Math" panose="02040503050406030204"/>
                      </a:rPr>
                      <m:t>𝑡</m:t>
                    </m:r>
                    <m:r>
                      <a:rPr lang="en-US" altLang="zh-CN" sz="2800" b="0" i="0" smtClean="0">
                        <a:solidFill>
                          <a:srgbClr val="0000CC"/>
                        </a:solidFill>
                        <a:latin typeface="Cambria Math" panose="02040503050406030204"/>
                      </a:rPr>
                      <m:t>)</m:t>
                    </m:r>
                    <m:r>
                      <m:rPr>
                        <m:sty m:val="p"/>
                      </m:rPr>
                      <a:rPr lang="zh-CN" altLang="en-US" sz="2800" i="0">
                        <a:solidFill>
                          <a:srgbClr val="0000CC"/>
                        </a:solidFill>
                        <a:latin typeface="Cambria Math" panose="02040503050406030204"/>
                      </a:rPr>
                      <m:t>d</m:t>
                    </m:r>
                    <m:r>
                      <m:rPr>
                        <m:nor/>
                      </m:rPr>
                      <a:rPr lang="zh-CN" altLang="en-US" sz="2800" i="1">
                        <a:solidFill>
                          <a:srgbClr val="0000CC"/>
                        </a:solidFill>
                        <a:latin typeface="Cambria Math" panose="02040503050406030204" charset="0"/>
                      </a:rPr>
                      <m:t>​</m:t>
                    </m:r>
                    <m:r>
                      <a:rPr lang="zh-CN" altLang="en-US" sz="2800" i="1">
                        <a:solidFill>
                          <a:srgbClr val="0000CC"/>
                        </a:solidFill>
                        <a:latin typeface="Cambria Math" panose="02040503050406030204"/>
                      </a:rPr>
                      <m:t>𝑡</m:t>
                    </m:r>
                    <m:r>
                      <a:rPr lang="zh-CN" altLang="en-US" sz="2800">
                        <a:solidFill>
                          <a:srgbClr val="0000CC"/>
                        </a:solidFill>
                        <a:latin typeface="Cambria Math" panose="02040503050406030204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 charset="0"/>
                          </a:rPr>
                          <m:t> </m:t>
                        </m:r>
                        <m: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𝛼</m:t>
                        </m:r>
                      </m:sub>
                      <m:sup>
                        <m:r>
                          <m:rPr>
                            <m:nor/>
                          </m:rP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 charset="0"/>
                          </a:rPr>
                          <m:t> </m:t>
                        </m:r>
                        <m: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𝛽</m:t>
                        </m:r>
                      </m:sup>
                      <m:e>
                        <m: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𝑓</m:t>
                        </m:r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𝜑</m:t>
                        </m:r>
                        <m:d>
                          <m:dPr>
                            <m:ctrlP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m:rPr>
                        <m:sty m:val="p"/>
                      </m:rPr>
                      <a:rPr lang="zh-CN" altLang="en-US" sz="2800">
                        <a:solidFill>
                          <a:srgbClr val="0000CC"/>
                        </a:solidFill>
                        <a:latin typeface="Cambria Math" panose="02040503050406030204"/>
                      </a:rPr>
                      <m:t>d</m:t>
                    </m:r>
                    <m:r>
                      <m:rPr>
                        <m:nor/>
                      </m:rPr>
                      <a:rPr lang="zh-CN" altLang="en-US" sz="2800" i="1">
                        <a:solidFill>
                          <a:srgbClr val="0000CC"/>
                        </a:solidFill>
                        <a:latin typeface="Cambria Math" panose="02040503050406030204" charset="0"/>
                      </a:rPr>
                      <m:t>​</m:t>
                    </m:r>
                    <m:r>
                      <a:rPr lang="zh-CN" altLang="en-US" sz="2800" i="1">
                        <a:solidFill>
                          <a:srgbClr val="0000CC"/>
                        </a:solidFill>
                        <a:latin typeface="Cambria Math" panose="02040503050406030204"/>
                      </a:rPr>
                      <m:t>𝜑</m:t>
                    </m:r>
                    <m:d>
                      <m:dPr>
                        <m:ctrlP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800" dirty="0" smtClean="0">
                    <a:solidFill>
                      <a:srgbClr val="0000CC"/>
                    </a:solidFill>
                  </a:rPr>
                  <a:t>.</a:t>
                </a:r>
                <a:endParaRPr lang="zh-CN" altLang="en-US" sz="28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239" y="5611275"/>
                <a:ext cx="6242606" cy="698589"/>
              </a:xfrm>
              <a:prstGeom prst="rect">
                <a:avLst/>
              </a:prstGeom>
              <a:blipFill rotWithShape="1">
                <a:blip r:embed="rId7"/>
                <a:stretch>
                  <a:fillRect l="-2" t="-59" r="1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6617379" y="4941168"/>
            <a:ext cx="2044149" cy="5386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配元不换限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9" grpId="0"/>
      <p:bldP spid="10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4184" y="917575"/>
            <a:ext cx="2133600" cy="685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108056" y="758091"/>
          <a:ext cx="3688080" cy="852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4" name="Equation" r:id="rId3" imgW="4470400" imgH="1028700" progId="Equation.3">
                  <p:embed/>
                </p:oleObj>
              </mc:Choice>
              <mc:Fallback>
                <p:oleObj name="Equation" r:id="rId3" imgW="4470400" imgH="1028700" progId="Equation.3">
                  <p:embed/>
                  <p:pic>
                    <p:nvPicPr>
                      <p:cNvPr id="0" name="图片 36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056" y="758091"/>
                        <a:ext cx="3688080" cy="852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39750" y="1754088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1676400" y="1881088"/>
          <a:ext cx="1524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5" name="Equation" r:id="rId5" imgW="2032000" imgH="546100" progId="Equation.3">
                  <p:embed/>
                </p:oleObj>
              </mc:Choice>
              <mc:Fallback>
                <p:oleObj name="Equation" r:id="rId5" imgW="2032000" imgH="546100" progId="Equation.3">
                  <p:embed/>
                  <p:pic>
                    <p:nvPicPr>
                      <p:cNvPr id="0" name="图片 36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81088"/>
                        <a:ext cx="1524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200400" y="1754088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3708400" y="1881088"/>
          <a:ext cx="2159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6" name="Equation" r:id="rId7" imgW="2882900" imgH="546100" progId="Equation.3">
                  <p:embed/>
                </p:oleObj>
              </mc:Choice>
              <mc:Fallback>
                <p:oleObj name="Equation" r:id="rId7" imgW="2882900" imgH="546100" progId="Equation.3">
                  <p:embed/>
                  <p:pic>
                    <p:nvPicPr>
                      <p:cNvPr id="0" name="图片 36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881088"/>
                        <a:ext cx="2159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1207875" y="2483898"/>
          <a:ext cx="2575351" cy="509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" name="Equation" r:id="rId9" imgW="26212800" imgH="5181600" progId="Equation.DSMT4">
                  <p:embed/>
                </p:oleObj>
              </mc:Choice>
              <mc:Fallback>
                <p:oleObj name="Equation" r:id="rId9" imgW="26212800" imgH="5181600" progId="Equation.DSMT4">
                  <p:embed/>
                  <p:pic>
                    <p:nvPicPr>
                      <p:cNvPr id="0" name="图片 36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7875" y="2483898"/>
                        <a:ext cx="2575351" cy="509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3960636" y="2279037"/>
          <a:ext cx="2365728" cy="928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8" name="Equation" r:id="rId11" imgW="24079200" imgH="9448800" progId="Equation.DSMT4">
                  <p:embed/>
                </p:oleObj>
              </mc:Choice>
              <mc:Fallback>
                <p:oleObj name="Equation" r:id="rId11" imgW="24079200" imgH="9448800" progId="Equation.DSMT4">
                  <p:embed/>
                  <p:pic>
                    <p:nvPicPr>
                      <p:cNvPr id="0" name="图片 36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636" y="2279037"/>
                        <a:ext cx="2365728" cy="928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838200" y="3278088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∴  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原式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</p:txBody>
      </p:sp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2679700" y="3227288"/>
          <a:ext cx="36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" name="Equation" r:id="rId13" imgW="495300" imgH="571500" progId="Equation.3">
                  <p:embed/>
                </p:oleObj>
              </mc:Choice>
              <mc:Fallback>
                <p:oleObj name="Equation" r:id="rId13" imgW="495300" imgH="571500" progId="Equation.3">
                  <p:embed/>
                  <p:pic>
                    <p:nvPicPr>
                      <p:cNvPr id="0" name="图片 36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227288"/>
                        <a:ext cx="368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2330450" y="3938488"/>
          <a:ext cx="3200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0" name="Equation" r:id="rId15" imgW="4267200" imgH="1257300" progId="Equation.3">
                  <p:embed/>
                </p:oleObj>
              </mc:Choice>
              <mc:Fallback>
                <p:oleObj name="Equation" r:id="rId15" imgW="4267200" imgH="1257300" progId="Equation.3">
                  <p:embed/>
                  <p:pic>
                    <p:nvPicPr>
                      <p:cNvPr id="0" name="图片 36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3938488"/>
                        <a:ext cx="3200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2362200" y="5030688"/>
          <a:ext cx="2552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1" name="Equation" r:id="rId17" imgW="3403600" imgH="1257300" progId="Equation.3">
                  <p:embed/>
                </p:oleObj>
              </mc:Choice>
              <mc:Fallback>
                <p:oleObj name="Equation" r:id="rId17" imgW="3403600" imgH="1257300" progId="Equation.3">
                  <p:embed/>
                  <p:pic>
                    <p:nvPicPr>
                      <p:cNvPr id="0" name="图片 36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030688"/>
                        <a:ext cx="2552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4953000" y="5106888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5029200" y="5030688"/>
          <a:ext cx="228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2" name="Equation" r:id="rId19" imgW="304800" imgH="1320800" progId="Equation.3">
                  <p:embed/>
                </p:oleObj>
              </mc:Choice>
              <mc:Fallback>
                <p:oleObj name="Equation" r:id="rId19" imgW="304800" imgH="1320800" progId="Equation.3">
                  <p:embed/>
                  <p:pic>
                    <p:nvPicPr>
                      <p:cNvPr id="0" name="图片 36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030688"/>
                        <a:ext cx="228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0" name="Object 16"/>
          <p:cNvGraphicFramePr>
            <a:graphicFrameLocks noChangeAspect="1"/>
          </p:cNvGraphicFramePr>
          <p:nvPr/>
        </p:nvGraphicFramePr>
        <p:xfrm>
          <a:off x="5334000" y="5030688"/>
          <a:ext cx="990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3" name="Equation" r:id="rId21" imgW="1320800" imgH="1257300" progId="Equation.3">
                  <p:embed/>
                </p:oleObj>
              </mc:Choice>
              <mc:Fallback>
                <p:oleObj name="Equation" r:id="rId21" imgW="1320800" imgH="1257300" progId="Equation.3">
                  <p:embed/>
                  <p:pic>
                    <p:nvPicPr>
                      <p:cNvPr id="0" name="图片 36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030688"/>
                        <a:ext cx="990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1" name="Object 17"/>
          <p:cNvGraphicFramePr>
            <a:graphicFrameLocks noChangeAspect="1"/>
          </p:cNvGraphicFramePr>
          <p:nvPr/>
        </p:nvGraphicFramePr>
        <p:xfrm>
          <a:off x="3048000" y="3036788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4" name="Equation" r:id="rId23" imgW="711200" imgH="1130300" progId="Equation.3">
                  <p:embed/>
                </p:oleObj>
              </mc:Choice>
              <mc:Fallback>
                <p:oleObj name="Equation" r:id="rId23" imgW="711200" imgH="1130300" progId="Equation.3">
                  <p:embed/>
                  <p:pic>
                    <p:nvPicPr>
                      <p:cNvPr id="0" name="图片 36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036788"/>
                        <a:ext cx="53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2" name="Object 18"/>
          <p:cNvGraphicFramePr>
            <a:graphicFrameLocks noChangeAspect="1"/>
          </p:cNvGraphicFramePr>
          <p:nvPr/>
        </p:nvGraphicFramePr>
        <p:xfrm>
          <a:off x="3498850" y="3201888"/>
          <a:ext cx="1257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5" name="Equation" r:id="rId25" imgW="1676400" imgH="673100" progId="Equation.3">
                  <p:embed/>
                </p:oleObj>
              </mc:Choice>
              <mc:Fallback>
                <p:oleObj name="Equation" r:id="rId25" imgW="1676400" imgH="673100" progId="Equation.3">
                  <p:embed/>
                  <p:pic>
                    <p:nvPicPr>
                      <p:cNvPr id="0" name="图片 36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0" y="3201888"/>
                        <a:ext cx="1257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63" name="Group 19"/>
          <p:cNvGrpSpPr/>
          <p:nvPr/>
        </p:nvGrpSpPr>
        <p:grpSpPr bwMode="auto">
          <a:xfrm>
            <a:off x="6248400" y="2922488"/>
            <a:ext cx="2540000" cy="2032000"/>
            <a:chOff x="3984" y="1968"/>
            <a:chExt cx="1600" cy="1280"/>
          </a:xfrm>
        </p:grpSpPr>
        <p:graphicFrame>
          <p:nvGraphicFramePr>
            <p:cNvPr id="6164" name="Object 20"/>
            <p:cNvGraphicFramePr>
              <a:graphicFrameLocks noChangeAspect="1"/>
            </p:cNvGraphicFramePr>
            <p:nvPr/>
          </p:nvGraphicFramePr>
          <p:xfrm>
            <a:off x="4368" y="1968"/>
            <a:ext cx="121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6" name="Equation" r:id="rId27" imgW="2578100" imgH="711200" progId="Equation.3">
                    <p:embed/>
                  </p:oleObj>
                </mc:Choice>
                <mc:Fallback>
                  <p:oleObj name="Equation" r:id="rId27" imgW="2578100" imgH="711200" progId="Equation.3">
                    <p:embed/>
                    <p:pic>
                      <p:nvPicPr>
                        <p:cNvPr id="0" name="图片 36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968"/>
                          <a:ext cx="121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65" name="Group 21"/>
            <p:cNvGrpSpPr/>
            <p:nvPr/>
          </p:nvGrpSpPr>
          <p:grpSpPr bwMode="auto">
            <a:xfrm>
              <a:off x="3984" y="2016"/>
              <a:ext cx="1296" cy="1232"/>
              <a:chOff x="3984" y="2016"/>
              <a:chExt cx="1296" cy="1232"/>
            </a:xfrm>
          </p:grpSpPr>
          <p:sp>
            <p:nvSpPr>
              <p:cNvPr id="6166" name="Arc 22"/>
              <p:cNvSpPr/>
              <p:nvPr/>
            </p:nvSpPr>
            <p:spPr bwMode="auto">
              <a:xfrm>
                <a:off x="4198" y="2304"/>
                <a:ext cx="721" cy="72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67" name="Line 23"/>
              <p:cNvSpPr>
                <a:spLocks noChangeShapeType="1"/>
              </p:cNvSpPr>
              <p:nvPr/>
            </p:nvSpPr>
            <p:spPr bwMode="auto">
              <a:xfrm>
                <a:off x="4205" y="3024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68" name="Line 24"/>
              <p:cNvSpPr>
                <a:spLocks noChangeShapeType="1"/>
              </p:cNvSpPr>
              <p:nvPr/>
            </p:nvSpPr>
            <p:spPr bwMode="auto">
              <a:xfrm flipV="1">
                <a:off x="4205" y="2016"/>
                <a:ext cx="0" cy="1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6169" name="Object 25"/>
              <p:cNvGraphicFramePr>
                <a:graphicFrameLocks noChangeAspect="1"/>
              </p:cNvGraphicFramePr>
              <p:nvPr/>
            </p:nvGraphicFramePr>
            <p:xfrm>
              <a:off x="5136" y="309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37" name="Equation" r:id="rId29" imgW="304800" imgH="317500" progId="Equation.3">
                      <p:embed/>
                    </p:oleObj>
                  </mc:Choice>
                  <mc:Fallback>
                    <p:oleObj name="Equation" r:id="rId29" imgW="304800" imgH="317500" progId="Equation.3">
                      <p:embed/>
                      <p:pic>
                        <p:nvPicPr>
                          <p:cNvPr id="0" name="图片 36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" y="309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70" name="Object 26"/>
              <p:cNvGraphicFramePr>
                <a:graphicFrameLocks noChangeAspect="1"/>
              </p:cNvGraphicFramePr>
              <p:nvPr/>
            </p:nvGraphicFramePr>
            <p:xfrm>
              <a:off x="4124" y="3076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38" name="Equation" r:id="rId31" imgW="292100" imgH="317500" progId="Equation.3">
                      <p:embed/>
                    </p:oleObj>
                  </mc:Choice>
                  <mc:Fallback>
                    <p:oleObj name="Equation" r:id="rId31" imgW="292100" imgH="317500" progId="Equation.3">
                      <p:embed/>
                      <p:pic>
                        <p:nvPicPr>
                          <p:cNvPr id="0" name="图片 36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4" y="3076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71" name="Object 27"/>
              <p:cNvGraphicFramePr>
                <a:graphicFrameLocks noChangeAspect="1"/>
              </p:cNvGraphicFramePr>
              <p:nvPr/>
            </p:nvGraphicFramePr>
            <p:xfrm>
              <a:off x="3984" y="2016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39" name="Equation" r:id="rId33" imgW="317500" imgH="419100" progId="Equation.3">
                      <p:embed/>
                    </p:oleObj>
                  </mc:Choice>
                  <mc:Fallback>
                    <p:oleObj name="Equation" r:id="rId33" imgW="317500" imgH="419100" progId="Equation.3">
                      <p:embed/>
                      <p:pic>
                        <p:nvPicPr>
                          <p:cNvPr id="0" name="图片 36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016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72" name="Object 28"/>
              <p:cNvGraphicFramePr>
                <a:graphicFrameLocks noChangeAspect="1"/>
              </p:cNvGraphicFramePr>
              <p:nvPr/>
            </p:nvGraphicFramePr>
            <p:xfrm>
              <a:off x="4848" y="307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40" name="Equation" r:id="rId35" imgW="304800" imgH="317500" progId="Equation.3">
                      <p:embed/>
                    </p:oleObj>
                  </mc:Choice>
                  <mc:Fallback>
                    <p:oleObj name="Equation" r:id="rId35" imgW="304800" imgH="317500" progId="Equation.3">
                      <p:embed/>
                      <p:pic>
                        <p:nvPicPr>
                          <p:cNvPr id="0" name="图片 36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307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6173" name="Object 29"/>
          <p:cNvGraphicFramePr>
            <a:graphicFrameLocks noChangeAspect="1"/>
          </p:cNvGraphicFramePr>
          <p:nvPr/>
        </p:nvGraphicFramePr>
        <p:xfrm>
          <a:off x="6934200" y="3887688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1" name="Equation" r:id="rId37" imgW="342900" imgH="419100" progId="Equation.3">
                  <p:embed/>
                </p:oleObj>
              </mc:Choice>
              <mc:Fallback>
                <p:oleObj name="Equation" r:id="rId37" imgW="342900" imgH="419100" progId="Equation.3">
                  <p:embed/>
                  <p:pic>
                    <p:nvPicPr>
                      <p:cNvPr id="0" name="图片 36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887688"/>
                        <a:ext cx="254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1" name="Freeform 37"/>
          <p:cNvSpPr/>
          <p:nvPr/>
        </p:nvSpPr>
        <p:spPr bwMode="auto">
          <a:xfrm>
            <a:off x="6477000" y="4344888"/>
            <a:ext cx="685800" cy="1219200"/>
          </a:xfrm>
          <a:custGeom>
            <a:avLst/>
            <a:gdLst>
              <a:gd name="T0" fmla="*/ 0 w 528"/>
              <a:gd name="T1" fmla="*/ 768 h 768"/>
              <a:gd name="T2" fmla="*/ 432 w 528"/>
              <a:gd name="T3" fmla="*/ 528 h 768"/>
              <a:gd name="T4" fmla="*/ 528 w 528"/>
              <a:gd name="T5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768">
                <a:moveTo>
                  <a:pt x="0" y="768"/>
                </a:moveTo>
                <a:cubicBezTo>
                  <a:pt x="172" y="712"/>
                  <a:pt x="344" y="656"/>
                  <a:pt x="432" y="528"/>
                </a:cubicBezTo>
                <a:cubicBezTo>
                  <a:pt x="520" y="400"/>
                  <a:pt x="524" y="200"/>
                  <a:pt x="528" y="0"/>
                </a:cubicBezTo>
              </a:path>
            </a:pathLst>
          </a:custGeom>
          <a:noFill/>
          <a:ln w="28575" cmpd="sng">
            <a:solidFill>
              <a:srgbClr val="00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82" name="Text Box 38"/>
          <p:cNvSpPr txBox="1">
            <a:spLocks noChangeArrowheads="1"/>
          </p:cNvSpPr>
          <p:nvPr/>
        </p:nvSpPr>
        <p:spPr bwMode="auto">
          <a:xfrm>
            <a:off x="5867400" y="1768376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utoUpdateAnimBg="0"/>
      <p:bldP spid="6150" grpId="0" autoUpdateAnimBg="0"/>
      <p:bldP spid="6154" grpId="0" autoUpdateAnimBg="0"/>
      <p:bldP spid="6158" grpId="0" animBg="1"/>
      <p:bldP spid="6181" grpId="0" animBg="1"/>
      <p:bldP spid="618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11560" y="1065213"/>
            <a:ext cx="2133600" cy="6858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169921" y="788792"/>
          <a:ext cx="2474087" cy="1044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2" name="Equation" r:id="rId3" imgW="2730500" imgH="1155700" progId="Equation.3">
                  <p:embed/>
                </p:oleObj>
              </mc:Choice>
              <mc:Fallback>
                <p:oleObj name="Equation" r:id="rId3" imgW="2730500" imgH="1155700" progId="Equation.3">
                  <p:embed/>
                  <p:pic>
                    <p:nvPicPr>
                      <p:cNvPr id="0" name="图片 44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9921" y="788792"/>
                        <a:ext cx="2474087" cy="1044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39750" y="2062882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714500" y="2108919"/>
          <a:ext cx="1714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" name="Equation" r:id="rId5" imgW="2286000" imgH="609600" progId="Equation.3">
                  <p:embed/>
                </p:oleObj>
              </mc:Choice>
              <mc:Fallback>
                <p:oleObj name="Equation" r:id="rId5" imgW="2286000" imgH="609600" progId="Equation.3">
                  <p:embed/>
                  <p:pic>
                    <p:nvPicPr>
                      <p:cNvPr id="0" name="图片 44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108919"/>
                        <a:ext cx="1714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352800" y="2047007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3886200" y="1827932"/>
          <a:ext cx="3048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" name="Equation" r:id="rId7" imgW="4064000" imgH="1257300" progId="Equation.3">
                  <p:embed/>
                </p:oleObj>
              </mc:Choice>
              <mc:Fallback>
                <p:oleObj name="Equation" r:id="rId7" imgW="4064000" imgH="1257300" progId="Equation.3">
                  <p:embed/>
                  <p:pic>
                    <p:nvPicPr>
                      <p:cNvPr id="0" name="图片 44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827932"/>
                        <a:ext cx="3048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1212095" y="2766473"/>
          <a:ext cx="1766810" cy="509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5" name="Equation" r:id="rId9" imgW="17983200" imgH="5181600" progId="Equation.DSMT4">
                  <p:embed/>
                </p:oleObj>
              </mc:Choice>
              <mc:Fallback>
                <p:oleObj name="Equation" r:id="rId9" imgW="17983200" imgH="5181600" progId="Equation.DSMT4">
                  <p:embed/>
                  <p:pic>
                    <p:nvPicPr>
                      <p:cNvPr id="0" name="图片 44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095" y="2766473"/>
                        <a:ext cx="1766810" cy="509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4076016" y="2758535"/>
          <a:ext cx="1347568" cy="509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" name="Equation" r:id="rId11" imgW="13716000" imgH="5181600" progId="Equation.DSMT4">
                  <p:embed/>
                </p:oleObj>
              </mc:Choice>
              <mc:Fallback>
                <p:oleObj name="Equation" r:id="rId11" imgW="13716000" imgH="5181600" progId="Equation.DSMT4">
                  <p:embed/>
                  <p:pic>
                    <p:nvPicPr>
                      <p:cNvPr id="0" name="图片 44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016" y="2758535"/>
                        <a:ext cx="1347568" cy="509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5486400" y="2855044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" name="Equation" r:id="rId13" imgW="1079500" imgH="520700" progId="Equation.3">
                  <p:embed/>
                </p:oleObj>
              </mc:Choice>
              <mc:Fallback>
                <p:oleObj name="Equation" r:id="rId13" imgW="1079500" imgH="520700" progId="Equation.3">
                  <p:embed/>
                  <p:pic>
                    <p:nvPicPr>
                      <p:cNvPr id="0" name="图片 44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55044"/>
                        <a:ext cx="812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914400" y="3644032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∴   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原式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</p:txBody>
      </p:sp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2889250" y="3331294"/>
          <a:ext cx="2032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8" name="Equation" r:id="rId15" imgW="2705100" imgH="1358900" progId="Equation.3">
                  <p:embed/>
                </p:oleObj>
              </mc:Choice>
              <mc:Fallback>
                <p:oleObj name="Equation" r:id="rId15" imgW="2705100" imgH="1358900" progId="Equation.3">
                  <p:embed/>
                  <p:pic>
                    <p:nvPicPr>
                      <p:cNvPr id="0" name="图片 44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3331294"/>
                        <a:ext cx="2032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3"/>
          <p:cNvGraphicFramePr>
            <a:graphicFrameLocks noChangeAspect="1"/>
          </p:cNvGraphicFramePr>
          <p:nvPr/>
        </p:nvGraphicFramePr>
        <p:xfrm>
          <a:off x="2565400" y="4544144"/>
          <a:ext cx="2387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9" name="Equation" r:id="rId17" imgW="3187700" imgH="1130300" progId="Equation.3">
                  <p:embed/>
                </p:oleObj>
              </mc:Choice>
              <mc:Fallback>
                <p:oleObj name="Equation" r:id="rId17" imgW="3187700" imgH="1130300" progId="Equation.3">
                  <p:embed/>
                  <p:pic>
                    <p:nvPicPr>
                      <p:cNvPr id="0" name="图片 45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4544144"/>
                        <a:ext cx="2387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Object 14"/>
          <p:cNvGraphicFramePr>
            <a:graphicFrameLocks noChangeAspect="1"/>
          </p:cNvGraphicFramePr>
          <p:nvPr/>
        </p:nvGraphicFramePr>
        <p:xfrm>
          <a:off x="2590800" y="5598244"/>
          <a:ext cx="2044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" name="Equation" r:id="rId19" imgW="2730500" imgH="1130300" progId="Equation.3">
                  <p:embed/>
                </p:oleObj>
              </mc:Choice>
              <mc:Fallback>
                <p:oleObj name="Equation" r:id="rId19" imgW="2730500" imgH="1130300" progId="Equation.3">
                  <p:embed/>
                  <p:pic>
                    <p:nvPicPr>
                      <p:cNvPr id="0" name="图片 45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598244"/>
                        <a:ext cx="2044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4724400" y="5610944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184" name="Object 16"/>
          <p:cNvGraphicFramePr>
            <a:graphicFrameLocks noChangeAspect="1"/>
          </p:cNvGraphicFramePr>
          <p:nvPr/>
        </p:nvGraphicFramePr>
        <p:xfrm>
          <a:off x="4838700" y="5610944"/>
          <a:ext cx="190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1" name="Equation" r:id="rId21" imgW="254000" imgH="1155700" progId="Equation.3">
                  <p:embed/>
                </p:oleObj>
              </mc:Choice>
              <mc:Fallback>
                <p:oleObj name="Equation" r:id="rId21" imgW="254000" imgH="1155700" progId="Equation.3">
                  <p:embed/>
                  <p:pic>
                    <p:nvPicPr>
                      <p:cNvPr id="0" name="图片 45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5610944"/>
                        <a:ext cx="190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5" name="Object 17"/>
          <p:cNvGraphicFramePr>
            <a:graphicFrameLocks noChangeAspect="1"/>
          </p:cNvGraphicFramePr>
          <p:nvPr/>
        </p:nvGraphicFramePr>
        <p:xfrm>
          <a:off x="5105400" y="5610944"/>
          <a:ext cx="711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" name="Equation" r:id="rId23" imgW="952500" imgH="1130300" progId="Equation.3">
                  <p:embed/>
                </p:oleObj>
              </mc:Choice>
              <mc:Fallback>
                <p:oleObj name="Equation" r:id="rId23" imgW="952500" imgH="1130300" progId="Equation.3">
                  <p:embed/>
                  <p:pic>
                    <p:nvPicPr>
                      <p:cNvPr id="0" name="图片 45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610944"/>
                        <a:ext cx="711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6" name="Object 18"/>
          <p:cNvGraphicFramePr>
            <a:graphicFrameLocks noChangeAspect="1"/>
          </p:cNvGraphicFramePr>
          <p:nvPr/>
        </p:nvGraphicFramePr>
        <p:xfrm>
          <a:off x="2971800" y="2850282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3" name="Equation" r:id="rId25" imgW="1016000" imgH="520700" progId="Equation.3">
                  <p:embed/>
                </p:oleObj>
              </mc:Choice>
              <mc:Fallback>
                <p:oleObj name="Equation" r:id="rId25" imgW="1016000" imgH="520700" progId="Equation.3">
                  <p:embed/>
                  <p:pic>
                    <p:nvPicPr>
                      <p:cNvPr id="0" name="图片 45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850282"/>
                        <a:ext cx="76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6994525" y="2096219"/>
            <a:ext cx="6511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且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utoUpdateAnimBg="0"/>
      <p:bldP spid="7174" grpId="0" autoUpdateAnimBg="0"/>
      <p:bldP spid="7179" grpId="0" autoUpdateAnimBg="0"/>
      <p:bldP spid="7183" grpId="0" animBg="1"/>
      <p:bldP spid="7194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ChangeArrowheads="1"/>
          </p:cNvSpPr>
          <p:nvPr/>
        </p:nvSpPr>
        <p:spPr bwMode="auto">
          <a:xfrm>
            <a:off x="971600" y="976584"/>
            <a:ext cx="420200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  </a:t>
            </a:r>
            <a:r>
              <a:rPr kumimoji="0" lang="zh-CN" sz="28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求</a:t>
            </a:r>
            <a:r>
              <a:rPr kumimoji="0" lang="zh-CN" altLang="en-US" sz="28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定积分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186501" y="766864"/>
                <a:ext cx="2443426" cy="1092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0" i="0" smtClean="0">
                              <a:latin typeface="Cambria Math" panose="02040503050406030204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2800" b="0" i="0" smtClean="0">
                              <a:latin typeface="Cambria Math" panose="02040503050406030204"/>
                            </a:rPr>
                            <m:t>9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1+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800" i="1">
                                      <a:latin typeface="Cambria Math" panose="02040503050406030204"/>
                                    </a:rPr>
                                    <m:t>𝑥</m:t>
                                  </m:r>
                                </m:e>
                              </m:rad>
                            </m:den>
                          </m:f>
                        </m:e>
                      </m:nary>
                      <m:r>
                        <m:rPr>
                          <m:sty m:val="p"/>
                        </m:rPr>
                        <a:rPr lang="zh-CN" altLang="en-US" sz="2800" i="0">
                          <a:latin typeface="Cambria Math" panose="02040503050406030204"/>
                        </a:rPr>
                        <m:t>d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/>
                        </a:rPr>
                        <m:t>.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01" y="766864"/>
                <a:ext cx="2443426" cy="1092928"/>
              </a:xfrm>
              <a:prstGeom prst="rect">
                <a:avLst/>
              </a:prstGeom>
              <a:blipFill rotWithShape="1">
                <a:blip r:embed="rId2"/>
                <a:stretch>
                  <a:fillRect l="-3" t="-38" r="1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71600" y="2187870"/>
                <a:ext cx="58791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 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设函数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[0,1]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连续，证明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187870"/>
                <a:ext cx="5879110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" t="-56" r="-416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403648" y="2726167"/>
                <a:ext cx="6066533" cy="1215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1</m:t>
                          </m:r>
                        </m:e>
                      </m:d>
                      <m:nary>
                        <m:naryPr>
                          <m:limLoc m:val="subSup"/>
                          <m:grow m:val="on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zh-CN" altLang="en-US" sz="2800" i="1">
                              <a:latin typeface="Cambria Math" panose="02040503050406030204" charset="0"/>
                            </a:rPr>
                            <m:t> </m:t>
                          </m:r>
                          <m:r>
                            <a:rPr lang="zh-CN" altLang="en-US" sz="2800">
                              <a:latin typeface="Cambria Math" panose="02040503050406030204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zh-CN" altLang="en-US" sz="2800" i="1">
                              <a:latin typeface="Cambria Math" panose="02040503050406030204" charset="0"/>
                            </a:rPr>
                            <m:t> </m:t>
                          </m:r>
                          <m:f>
                            <m:f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>
                                  <a:latin typeface="Cambria Math" panose="02040503050406030204"/>
                                </a:rPr>
                                <m:t>sin</m:t>
                              </m:r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/>
                            </a:rPr>
                            <m:t>d</m:t>
                          </m:r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</m:e>
                      </m:nary>
                      <m:r>
                        <a:rPr lang="zh-CN" altLang="en-US" sz="2800"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zh-CN" altLang="en-US" sz="2800" i="1">
                              <a:latin typeface="Cambria Math" panose="02040503050406030204" charset="0"/>
                            </a:rPr>
                            <m:t> </m:t>
                          </m:r>
                          <m:r>
                            <a:rPr lang="zh-CN" altLang="en-US" sz="2800">
                              <a:latin typeface="Cambria Math" panose="02040503050406030204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zh-CN" altLang="en-US" sz="2800" i="1">
                              <a:latin typeface="Cambria Math" panose="02040503050406030204" charset="0"/>
                            </a:rPr>
                            <m:t> </m:t>
                          </m:r>
                          <m:f>
                            <m:f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>
                                  <a:latin typeface="Cambria Math" panose="02040503050406030204"/>
                                </a:rPr>
                                <m:t>cos</m:t>
                              </m:r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/>
                            </a:rPr>
                            <m:t>d</m:t>
                          </m:r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</m:e>
                      </m:nary>
                      <m:r>
                        <a:rPr lang="en-US" altLang="zh-CN" sz="2800" b="0" i="1" smtClean="0">
                          <a:latin typeface="Cambria Math" panose="02040503050406030204"/>
                        </a:rPr>
                        <m:t> ;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726167"/>
                <a:ext cx="6066533" cy="1215589"/>
              </a:xfrm>
              <a:prstGeom prst="rect">
                <a:avLst/>
              </a:prstGeom>
              <a:blipFill rotWithShape="1">
                <a:blip r:embed="rId4"/>
                <a:stretch>
                  <a:fillRect l="-5" t="-9" r="1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430480" y="3884532"/>
                <a:ext cx="6463051" cy="10566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2</m:t>
                          </m:r>
                        </m:e>
                      </m:d>
                      <m:nary>
                        <m:naryPr>
                          <m:limLoc m:val="subSup"/>
                          <m:grow m:val="on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zh-CN" altLang="en-US" sz="2800" i="1">
                              <a:latin typeface="Cambria Math" panose="02040503050406030204" charset="0"/>
                            </a:rPr>
                            <m:t> </m:t>
                          </m:r>
                          <m:r>
                            <a:rPr lang="zh-CN" altLang="en-US" sz="2800">
                              <a:latin typeface="Cambria Math" panose="02040503050406030204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zh-CN" altLang="en-US" sz="2800" i="1">
                              <a:latin typeface="Cambria Math" panose="02040503050406030204" charset="0"/>
                            </a:rPr>
                            <m:t> </m:t>
                          </m:r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𝜋</m:t>
                          </m:r>
                        </m:sup>
                        <m:e>
                          <m:r>
                            <a:rPr lang="en-US" altLang="zh-CN" sz="2800" b="0" i="1" smtClean="0">
                              <a:latin typeface="Cambria Math" panose="02040503050406030204"/>
                            </a:rPr>
                            <m:t>𝑥</m:t>
                          </m:r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>
                                  <a:latin typeface="Cambria Math" panose="02040503050406030204"/>
                                </a:rPr>
                                <m:t>sin</m:t>
                              </m:r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/>
                            </a:rPr>
                            <m:t>d</m:t>
                          </m:r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</m:e>
                      </m:nary>
                      <m:r>
                        <a:rPr lang="zh-CN" altLang="en-US" sz="2800">
                          <a:latin typeface="Cambria Math" panose="02040503050406030204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Cambria Math" panose="02040503050406030204" charset="0"/>
                        </a:rPr>
                        <m:t> 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𝜋</m:t>
                          </m:r>
                        </m:num>
                        <m:den>
                          <m:r>
                            <a:rPr lang="zh-CN" altLang="en-US" sz="2800">
                              <a:latin typeface="Cambria Math" panose="02040503050406030204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subSup"/>
                          <m:grow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zh-CN" altLang="en-US" sz="2800" i="1">
                              <a:latin typeface="Cambria Math" panose="02040503050406030204" charset="0"/>
                            </a:rPr>
                            <m:t> </m:t>
                          </m:r>
                          <m:r>
                            <a:rPr lang="zh-CN" altLang="en-US" sz="2800">
                              <a:latin typeface="Cambria Math" panose="02040503050406030204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𝜋</m:t>
                          </m:r>
                        </m:sup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/>
                                </a:rPr>
                                <m:t>sin</m:t>
                              </m:r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/>
                            </a:rPr>
                            <m:t>d</m:t>
                          </m:r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</m:e>
                      </m:nary>
                      <m:r>
                        <a:rPr lang="en-US" altLang="zh-CN" sz="2800" b="0" i="1" smtClean="0">
                          <a:latin typeface="Cambria Math" panose="02040503050406030204"/>
                        </a:rPr>
                        <m:t> .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480" y="3884532"/>
                <a:ext cx="6463051" cy="1056636"/>
              </a:xfrm>
              <a:prstGeom prst="rect">
                <a:avLst/>
              </a:prstGeom>
              <a:blipFill rotWithShape="1">
                <a:blip r:embed="rId5"/>
                <a:stretch>
                  <a:fillRect l="-7" t="-22" r="7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Rectangle 2"/>
              <p:cNvSpPr>
                <a:spLocks noGrp="1" noChangeArrowheads="1"/>
              </p:cNvSpPr>
              <p:nvPr>
                <p:ph type="title" idx="4294967295"/>
              </p:nvPr>
            </p:nvSpPr>
            <p:spPr bwMode="auto">
              <a:xfrm>
                <a:off x="707430" y="801688"/>
                <a:ext cx="5159970" cy="533400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l"/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 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𝑓</m:t>
                    </m:r>
                    <m:d>
                      <m:d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  <m:r>
                      <a:rPr lang="zh-CN" altLang="en-US" sz="2800">
                        <a:latin typeface="Cambria Math" panose="02040503050406030204"/>
                      </a:rPr>
                      <m:t>∈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>
                            <a:latin typeface="Cambria Math" panose="02040503050406030204"/>
                          </a:rPr>
                          <m:t>−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zh-CN" altLang="en-US" sz="2800" i="1">
                            <a:latin typeface="Cambria Math" panose="02040503050406030204" charset="0"/>
                          </a:rPr>
                          <m:t> 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zh-CN" altLang="en-US" sz="2800" i="1">
                            <a:latin typeface="Cambria Math" panose="02040503050406030204" charset="0"/>
                          </a:rPr>
                          <m:t> 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𝑎</m:t>
                        </m:r>
                      </m:e>
                    </m:d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charset="0"/>
                      </a:rPr>
                      <m:t> </m:t>
                    </m:r>
                    <m:r>
                      <a:rPr lang="zh-CN" altLang="en-US" sz="2800" b="0" i="1" smtClean="0">
                        <a:latin typeface="Cambria Math" panose="02040503050406030204"/>
                      </a:rPr>
                      <m:t>；</m:t>
                    </m:r>
                  </m:oMath>
                </a14:m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194" name="Rectang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 bwMode="auto">
              <a:xfrm>
                <a:off x="707430" y="801688"/>
                <a:ext cx="5159970" cy="533400"/>
              </a:xfrm>
              <a:prstGeom prst="rect">
                <a:avLst/>
              </a:prstGeom>
              <a:blipFill rotWithShape="1">
                <a:blip r:embed="rId3"/>
                <a:stretch>
                  <a:fillRect l="-1" t="-60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955675" y="1503635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1905000" y="1589360"/>
          <a:ext cx="214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5" name="Equation" r:id="rId4" imgW="2857500" imgH="546100" progId="Equation.3">
                  <p:embed/>
                </p:oleObj>
              </mc:Choice>
              <mc:Fallback>
                <p:oleObj name="Equation" r:id="rId4" imgW="2857500" imgH="546100" progId="Equation.3">
                  <p:embed/>
                  <p:pic>
                    <p:nvPicPr>
                      <p:cNvPr id="0" name="图片 58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89360"/>
                        <a:ext cx="2146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4039349" y="1262303"/>
          <a:ext cx="4493091" cy="1014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6" name="Equation" r:id="rId6" imgW="37795200" imgH="8534400" progId="Equation.DSMT4">
                  <p:embed/>
                </p:oleObj>
              </mc:Choice>
              <mc:Fallback>
                <p:oleObj name="Equation" r:id="rId6" imgW="37795200" imgH="8534400" progId="Equation.DSMT4">
                  <p:embed/>
                  <p:pic>
                    <p:nvPicPr>
                      <p:cNvPr id="0" name="图片 58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9349" y="1262303"/>
                        <a:ext cx="4493091" cy="1014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955675" y="2306910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</a:p>
        </p:txBody>
      </p:sp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1905000" y="2364060"/>
          <a:ext cx="236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7" name="Equation" r:id="rId8" imgW="3149600" imgH="546100" progId="Equation.3">
                  <p:embed/>
                </p:oleObj>
              </mc:Choice>
              <mc:Fallback>
                <p:oleObj name="Equation" r:id="rId8" imgW="3149600" imgH="546100" progId="Equation.3">
                  <p:embed/>
                  <p:pic>
                    <p:nvPicPr>
                      <p:cNvPr id="0" name="图片 58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364060"/>
                        <a:ext cx="236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4211960" y="2102288"/>
          <a:ext cx="2608891" cy="942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8" name="Equation" r:id="rId10" imgW="21945600" imgH="7924800" progId="Equation.DSMT4">
                  <p:embed/>
                </p:oleObj>
              </mc:Choice>
              <mc:Fallback>
                <p:oleObj name="Equation" r:id="rId10" imgW="21945600" imgH="7924800" progId="Equation.DSMT4">
                  <p:embed/>
                  <p:pic>
                    <p:nvPicPr>
                      <p:cNvPr id="0" name="图片 58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2102288"/>
                        <a:ext cx="2608891" cy="942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6477000" y="807368"/>
            <a:ext cx="2127448" cy="5334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偶倍奇零</a:t>
            </a:r>
          </a:p>
        </p:txBody>
      </p:sp>
      <p:grpSp>
        <p:nvGrpSpPr>
          <p:cNvPr id="8390" name="组合 8389"/>
          <p:cNvGrpSpPr/>
          <p:nvPr/>
        </p:nvGrpSpPr>
        <p:grpSpPr>
          <a:xfrm>
            <a:off x="4716717" y="3225967"/>
            <a:ext cx="3778997" cy="2952998"/>
            <a:chOff x="360955" y="3212306"/>
            <a:chExt cx="3778997" cy="2952998"/>
          </a:xfrm>
        </p:grpSpPr>
        <p:sp>
          <p:nvSpPr>
            <p:cNvPr id="8322" name="Freeform 598"/>
            <p:cNvSpPr/>
            <p:nvPr/>
          </p:nvSpPr>
          <p:spPr bwMode="auto">
            <a:xfrm>
              <a:off x="2267269" y="3781887"/>
              <a:ext cx="1488059" cy="1021464"/>
            </a:xfrm>
            <a:custGeom>
              <a:avLst/>
              <a:gdLst>
                <a:gd name="T0" fmla="*/ 3 w 708"/>
                <a:gd name="T1" fmla="*/ 464 h 486"/>
                <a:gd name="T2" fmla="*/ 20 w 708"/>
                <a:gd name="T3" fmla="*/ 372 h 486"/>
                <a:gd name="T4" fmla="*/ 40 w 708"/>
                <a:gd name="T5" fmla="*/ 287 h 486"/>
                <a:gd name="T6" fmla="*/ 64 w 708"/>
                <a:gd name="T7" fmla="*/ 196 h 486"/>
                <a:gd name="T8" fmla="*/ 87 w 708"/>
                <a:gd name="T9" fmla="*/ 130 h 486"/>
                <a:gd name="T10" fmla="*/ 103 w 708"/>
                <a:gd name="T11" fmla="*/ 91 h 486"/>
                <a:gd name="T12" fmla="*/ 120 w 708"/>
                <a:gd name="T13" fmla="*/ 57 h 486"/>
                <a:gd name="T14" fmla="*/ 140 w 708"/>
                <a:gd name="T15" fmla="*/ 30 h 486"/>
                <a:gd name="T16" fmla="*/ 149 w 708"/>
                <a:gd name="T17" fmla="*/ 19 h 486"/>
                <a:gd name="T18" fmla="*/ 164 w 708"/>
                <a:gd name="T19" fmla="*/ 7 h 486"/>
                <a:gd name="T20" fmla="*/ 181 w 708"/>
                <a:gd name="T21" fmla="*/ 1 h 486"/>
                <a:gd name="T22" fmla="*/ 191 w 708"/>
                <a:gd name="T23" fmla="*/ 0 h 486"/>
                <a:gd name="T24" fmla="*/ 213 w 708"/>
                <a:gd name="T25" fmla="*/ 3 h 486"/>
                <a:gd name="T26" fmla="*/ 234 w 708"/>
                <a:gd name="T27" fmla="*/ 7 h 486"/>
                <a:gd name="T28" fmla="*/ 270 w 708"/>
                <a:gd name="T29" fmla="*/ 26 h 486"/>
                <a:gd name="T30" fmla="*/ 288 w 708"/>
                <a:gd name="T31" fmla="*/ 36 h 486"/>
                <a:gd name="T32" fmla="*/ 322 w 708"/>
                <a:gd name="T33" fmla="*/ 62 h 486"/>
                <a:gd name="T34" fmla="*/ 367 w 708"/>
                <a:gd name="T35" fmla="*/ 105 h 486"/>
                <a:gd name="T36" fmla="*/ 399 w 708"/>
                <a:gd name="T37" fmla="*/ 130 h 486"/>
                <a:gd name="T38" fmla="*/ 422 w 708"/>
                <a:gd name="T39" fmla="*/ 147 h 486"/>
                <a:gd name="T40" fmla="*/ 438 w 708"/>
                <a:gd name="T41" fmla="*/ 155 h 486"/>
                <a:gd name="T42" fmla="*/ 455 w 708"/>
                <a:gd name="T43" fmla="*/ 162 h 486"/>
                <a:gd name="T44" fmla="*/ 481 w 708"/>
                <a:gd name="T45" fmla="*/ 167 h 486"/>
                <a:gd name="T46" fmla="*/ 516 w 708"/>
                <a:gd name="T47" fmla="*/ 170 h 486"/>
                <a:gd name="T48" fmla="*/ 563 w 708"/>
                <a:gd name="T49" fmla="*/ 167 h 486"/>
                <a:gd name="T50" fmla="*/ 623 w 708"/>
                <a:gd name="T51" fmla="*/ 161 h 486"/>
                <a:gd name="T52" fmla="*/ 650 w 708"/>
                <a:gd name="T53" fmla="*/ 162 h 486"/>
                <a:gd name="T54" fmla="*/ 679 w 708"/>
                <a:gd name="T55" fmla="*/ 167 h 486"/>
                <a:gd name="T56" fmla="*/ 707 w 708"/>
                <a:gd name="T57" fmla="*/ 179 h 486"/>
                <a:gd name="T58" fmla="*/ 707 w 708"/>
                <a:gd name="T59" fmla="*/ 193 h 486"/>
                <a:gd name="T60" fmla="*/ 708 w 708"/>
                <a:gd name="T61" fmla="*/ 332 h 486"/>
                <a:gd name="T62" fmla="*/ 0 w 708"/>
                <a:gd name="T63" fmla="*/ 486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8" h="486">
                  <a:moveTo>
                    <a:pt x="0" y="486"/>
                  </a:moveTo>
                  <a:lnTo>
                    <a:pt x="3" y="464"/>
                  </a:lnTo>
                  <a:lnTo>
                    <a:pt x="14" y="410"/>
                  </a:lnTo>
                  <a:lnTo>
                    <a:pt x="20" y="372"/>
                  </a:lnTo>
                  <a:lnTo>
                    <a:pt x="29" y="331"/>
                  </a:lnTo>
                  <a:lnTo>
                    <a:pt x="40" y="287"/>
                  </a:lnTo>
                  <a:lnTo>
                    <a:pt x="52" y="241"/>
                  </a:lnTo>
                  <a:lnTo>
                    <a:pt x="64" y="196"/>
                  </a:lnTo>
                  <a:lnTo>
                    <a:pt x="79" y="152"/>
                  </a:lnTo>
                  <a:lnTo>
                    <a:pt x="87" y="130"/>
                  </a:lnTo>
                  <a:lnTo>
                    <a:pt x="94" y="111"/>
                  </a:lnTo>
                  <a:lnTo>
                    <a:pt x="103" y="91"/>
                  </a:lnTo>
                  <a:lnTo>
                    <a:pt x="111" y="73"/>
                  </a:lnTo>
                  <a:lnTo>
                    <a:pt x="120" y="57"/>
                  </a:lnTo>
                  <a:lnTo>
                    <a:pt x="129" y="42"/>
                  </a:lnTo>
                  <a:lnTo>
                    <a:pt x="140" y="30"/>
                  </a:lnTo>
                  <a:lnTo>
                    <a:pt x="144" y="24"/>
                  </a:lnTo>
                  <a:lnTo>
                    <a:pt x="149" y="19"/>
                  </a:lnTo>
                  <a:lnTo>
                    <a:pt x="160" y="10"/>
                  </a:lnTo>
                  <a:lnTo>
                    <a:pt x="164" y="7"/>
                  </a:lnTo>
                  <a:lnTo>
                    <a:pt x="170" y="4"/>
                  </a:lnTo>
                  <a:lnTo>
                    <a:pt x="181" y="1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202" y="1"/>
                  </a:lnTo>
                  <a:lnTo>
                    <a:pt x="213" y="3"/>
                  </a:lnTo>
                  <a:lnTo>
                    <a:pt x="223" y="4"/>
                  </a:lnTo>
                  <a:lnTo>
                    <a:pt x="234" y="7"/>
                  </a:lnTo>
                  <a:lnTo>
                    <a:pt x="252" y="15"/>
                  </a:lnTo>
                  <a:lnTo>
                    <a:pt x="270" y="26"/>
                  </a:lnTo>
                  <a:lnTo>
                    <a:pt x="279" y="30"/>
                  </a:lnTo>
                  <a:lnTo>
                    <a:pt x="288" y="36"/>
                  </a:lnTo>
                  <a:lnTo>
                    <a:pt x="305" y="48"/>
                  </a:lnTo>
                  <a:lnTo>
                    <a:pt x="322" y="62"/>
                  </a:lnTo>
                  <a:lnTo>
                    <a:pt x="337" y="76"/>
                  </a:lnTo>
                  <a:lnTo>
                    <a:pt x="367" y="105"/>
                  </a:lnTo>
                  <a:lnTo>
                    <a:pt x="382" y="118"/>
                  </a:lnTo>
                  <a:lnTo>
                    <a:pt x="399" y="130"/>
                  </a:lnTo>
                  <a:lnTo>
                    <a:pt x="414" y="141"/>
                  </a:lnTo>
                  <a:lnTo>
                    <a:pt x="422" y="147"/>
                  </a:lnTo>
                  <a:lnTo>
                    <a:pt x="431" y="152"/>
                  </a:lnTo>
                  <a:lnTo>
                    <a:pt x="438" y="155"/>
                  </a:lnTo>
                  <a:lnTo>
                    <a:pt x="447" y="159"/>
                  </a:lnTo>
                  <a:lnTo>
                    <a:pt x="455" y="162"/>
                  </a:lnTo>
                  <a:lnTo>
                    <a:pt x="464" y="164"/>
                  </a:lnTo>
                  <a:lnTo>
                    <a:pt x="481" y="167"/>
                  </a:lnTo>
                  <a:lnTo>
                    <a:pt x="499" y="168"/>
                  </a:lnTo>
                  <a:lnTo>
                    <a:pt x="516" y="170"/>
                  </a:lnTo>
                  <a:lnTo>
                    <a:pt x="531" y="170"/>
                  </a:lnTo>
                  <a:lnTo>
                    <a:pt x="563" y="167"/>
                  </a:lnTo>
                  <a:lnTo>
                    <a:pt x="593" y="164"/>
                  </a:lnTo>
                  <a:lnTo>
                    <a:pt x="623" y="161"/>
                  </a:lnTo>
                  <a:lnTo>
                    <a:pt x="637" y="161"/>
                  </a:lnTo>
                  <a:lnTo>
                    <a:pt x="650" y="162"/>
                  </a:lnTo>
                  <a:lnTo>
                    <a:pt x="666" y="164"/>
                  </a:lnTo>
                  <a:lnTo>
                    <a:pt x="679" y="167"/>
                  </a:lnTo>
                  <a:lnTo>
                    <a:pt x="693" y="173"/>
                  </a:lnTo>
                  <a:lnTo>
                    <a:pt x="707" y="179"/>
                  </a:lnTo>
                  <a:lnTo>
                    <a:pt x="707" y="183"/>
                  </a:lnTo>
                  <a:lnTo>
                    <a:pt x="707" y="193"/>
                  </a:lnTo>
                  <a:lnTo>
                    <a:pt x="708" y="228"/>
                  </a:lnTo>
                  <a:lnTo>
                    <a:pt x="708" y="332"/>
                  </a:lnTo>
                  <a:lnTo>
                    <a:pt x="707" y="483"/>
                  </a:lnTo>
                  <a:lnTo>
                    <a:pt x="0" y="486"/>
                  </a:lnTo>
                  <a:close/>
                </a:path>
              </a:pathLst>
            </a:custGeom>
            <a:solidFill>
              <a:srgbClr val="00FFFF">
                <a:alpha val="81000"/>
              </a:srgbClr>
            </a:solidFill>
            <a:ln w="1905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23" name="Freeform 599"/>
            <p:cNvSpPr/>
            <p:nvPr/>
          </p:nvSpPr>
          <p:spPr bwMode="auto">
            <a:xfrm>
              <a:off x="2668708" y="3828126"/>
              <a:ext cx="2102" cy="12611"/>
            </a:xfrm>
            <a:custGeom>
              <a:avLst/>
              <a:gdLst>
                <a:gd name="T0" fmla="*/ 0 h 6"/>
                <a:gd name="T1" fmla="*/ 6 h 6"/>
                <a:gd name="T2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24" name="Freeform 600"/>
            <p:cNvSpPr/>
            <p:nvPr/>
          </p:nvSpPr>
          <p:spPr bwMode="auto">
            <a:xfrm>
              <a:off x="3236188" y="4172818"/>
              <a:ext cx="6306" cy="12611"/>
            </a:xfrm>
            <a:custGeom>
              <a:avLst/>
              <a:gdLst>
                <a:gd name="T0" fmla="*/ 2 w 3"/>
                <a:gd name="T1" fmla="*/ 6 h 6"/>
                <a:gd name="T2" fmla="*/ 0 w 3"/>
                <a:gd name="T3" fmla="*/ 6 h 6"/>
                <a:gd name="T4" fmla="*/ 3 w 3"/>
                <a:gd name="T5" fmla="*/ 6 h 6"/>
                <a:gd name="T6" fmla="*/ 3 w 3"/>
                <a:gd name="T7" fmla="*/ 0 h 6"/>
                <a:gd name="T8" fmla="*/ 2 w 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lnTo>
                    <a:pt x="0" y="6"/>
                  </a:lnTo>
                  <a:lnTo>
                    <a:pt x="3" y="6"/>
                  </a:lnTo>
                  <a:lnTo>
                    <a:pt x="3" y="0"/>
                  </a:lnTo>
                  <a:lnTo>
                    <a:pt x="2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25" name="Freeform 601"/>
            <p:cNvSpPr/>
            <p:nvPr/>
          </p:nvSpPr>
          <p:spPr bwMode="auto">
            <a:xfrm>
              <a:off x="3744818" y="4204345"/>
              <a:ext cx="14713" cy="12611"/>
            </a:xfrm>
            <a:custGeom>
              <a:avLst/>
              <a:gdLst>
                <a:gd name="T0" fmla="*/ 5 w 7"/>
                <a:gd name="T1" fmla="*/ 0 h 6"/>
                <a:gd name="T2" fmla="*/ 7 w 7"/>
                <a:gd name="T3" fmla="*/ 1 h 6"/>
                <a:gd name="T4" fmla="*/ 7 w 7"/>
                <a:gd name="T5" fmla="*/ 3 h 6"/>
                <a:gd name="T6" fmla="*/ 0 w 7"/>
                <a:gd name="T7" fmla="*/ 3 h 6"/>
                <a:gd name="T8" fmla="*/ 2 w 7"/>
                <a:gd name="T9" fmla="*/ 6 h 6"/>
                <a:gd name="T10" fmla="*/ 5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5" y="0"/>
                  </a:moveTo>
                  <a:lnTo>
                    <a:pt x="7" y="1"/>
                  </a:lnTo>
                  <a:lnTo>
                    <a:pt x="7" y="3"/>
                  </a:lnTo>
                  <a:lnTo>
                    <a:pt x="0" y="3"/>
                  </a:lnTo>
                  <a:lnTo>
                    <a:pt x="2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26" name="Freeform 602"/>
            <p:cNvSpPr/>
            <p:nvPr/>
          </p:nvSpPr>
          <p:spPr bwMode="auto">
            <a:xfrm>
              <a:off x="3744818" y="4843286"/>
              <a:ext cx="14713" cy="12611"/>
            </a:xfrm>
            <a:custGeom>
              <a:avLst/>
              <a:gdLst>
                <a:gd name="T0" fmla="*/ 7 w 7"/>
                <a:gd name="T1" fmla="*/ 3 h 6"/>
                <a:gd name="T2" fmla="*/ 7 w 7"/>
                <a:gd name="T3" fmla="*/ 6 h 6"/>
                <a:gd name="T4" fmla="*/ 4 w 7"/>
                <a:gd name="T5" fmla="*/ 6 h 6"/>
                <a:gd name="T6" fmla="*/ 4 w 7"/>
                <a:gd name="T7" fmla="*/ 0 h 6"/>
                <a:gd name="T8" fmla="*/ 0 w 7"/>
                <a:gd name="T9" fmla="*/ 3 h 6"/>
                <a:gd name="T10" fmla="*/ 7 w 7"/>
                <a:gd name="T1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7" y="3"/>
                  </a:moveTo>
                  <a:lnTo>
                    <a:pt x="7" y="6"/>
                  </a:lnTo>
                  <a:lnTo>
                    <a:pt x="4" y="6"/>
                  </a:lnTo>
                  <a:lnTo>
                    <a:pt x="4" y="0"/>
                  </a:lnTo>
                  <a:lnTo>
                    <a:pt x="0" y="3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27" name="Freeform 603"/>
            <p:cNvSpPr/>
            <p:nvPr/>
          </p:nvSpPr>
          <p:spPr bwMode="auto">
            <a:xfrm>
              <a:off x="777107" y="4780233"/>
              <a:ext cx="1488059" cy="1002548"/>
            </a:xfrm>
            <a:custGeom>
              <a:avLst/>
              <a:gdLst>
                <a:gd name="T0" fmla="*/ 705 w 708"/>
                <a:gd name="T1" fmla="*/ 24 h 477"/>
                <a:gd name="T2" fmla="*/ 687 w 708"/>
                <a:gd name="T3" fmla="*/ 114 h 477"/>
                <a:gd name="T4" fmla="*/ 669 w 708"/>
                <a:gd name="T5" fmla="*/ 197 h 477"/>
                <a:gd name="T6" fmla="*/ 644 w 708"/>
                <a:gd name="T7" fmla="*/ 287 h 477"/>
                <a:gd name="T8" fmla="*/ 622 w 708"/>
                <a:gd name="T9" fmla="*/ 351 h 477"/>
                <a:gd name="T10" fmla="*/ 605 w 708"/>
                <a:gd name="T11" fmla="*/ 389 h 477"/>
                <a:gd name="T12" fmla="*/ 588 w 708"/>
                <a:gd name="T13" fmla="*/ 420 h 477"/>
                <a:gd name="T14" fmla="*/ 569 w 708"/>
                <a:gd name="T15" fmla="*/ 448 h 477"/>
                <a:gd name="T16" fmla="*/ 549 w 708"/>
                <a:gd name="T17" fmla="*/ 466 h 477"/>
                <a:gd name="T18" fmla="*/ 538 w 708"/>
                <a:gd name="T19" fmla="*/ 472 h 477"/>
                <a:gd name="T20" fmla="*/ 523 w 708"/>
                <a:gd name="T21" fmla="*/ 477 h 477"/>
                <a:gd name="T22" fmla="*/ 506 w 708"/>
                <a:gd name="T23" fmla="*/ 477 h 477"/>
                <a:gd name="T24" fmla="*/ 485 w 708"/>
                <a:gd name="T25" fmla="*/ 472 h 477"/>
                <a:gd name="T26" fmla="*/ 456 w 708"/>
                <a:gd name="T27" fmla="*/ 461 h 477"/>
                <a:gd name="T28" fmla="*/ 429 w 708"/>
                <a:gd name="T29" fmla="*/ 446 h 477"/>
                <a:gd name="T30" fmla="*/ 403 w 708"/>
                <a:gd name="T31" fmla="*/ 428 h 477"/>
                <a:gd name="T32" fmla="*/ 372 w 708"/>
                <a:gd name="T33" fmla="*/ 401 h 477"/>
                <a:gd name="T34" fmla="*/ 325 w 708"/>
                <a:gd name="T35" fmla="*/ 360 h 477"/>
                <a:gd name="T36" fmla="*/ 294 w 708"/>
                <a:gd name="T37" fmla="*/ 335 h 477"/>
                <a:gd name="T38" fmla="*/ 278 w 708"/>
                <a:gd name="T39" fmla="*/ 326 h 477"/>
                <a:gd name="T40" fmla="*/ 261 w 708"/>
                <a:gd name="T41" fmla="*/ 319 h 477"/>
                <a:gd name="T42" fmla="*/ 244 w 708"/>
                <a:gd name="T43" fmla="*/ 313 h 477"/>
                <a:gd name="T44" fmla="*/ 226 w 708"/>
                <a:gd name="T45" fmla="*/ 310 h 477"/>
                <a:gd name="T46" fmla="*/ 193 w 708"/>
                <a:gd name="T47" fmla="*/ 307 h 477"/>
                <a:gd name="T48" fmla="*/ 146 w 708"/>
                <a:gd name="T49" fmla="*/ 310 h 477"/>
                <a:gd name="T50" fmla="*/ 85 w 708"/>
                <a:gd name="T51" fmla="*/ 316 h 477"/>
                <a:gd name="T52" fmla="*/ 56 w 708"/>
                <a:gd name="T53" fmla="*/ 316 h 477"/>
                <a:gd name="T54" fmla="*/ 29 w 708"/>
                <a:gd name="T55" fmla="*/ 310 h 477"/>
                <a:gd name="T56" fmla="*/ 2 w 708"/>
                <a:gd name="T57" fmla="*/ 297 h 477"/>
                <a:gd name="T58" fmla="*/ 0 w 708"/>
                <a:gd name="T59" fmla="*/ 284 h 477"/>
                <a:gd name="T60" fmla="*/ 0 w 708"/>
                <a:gd name="T61" fmla="*/ 149 h 477"/>
                <a:gd name="T62" fmla="*/ 708 w 708"/>
                <a:gd name="T63" fmla="*/ 3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8" h="477">
                  <a:moveTo>
                    <a:pt x="708" y="3"/>
                  </a:moveTo>
                  <a:lnTo>
                    <a:pt x="705" y="24"/>
                  </a:lnTo>
                  <a:lnTo>
                    <a:pt x="694" y="77"/>
                  </a:lnTo>
                  <a:lnTo>
                    <a:pt x="687" y="114"/>
                  </a:lnTo>
                  <a:lnTo>
                    <a:pt x="679" y="155"/>
                  </a:lnTo>
                  <a:lnTo>
                    <a:pt x="669" y="197"/>
                  </a:lnTo>
                  <a:lnTo>
                    <a:pt x="656" y="243"/>
                  </a:lnTo>
                  <a:lnTo>
                    <a:pt x="644" y="287"/>
                  </a:lnTo>
                  <a:lnTo>
                    <a:pt x="629" y="329"/>
                  </a:lnTo>
                  <a:lnTo>
                    <a:pt x="622" y="351"/>
                  </a:lnTo>
                  <a:lnTo>
                    <a:pt x="614" y="370"/>
                  </a:lnTo>
                  <a:lnTo>
                    <a:pt x="605" y="389"/>
                  </a:lnTo>
                  <a:lnTo>
                    <a:pt x="597" y="405"/>
                  </a:lnTo>
                  <a:lnTo>
                    <a:pt x="588" y="420"/>
                  </a:lnTo>
                  <a:lnTo>
                    <a:pt x="579" y="436"/>
                  </a:lnTo>
                  <a:lnTo>
                    <a:pt x="569" y="448"/>
                  </a:lnTo>
                  <a:lnTo>
                    <a:pt x="559" y="458"/>
                  </a:lnTo>
                  <a:lnTo>
                    <a:pt x="549" y="466"/>
                  </a:lnTo>
                  <a:lnTo>
                    <a:pt x="544" y="471"/>
                  </a:lnTo>
                  <a:lnTo>
                    <a:pt x="538" y="472"/>
                  </a:lnTo>
                  <a:lnTo>
                    <a:pt x="528" y="477"/>
                  </a:lnTo>
                  <a:lnTo>
                    <a:pt x="523" y="477"/>
                  </a:lnTo>
                  <a:lnTo>
                    <a:pt x="517" y="477"/>
                  </a:lnTo>
                  <a:lnTo>
                    <a:pt x="506" y="477"/>
                  </a:lnTo>
                  <a:lnTo>
                    <a:pt x="496" y="474"/>
                  </a:lnTo>
                  <a:lnTo>
                    <a:pt x="485" y="472"/>
                  </a:lnTo>
                  <a:lnTo>
                    <a:pt x="475" y="469"/>
                  </a:lnTo>
                  <a:lnTo>
                    <a:pt x="456" y="461"/>
                  </a:lnTo>
                  <a:lnTo>
                    <a:pt x="438" y="452"/>
                  </a:lnTo>
                  <a:lnTo>
                    <a:pt x="429" y="446"/>
                  </a:lnTo>
                  <a:lnTo>
                    <a:pt x="420" y="440"/>
                  </a:lnTo>
                  <a:lnTo>
                    <a:pt x="403" y="428"/>
                  </a:lnTo>
                  <a:lnTo>
                    <a:pt x="387" y="414"/>
                  </a:lnTo>
                  <a:lnTo>
                    <a:pt x="372" y="401"/>
                  </a:lnTo>
                  <a:lnTo>
                    <a:pt x="341" y="372"/>
                  </a:lnTo>
                  <a:lnTo>
                    <a:pt x="325" y="360"/>
                  </a:lnTo>
                  <a:lnTo>
                    <a:pt x="309" y="346"/>
                  </a:lnTo>
                  <a:lnTo>
                    <a:pt x="294" y="335"/>
                  </a:lnTo>
                  <a:lnTo>
                    <a:pt x="287" y="331"/>
                  </a:lnTo>
                  <a:lnTo>
                    <a:pt x="278" y="326"/>
                  </a:lnTo>
                  <a:lnTo>
                    <a:pt x="270" y="322"/>
                  </a:lnTo>
                  <a:lnTo>
                    <a:pt x="261" y="319"/>
                  </a:lnTo>
                  <a:lnTo>
                    <a:pt x="253" y="316"/>
                  </a:lnTo>
                  <a:lnTo>
                    <a:pt x="244" y="313"/>
                  </a:lnTo>
                  <a:lnTo>
                    <a:pt x="235" y="311"/>
                  </a:lnTo>
                  <a:lnTo>
                    <a:pt x="226" y="310"/>
                  </a:lnTo>
                  <a:lnTo>
                    <a:pt x="209" y="308"/>
                  </a:lnTo>
                  <a:lnTo>
                    <a:pt x="193" y="307"/>
                  </a:lnTo>
                  <a:lnTo>
                    <a:pt x="178" y="308"/>
                  </a:lnTo>
                  <a:lnTo>
                    <a:pt x="146" y="310"/>
                  </a:lnTo>
                  <a:lnTo>
                    <a:pt x="115" y="313"/>
                  </a:lnTo>
                  <a:lnTo>
                    <a:pt x="85" y="316"/>
                  </a:lnTo>
                  <a:lnTo>
                    <a:pt x="72" y="316"/>
                  </a:lnTo>
                  <a:lnTo>
                    <a:pt x="56" y="316"/>
                  </a:lnTo>
                  <a:lnTo>
                    <a:pt x="43" y="313"/>
                  </a:lnTo>
                  <a:lnTo>
                    <a:pt x="29" y="310"/>
                  </a:lnTo>
                  <a:lnTo>
                    <a:pt x="15" y="305"/>
                  </a:lnTo>
                  <a:lnTo>
                    <a:pt x="2" y="297"/>
                  </a:lnTo>
                  <a:lnTo>
                    <a:pt x="2" y="294"/>
                  </a:lnTo>
                  <a:lnTo>
                    <a:pt x="0" y="284"/>
                  </a:lnTo>
                  <a:lnTo>
                    <a:pt x="0" y="250"/>
                  </a:lnTo>
                  <a:lnTo>
                    <a:pt x="0" y="149"/>
                  </a:lnTo>
                  <a:lnTo>
                    <a:pt x="2" y="0"/>
                  </a:lnTo>
                  <a:lnTo>
                    <a:pt x="708" y="3"/>
                  </a:lnTo>
                  <a:close/>
                </a:path>
              </a:pathLst>
            </a:custGeom>
            <a:solidFill>
              <a:srgbClr val="FF0000">
                <a:alpha val="44000"/>
              </a:srgbClr>
            </a:solidFill>
            <a:ln w="952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28" name="Freeform 604"/>
            <p:cNvSpPr/>
            <p:nvPr/>
          </p:nvSpPr>
          <p:spPr bwMode="auto">
            <a:xfrm>
              <a:off x="1863727" y="5845834"/>
              <a:ext cx="2101" cy="12611"/>
            </a:xfrm>
            <a:custGeom>
              <a:avLst/>
              <a:gdLst>
                <a:gd name="T0" fmla="*/ 6 h 6"/>
                <a:gd name="T1" fmla="*/ 0 h 6"/>
                <a:gd name="T2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29" name="Freeform 605"/>
            <p:cNvSpPr/>
            <p:nvPr/>
          </p:nvSpPr>
          <p:spPr bwMode="auto">
            <a:xfrm>
              <a:off x="1287840" y="5501142"/>
              <a:ext cx="2101" cy="12611"/>
            </a:xfrm>
            <a:custGeom>
              <a:avLst/>
              <a:gdLst>
                <a:gd name="T0" fmla="*/ 1 w 1"/>
                <a:gd name="T1" fmla="*/ 0 h 6"/>
                <a:gd name="T2" fmla="*/ 0 w 1"/>
                <a:gd name="T3" fmla="*/ 6 h 6"/>
                <a:gd name="T4" fmla="*/ 1 w 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lnTo>
                    <a:pt x="0" y="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30" name="Freeform 606"/>
            <p:cNvSpPr/>
            <p:nvPr/>
          </p:nvSpPr>
          <p:spPr bwMode="auto">
            <a:xfrm>
              <a:off x="775006" y="5467514"/>
              <a:ext cx="12611" cy="12611"/>
            </a:xfrm>
            <a:custGeom>
              <a:avLst/>
              <a:gdLst>
                <a:gd name="T0" fmla="*/ 1 w 6"/>
                <a:gd name="T1" fmla="*/ 6 h 6"/>
                <a:gd name="T2" fmla="*/ 0 w 6"/>
                <a:gd name="T3" fmla="*/ 5 h 6"/>
                <a:gd name="T4" fmla="*/ 0 w 6"/>
                <a:gd name="T5" fmla="*/ 3 h 6"/>
                <a:gd name="T6" fmla="*/ 6 w 6"/>
                <a:gd name="T7" fmla="*/ 3 h 6"/>
                <a:gd name="T8" fmla="*/ 4 w 6"/>
                <a:gd name="T9" fmla="*/ 0 h 6"/>
                <a:gd name="T10" fmla="*/ 1 w 6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1" y="6"/>
                  </a:moveTo>
                  <a:lnTo>
                    <a:pt x="0" y="5"/>
                  </a:lnTo>
                  <a:lnTo>
                    <a:pt x="0" y="3"/>
                  </a:lnTo>
                  <a:lnTo>
                    <a:pt x="6" y="3"/>
                  </a:lnTo>
                  <a:lnTo>
                    <a:pt x="4" y="0"/>
                  </a:lnTo>
                  <a:lnTo>
                    <a:pt x="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31" name="Freeform 607"/>
            <p:cNvSpPr/>
            <p:nvPr/>
          </p:nvSpPr>
          <p:spPr bwMode="auto">
            <a:xfrm>
              <a:off x="775006" y="4843286"/>
              <a:ext cx="12611" cy="12611"/>
            </a:xfrm>
            <a:custGeom>
              <a:avLst/>
              <a:gdLst>
                <a:gd name="T0" fmla="*/ 0 w 6"/>
                <a:gd name="T1" fmla="*/ 3 h 6"/>
                <a:gd name="T2" fmla="*/ 0 w 6"/>
                <a:gd name="T3" fmla="*/ 0 h 6"/>
                <a:gd name="T4" fmla="*/ 3 w 6"/>
                <a:gd name="T5" fmla="*/ 0 h 6"/>
                <a:gd name="T6" fmla="*/ 3 w 6"/>
                <a:gd name="T7" fmla="*/ 6 h 6"/>
                <a:gd name="T8" fmla="*/ 6 w 6"/>
                <a:gd name="T9" fmla="*/ 3 h 6"/>
                <a:gd name="T10" fmla="*/ 0 w 6"/>
                <a:gd name="T1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0" y="3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6"/>
                  </a:lnTo>
                  <a:lnTo>
                    <a:pt x="6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32" name="Freeform 608"/>
            <p:cNvSpPr/>
            <p:nvPr/>
          </p:nvSpPr>
          <p:spPr bwMode="auto">
            <a:xfrm>
              <a:off x="2258862" y="4849591"/>
              <a:ext cx="12611" cy="12611"/>
            </a:xfrm>
            <a:custGeom>
              <a:avLst/>
              <a:gdLst>
                <a:gd name="T0" fmla="*/ 3 w 6"/>
                <a:gd name="T1" fmla="*/ 0 h 6"/>
                <a:gd name="T2" fmla="*/ 6 w 6"/>
                <a:gd name="T3" fmla="*/ 0 h 6"/>
                <a:gd name="T4" fmla="*/ 6 w 6"/>
                <a:gd name="T5" fmla="*/ 3 h 6"/>
                <a:gd name="T6" fmla="*/ 0 w 6"/>
                <a:gd name="T7" fmla="*/ 3 h 6"/>
                <a:gd name="T8" fmla="*/ 3 w 6"/>
                <a:gd name="T9" fmla="*/ 6 h 6"/>
                <a:gd name="T10" fmla="*/ 3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0" y="3"/>
                  </a:ln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33" name="Freeform 609"/>
            <p:cNvSpPr/>
            <p:nvPr/>
          </p:nvSpPr>
          <p:spPr bwMode="auto">
            <a:xfrm>
              <a:off x="2254658" y="3420381"/>
              <a:ext cx="18915" cy="2744923"/>
            </a:xfrm>
            <a:custGeom>
              <a:avLst/>
              <a:gdLst>
                <a:gd name="T0" fmla="*/ 0 w 9"/>
                <a:gd name="T1" fmla="*/ 1306 h 1306"/>
                <a:gd name="T2" fmla="*/ 9 w 9"/>
                <a:gd name="T3" fmla="*/ 1306 h 1306"/>
                <a:gd name="T4" fmla="*/ 9 w 9"/>
                <a:gd name="T5" fmla="*/ 653 h 1306"/>
                <a:gd name="T6" fmla="*/ 9 w 9"/>
                <a:gd name="T7" fmla="*/ 0 h 1306"/>
                <a:gd name="T8" fmla="*/ 0 w 9"/>
                <a:gd name="T9" fmla="*/ 0 h 1306"/>
                <a:gd name="T10" fmla="*/ 0 w 9"/>
                <a:gd name="T11" fmla="*/ 653 h 1306"/>
                <a:gd name="T12" fmla="*/ 0 w 9"/>
                <a:gd name="T13" fmla="*/ 1306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306">
                  <a:moveTo>
                    <a:pt x="0" y="1306"/>
                  </a:moveTo>
                  <a:lnTo>
                    <a:pt x="9" y="1306"/>
                  </a:lnTo>
                  <a:lnTo>
                    <a:pt x="9" y="653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653"/>
                  </a:lnTo>
                  <a:lnTo>
                    <a:pt x="0" y="130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34" name="Freeform 610"/>
            <p:cNvSpPr/>
            <p:nvPr/>
          </p:nvSpPr>
          <p:spPr bwMode="auto">
            <a:xfrm>
              <a:off x="2235741" y="3212306"/>
              <a:ext cx="58850" cy="212279"/>
            </a:xfrm>
            <a:custGeom>
              <a:avLst/>
              <a:gdLst>
                <a:gd name="T0" fmla="*/ 0 w 28"/>
                <a:gd name="T1" fmla="*/ 101 h 101"/>
                <a:gd name="T2" fmla="*/ 28 w 28"/>
                <a:gd name="T3" fmla="*/ 101 h 101"/>
                <a:gd name="T4" fmla="*/ 14 w 28"/>
                <a:gd name="T5" fmla="*/ 0 h 101"/>
                <a:gd name="T6" fmla="*/ 0 w 28"/>
                <a:gd name="T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01">
                  <a:moveTo>
                    <a:pt x="0" y="101"/>
                  </a:moveTo>
                  <a:lnTo>
                    <a:pt x="28" y="101"/>
                  </a:lnTo>
                  <a:lnTo>
                    <a:pt x="14" y="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35" name="Freeform 611"/>
            <p:cNvSpPr/>
            <p:nvPr/>
          </p:nvSpPr>
          <p:spPr bwMode="auto">
            <a:xfrm>
              <a:off x="718257" y="4765520"/>
              <a:ext cx="3192602" cy="18917"/>
            </a:xfrm>
            <a:custGeom>
              <a:avLst/>
              <a:gdLst>
                <a:gd name="T0" fmla="*/ 0 w 1519"/>
                <a:gd name="T1" fmla="*/ 0 h 9"/>
                <a:gd name="T2" fmla="*/ 0 w 1519"/>
                <a:gd name="T3" fmla="*/ 9 h 9"/>
                <a:gd name="T4" fmla="*/ 759 w 1519"/>
                <a:gd name="T5" fmla="*/ 9 h 9"/>
                <a:gd name="T6" fmla="*/ 1519 w 1519"/>
                <a:gd name="T7" fmla="*/ 9 h 9"/>
                <a:gd name="T8" fmla="*/ 1519 w 1519"/>
                <a:gd name="T9" fmla="*/ 0 h 9"/>
                <a:gd name="T10" fmla="*/ 759 w 1519"/>
                <a:gd name="T11" fmla="*/ 0 h 9"/>
                <a:gd name="T12" fmla="*/ 0 w 151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9" h="9">
                  <a:moveTo>
                    <a:pt x="0" y="0"/>
                  </a:moveTo>
                  <a:lnTo>
                    <a:pt x="0" y="9"/>
                  </a:lnTo>
                  <a:lnTo>
                    <a:pt x="759" y="9"/>
                  </a:lnTo>
                  <a:lnTo>
                    <a:pt x="1519" y="9"/>
                  </a:lnTo>
                  <a:lnTo>
                    <a:pt x="1519" y="0"/>
                  </a:lnTo>
                  <a:lnTo>
                    <a:pt x="7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36" name="Freeform 612"/>
            <p:cNvSpPr/>
            <p:nvPr/>
          </p:nvSpPr>
          <p:spPr bwMode="auto">
            <a:xfrm>
              <a:off x="3910859" y="4725586"/>
              <a:ext cx="229093" cy="92478"/>
            </a:xfrm>
            <a:custGeom>
              <a:avLst/>
              <a:gdLst>
                <a:gd name="T0" fmla="*/ 0 w 100"/>
                <a:gd name="T1" fmla="*/ 0 h 28"/>
                <a:gd name="T2" fmla="*/ 0 w 100"/>
                <a:gd name="T3" fmla="*/ 28 h 28"/>
                <a:gd name="T4" fmla="*/ 100 w 100"/>
                <a:gd name="T5" fmla="*/ 15 h 28"/>
                <a:gd name="T6" fmla="*/ 0 w 10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28">
                  <a:moveTo>
                    <a:pt x="0" y="0"/>
                  </a:moveTo>
                  <a:lnTo>
                    <a:pt x="0" y="28"/>
                  </a:lnTo>
                  <a:lnTo>
                    <a:pt x="10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37" name="Freeform 613"/>
            <p:cNvSpPr/>
            <p:nvPr/>
          </p:nvSpPr>
          <p:spPr bwMode="auto">
            <a:xfrm>
              <a:off x="2258862" y="3750361"/>
              <a:ext cx="414050" cy="1036176"/>
            </a:xfrm>
            <a:custGeom>
              <a:avLst/>
              <a:gdLst>
                <a:gd name="T0" fmla="*/ 0 w 197"/>
                <a:gd name="T1" fmla="*/ 490 h 493"/>
                <a:gd name="T2" fmla="*/ 4 w 197"/>
                <a:gd name="T3" fmla="*/ 469 h 493"/>
                <a:gd name="T4" fmla="*/ 14 w 197"/>
                <a:gd name="T5" fmla="*/ 414 h 493"/>
                <a:gd name="T6" fmla="*/ 21 w 197"/>
                <a:gd name="T7" fmla="*/ 376 h 493"/>
                <a:gd name="T8" fmla="*/ 30 w 197"/>
                <a:gd name="T9" fmla="*/ 335 h 493"/>
                <a:gd name="T10" fmla="*/ 41 w 197"/>
                <a:gd name="T11" fmla="*/ 291 h 493"/>
                <a:gd name="T12" fmla="*/ 51 w 197"/>
                <a:gd name="T13" fmla="*/ 246 h 493"/>
                <a:gd name="T14" fmla="*/ 65 w 197"/>
                <a:gd name="T15" fmla="*/ 199 h 493"/>
                <a:gd name="T16" fmla="*/ 80 w 197"/>
                <a:gd name="T17" fmla="*/ 155 h 493"/>
                <a:gd name="T18" fmla="*/ 88 w 197"/>
                <a:gd name="T19" fmla="*/ 133 h 493"/>
                <a:gd name="T20" fmla="*/ 95 w 197"/>
                <a:gd name="T21" fmla="*/ 114 h 493"/>
                <a:gd name="T22" fmla="*/ 103 w 197"/>
                <a:gd name="T23" fmla="*/ 95 h 493"/>
                <a:gd name="T24" fmla="*/ 112 w 197"/>
                <a:gd name="T25" fmla="*/ 77 h 493"/>
                <a:gd name="T26" fmla="*/ 121 w 197"/>
                <a:gd name="T27" fmla="*/ 60 h 493"/>
                <a:gd name="T28" fmla="*/ 132 w 197"/>
                <a:gd name="T29" fmla="*/ 45 h 493"/>
                <a:gd name="T30" fmla="*/ 141 w 197"/>
                <a:gd name="T31" fmla="*/ 32 h 493"/>
                <a:gd name="T32" fmla="*/ 145 w 197"/>
                <a:gd name="T33" fmla="*/ 25 h 493"/>
                <a:gd name="T34" fmla="*/ 151 w 197"/>
                <a:gd name="T35" fmla="*/ 21 h 493"/>
                <a:gd name="T36" fmla="*/ 162 w 197"/>
                <a:gd name="T37" fmla="*/ 12 h 493"/>
                <a:gd name="T38" fmla="*/ 168 w 197"/>
                <a:gd name="T39" fmla="*/ 7 h 493"/>
                <a:gd name="T40" fmla="*/ 174 w 197"/>
                <a:gd name="T41" fmla="*/ 4 h 493"/>
                <a:gd name="T42" fmla="*/ 185 w 197"/>
                <a:gd name="T43" fmla="*/ 1 h 493"/>
                <a:gd name="T44" fmla="*/ 192 w 197"/>
                <a:gd name="T45" fmla="*/ 0 h 493"/>
                <a:gd name="T46" fmla="*/ 197 w 197"/>
                <a:gd name="T47" fmla="*/ 0 h 493"/>
                <a:gd name="T48" fmla="*/ 197 w 197"/>
                <a:gd name="T49" fmla="*/ 12 h 493"/>
                <a:gd name="T50" fmla="*/ 192 w 197"/>
                <a:gd name="T51" fmla="*/ 12 h 493"/>
                <a:gd name="T52" fmla="*/ 188 w 197"/>
                <a:gd name="T53" fmla="*/ 13 h 493"/>
                <a:gd name="T54" fmla="*/ 177 w 197"/>
                <a:gd name="T55" fmla="*/ 16 h 493"/>
                <a:gd name="T56" fmla="*/ 173 w 197"/>
                <a:gd name="T57" fmla="*/ 18 h 493"/>
                <a:gd name="T58" fmla="*/ 170 w 197"/>
                <a:gd name="T59" fmla="*/ 21 h 493"/>
                <a:gd name="T60" fmla="*/ 159 w 197"/>
                <a:gd name="T61" fmla="*/ 30 h 493"/>
                <a:gd name="T62" fmla="*/ 154 w 197"/>
                <a:gd name="T63" fmla="*/ 35 h 493"/>
                <a:gd name="T64" fmla="*/ 150 w 197"/>
                <a:gd name="T65" fmla="*/ 39 h 493"/>
                <a:gd name="T66" fmla="*/ 141 w 197"/>
                <a:gd name="T67" fmla="*/ 53 h 493"/>
                <a:gd name="T68" fmla="*/ 132 w 197"/>
                <a:gd name="T69" fmla="*/ 66 h 493"/>
                <a:gd name="T70" fmla="*/ 123 w 197"/>
                <a:gd name="T71" fmla="*/ 82 h 493"/>
                <a:gd name="T72" fmla="*/ 115 w 197"/>
                <a:gd name="T73" fmla="*/ 100 h 493"/>
                <a:gd name="T74" fmla="*/ 106 w 197"/>
                <a:gd name="T75" fmla="*/ 118 h 493"/>
                <a:gd name="T76" fmla="*/ 98 w 197"/>
                <a:gd name="T77" fmla="*/ 139 h 493"/>
                <a:gd name="T78" fmla="*/ 91 w 197"/>
                <a:gd name="T79" fmla="*/ 159 h 493"/>
                <a:gd name="T80" fmla="*/ 77 w 197"/>
                <a:gd name="T81" fmla="*/ 203 h 493"/>
                <a:gd name="T82" fmla="*/ 64 w 197"/>
                <a:gd name="T83" fmla="*/ 249 h 493"/>
                <a:gd name="T84" fmla="*/ 51 w 197"/>
                <a:gd name="T85" fmla="*/ 294 h 493"/>
                <a:gd name="T86" fmla="*/ 41 w 197"/>
                <a:gd name="T87" fmla="*/ 338 h 493"/>
                <a:gd name="T88" fmla="*/ 33 w 197"/>
                <a:gd name="T89" fmla="*/ 379 h 493"/>
                <a:gd name="T90" fmla="*/ 26 w 197"/>
                <a:gd name="T91" fmla="*/ 417 h 493"/>
                <a:gd name="T92" fmla="*/ 15 w 197"/>
                <a:gd name="T93" fmla="*/ 472 h 493"/>
                <a:gd name="T94" fmla="*/ 12 w 197"/>
                <a:gd name="T95" fmla="*/ 493 h 493"/>
                <a:gd name="T96" fmla="*/ 0 w 197"/>
                <a:gd name="T97" fmla="*/ 49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7" h="493">
                  <a:moveTo>
                    <a:pt x="0" y="490"/>
                  </a:moveTo>
                  <a:lnTo>
                    <a:pt x="4" y="469"/>
                  </a:lnTo>
                  <a:lnTo>
                    <a:pt x="14" y="414"/>
                  </a:lnTo>
                  <a:lnTo>
                    <a:pt x="21" y="376"/>
                  </a:lnTo>
                  <a:lnTo>
                    <a:pt x="30" y="335"/>
                  </a:lnTo>
                  <a:lnTo>
                    <a:pt x="41" y="291"/>
                  </a:lnTo>
                  <a:lnTo>
                    <a:pt x="51" y="246"/>
                  </a:lnTo>
                  <a:lnTo>
                    <a:pt x="65" y="199"/>
                  </a:lnTo>
                  <a:lnTo>
                    <a:pt x="80" y="155"/>
                  </a:lnTo>
                  <a:lnTo>
                    <a:pt x="88" y="133"/>
                  </a:lnTo>
                  <a:lnTo>
                    <a:pt x="95" y="114"/>
                  </a:lnTo>
                  <a:lnTo>
                    <a:pt x="103" y="95"/>
                  </a:lnTo>
                  <a:lnTo>
                    <a:pt x="112" y="77"/>
                  </a:lnTo>
                  <a:lnTo>
                    <a:pt x="121" y="60"/>
                  </a:lnTo>
                  <a:lnTo>
                    <a:pt x="132" y="45"/>
                  </a:lnTo>
                  <a:lnTo>
                    <a:pt x="141" y="32"/>
                  </a:lnTo>
                  <a:lnTo>
                    <a:pt x="145" y="25"/>
                  </a:lnTo>
                  <a:lnTo>
                    <a:pt x="151" y="21"/>
                  </a:lnTo>
                  <a:lnTo>
                    <a:pt x="162" y="12"/>
                  </a:lnTo>
                  <a:lnTo>
                    <a:pt x="168" y="7"/>
                  </a:lnTo>
                  <a:lnTo>
                    <a:pt x="174" y="4"/>
                  </a:lnTo>
                  <a:lnTo>
                    <a:pt x="185" y="1"/>
                  </a:lnTo>
                  <a:lnTo>
                    <a:pt x="192" y="0"/>
                  </a:lnTo>
                  <a:lnTo>
                    <a:pt x="197" y="0"/>
                  </a:lnTo>
                  <a:lnTo>
                    <a:pt x="197" y="12"/>
                  </a:lnTo>
                  <a:lnTo>
                    <a:pt x="192" y="12"/>
                  </a:lnTo>
                  <a:lnTo>
                    <a:pt x="188" y="13"/>
                  </a:lnTo>
                  <a:lnTo>
                    <a:pt x="177" y="16"/>
                  </a:lnTo>
                  <a:lnTo>
                    <a:pt x="173" y="18"/>
                  </a:lnTo>
                  <a:lnTo>
                    <a:pt x="170" y="21"/>
                  </a:lnTo>
                  <a:lnTo>
                    <a:pt x="159" y="30"/>
                  </a:lnTo>
                  <a:lnTo>
                    <a:pt x="154" y="35"/>
                  </a:lnTo>
                  <a:lnTo>
                    <a:pt x="150" y="39"/>
                  </a:lnTo>
                  <a:lnTo>
                    <a:pt x="141" y="53"/>
                  </a:lnTo>
                  <a:lnTo>
                    <a:pt x="132" y="66"/>
                  </a:lnTo>
                  <a:lnTo>
                    <a:pt x="123" y="82"/>
                  </a:lnTo>
                  <a:lnTo>
                    <a:pt x="115" y="100"/>
                  </a:lnTo>
                  <a:lnTo>
                    <a:pt x="106" y="118"/>
                  </a:lnTo>
                  <a:lnTo>
                    <a:pt x="98" y="139"/>
                  </a:lnTo>
                  <a:lnTo>
                    <a:pt x="91" y="159"/>
                  </a:lnTo>
                  <a:lnTo>
                    <a:pt x="77" y="203"/>
                  </a:lnTo>
                  <a:lnTo>
                    <a:pt x="64" y="249"/>
                  </a:lnTo>
                  <a:lnTo>
                    <a:pt x="51" y="294"/>
                  </a:lnTo>
                  <a:lnTo>
                    <a:pt x="41" y="338"/>
                  </a:lnTo>
                  <a:lnTo>
                    <a:pt x="33" y="379"/>
                  </a:lnTo>
                  <a:lnTo>
                    <a:pt x="26" y="417"/>
                  </a:lnTo>
                  <a:lnTo>
                    <a:pt x="15" y="472"/>
                  </a:lnTo>
                  <a:lnTo>
                    <a:pt x="12" y="493"/>
                  </a:lnTo>
                  <a:lnTo>
                    <a:pt x="0" y="49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38" name="Freeform 614"/>
            <p:cNvSpPr/>
            <p:nvPr/>
          </p:nvSpPr>
          <p:spPr bwMode="auto">
            <a:xfrm>
              <a:off x="2672911" y="3750361"/>
              <a:ext cx="575887" cy="369913"/>
            </a:xfrm>
            <a:custGeom>
              <a:avLst/>
              <a:gdLst>
                <a:gd name="T0" fmla="*/ 1 w 274"/>
                <a:gd name="T1" fmla="*/ 0 h 176"/>
                <a:gd name="T2" fmla="*/ 12 w 274"/>
                <a:gd name="T3" fmla="*/ 1 h 176"/>
                <a:gd name="T4" fmla="*/ 23 w 274"/>
                <a:gd name="T5" fmla="*/ 3 h 176"/>
                <a:gd name="T6" fmla="*/ 33 w 274"/>
                <a:gd name="T7" fmla="*/ 6 h 176"/>
                <a:gd name="T8" fmla="*/ 44 w 274"/>
                <a:gd name="T9" fmla="*/ 9 h 176"/>
                <a:gd name="T10" fmla="*/ 64 w 274"/>
                <a:gd name="T11" fmla="*/ 16 h 176"/>
                <a:gd name="T12" fmla="*/ 83 w 274"/>
                <a:gd name="T13" fmla="*/ 25 h 176"/>
                <a:gd name="T14" fmla="*/ 92 w 274"/>
                <a:gd name="T15" fmla="*/ 32 h 176"/>
                <a:gd name="T16" fmla="*/ 101 w 274"/>
                <a:gd name="T17" fmla="*/ 38 h 176"/>
                <a:gd name="T18" fmla="*/ 118 w 274"/>
                <a:gd name="T19" fmla="*/ 50 h 176"/>
                <a:gd name="T20" fmla="*/ 135 w 274"/>
                <a:gd name="T21" fmla="*/ 63 h 176"/>
                <a:gd name="T22" fmla="*/ 150 w 274"/>
                <a:gd name="T23" fmla="*/ 77 h 176"/>
                <a:gd name="T24" fmla="*/ 180 w 274"/>
                <a:gd name="T25" fmla="*/ 106 h 176"/>
                <a:gd name="T26" fmla="*/ 195 w 274"/>
                <a:gd name="T27" fmla="*/ 120 h 176"/>
                <a:gd name="T28" fmla="*/ 212 w 274"/>
                <a:gd name="T29" fmla="*/ 132 h 176"/>
                <a:gd name="T30" fmla="*/ 227 w 274"/>
                <a:gd name="T31" fmla="*/ 142 h 176"/>
                <a:gd name="T32" fmla="*/ 235 w 274"/>
                <a:gd name="T33" fmla="*/ 147 h 176"/>
                <a:gd name="T34" fmla="*/ 242 w 274"/>
                <a:gd name="T35" fmla="*/ 152 h 176"/>
                <a:gd name="T36" fmla="*/ 250 w 274"/>
                <a:gd name="T37" fmla="*/ 156 h 176"/>
                <a:gd name="T38" fmla="*/ 257 w 274"/>
                <a:gd name="T39" fmla="*/ 159 h 176"/>
                <a:gd name="T40" fmla="*/ 267 w 274"/>
                <a:gd name="T41" fmla="*/ 162 h 176"/>
                <a:gd name="T42" fmla="*/ 274 w 274"/>
                <a:gd name="T43" fmla="*/ 164 h 176"/>
                <a:gd name="T44" fmla="*/ 271 w 274"/>
                <a:gd name="T45" fmla="*/ 176 h 176"/>
                <a:gd name="T46" fmla="*/ 264 w 274"/>
                <a:gd name="T47" fmla="*/ 174 h 176"/>
                <a:gd name="T48" fmla="*/ 254 w 274"/>
                <a:gd name="T49" fmla="*/ 170 h 176"/>
                <a:gd name="T50" fmla="*/ 245 w 274"/>
                <a:gd name="T51" fmla="*/ 167 h 176"/>
                <a:gd name="T52" fmla="*/ 236 w 274"/>
                <a:gd name="T53" fmla="*/ 162 h 176"/>
                <a:gd name="T54" fmla="*/ 229 w 274"/>
                <a:gd name="T55" fmla="*/ 158 h 176"/>
                <a:gd name="T56" fmla="*/ 220 w 274"/>
                <a:gd name="T57" fmla="*/ 153 h 176"/>
                <a:gd name="T58" fmla="*/ 204 w 274"/>
                <a:gd name="T59" fmla="*/ 141 h 176"/>
                <a:gd name="T60" fmla="*/ 188 w 274"/>
                <a:gd name="T61" fmla="*/ 129 h 176"/>
                <a:gd name="T62" fmla="*/ 173 w 274"/>
                <a:gd name="T63" fmla="*/ 115 h 176"/>
                <a:gd name="T64" fmla="*/ 142 w 274"/>
                <a:gd name="T65" fmla="*/ 86 h 176"/>
                <a:gd name="T66" fmla="*/ 126 w 274"/>
                <a:gd name="T67" fmla="*/ 73 h 176"/>
                <a:gd name="T68" fmla="*/ 110 w 274"/>
                <a:gd name="T69" fmla="*/ 60 h 176"/>
                <a:gd name="T70" fmla="*/ 94 w 274"/>
                <a:gd name="T71" fmla="*/ 47 h 176"/>
                <a:gd name="T72" fmla="*/ 85 w 274"/>
                <a:gd name="T73" fmla="*/ 42 h 176"/>
                <a:gd name="T74" fmla="*/ 77 w 274"/>
                <a:gd name="T75" fmla="*/ 36 h 176"/>
                <a:gd name="T76" fmla="*/ 59 w 274"/>
                <a:gd name="T77" fmla="*/ 27 h 176"/>
                <a:gd name="T78" fmla="*/ 41 w 274"/>
                <a:gd name="T79" fmla="*/ 19 h 176"/>
                <a:gd name="T80" fmla="*/ 30 w 274"/>
                <a:gd name="T81" fmla="*/ 16 h 176"/>
                <a:gd name="T82" fmla="*/ 21 w 274"/>
                <a:gd name="T83" fmla="*/ 15 h 176"/>
                <a:gd name="T84" fmla="*/ 10 w 274"/>
                <a:gd name="T85" fmla="*/ 13 h 176"/>
                <a:gd name="T86" fmla="*/ 0 w 274"/>
                <a:gd name="T87" fmla="*/ 12 h 176"/>
                <a:gd name="T88" fmla="*/ 1 w 274"/>
                <a:gd name="T8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4" h="176">
                  <a:moveTo>
                    <a:pt x="1" y="0"/>
                  </a:moveTo>
                  <a:lnTo>
                    <a:pt x="12" y="1"/>
                  </a:lnTo>
                  <a:lnTo>
                    <a:pt x="23" y="3"/>
                  </a:lnTo>
                  <a:lnTo>
                    <a:pt x="33" y="6"/>
                  </a:lnTo>
                  <a:lnTo>
                    <a:pt x="44" y="9"/>
                  </a:lnTo>
                  <a:lnTo>
                    <a:pt x="64" y="16"/>
                  </a:lnTo>
                  <a:lnTo>
                    <a:pt x="83" y="25"/>
                  </a:lnTo>
                  <a:lnTo>
                    <a:pt x="92" y="32"/>
                  </a:lnTo>
                  <a:lnTo>
                    <a:pt x="101" y="38"/>
                  </a:lnTo>
                  <a:lnTo>
                    <a:pt x="118" y="50"/>
                  </a:lnTo>
                  <a:lnTo>
                    <a:pt x="135" y="63"/>
                  </a:lnTo>
                  <a:lnTo>
                    <a:pt x="150" y="77"/>
                  </a:lnTo>
                  <a:lnTo>
                    <a:pt x="180" y="106"/>
                  </a:lnTo>
                  <a:lnTo>
                    <a:pt x="195" y="120"/>
                  </a:lnTo>
                  <a:lnTo>
                    <a:pt x="212" y="132"/>
                  </a:lnTo>
                  <a:lnTo>
                    <a:pt x="227" y="142"/>
                  </a:lnTo>
                  <a:lnTo>
                    <a:pt x="235" y="147"/>
                  </a:lnTo>
                  <a:lnTo>
                    <a:pt x="242" y="152"/>
                  </a:lnTo>
                  <a:lnTo>
                    <a:pt x="250" y="156"/>
                  </a:lnTo>
                  <a:lnTo>
                    <a:pt x="257" y="159"/>
                  </a:lnTo>
                  <a:lnTo>
                    <a:pt x="267" y="162"/>
                  </a:lnTo>
                  <a:lnTo>
                    <a:pt x="274" y="164"/>
                  </a:lnTo>
                  <a:lnTo>
                    <a:pt x="271" y="176"/>
                  </a:lnTo>
                  <a:lnTo>
                    <a:pt x="264" y="174"/>
                  </a:lnTo>
                  <a:lnTo>
                    <a:pt x="254" y="170"/>
                  </a:lnTo>
                  <a:lnTo>
                    <a:pt x="245" y="167"/>
                  </a:lnTo>
                  <a:lnTo>
                    <a:pt x="236" y="162"/>
                  </a:lnTo>
                  <a:lnTo>
                    <a:pt x="229" y="158"/>
                  </a:lnTo>
                  <a:lnTo>
                    <a:pt x="220" y="153"/>
                  </a:lnTo>
                  <a:lnTo>
                    <a:pt x="204" y="141"/>
                  </a:lnTo>
                  <a:lnTo>
                    <a:pt x="188" y="129"/>
                  </a:lnTo>
                  <a:lnTo>
                    <a:pt x="173" y="115"/>
                  </a:lnTo>
                  <a:lnTo>
                    <a:pt x="142" y="86"/>
                  </a:lnTo>
                  <a:lnTo>
                    <a:pt x="126" y="73"/>
                  </a:lnTo>
                  <a:lnTo>
                    <a:pt x="110" y="60"/>
                  </a:lnTo>
                  <a:lnTo>
                    <a:pt x="94" y="47"/>
                  </a:lnTo>
                  <a:lnTo>
                    <a:pt x="85" y="42"/>
                  </a:lnTo>
                  <a:lnTo>
                    <a:pt x="77" y="36"/>
                  </a:lnTo>
                  <a:lnTo>
                    <a:pt x="59" y="27"/>
                  </a:lnTo>
                  <a:lnTo>
                    <a:pt x="41" y="19"/>
                  </a:lnTo>
                  <a:lnTo>
                    <a:pt x="30" y="16"/>
                  </a:lnTo>
                  <a:lnTo>
                    <a:pt x="21" y="15"/>
                  </a:lnTo>
                  <a:lnTo>
                    <a:pt x="10" y="13"/>
                  </a:lnTo>
                  <a:lnTo>
                    <a:pt x="0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39" name="Freeform 615"/>
            <p:cNvSpPr/>
            <p:nvPr/>
          </p:nvSpPr>
          <p:spPr bwMode="auto">
            <a:xfrm>
              <a:off x="2672911" y="3821822"/>
              <a:ext cx="2102" cy="25221"/>
            </a:xfrm>
            <a:custGeom>
              <a:avLst/>
              <a:gdLst>
                <a:gd name="T0" fmla="*/ 0 w 1"/>
                <a:gd name="T1" fmla="*/ 0 h 12"/>
                <a:gd name="T2" fmla="*/ 1 w 1"/>
                <a:gd name="T3" fmla="*/ 0 h 12"/>
                <a:gd name="T4" fmla="*/ 0 w 1"/>
                <a:gd name="T5" fmla="*/ 12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1" y="0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40" name="Freeform 616"/>
            <p:cNvSpPr/>
            <p:nvPr/>
          </p:nvSpPr>
          <p:spPr bwMode="auto">
            <a:xfrm>
              <a:off x="3242494" y="4088747"/>
              <a:ext cx="519139" cy="63053"/>
            </a:xfrm>
            <a:custGeom>
              <a:avLst/>
              <a:gdLst>
                <a:gd name="T0" fmla="*/ 3 w 247"/>
                <a:gd name="T1" fmla="*/ 3 h 30"/>
                <a:gd name="T2" fmla="*/ 20 w 247"/>
                <a:gd name="T3" fmla="*/ 6 h 30"/>
                <a:gd name="T4" fmla="*/ 36 w 247"/>
                <a:gd name="T5" fmla="*/ 7 h 30"/>
                <a:gd name="T6" fmla="*/ 53 w 247"/>
                <a:gd name="T7" fmla="*/ 9 h 30"/>
                <a:gd name="T8" fmla="*/ 70 w 247"/>
                <a:gd name="T9" fmla="*/ 9 h 30"/>
                <a:gd name="T10" fmla="*/ 100 w 247"/>
                <a:gd name="T11" fmla="*/ 6 h 30"/>
                <a:gd name="T12" fmla="*/ 130 w 247"/>
                <a:gd name="T13" fmla="*/ 3 h 30"/>
                <a:gd name="T14" fmla="*/ 161 w 247"/>
                <a:gd name="T15" fmla="*/ 0 h 30"/>
                <a:gd name="T16" fmla="*/ 176 w 247"/>
                <a:gd name="T17" fmla="*/ 0 h 30"/>
                <a:gd name="T18" fmla="*/ 189 w 247"/>
                <a:gd name="T19" fmla="*/ 1 h 30"/>
                <a:gd name="T20" fmla="*/ 205 w 247"/>
                <a:gd name="T21" fmla="*/ 3 h 30"/>
                <a:gd name="T22" fmla="*/ 218 w 247"/>
                <a:gd name="T23" fmla="*/ 7 h 30"/>
                <a:gd name="T24" fmla="*/ 233 w 247"/>
                <a:gd name="T25" fmla="*/ 12 h 30"/>
                <a:gd name="T26" fmla="*/ 247 w 247"/>
                <a:gd name="T27" fmla="*/ 19 h 30"/>
                <a:gd name="T28" fmla="*/ 243 w 247"/>
                <a:gd name="T29" fmla="*/ 30 h 30"/>
                <a:gd name="T30" fmla="*/ 229 w 247"/>
                <a:gd name="T31" fmla="*/ 22 h 30"/>
                <a:gd name="T32" fmla="*/ 215 w 247"/>
                <a:gd name="T33" fmla="*/ 18 h 30"/>
                <a:gd name="T34" fmla="*/ 202 w 247"/>
                <a:gd name="T35" fmla="*/ 15 h 30"/>
                <a:gd name="T36" fmla="*/ 188 w 247"/>
                <a:gd name="T37" fmla="*/ 13 h 30"/>
                <a:gd name="T38" fmla="*/ 174 w 247"/>
                <a:gd name="T39" fmla="*/ 12 h 30"/>
                <a:gd name="T40" fmla="*/ 161 w 247"/>
                <a:gd name="T41" fmla="*/ 12 h 30"/>
                <a:gd name="T42" fmla="*/ 132 w 247"/>
                <a:gd name="T43" fmla="*/ 15 h 30"/>
                <a:gd name="T44" fmla="*/ 102 w 247"/>
                <a:gd name="T45" fmla="*/ 18 h 30"/>
                <a:gd name="T46" fmla="*/ 70 w 247"/>
                <a:gd name="T47" fmla="*/ 21 h 30"/>
                <a:gd name="T48" fmla="*/ 53 w 247"/>
                <a:gd name="T49" fmla="*/ 21 h 30"/>
                <a:gd name="T50" fmla="*/ 36 w 247"/>
                <a:gd name="T51" fmla="*/ 19 h 30"/>
                <a:gd name="T52" fmla="*/ 18 w 247"/>
                <a:gd name="T53" fmla="*/ 18 h 30"/>
                <a:gd name="T54" fmla="*/ 0 w 247"/>
                <a:gd name="T55" fmla="*/ 15 h 30"/>
                <a:gd name="T56" fmla="*/ 3 w 247"/>
                <a:gd name="T5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7" h="30">
                  <a:moveTo>
                    <a:pt x="3" y="3"/>
                  </a:moveTo>
                  <a:lnTo>
                    <a:pt x="20" y="6"/>
                  </a:lnTo>
                  <a:lnTo>
                    <a:pt x="36" y="7"/>
                  </a:lnTo>
                  <a:lnTo>
                    <a:pt x="53" y="9"/>
                  </a:lnTo>
                  <a:lnTo>
                    <a:pt x="70" y="9"/>
                  </a:lnTo>
                  <a:lnTo>
                    <a:pt x="100" y="6"/>
                  </a:lnTo>
                  <a:lnTo>
                    <a:pt x="130" y="3"/>
                  </a:lnTo>
                  <a:lnTo>
                    <a:pt x="161" y="0"/>
                  </a:lnTo>
                  <a:lnTo>
                    <a:pt x="176" y="0"/>
                  </a:lnTo>
                  <a:lnTo>
                    <a:pt x="189" y="1"/>
                  </a:lnTo>
                  <a:lnTo>
                    <a:pt x="205" y="3"/>
                  </a:lnTo>
                  <a:lnTo>
                    <a:pt x="218" y="7"/>
                  </a:lnTo>
                  <a:lnTo>
                    <a:pt x="233" y="12"/>
                  </a:lnTo>
                  <a:lnTo>
                    <a:pt x="247" y="19"/>
                  </a:lnTo>
                  <a:lnTo>
                    <a:pt x="243" y="30"/>
                  </a:lnTo>
                  <a:lnTo>
                    <a:pt x="229" y="22"/>
                  </a:lnTo>
                  <a:lnTo>
                    <a:pt x="215" y="18"/>
                  </a:lnTo>
                  <a:lnTo>
                    <a:pt x="202" y="15"/>
                  </a:lnTo>
                  <a:lnTo>
                    <a:pt x="188" y="13"/>
                  </a:lnTo>
                  <a:lnTo>
                    <a:pt x="174" y="12"/>
                  </a:lnTo>
                  <a:lnTo>
                    <a:pt x="161" y="12"/>
                  </a:lnTo>
                  <a:lnTo>
                    <a:pt x="132" y="15"/>
                  </a:lnTo>
                  <a:lnTo>
                    <a:pt x="102" y="18"/>
                  </a:lnTo>
                  <a:lnTo>
                    <a:pt x="70" y="21"/>
                  </a:lnTo>
                  <a:lnTo>
                    <a:pt x="53" y="21"/>
                  </a:lnTo>
                  <a:lnTo>
                    <a:pt x="36" y="19"/>
                  </a:lnTo>
                  <a:lnTo>
                    <a:pt x="18" y="18"/>
                  </a:lnTo>
                  <a:lnTo>
                    <a:pt x="0" y="15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41" name="Freeform 617"/>
            <p:cNvSpPr/>
            <p:nvPr/>
          </p:nvSpPr>
          <p:spPr bwMode="auto">
            <a:xfrm>
              <a:off x="3242494" y="4166513"/>
              <a:ext cx="6305" cy="25221"/>
            </a:xfrm>
            <a:custGeom>
              <a:avLst/>
              <a:gdLst>
                <a:gd name="T0" fmla="*/ 0 w 3"/>
                <a:gd name="T1" fmla="*/ 12 h 12"/>
                <a:gd name="T2" fmla="*/ 3 w 3"/>
                <a:gd name="T3" fmla="*/ 0 h 12"/>
                <a:gd name="T4" fmla="*/ 0 w 3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2">
                  <a:moveTo>
                    <a:pt x="0" y="12"/>
                  </a:moveTo>
                  <a:lnTo>
                    <a:pt x="3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42" name="Freeform 618"/>
            <p:cNvSpPr/>
            <p:nvPr/>
          </p:nvSpPr>
          <p:spPr bwMode="auto">
            <a:xfrm>
              <a:off x="1867931" y="4759215"/>
              <a:ext cx="411949" cy="1034075"/>
            </a:xfrm>
            <a:custGeom>
              <a:avLst/>
              <a:gdLst>
                <a:gd name="T0" fmla="*/ 196 w 196"/>
                <a:gd name="T1" fmla="*/ 1 h 492"/>
                <a:gd name="T2" fmla="*/ 193 w 196"/>
                <a:gd name="T3" fmla="*/ 22 h 492"/>
                <a:gd name="T4" fmla="*/ 183 w 196"/>
                <a:gd name="T5" fmla="*/ 77 h 492"/>
                <a:gd name="T6" fmla="*/ 177 w 196"/>
                <a:gd name="T7" fmla="*/ 115 h 492"/>
                <a:gd name="T8" fmla="*/ 168 w 196"/>
                <a:gd name="T9" fmla="*/ 156 h 492"/>
                <a:gd name="T10" fmla="*/ 157 w 196"/>
                <a:gd name="T11" fmla="*/ 202 h 492"/>
                <a:gd name="T12" fmla="*/ 145 w 196"/>
                <a:gd name="T13" fmla="*/ 247 h 492"/>
                <a:gd name="T14" fmla="*/ 133 w 196"/>
                <a:gd name="T15" fmla="*/ 293 h 492"/>
                <a:gd name="T16" fmla="*/ 118 w 196"/>
                <a:gd name="T17" fmla="*/ 337 h 492"/>
                <a:gd name="T18" fmla="*/ 110 w 196"/>
                <a:gd name="T19" fmla="*/ 358 h 492"/>
                <a:gd name="T20" fmla="*/ 103 w 196"/>
                <a:gd name="T21" fmla="*/ 378 h 492"/>
                <a:gd name="T22" fmla="*/ 93 w 196"/>
                <a:gd name="T23" fmla="*/ 398 h 492"/>
                <a:gd name="T24" fmla="*/ 86 w 196"/>
                <a:gd name="T25" fmla="*/ 416 h 492"/>
                <a:gd name="T26" fmla="*/ 77 w 196"/>
                <a:gd name="T27" fmla="*/ 431 h 492"/>
                <a:gd name="T28" fmla="*/ 66 w 196"/>
                <a:gd name="T29" fmla="*/ 448 h 492"/>
                <a:gd name="T30" fmla="*/ 57 w 196"/>
                <a:gd name="T31" fmla="*/ 460 h 492"/>
                <a:gd name="T32" fmla="*/ 51 w 196"/>
                <a:gd name="T33" fmla="*/ 466 h 492"/>
                <a:gd name="T34" fmla="*/ 46 w 196"/>
                <a:gd name="T35" fmla="*/ 472 h 492"/>
                <a:gd name="T36" fmla="*/ 36 w 196"/>
                <a:gd name="T37" fmla="*/ 480 h 492"/>
                <a:gd name="T38" fmla="*/ 30 w 196"/>
                <a:gd name="T39" fmla="*/ 484 h 492"/>
                <a:gd name="T40" fmla="*/ 24 w 196"/>
                <a:gd name="T41" fmla="*/ 487 h 492"/>
                <a:gd name="T42" fmla="*/ 13 w 196"/>
                <a:gd name="T43" fmla="*/ 490 h 492"/>
                <a:gd name="T44" fmla="*/ 6 w 196"/>
                <a:gd name="T45" fmla="*/ 492 h 492"/>
                <a:gd name="T46" fmla="*/ 0 w 196"/>
                <a:gd name="T47" fmla="*/ 492 h 492"/>
                <a:gd name="T48" fmla="*/ 0 w 196"/>
                <a:gd name="T49" fmla="*/ 480 h 492"/>
                <a:gd name="T50" fmla="*/ 6 w 196"/>
                <a:gd name="T51" fmla="*/ 480 h 492"/>
                <a:gd name="T52" fmla="*/ 9 w 196"/>
                <a:gd name="T53" fmla="*/ 480 h 492"/>
                <a:gd name="T54" fmla="*/ 19 w 196"/>
                <a:gd name="T55" fmla="*/ 477 h 492"/>
                <a:gd name="T56" fmla="*/ 24 w 196"/>
                <a:gd name="T57" fmla="*/ 474 h 492"/>
                <a:gd name="T58" fmla="*/ 28 w 196"/>
                <a:gd name="T59" fmla="*/ 470 h 492"/>
                <a:gd name="T60" fmla="*/ 39 w 196"/>
                <a:gd name="T61" fmla="*/ 463 h 492"/>
                <a:gd name="T62" fmla="*/ 43 w 196"/>
                <a:gd name="T63" fmla="*/ 457 h 492"/>
                <a:gd name="T64" fmla="*/ 46 w 196"/>
                <a:gd name="T65" fmla="*/ 452 h 492"/>
                <a:gd name="T66" fmla="*/ 57 w 196"/>
                <a:gd name="T67" fmla="*/ 440 h 492"/>
                <a:gd name="T68" fmla="*/ 66 w 196"/>
                <a:gd name="T69" fmla="*/ 425 h 492"/>
                <a:gd name="T70" fmla="*/ 75 w 196"/>
                <a:gd name="T71" fmla="*/ 410 h 492"/>
                <a:gd name="T72" fmla="*/ 83 w 196"/>
                <a:gd name="T73" fmla="*/ 393 h 492"/>
                <a:gd name="T74" fmla="*/ 90 w 196"/>
                <a:gd name="T75" fmla="*/ 373 h 492"/>
                <a:gd name="T76" fmla="*/ 100 w 196"/>
                <a:gd name="T77" fmla="*/ 354 h 492"/>
                <a:gd name="T78" fmla="*/ 107 w 196"/>
                <a:gd name="T79" fmla="*/ 332 h 492"/>
                <a:gd name="T80" fmla="*/ 121 w 196"/>
                <a:gd name="T81" fmla="*/ 290 h 492"/>
                <a:gd name="T82" fmla="*/ 134 w 196"/>
                <a:gd name="T83" fmla="*/ 244 h 492"/>
                <a:gd name="T84" fmla="*/ 145 w 196"/>
                <a:gd name="T85" fmla="*/ 199 h 492"/>
                <a:gd name="T86" fmla="*/ 156 w 196"/>
                <a:gd name="T87" fmla="*/ 155 h 492"/>
                <a:gd name="T88" fmla="*/ 165 w 196"/>
                <a:gd name="T89" fmla="*/ 112 h 492"/>
                <a:gd name="T90" fmla="*/ 172 w 196"/>
                <a:gd name="T91" fmla="*/ 76 h 492"/>
                <a:gd name="T92" fmla="*/ 181 w 196"/>
                <a:gd name="T93" fmla="*/ 21 h 492"/>
                <a:gd name="T94" fmla="*/ 184 w 196"/>
                <a:gd name="T95" fmla="*/ 0 h 492"/>
                <a:gd name="T96" fmla="*/ 196 w 196"/>
                <a:gd name="T97" fmla="*/ 1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6" h="492">
                  <a:moveTo>
                    <a:pt x="196" y="1"/>
                  </a:moveTo>
                  <a:lnTo>
                    <a:pt x="193" y="22"/>
                  </a:lnTo>
                  <a:lnTo>
                    <a:pt x="183" y="77"/>
                  </a:lnTo>
                  <a:lnTo>
                    <a:pt x="177" y="115"/>
                  </a:lnTo>
                  <a:lnTo>
                    <a:pt x="168" y="156"/>
                  </a:lnTo>
                  <a:lnTo>
                    <a:pt x="157" y="202"/>
                  </a:lnTo>
                  <a:lnTo>
                    <a:pt x="145" y="247"/>
                  </a:lnTo>
                  <a:lnTo>
                    <a:pt x="133" y="293"/>
                  </a:lnTo>
                  <a:lnTo>
                    <a:pt x="118" y="337"/>
                  </a:lnTo>
                  <a:lnTo>
                    <a:pt x="110" y="358"/>
                  </a:lnTo>
                  <a:lnTo>
                    <a:pt x="103" y="378"/>
                  </a:lnTo>
                  <a:lnTo>
                    <a:pt x="93" y="398"/>
                  </a:lnTo>
                  <a:lnTo>
                    <a:pt x="86" y="416"/>
                  </a:lnTo>
                  <a:lnTo>
                    <a:pt x="77" y="431"/>
                  </a:lnTo>
                  <a:lnTo>
                    <a:pt x="66" y="448"/>
                  </a:lnTo>
                  <a:lnTo>
                    <a:pt x="57" y="460"/>
                  </a:lnTo>
                  <a:lnTo>
                    <a:pt x="51" y="466"/>
                  </a:lnTo>
                  <a:lnTo>
                    <a:pt x="46" y="472"/>
                  </a:lnTo>
                  <a:lnTo>
                    <a:pt x="36" y="480"/>
                  </a:lnTo>
                  <a:lnTo>
                    <a:pt x="30" y="484"/>
                  </a:lnTo>
                  <a:lnTo>
                    <a:pt x="24" y="487"/>
                  </a:lnTo>
                  <a:lnTo>
                    <a:pt x="13" y="490"/>
                  </a:lnTo>
                  <a:lnTo>
                    <a:pt x="6" y="492"/>
                  </a:lnTo>
                  <a:lnTo>
                    <a:pt x="0" y="492"/>
                  </a:lnTo>
                  <a:lnTo>
                    <a:pt x="0" y="480"/>
                  </a:lnTo>
                  <a:lnTo>
                    <a:pt x="6" y="480"/>
                  </a:lnTo>
                  <a:lnTo>
                    <a:pt x="9" y="480"/>
                  </a:lnTo>
                  <a:lnTo>
                    <a:pt x="19" y="477"/>
                  </a:lnTo>
                  <a:lnTo>
                    <a:pt x="24" y="474"/>
                  </a:lnTo>
                  <a:lnTo>
                    <a:pt x="28" y="470"/>
                  </a:lnTo>
                  <a:lnTo>
                    <a:pt x="39" y="463"/>
                  </a:lnTo>
                  <a:lnTo>
                    <a:pt x="43" y="457"/>
                  </a:lnTo>
                  <a:lnTo>
                    <a:pt x="46" y="452"/>
                  </a:lnTo>
                  <a:lnTo>
                    <a:pt x="57" y="440"/>
                  </a:lnTo>
                  <a:lnTo>
                    <a:pt x="66" y="425"/>
                  </a:lnTo>
                  <a:lnTo>
                    <a:pt x="75" y="410"/>
                  </a:lnTo>
                  <a:lnTo>
                    <a:pt x="83" y="393"/>
                  </a:lnTo>
                  <a:lnTo>
                    <a:pt x="90" y="373"/>
                  </a:lnTo>
                  <a:lnTo>
                    <a:pt x="100" y="354"/>
                  </a:lnTo>
                  <a:lnTo>
                    <a:pt x="107" y="332"/>
                  </a:lnTo>
                  <a:lnTo>
                    <a:pt x="121" y="290"/>
                  </a:lnTo>
                  <a:lnTo>
                    <a:pt x="134" y="244"/>
                  </a:lnTo>
                  <a:lnTo>
                    <a:pt x="145" y="199"/>
                  </a:lnTo>
                  <a:lnTo>
                    <a:pt x="156" y="155"/>
                  </a:lnTo>
                  <a:lnTo>
                    <a:pt x="165" y="112"/>
                  </a:lnTo>
                  <a:lnTo>
                    <a:pt x="172" y="76"/>
                  </a:lnTo>
                  <a:lnTo>
                    <a:pt x="181" y="21"/>
                  </a:lnTo>
                  <a:lnTo>
                    <a:pt x="184" y="0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43" name="Freeform 619"/>
            <p:cNvSpPr/>
            <p:nvPr/>
          </p:nvSpPr>
          <p:spPr bwMode="auto">
            <a:xfrm>
              <a:off x="1289941" y="5423377"/>
              <a:ext cx="580091" cy="369913"/>
            </a:xfrm>
            <a:custGeom>
              <a:avLst/>
              <a:gdLst>
                <a:gd name="T0" fmla="*/ 275 w 276"/>
                <a:gd name="T1" fmla="*/ 176 h 176"/>
                <a:gd name="T2" fmla="*/ 264 w 276"/>
                <a:gd name="T3" fmla="*/ 176 h 176"/>
                <a:gd name="T4" fmla="*/ 252 w 276"/>
                <a:gd name="T5" fmla="*/ 173 h 176"/>
                <a:gd name="T6" fmla="*/ 241 w 276"/>
                <a:gd name="T7" fmla="*/ 171 h 176"/>
                <a:gd name="T8" fmla="*/ 231 w 276"/>
                <a:gd name="T9" fmla="*/ 168 h 176"/>
                <a:gd name="T10" fmla="*/ 211 w 276"/>
                <a:gd name="T11" fmla="*/ 161 h 176"/>
                <a:gd name="T12" fmla="*/ 193 w 276"/>
                <a:gd name="T13" fmla="*/ 150 h 176"/>
                <a:gd name="T14" fmla="*/ 184 w 276"/>
                <a:gd name="T15" fmla="*/ 144 h 176"/>
                <a:gd name="T16" fmla="*/ 175 w 276"/>
                <a:gd name="T17" fmla="*/ 138 h 176"/>
                <a:gd name="T18" fmla="*/ 158 w 276"/>
                <a:gd name="T19" fmla="*/ 126 h 176"/>
                <a:gd name="T20" fmla="*/ 141 w 276"/>
                <a:gd name="T21" fmla="*/ 112 h 176"/>
                <a:gd name="T22" fmla="*/ 126 w 276"/>
                <a:gd name="T23" fmla="*/ 98 h 176"/>
                <a:gd name="T24" fmla="*/ 94 w 276"/>
                <a:gd name="T25" fmla="*/ 69 h 176"/>
                <a:gd name="T26" fmla="*/ 79 w 276"/>
                <a:gd name="T27" fmla="*/ 57 h 176"/>
                <a:gd name="T28" fmla="*/ 64 w 276"/>
                <a:gd name="T29" fmla="*/ 45 h 176"/>
                <a:gd name="T30" fmla="*/ 49 w 276"/>
                <a:gd name="T31" fmla="*/ 33 h 176"/>
                <a:gd name="T32" fmla="*/ 41 w 276"/>
                <a:gd name="T33" fmla="*/ 28 h 176"/>
                <a:gd name="T34" fmla="*/ 34 w 276"/>
                <a:gd name="T35" fmla="*/ 24 h 176"/>
                <a:gd name="T36" fmla="*/ 26 w 276"/>
                <a:gd name="T37" fmla="*/ 21 h 176"/>
                <a:gd name="T38" fmla="*/ 17 w 276"/>
                <a:gd name="T39" fmla="*/ 16 h 176"/>
                <a:gd name="T40" fmla="*/ 9 w 276"/>
                <a:gd name="T41" fmla="*/ 13 h 176"/>
                <a:gd name="T42" fmla="*/ 0 w 276"/>
                <a:gd name="T43" fmla="*/ 12 h 176"/>
                <a:gd name="T44" fmla="*/ 3 w 276"/>
                <a:gd name="T45" fmla="*/ 0 h 176"/>
                <a:gd name="T46" fmla="*/ 12 w 276"/>
                <a:gd name="T47" fmla="*/ 3 h 176"/>
                <a:gd name="T48" fmla="*/ 21 w 276"/>
                <a:gd name="T49" fmla="*/ 6 h 176"/>
                <a:gd name="T50" fmla="*/ 31 w 276"/>
                <a:gd name="T51" fmla="*/ 9 h 176"/>
                <a:gd name="T52" fmla="*/ 40 w 276"/>
                <a:gd name="T53" fmla="*/ 13 h 176"/>
                <a:gd name="T54" fmla="*/ 47 w 276"/>
                <a:gd name="T55" fmla="*/ 18 h 176"/>
                <a:gd name="T56" fmla="*/ 56 w 276"/>
                <a:gd name="T57" fmla="*/ 24 h 176"/>
                <a:gd name="T58" fmla="*/ 71 w 276"/>
                <a:gd name="T59" fmla="*/ 34 h 176"/>
                <a:gd name="T60" fmla="*/ 87 w 276"/>
                <a:gd name="T61" fmla="*/ 48 h 176"/>
                <a:gd name="T62" fmla="*/ 103 w 276"/>
                <a:gd name="T63" fmla="*/ 62 h 176"/>
                <a:gd name="T64" fmla="*/ 134 w 276"/>
                <a:gd name="T65" fmla="*/ 89 h 176"/>
                <a:gd name="T66" fmla="*/ 149 w 276"/>
                <a:gd name="T67" fmla="*/ 103 h 176"/>
                <a:gd name="T68" fmla="*/ 165 w 276"/>
                <a:gd name="T69" fmla="*/ 116 h 176"/>
                <a:gd name="T70" fmla="*/ 182 w 276"/>
                <a:gd name="T71" fmla="*/ 129 h 176"/>
                <a:gd name="T72" fmla="*/ 191 w 276"/>
                <a:gd name="T73" fmla="*/ 135 h 176"/>
                <a:gd name="T74" fmla="*/ 199 w 276"/>
                <a:gd name="T75" fmla="*/ 139 h 176"/>
                <a:gd name="T76" fmla="*/ 217 w 276"/>
                <a:gd name="T77" fmla="*/ 148 h 176"/>
                <a:gd name="T78" fmla="*/ 235 w 276"/>
                <a:gd name="T79" fmla="*/ 156 h 176"/>
                <a:gd name="T80" fmla="*/ 244 w 276"/>
                <a:gd name="T81" fmla="*/ 159 h 176"/>
                <a:gd name="T82" fmla="*/ 255 w 276"/>
                <a:gd name="T83" fmla="*/ 162 h 176"/>
                <a:gd name="T84" fmla="*/ 265 w 276"/>
                <a:gd name="T85" fmla="*/ 164 h 176"/>
                <a:gd name="T86" fmla="*/ 276 w 276"/>
                <a:gd name="T87" fmla="*/ 164 h 176"/>
                <a:gd name="T88" fmla="*/ 275 w 276"/>
                <a:gd name="T8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6" h="176">
                  <a:moveTo>
                    <a:pt x="275" y="176"/>
                  </a:moveTo>
                  <a:lnTo>
                    <a:pt x="264" y="176"/>
                  </a:lnTo>
                  <a:lnTo>
                    <a:pt x="252" y="173"/>
                  </a:lnTo>
                  <a:lnTo>
                    <a:pt x="241" y="171"/>
                  </a:lnTo>
                  <a:lnTo>
                    <a:pt x="231" y="168"/>
                  </a:lnTo>
                  <a:lnTo>
                    <a:pt x="211" y="161"/>
                  </a:lnTo>
                  <a:lnTo>
                    <a:pt x="193" y="150"/>
                  </a:lnTo>
                  <a:lnTo>
                    <a:pt x="184" y="144"/>
                  </a:lnTo>
                  <a:lnTo>
                    <a:pt x="175" y="138"/>
                  </a:lnTo>
                  <a:lnTo>
                    <a:pt x="158" y="126"/>
                  </a:lnTo>
                  <a:lnTo>
                    <a:pt x="141" y="112"/>
                  </a:lnTo>
                  <a:lnTo>
                    <a:pt x="126" y="98"/>
                  </a:lnTo>
                  <a:lnTo>
                    <a:pt x="94" y="69"/>
                  </a:lnTo>
                  <a:lnTo>
                    <a:pt x="79" y="57"/>
                  </a:lnTo>
                  <a:lnTo>
                    <a:pt x="64" y="45"/>
                  </a:lnTo>
                  <a:lnTo>
                    <a:pt x="49" y="33"/>
                  </a:lnTo>
                  <a:lnTo>
                    <a:pt x="41" y="28"/>
                  </a:lnTo>
                  <a:lnTo>
                    <a:pt x="34" y="24"/>
                  </a:lnTo>
                  <a:lnTo>
                    <a:pt x="26" y="21"/>
                  </a:lnTo>
                  <a:lnTo>
                    <a:pt x="17" y="16"/>
                  </a:lnTo>
                  <a:lnTo>
                    <a:pt x="9" y="13"/>
                  </a:lnTo>
                  <a:lnTo>
                    <a:pt x="0" y="12"/>
                  </a:lnTo>
                  <a:lnTo>
                    <a:pt x="3" y="0"/>
                  </a:lnTo>
                  <a:lnTo>
                    <a:pt x="12" y="3"/>
                  </a:lnTo>
                  <a:lnTo>
                    <a:pt x="21" y="6"/>
                  </a:lnTo>
                  <a:lnTo>
                    <a:pt x="31" y="9"/>
                  </a:lnTo>
                  <a:lnTo>
                    <a:pt x="40" y="13"/>
                  </a:lnTo>
                  <a:lnTo>
                    <a:pt x="47" y="18"/>
                  </a:lnTo>
                  <a:lnTo>
                    <a:pt x="56" y="24"/>
                  </a:lnTo>
                  <a:lnTo>
                    <a:pt x="71" y="34"/>
                  </a:lnTo>
                  <a:lnTo>
                    <a:pt x="87" y="48"/>
                  </a:lnTo>
                  <a:lnTo>
                    <a:pt x="103" y="62"/>
                  </a:lnTo>
                  <a:lnTo>
                    <a:pt x="134" y="89"/>
                  </a:lnTo>
                  <a:lnTo>
                    <a:pt x="149" y="103"/>
                  </a:lnTo>
                  <a:lnTo>
                    <a:pt x="165" y="116"/>
                  </a:lnTo>
                  <a:lnTo>
                    <a:pt x="182" y="129"/>
                  </a:lnTo>
                  <a:lnTo>
                    <a:pt x="191" y="135"/>
                  </a:lnTo>
                  <a:lnTo>
                    <a:pt x="199" y="139"/>
                  </a:lnTo>
                  <a:lnTo>
                    <a:pt x="217" y="148"/>
                  </a:lnTo>
                  <a:lnTo>
                    <a:pt x="235" y="156"/>
                  </a:lnTo>
                  <a:lnTo>
                    <a:pt x="244" y="159"/>
                  </a:lnTo>
                  <a:lnTo>
                    <a:pt x="255" y="162"/>
                  </a:lnTo>
                  <a:lnTo>
                    <a:pt x="265" y="164"/>
                  </a:lnTo>
                  <a:lnTo>
                    <a:pt x="276" y="164"/>
                  </a:lnTo>
                  <a:lnTo>
                    <a:pt x="275" y="17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44" name="Freeform 620"/>
            <p:cNvSpPr/>
            <p:nvPr/>
          </p:nvSpPr>
          <p:spPr bwMode="auto">
            <a:xfrm>
              <a:off x="1867931" y="5839529"/>
              <a:ext cx="2101" cy="25221"/>
            </a:xfrm>
            <a:custGeom>
              <a:avLst/>
              <a:gdLst>
                <a:gd name="T0" fmla="*/ 0 w 1"/>
                <a:gd name="T1" fmla="*/ 12 h 12"/>
                <a:gd name="T2" fmla="*/ 1 w 1"/>
                <a:gd name="T3" fmla="*/ 0 h 12"/>
                <a:gd name="T4" fmla="*/ 0 w 1"/>
                <a:gd name="T5" fmla="*/ 0 h 12"/>
                <a:gd name="T6" fmla="*/ 0 w 1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12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45" name="Freeform 621"/>
            <p:cNvSpPr/>
            <p:nvPr/>
          </p:nvSpPr>
          <p:spPr bwMode="auto">
            <a:xfrm>
              <a:off x="777107" y="5393952"/>
              <a:ext cx="519140" cy="60951"/>
            </a:xfrm>
            <a:custGeom>
              <a:avLst/>
              <a:gdLst>
                <a:gd name="T0" fmla="*/ 244 w 247"/>
                <a:gd name="T1" fmla="*/ 26 h 29"/>
                <a:gd name="T2" fmla="*/ 237 w 247"/>
                <a:gd name="T3" fmla="*/ 24 h 29"/>
                <a:gd name="T4" fmla="*/ 228 w 247"/>
                <a:gd name="T5" fmla="*/ 23 h 29"/>
                <a:gd name="T6" fmla="*/ 211 w 247"/>
                <a:gd name="T7" fmla="*/ 21 h 29"/>
                <a:gd name="T8" fmla="*/ 196 w 247"/>
                <a:gd name="T9" fmla="*/ 20 h 29"/>
                <a:gd name="T10" fmla="*/ 179 w 247"/>
                <a:gd name="T11" fmla="*/ 21 h 29"/>
                <a:gd name="T12" fmla="*/ 149 w 247"/>
                <a:gd name="T13" fmla="*/ 23 h 29"/>
                <a:gd name="T14" fmla="*/ 119 w 247"/>
                <a:gd name="T15" fmla="*/ 26 h 29"/>
                <a:gd name="T16" fmla="*/ 88 w 247"/>
                <a:gd name="T17" fmla="*/ 29 h 29"/>
                <a:gd name="T18" fmla="*/ 73 w 247"/>
                <a:gd name="T19" fmla="*/ 29 h 29"/>
                <a:gd name="T20" fmla="*/ 58 w 247"/>
                <a:gd name="T21" fmla="*/ 29 h 29"/>
                <a:gd name="T22" fmla="*/ 44 w 247"/>
                <a:gd name="T23" fmla="*/ 26 h 29"/>
                <a:gd name="T24" fmla="*/ 29 w 247"/>
                <a:gd name="T25" fmla="*/ 23 h 29"/>
                <a:gd name="T26" fmla="*/ 15 w 247"/>
                <a:gd name="T27" fmla="*/ 17 h 29"/>
                <a:gd name="T28" fmla="*/ 0 w 247"/>
                <a:gd name="T29" fmla="*/ 11 h 29"/>
                <a:gd name="T30" fmla="*/ 6 w 247"/>
                <a:gd name="T31" fmla="*/ 0 h 29"/>
                <a:gd name="T32" fmla="*/ 20 w 247"/>
                <a:gd name="T33" fmla="*/ 6 h 29"/>
                <a:gd name="T34" fmla="*/ 34 w 247"/>
                <a:gd name="T35" fmla="*/ 11 h 29"/>
                <a:gd name="T36" fmla="*/ 46 w 247"/>
                <a:gd name="T37" fmla="*/ 14 h 29"/>
                <a:gd name="T38" fmla="*/ 59 w 247"/>
                <a:gd name="T39" fmla="*/ 17 h 29"/>
                <a:gd name="T40" fmla="*/ 73 w 247"/>
                <a:gd name="T41" fmla="*/ 17 h 29"/>
                <a:gd name="T42" fmla="*/ 87 w 247"/>
                <a:gd name="T43" fmla="*/ 17 h 29"/>
                <a:gd name="T44" fmla="*/ 117 w 247"/>
                <a:gd name="T45" fmla="*/ 15 h 29"/>
                <a:gd name="T46" fmla="*/ 147 w 247"/>
                <a:gd name="T47" fmla="*/ 11 h 29"/>
                <a:gd name="T48" fmla="*/ 179 w 247"/>
                <a:gd name="T49" fmla="*/ 9 h 29"/>
                <a:gd name="T50" fmla="*/ 196 w 247"/>
                <a:gd name="T51" fmla="*/ 7 h 29"/>
                <a:gd name="T52" fmla="*/ 212 w 247"/>
                <a:gd name="T53" fmla="*/ 9 h 29"/>
                <a:gd name="T54" fmla="*/ 229 w 247"/>
                <a:gd name="T55" fmla="*/ 11 h 29"/>
                <a:gd name="T56" fmla="*/ 238 w 247"/>
                <a:gd name="T57" fmla="*/ 12 h 29"/>
                <a:gd name="T58" fmla="*/ 247 w 247"/>
                <a:gd name="T59" fmla="*/ 14 h 29"/>
                <a:gd name="T60" fmla="*/ 244 w 247"/>
                <a:gd name="T61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7" h="29">
                  <a:moveTo>
                    <a:pt x="244" y="26"/>
                  </a:moveTo>
                  <a:lnTo>
                    <a:pt x="237" y="24"/>
                  </a:lnTo>
                  <a:lnTo>
                    <a:pt x="228" y="23"/>
                  </a:lnTo>
                  <a:lnTo>
                    <a:pt x="211" y="21"/>
                  </a:lnTo>
                  <a:lnTo>
                    <a:pt x="196" y="20"/>
                  </a:lnTo>
                  <a:lnTo>
                    <a:pt x="179" y="21"/>
                  </a:lnTo>
                  <a:lnTo>
                    <a:pt x="149" y="23"/>
                  </a:lnTo>
                  <a:lnTo>
                    <a:pt x="119" y="26"/>
                  </a:lnTo>
                  <a:lnTo>
                    <a:pt x="88" y="29"/>
                  </a:lnTo>
                  <a:lnTo>
                    <a:pt x="73" y="29"/>
                  </a:lnTo>
                  <a:lnTo>
                    <a:pt x="58" y="29"/>
                  </a:lnTo>
                  <a:lnTo>
                    <a:pt x="44" y="26"/>
                  </a:lnTo>
                  <a:lnTo>
                    <a:pt x="29" y="23"/>
                  </a:lnTo>
                  <a:lnTo>
                    <a:pt x="15" y="17"/>
                  </a:lnTo>
                  <a:lnTo>
                    <a:pt x="0" y="11"/>
                  </a:lnTo>
                  <a:lnTo>
                    <a:pt x="6" y="0"/>
                  </a:lnTo>
                  <a:lnTo>
                    <a:pt x="20" y="6"/>
                  </a:lnTo>
                  <a:lnTo>
                    <a:pt x="34" y="11"/>
                  </a:lnTo>
                  <a:lnTo>
                    <a:pt x="46" y="14"/>
                  </a:lnTo>
                  <a:lnTo>
                    <a:pt x="59" y="17"/>
                  </a:lnTo>
                  <a:lnTo>
                    <a:pt x="73" y="17"/>
                  </a:lnTo>
                  <a:lnTo>
                    <a:pt x="87" y="17"/>
                  </a:lnTo>
                  <a:lnTo>
                    <a:pt x="117" y="15"/>
                  </a:lnTo>
                  <a:lnTo>
                    <a:pt x="147" y="11"/>
                  </a:lnTo>
                  <a:lnTo>
                    <a:pt x="179" y="9"/>
                  </a:lnTo>
                  <a:lnTo>
                    <a:pt x="196" y="7"/>
                  </a:lnTo>
                  <a:lnTo>
                    <a:pt x="212" y="9"/>
                  </a:lnTo>
                  <a:lnTo>
                    <a:pt x="229" y="11"/>
                  </a:lnTo>
                  <a:lnTo>
                    <a:pt x="238" y="12"/>
                  </a:lnTo>
                  <a:lnTo>
                    <a:pt x="247" y="14"/>
                  </a:lnTo>
                  <a:lnTo>
                    <a:pt x="244" y="2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46" name="Freeform 622"/>
            <p:cNvSpPr/>
            <p:nvPr/>
          </p:nvSpPr>
          <p:spPr bwMode="auto">
            <a:xfrm>
              <a:off x="1289941" y="5494837"/>
              <a:ext cx="6306" cy="25221"/>
            </a:xfrm>
            <a:custGeom>
              <a:avLst/>
              <a:gdLst>
                <a:gd name="T0" fmla="*/ 3 w 3"/>
                <a:gd name="T1" fmla="*/ 0 h 12"/>
                <a:gd name="T2" fmla="*/ 0 w 3"/>
                <a:gd name="T3" fmla="*/ 12 h 12"/>
                <a:gd name="T4" fmla="*/ 3 w 3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2">
                  <a:moveTo>
                    <a:pt x="3" y="0"/>
                  </a:moveTo>
                  <a:lnTo>
                    <a:pt x="0" y="1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47" name="Line 623"/>
            <p:cNvSpPr>
              <a:spLocks noChangeShapeType="1"/>
            </p:cNvSpPr>
            <p:nvPr/>
          </p:nvSpPr>
          <p:spPr bwMode="auto">
            <a:xfrm>
              <a:off x="802328" y="4830675"/>
              <a:ext cx="0" cy="57168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48" name="Line 624"/>
            <p:cNvSpPr>
              <a:spLocks noChangeShapeType="1"/>
            </p:cNvSpPr>
            <p:nvPr/>
          </p:nvSpPr>
          <p:spPr bwMode="auto">
            <a:xfrm>
              <a:off x="3757429" y="4162310"/>
              <a:ext cx="0" cy="57168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aphicFrame>
          <p:nvGraphicFramePr>
            <p:cNvPr id="8349" name="对象 8348"/>
            <p:cNvGraphicFramePr>
              <a:graphicFrameLocks noChangeAspect="1"/>
            </p:cNvGraphicFramePr>
            <p:nvPr/>
          </p:nvGraphicFramePr>
          <p:xfrm>
            <a:off x="2328220" y="4830675"/>
            <a:ext cx="245909" cy="2858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19" name="Equation" r:id="rId12" imgW="203200" imgH="241300" progId="Equation.DSMT4">
                    <p:embed/>
                  </p:oleObj>
                </mc:Choice>
                <mc:Fallback>
                  <p:oleObj name="Equation" r:id="rId12" imgW="203200" imgH="241300" progId="Equation.DSMT4">
                    <p:embed/>
                    <p:pic>
                      <p:nvPicPr>
                        <p:cNvPr id="0" name="Object 62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8220" y="4830675"/>
                          <a:ext cx="245909" cy="2858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50" name="对象 8349"/>
            <p:cNvGraphicFramePr>
              <a:graphicFrameLocks noChangeAspect="1"/>
            </p:cNvGraphicFramePr>
            <p:nvPr/>
          </p:nvGraphicFramePr>
          <p:xfrm>
            <a:off x="3877231" y="4866405"/>
            <a:ext cx="245907" cy="2690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20" name="Equation" r:id="rId14" imgW="165100" imgH="190500" progId="Equation.DSMT4">
                    <p:embed/>
                  </p:oleObj>
                </mc:Choice>
                <mc:Fallback>
                  <p:oleObj name="Equation" r:id="rId14" imgW="165100" imgH="190500" progId="Equation.DSMT4">
                    <p:embed/>
                    <p:pic>
                      <p:nvPicPr>
                        <p:cNvPr id="0" name="Object 62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7231" y="4866405"/>
                          <a:ext cx="245907" cy="2690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51" name="对象 8350"/>
            <p:cNvGraphicFramePr>
              <a:graphicFrameLocks noChangeAspect="1"/>
            </p:cNvGraphicFramePr>
            <p:nvPr/>
          </p:nvGraphicFramePr>
          <p:xfrm>
            <a:off x="1956205" y="3220713"/>
            <a:ext cx="271129" cy="317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21" name="Equation" r:id="rId16" imgW="190500" imgH="215900" progId="Equation.DSMT4">
                    <p:embed/>
                  </p:oleObj>
                </mc:Choice>
                <mc:Fallback>
                  <p:oleObj name="Equation" r:id="rId16" imgW="190500" imgH="215900" progId="Equation.DSMT4">
                    <p:embed/>
                    <p:pic>
                      <p:nvPicPr>
                        <p:cNvPr id="0" name="Object 62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6205" y="3220713"/>
                          <a:ext cx="271129" cy="317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52" name="对象 8351"/>
            <p:cNvGraphicFramePr>
              <a:graphicFrameLocks noChangeAspect="1"/>
            </p:cNvGraphicFramePr>
            <p:nvPr/>
          </p:nvGraphicFramePr>
          <p:xfrm>
            <a:off x="3496808" y="4866405"/>
            <a:ext cx="243806" cy="2690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22" name="Equation" r:id="rId18" imgW="165100" imgH="190500" progId="Equation.DSMT4">
                    <p:embed/>
                  </p:oleObj>
                </mc:Choice>
                <mc:Fallback>
                  <p:oleObj name="Equation" r:id="rId18" imgW="165100" imgH="190500" progId="Equation.DSMT4">
                    <p:embed/>
                    <p:pic>
                      <p:nvPicPr>
                        <p:cNvPr id="0" name="Object 62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6808" y="4866405"/>
                          <a:ext cx="243806" cy="2690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53" name="对象 8352"/>
            <p:cNvGraphicFramePr>
              <a:graphicFrameLocks noChangeAspect="1"/>
            </p:cNvGraphicFramePr>
            <p:nvPr/>
          </p:nvGraphicFramePr>
          <p:xfrm>
            <a:off x="360955" y="4866405"/>
            <a:ext cx="418255" cy="2690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23" name="Equation" r:id="rId20" imgW="292100" imgH="190500" progId="Equation.DSMT4">
                    <p:embed/>
                  </p:oleObj>
                </mc:Choice>
                <mc:Fallback>
                  <p:oleObj name="Equation" r:id="rId20" imgW="292100" imgH="190500" progId="Equation.DSMT4">
                    <p:embed/>
                    <p:pic>
                      <p:nvPicPr>
                        <p:cNvPr id="0" name="Object 62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955" y="4866405"/>
                          <a:ext cx="418255" cy="2690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54" name="对象 8353"/>
            <p:cNvGraphicFramePr>
              <a:graphicFrameLocks noChangeAspect="1"/>
            </p:cNvGraphicFramePr>
            <p:nvPr/>
          </p:nvGraphicFramePr>
          <p:xfrm>
            <a:off x="2328220" y="3399364"/>
            <a:ext cx="1128656" cy="3930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24" name="Equation" r:id="rId22" imgW="774700" imgH="266700" progId="Equation.DSMT4">
                    <p:embed/>
                  </p:oleObj>
                </mc:Choice>
                <mc:Fallback>
                  <p:oleObj name="Equation" r:id="rId22" imgW="774700" imgH="266700" progId="Equation.DSMT4">
                    <p:embed/>
                    <p:pic>
                      <p:nvPicPr>
                        <p:cNvPr id="0" name="Object 63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8220" y="3399364"/>
                          <a:ext cx="1128656" cy="3930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391" name="组合 8390"/>
          <p:cNvGrpSpPr/>
          <p:nvPr/>
        </p:nvGrpSpPr>
        <p:grpSpPr>
          <a:xfrm>
            <a:off x="467544" y="3318445"/>
            <a:ext cx="3869373" cy="2574679"/>
            <a:chOff x="4572000" y="3304784"/>
            <a:chExt cx="3869373" cy="2574679"/>
          </a:xfrm>
        </p:grpSpPr>
        <p:sp>
          <p:nvSpPr>
            <p:cNvPr id="8355" name="Freeform 631"/>
            <p:cNvSpPr/>
            <p:nvPr/>
          </p:nvSpPr>
          <p:spPr bwMode="auto">
            <a:xfrm>
              <a:off x="4851536" y="4204345"/>
              <a:ext cx="1532197" cy="1040380"/>
            </a:xfrm>
            <a:custGeom>
              <a:avLst/>
              <a:gdLst>
                <a:gd name="T0" fmla="*/ 724 w 729"/>
                <a:gd name="T1" fmla="*/ 473 h 495"/>
                <a:gd name="T2" fmla="*/ 707 w 729"/>
                <a:gd name="T3" fmla="*/ 379 h 495"/>
                <a:gd name="T4" fmla="*/ 687 w 729"/>
                <a:gd name="T5" fmla="*/ 292 h 495"/>
                <a:gd name="T6" fmla="*/ 668 w 729"/>
                <a:gd name="T7" fmla="*/ 223 h 495"/>
                <a:gd name="T8" fmla="*/ 646 w 729"/>
                <a:gd name="T9" fmla="*/ 154 h 495"/>
                <a:gd name="T10" fmla="*/ 631 w 729"/>
                <a:gd name="T11" fmla="*/ 113 h 495"/>
                <a:gd name="T12" fmla="*/ 614 w 729"/>
                <a:gd name="T13" fmla="*/ 76 h 495"/>
                <a:gd name="T14" fmla="*/ 595 w 729"/>
                <a:gd name="T15" fmla="*/ 44 h 495"/>
                <a:gd name="T16" fmla="*/ 579 w 729"/>
                <a:gd name="T17" fmla="*/ 25 h 495"/>
                <a:gd name="T18" fmla="*/ 564 w 729"/>
                <a:gd name="T19" fmla="*/ 11 h 495"/>
                <a:gd name="T20" fmla="*/ 553 w 729"/>
                <a:gd name="T21" fmla="*/ 5 h 495"/>
                <a:gd name="T22" fmla="*/ 537 w 729"/>
                <a:gd name="T23" fmla="*/ 0 h 495"/>
                <a:gd name="T24" fmla="*/ 520 w 729"/>
                <a:gd name="T25" fmla="*/ 2 h 495"/>
                <a:gd name="T26" fmla="*/ 498 w 729"/>
                <a:gd name="T27" fmla="*/ 5 h 495"/>
                <a:gd name="T28" fmla="*/ 469 w 729"/>
                <a:gd name="T29" fmla="*/ 16 h 495"/>
                <a:gd name="T30" fmla="*/ 441 w 729"/>
                <a:gd name="T31" fmla="*/ 32 h 495"/>
                <a:gd name="T32" fmla="*/ 414 w 729"/>
                <a:gd name="T33" fmla="*/ 50 h 495"/>
                <a:gd name="T34" fmla="*/ 382 w 729"/>
                <a:gd name="T35" fmla="*/ 79 h 495"/>
                <a:gd name="T36" fmla="*/ 335 w 729"/>
                <a:gd name="T37" fmla="*/ 123 h 495"/>
                <a:gd name="T38" fmla="*/ 302 w 729"/>
                <a:gd name="T39" fmla="*/ 146 h 495"/>
                <a:gd name="T40" fmla="*/ 287 w 729"/>
                <a:gd name="T41" fmla="*/ 157 h 495"/>
                <a:gd name="T42" fmla="*/ 269 w 729"/>
                <a:gd name="T43" fmla="*/ 165 h 495"/>
                <a:gd name="T44" fmla="*/ 251 w 729"/>
                <a:gd name="T45" fmla="*/ 170 h 495"/>
                <a:gd name="T46" fmla="*/ 215 w 729"/>
                <a:gd name="T47" fmla="*/ 174 h 495"/>
                <a:gd name="T48" fmla="*/ 182 w 729"/>
                <a:gd name="T49" fmla="*/ 176 h 495"/>
                <a:gd name="T50" fmla="*/ 118 w 729"/>
                <a:gd name="T51" fmla="*/ 170 h 495"/>
                <a:gd name="T52" fmla="*/ 73 w 729"/>
                <a:gd name="T53" fmla="*/ 166 h 495"/>
                <a:gd name="T54" fmla="*/ 44 w 729"/>
                <a:gd name="T55" fmla="*/ 170 h 495"/>
                <a:gd name="T56" fmla="*/ 16 w 729"/>
                <a:gd name="T57" fmla="*/ 179 h 495"/>
                <a:gd name="T58" fmla="*/ 2 w 729"/>
                <a:gd name="T59" fmla="*/ 190 h 495"/>
                <a:gd name="T60" fmla="*/ 0 w 729"/>
                <a:gd name="T61" fmla="*/ 234 h 495"/>
                <a:gd name="T62" fmla="*/ 2 w 729"/>
                <a:gd name="T63" fmla="*/ 492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9" h="495">
                  <a:moveTo>
                    <a:pt x="729" y="495"/>
                  </a:moveTo>
                  <a:lnTo>
                    <a:pt x="724" y="473"/>
                  </a:lnTo>
                  <a:lnTo>
                    <a:pt x="715" y="417"/>
                  </a:lnTo>
                  <a:lnTo>
                    <a:pt x="707" y="379"/>
                  </a:lnTo>
                  <a:lnTo>
                    <a:pt x="698" y="337"/>
                  </a:lnTo>
                  <a:lnTo>
                    <a:pt x="687" y="292"/>
                  </a:lnTo>
                  <a:lnTo>
                    <a:pt x="676" y="246"/>
                  </a:lnTo>
                  <a:lnTo>
                    <a:pt x="668" y="223"/>
                  </a:lnTo>
                  <a:lnTo>
                    <a:pt x="662" y="199"/>
                  </a:lnTo>
                  <a:lnTo>
                    <a:pt x="646" y="154"/>
                  </a:lnTo>
                  <a:lnTo>
                    <a:pt x="639" y="133"/>
                  </a:lnTo>
                  <a:lnTo>
                    <a:pt x="631" y="113"/>
                  </a:lnTo>
                  <a:lnTo>
                    <a:pt x="623" y="93"/>
                  </a:lnTo>
                  <a:lnTo>
                    <a:pt x="614" y="76"/>
                  </a:lnTo>
                  <a:lnTo>
                    <a:pt x="604" y="58"/>
                  </a:lnTo>
                  <a:lnTo>
                    <a:pt x="595" y="44"/>
                  </a:lnTo>
                  <a:lnTo>
                    <a:pt x="586" y="32"/>
                  </a:lnTo>
                  <a:lnTo>
                    <a:pt x="579" y="25"/>
                  </a:lnTo>
                  <a:lnTo>
                    <a:pt x="575" y="21"/>
                  </a:lnTo>
                  <a:lnTo>
                    <a:pt x="564" y="11"/>
                  </a:lnTo>
                  <a:lnTo>
                    <a:pt x="559" y="8"/>
                  </a:lnTo>
                  <a:lnTo>
                    <a:pt x="553" y="5"/>
                  </a:lnTo>
                  <a:lnTo>
                    <a:pt x="542" y="2"/>
                  </a:lnTo>
                  <a:lnTo>
                    <a:pt x="537" y="0"/>
                  </a:lnTo>
                  <a:lnTo>
                    <a:pt x="531" y="0"/>
                  </a:lnTo>
                  <a:lnTo>
                    <a:pt x="520" y="2"/>
                  </a:lnTo>
                  <a:lnTo>
                    <a:pt x="509" y="3"/>
                  </a:lnTo>
                  <a:lnTo>
                    <a:pt x="498" y="5"/>
                  </a:lnTo>
                  <a:lnTo>
                    <a:pt x="489" y="8"/>
                  </a:lnTo>
                  <a:lnTo>
                    <a:pt x="469" y="16"/>
                  </a:lnTo>
                  <a:lnTo>
                    <a:pt x="450" y="27"/>
                  </a:lnTo>
                  <a:lnTo>
                    <a:pt x="441" y="32"/>
                  </a:lnTo>
                  <a:lnTo>
                    <a:pt x="431" y="38"/>
                  </a:lnTo>
                  <a:lnTo>
                    <a:pt x="414" y="50"/>
                  </a:lnTo>
                  <a:lnTo>
                    <a:pt x="399" y="65"/>
                  </a:lnTo>
                  <a:lnTo>
                    <a:pt x="382" y="79"/>
                  </a:lnTo>
                  <a:lnTo>
                    <a:pt x="350" y="108"/>
                  </a:lnTo>
                  <a:lnTo>
                    <a:pt x="335" y="123"/>
                  </a:lnTo>
                  <a:lnTo>
                    <a:pt x="318" y="135"/>
                  </a:lnTo>
                  <a:lnTo>
                    <a:pt x="302" y="146"/>
                  </a:lnTo>
                  <a:lnTo>
                    <a:pt x="294" y="152"/>
                  </a:lnTo>
                  <a:lnTo>
                    <a:pt x="287" y="157"/>
                  </a:lnTo>
                  <a:lnTo>
                    <a:pt x="277" y="160"/>
                  </a:lnTo>
                  <a:lnTo>
                    <a:pt x="269" y="165"/>
                  </a:lnTo>
                  <a:lnTo>
                    <a:pt x="260" y="168"/>
                  </a:lnTo>
                  <a:lnTo>
                    <a:pt x="251" y="170"/>
                  </a:lnTo>
                  <a:lnTo>
                    <a:pt x="234" y="173"/>
                  </a:lnTo>
                  <a:lnTo>
                    <a:pt x="215" y="174"/>
                  </a:lnTo>
                  <a:lnTo>
                    <a:pt x="199" y="176"/>
                  </a:lnTo>
                  <a:lnTo>
                    <a:pt x="182" y="176"/>
                  </a:lnTo>
                  <a:lnTo>
                    <a:pt x="150" y="173"/>
                  </a:lnTo>
                  <a:lnTo>
                    <a:pt x="118" y="170"/>
                  </a:lnTo>
                  <a:lnTo>
                    <a:pt x="89" y="166"/>
                  </a:lnTo>
                  <a:lnTo>
                    <a:pt x="73" y="166"/>
                  </a:lnTo>
                  <a:lnTo>
                    <a:pt x="59" y="168"/>
                  </a:lnTo>
                  <a:lnTo>
                    <a:pt x="44" y="170"/>
                  </a:lnTo>
                  <a:lnTo>
                    <a:pt x="30" y="173"/>
                  </a:lnTo>
                  <a:lnTo>
                    <a:pt x="16" y="179"/>
                  </a:lnTo>
                  <a:lnTo>
                    <a:pt x="2" y="185"/>
                  </a:lnTo>
                  <a:lnTo>
                    <a:pt x="2" y="190"/>
                  </a:lnTo>
                  <a:lnTo>
                    <a:pt x="2" y="199"/>
                  </a:lnTo>
                  <a:lnTo>
                    <a:pt x="0" y="234"/>
                  </a:lnTo>
                  <a:lnTo>
                    <a:pt x="2" y="340"/>
                  </a:lnTo>
                  <a:lnTo>
                    <a:pt x="2" y="492"/>
                  </a:lnTo>
                  <a:lnTo>
                    <a:pt x="729" y="495"/>
                  </a:lnTo>
                  <a:close/>
                </a:path>
              </a:pathLst>
            </a:custGeom>
            <a:solidFill>
              <a:srgbClr val="FF0000">
                <a:alpha val="42000"/>
              </a:srgbClr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56" name="Freeform 632"/>
            <p:cNvSpPr/>
            <p:nvPr/>
          </p:nvSpPr>
          <p:spPr bwMode="auto">
            <a:xfrm>
              <a:off x="5967581" y="4162310"/>
              <a:ext cx="2101" cy="12611"/>
            </a:xfrm>
            <a:custGeom>
              <a:avLst/>
              <a:gdLst>
                <a:gd name="T0" fmla="*/ 0 h 6"/>
                <a:gd name="T1" fmla="*/ 6 h 6"/>
                <a:gd name="T2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57" name="Freeform 633"/>
            <p:cNvSpPr/>
            <p:nvPr/>
          </p:nvSpPr>
          <p:spPr bwMode="auto">
            <a:xfrm>
              <a:off x="5374879" y="4517510"/>
              <a:ext cx="6305" cy="14713"/>
            </a:xfrm>
            <a:custGeom>
              <a:avLst/>
              <a:gdLst>
                <a:gd name="T0" fmla="*/ 3 w 3"/>
                <a:gd name="T1" fmla="*/ 7 h 7"/>
                <a:gd name="T2" fmla="*/ 2 w 3"/>
                <a:gd name="T3" fmla="*/ 0 h 7"/>
                <a:gd name="T4" fmla="*/ 0 w 3"/>
                <a:gd name="T5" fmla="*/ 0 h 7"/>
                <a:gd name="T6" fmla="*/ 3 w 3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7">
                  <a:moveTo>
                    <a:pt x="3" y="7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58" name="Freeform 634"/>
            <p:cNvSpPr/>
            <p:nvPr/>
          </p:nvSpPr>
          <p:spPr bwMode="auto">
            <a:xfrm>
              <a:off x="4845231" y="4605784"/>
              <a:ext cx="16814" cy="645247"/>
            </a:xfrm>
            <a:custGeom>
              <a:avLst/>
              <a:gdLst>
                <a:gd name="T0" fmla="*/ 8 w 8"/>
                <a:gd name="T1" fmla="*/ 0 h 307"/>
                <a:gd name="T2" fmla="*/ 8 w 8"/>
                <a:gd name="T3" fmla="*/ 5 h 307"/>
                <a:gd name="T4" fmla="*/ 8 w 8"/>
                <a:gd name="T5" fmla="*/ 14 h 307"/>
                <a:gd name="T6" fmla="*/ 6 w 8"/>
                <a:gd name="T7" fmla="*/ 49 h 307"/>
                <a:gd name="T8" fmla="*/ 8 w 8"/>
                <a:gd name="T9" fmla="*/ 155 h 307"/>
                <a:gd name="T10" fmla="*/ 8 w 8"/>
                <a:gd name="T11" fmla="*/ 307 h 307"/>
                <a:gd name="T12" fmla="*/ 1 w 8"/>
                <a:gd name="T13" fmla="*/ 307 h 307"/>
                <a:gd name="T14" fmla="*/ 1 w 8"/>
                <a:gd name="T15" fmla="*/ 155 h 307"/>
                <a:gd name="T16" fmla="*/ 0 w 8"/>
                <a:gd name="T17" fmla="*/ 49 h 307"/>
                <a:gd name="T18" fmla="*/ 1 w 8"/>
                <a:gd name="T19" fmla="*/ 14 h 307"/>
                <a:gd name="T20" fmla="*/ 1 w 8"/>
                <a:gd name="T21" fmla="*/ 5 h 307"/>
                <a:gd name="T22" fmla="*/ 1 w 8"/>
                <a:gd name="T23" fmla="*/ 0 h 307"/>
                <a:gd name="T24" fmla="*/ 8 w 8"/>
                <a:gd name="T25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307">
                  <a:moveTo>
                    <a:pt x="8" y="0"/>
                  </a:moveTo>
                  <a:lnTo>
                    <a:pt x="8" y="5"/>
                  </a:lnTo>
                  <a:lnTo>
                    <a:pt x="8" y="14"/>
                  </a:lnTo>
                  <a:lnTo>
                    <a:pt x="6" y="49"/>
                  </a:lnTo>
                  <a:lnTo>
                    <a:pt x="8" y="155"/>
                  </a:lnTo>
                  <a:lnTo>
                    <a:pt x="8" y="307"/>
                  </a:lnTo>
                  <a:lnTo>
                    <a:pt x="1" y="307"/>
                  </a:lnTo>
                  <a:lnTo>
                    <a:pt x="1" y="155"/>
                  </a:lnTo>
                  <a:lnTo>
                    <a:pt x="0" y="49"/>
                  </a:lnTo>
                  <a:lnTo>
                    <a:pt x="1" y="14"/>
                  </a:lnTo>
                  <a:lnTo>
                    <a:pt x="1" y="5"/>
                  </a:lnTo>
                  <a:lnTo>
                    <a:pt x="1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59" name="Freeform 635"/>
            <p:cNvSpPr/>
            <p:nvPr/>
          </p:nvSpPr>
          <p:spPr bwMode="auto">
            <a:xfrm>
              <a:off x="4847332" y="4551138"/>
              <a:ext cx="14713" cy="12611"/>
            </a:xfrm>
            <a:custGeom>
              <a:avLst/>
              <a:gdLst>
                <a:gd name="T0" fmla="*/ 2 w 7"/>
                <a:gd name="T1" fmla="*/ 0 h 6"/>
                <a:gd name="T2" fmla="*/ 0 w 7"/>
                <a:gd name="T3" fmla="*/ 2 h 6"/>
                <a:gd name="T4" fmla="*/ 0 w 7"/>
                <a:gd name="T5" fmla="*/ 3 h 6"/>
                <a:gd name="T6" fmla="*/ 7 w 7"/>
                <a:gd name="T7" fmla="*/ 3 h 6"/>
                <a:gd name="T8" fmla="*/ 5 w 7"/>
                <a:gd name="T9" fmla="*/ 6 h 6"/>
                <a:gd name="T10" fmla="*/ 2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lnTo>
                    <a:pt x="0" y="2"/>
                  </a:lnTo>
                  <a:lnTo>
                    <a:pt x="0" y="3"/>
                  </a:lnTo>
                  <a:lnTo>
                    <a:pt x="7" y="3"/>
                  </a:lnTo>
                  <a:lnTo>
                    <a:pt x="5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60" name="Freeform 636"/>
            <p:cNvSpPr/>
            <p:nvPr/>
          </p:nvSpPr>
          <p:spPr bwMode="auto">
            <a:xfrm>
              <a:off x="4847332" y="5196385"/>
              <a:ext cx="14713" cy="12611"/>
            </a:xfrm>
            <a:custGeom>
              <a:avLst/>
              <a:gdLst>
                <a:gd name="T0" fmla="*/ 0 w 7"/>
                <a:gd name="T1" fmla="*/ 3 h 6"/>
                <a:gd name="T2" fmla="*/ 0 w 7"/>
                <a:gd name="T3" fmla="*/ 6 h 6"/>
                <a:gd name="T4" fmla="*/ 4 w 7"/>
                <a:gd name="T5" fmla="*/ 6 h 6"/>
                <a:gd name="T6" fmla="*/ 4 w 7"/>
                <a:gd name="T7" fmla="*/ 0 h 6"/>
                <a:gd name="T8" fmla="*/ 7 w 7"/>
                <a:gd name="T9" fmla="*/ 3 h 6"/>
                <a:gd name="T10" fmla="*/ 0 w 7"/>
                <a:gd name="T1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0" y="3"/>
                  </a:moveTo>
                  <a:lnTo>
                    <a:pt x="0" y="6"/>
                  </a:lnTo>
                  <a:lnTo>
                    <a:pt x="4" y="6"/>
                  </a:lnTo>
                  <a:lnTo>
                    <a:pt x="4" y="0"/>
                  </a:lnTo>
                  <a:lnTo>
                    <a:pt x="7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61" name="Freeform 637"/>
            <p:cNvSpPr/>
            <p:nvPr/>
          </p:nvSpPr>
          <p:spPr bwMode="auto">
            <a:xfrm>
              <a:off x="6377427" y="5202689"/>
              <a:ext cx="12611" cy="12611"/>
            </a:xfrm>
            <a:custGeom>
              <a:avLst/>
              <a:gdLst>
                <a:gd name="T0" fmla="*/ 3 w 6"/>
                <a:gd name="T1" fmla="*/ 6 h 6"/>
                <a:gd name="T2" fmla="*/ 6 w 6"/>
                <a:gd name="T3" fmla="*/ 6 h 6"/>
                <a:gd name="T4" fmla="*/ 4 w 6"/>
                <a:gd name="T5" fmla="*/ 3 h 6"/>
                <a:gd name="T6" fmla="*/ 0 w 6"/>
                <a:gd name="T7" fmla="*/ 5 h 6"/>
                <a:gd name="T8" fmla="*/ 3 w 6"/>
                <a:gd name="T9" fmla="*/ 0 h 6"/>
                <a:gd name="T10" fmla="*/ 3 w 6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3" y="6"/>
                  </a:moveTo>
                  <a:lnTo>
                    <a:pt x="6" y="6"/>
                  </a:lnTo>
                  <a:lnTo>
                    <a:pt x="4" y="3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62" name="Freeform 638"/>
            <p:cNvSpPr/>
            <p:nvPr/>
          </p:nvSpPr>
          <p:spPr bwMode="auto">
            <a:xfrm>
              <a:off x="6402648" y="4189632"/>
              <a:ext cx="1527994" cy="1055093"/>
            </a:xfrm>
            <a:custGeom>
              <a:avLst/>
              <a:gdLst>
                <a:gd name="T0" fmla="*/ 3 w 727"/>
                <a:gd name="T1" fmla="*/ 480 h 502"/>
                <a:gd name="T2" fmla="*/ 22 w 727"/>
                <a:gd name="T3" fmla="*/ 384 h 502"/>
                <a:gd name="T4" fmla="*/ 41 w 727"/>
                <a:gd name="T5" fmla="*/ 296 h 502"/>
                <a:gd name="T6" fmla="*/ 67 w 727"/>
                <a:gd name="T7" fmla="*/ 202 h 502"/>
                <a:gd name="T8" fmla="*/ 89 w 727"/>
                <a:gd name="T9" fmla="*/ 135 h 502"/>
                <a:gd name="T10" fmla="*/ 106 w 727"/>
                <a:gd name="T11" fmla="*/ 94 h 502"/>
                <a:gd name="T12" fmla="*/ 123 w 727"/>
                <a:gd name="T13" fmla="*/ 60 h 502"/>
                <a:gd name="T14" fmla="*/ 143 w 727"/>
                <a:gd name="T15" fmla="*/ 32 h 502"/>
                <a:gd name="T16" fmla="*/ 153 w 727"/>
                <a:gd name="T17" fmla="*/ 21 h 502"/>
                <a:gd name="T18" fmla="*/ 168 w 727"/>
                <a:gd name="T19" fmla="*/ 8 h 502"/>
                <a:gd name="T20" fmla="*/ 185 w 727"/>
                <a:gd name="T21" fmla="*/ 2 h 502"/>
                <a:gd name="T22" fmla="*/ 196 w 727"/>
                <a:gd name="T23" fmla="*/ 0 h 502"/>
                <a:gd name="T24" fmla="*/ 218 w 727"/>
                <a:gd name="T25" fmla="*/ 3 h 502"/>
                <a:gd name="T26" fmla="*/ 240 w 727"/>
                <a:gd name="T27" fmla="*/ 8 h 502"/>
                <a:gd name="T28" fmla="*/ 277 w 727"/>
                <a:gd name="T29" fmla="*/ 27 h 502"/>
                <a:gd name="T30" fmla="*/ 296 w 727"/>
                <a:gd name="T31" fmla="*/ 38 h 502"/>
                <a:gd name="T32" fmla="*/ 330 w 727"/>
                <a:gd name="T33" fmla="*/ 65 h 502"/>
                <a:gd name="T34" fmla="*/ 379 w 727"/>
                <a:gd name="T35" fmla="*/ 108 h 502"/>
                <a:gd name="T36" fmla="*/ 410 w 727"/>
                <a:gd name="T37" fmla="*/ 135 h 502"/>
                <a:gd name="T38" fmla="*/ 435 w 727"/>
                <a:gd name="T39" fmla="*/ 152 h 502"/>
                <a:gd name="T40" fmla="*/ 450 w 727"/>
                <a:gd name="T41" fmla="*/ 160 h 502"/>
                <a:gd name="T42" fmla="*/ 467 w 727"/>
                <a:gd name="T43" fmla="*/ 168 h 502"/>
                <a:gd name="T44" fmla="*/ 495 w 727"/>
                <a:gd name="T45" fmla="*/ 173 h 502"/>
                <a:gd name="T46" fmla="*/ 530 w 727"/>
                <a:gd name="T47" fmla="*/ 176 h 502"/>
                <a:gd name="T48" fmla="*/ 578 w 727"/>
                <a:gd name="T49" fmla="*/ 173 h 502"/>
                <a:gd name="T50" fmla="*/ 640 w 727"/>
                <a:gd name="T51" fmla="*/ 166 h 502"/>
                <a:gd name="T52" fmla="*/ 670 w 727"/>
                <a:gd name="T53" fmla="*/ 168 h 502"/>
                <a:gd name="T54" fmla="*/ 698 w 727"/>
                <a:gd name="T55" fmla="*/ 173 h 502"/>
                <a:gd name="T56" fmla="*/ 726 w 727"/>
                <a:gd name="T57" fmla="*/ 185 h 502"/>
                <a:gd name="T58" fmla="*/ 727 w 727"/>
                <a:gd name="T59" fmla="*/ 199 h 502"/>
                <a:gd name="T60" fmla="*/ 727 w 727"/>
                <a:gd name="T61" fmla="*/ 343 h 502"/>
                <a:gd name="T62" fmla="*/ 0 w 727"/>
                <a:gd name="T63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27" h="502">
                  <a:moveTo>
                    <a:pt x="0" y="502"/>
                  </a:moveTo>
                  <a:lnTo>
                    <a:pt x="3" y="480"/>
                  </a:lnTo>
                  <a:lnTo>
                    <a:pt x="14" y="423"/>
                  </a:lnTo>
                  <a:lnTo>
                    <a:pt x="22" y="384"/>
                  </a:lnTo>
                  <a:lnTo>
                    <a:pt x="30" y="342"/>
                  </a:lnTo>
                  <a:lnTo>
                    <a:pt x="41" y="296"/>
                  </a:lnTo>
                  <a:lnTo>
                    <a:pt x="53" y="249"/>
                  </a:lnTo>
                  <a:lnTo>
                    <a:pt x="67" y="202"/>
                  </a:lnTo>
                  <a:lnTo>
                    <a:pt x="81" y="157"/>
                  </a:lnTo>
                  <a:lnTo>
                    <a:pt x="89" y="135"/>
                  </a:lnTo>
                  <a:lnTo>
                    <a:pt x="97" y="115"/>
                  </a:lnTo>
                  <a:lnTo>
                    <a:pt x="106" y="94"/>
                  </a:lnTo>
                  <a:lnTo>
                    <a:pt x="115" y="76"/>
                  </a:lnTo>
                  <a:lnTo>
                    <a:pt x="123" y="60"/>
                  </a:lnTo>
                  <a:lnTo>
                    <a:pt x="134" y="44"/>
                  </a:lnTo>
                  <a:lnTo>
                    <a:pt x="143" y="32"/>
                  </a:lnTo>
                  <a:lnTo>
                    <a:pt x="148" y="25"/>
                  </a:lnTo>
                  <a:lnTo>
                    <a:pt x="153" y="21"/>
                  </a:lnTo>
                  <a:lnTo>
                    <a:pt x="164" y="11"/>
                  </a:lnTo>
                  <a:lnTo>
                    <a:pt x="168" y="8"/>
                  </a:lnTo>
                  <a:lnTo>
                    <a:pt x="175" y="5"/>
                  </a:lnTo>
                  <a:lnTo>
                    <a:pt x="185" y="2"/>
                  </a:lnTo>
                  <a:lnTo>
                    <a:pt x="192" y="0"/>
                  </a:lnTo>
                  <a:lnTo>
                    <a:pt x="196" y="0"/>
                  </a:lnTo>
                  <a:lnTo>
                    <a:pt x="207" y="2"/>
                  </a:lnTo>
                  <a:lnTo>
                    <a:pt x="218" y="3"/>
                  </a:lnTo>
                  <a:lnTo>
                    <a:pt x="229" y="5"/>
                  </a:lnTo>
                  <a:lnTo>
                    <a:pt x="240" y="8"/>
                  </a:lnTo>
                  <a:lnTo>
                    <a:pt x="259" y="16"/>
                  </a:lnTo>
                  <a:lnTo>
                    <a:pt x="277" y="27"/>
                  </a:lnTo>
                  <a:lnTo>
                    <a:pt x="287" y="32"/>
                  </a:lnTo>
                  <a:lnTo>
                    <a:pt x="296" y="38"/>
                  </a:lnTo>
                  <a:lnTo>
                    <a:pt x="313" y="50"/>
                  </a:lnTo>
                  <a:lnTo>
                    <a:pt x="330" y="65"/>
                  </a:lnTo>
                  <a:lnTo>
                    <a:pt x="346" y="79"/>
                  </a:lnTo>
                  <a:lnTo>
                    <a:pt x="379" y="108"/>
                  </a:lnTo>
                  <a:lnTo>
                    <a:pt x="394" y="123"/>
                  </a:lnTo>
                  <a:lnTo>
                    <a:pt x="410" y="135"/>
                  </a:lnTo>
                  <a:lnTo>
                    <a:pt x="425" y="146"/>
                  </a:lnTo>
                  <a:lnTo>
                    <a:pt x="435" y="152"/>
                  </a:lnTo>
                  <a:lnTo>
                    <a:pt x="442" y="157"/>
                  </a:lnTo>
                  <a:lnTo>
                    <a:pt x="450" y="160"/>
                  </a:lnTo>
                  <a:lnTo>
                    <a:pt x="460" y="165"/>
                  </a:lnTo>
                  <a:lnTo>
                    <a:pt x="467" y="168"/>
                  </a:lnTo>
                  <a:lnTo>
                    <a:pt x="477" y="170"/>
                  </a:lnTo>
                  <a:lnTo>
                    <a:pt x="495" y="173"/>
                  </a:lnTo>
                  <a:lnTo>
                    <a:pt x="512" y="174"/>
                  </a:lnTo>
                  <a:lnTo>
                    <a:pt x="530" y="176"/>
                  </a:lnTo>
                  <a:lnTo>
                    <a:pt x="547" y="176"/>
                  </a:lnTo>
                  <a:lnTo>
                    <a:pt x="578" y="173"/>
                  </a:lnTo>
                  <a:lnTo>
                    <a:pt x="609" y="170"/>
                  </a:lnTo>
                  <a:lnTo>
                    <a:pt x="640" y="166"/>
                  </a:lnTo>
                  <a:lnTo>
                    <a:pt x="654" y="166"/>
                  </a:lnTo>
                  <a:lnTo>
                    <a:pt x="670" y="168"/>
                  </a:lnTo>
                  <a:lnTo>
                    <a:pt x="684" y="170"/>
                  </a:lnTo>
                  <a:lnTo>
                    <a:pt x="698" y="173"/>
                  </a:lnTo>
                  <a:lnTo>
                    <a:pt x="712" y="179"/>
                  </a:lnTo>
                  <a:lnTo>
                    <a:pt x="726" y="185"/>
                  </a:lnTo>
                  <a:lnTo>
                    <a:pt x="726" y="190"/>
                  </a:lnTo>
                  <a:lnTo>
                    <a:pt x="727" y="199"/>
                  </a:lnTo>
                  <a:lnTo>
                    <a:pt x="727" y="235"/>
                  </a:lnTo>
                  <a:lnTo>
                    <a:pt x="727" y="343"/>
                  </a:lnTo>
                  <a:lnTo>
                    <a:pt x="726" y="498"/>
                  </a:lnTo>
                  <a:lnTo>
                    <a:pt x="0" y="502"/>
                  </a:lnTo>
                  <a:close/>
                </a:path>
              </a:pathLst>
            </a:custGeom>
            <a:solidFill>
              <a:srgbClr val="00FFFF">
                <a:alpha val="7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63" name="Freeform 639"/>
            <p:cNvSpPr/>
            <p:nvPr/>
          </p:nvSpPr>
          <p:spPr bwMode="auto">
            <a:xfrm>
              <a:off x="6814597" y="4162310"/>
              <a:ext cx="2102" cy="12611"/>
            </a:xfrm>
            <a:custGeom>
              <a:avLst/>
              <a:gdLst>
                <a:gd name="T0" fmla="*/ 0 h 6"/>
                <a:gd name="T1" fmla="*/ 6 h 6"/>
                <a:gd name="T2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64" name="Freeform 640"/>
            <p:cNvSpPr/>
            <p:nvPr/>
          </p:nvSpPr>
          <p:spPr bwMode="auto">
            <a:xfrm>
              <a:off x="7398891" y="4517510"/>
              <a:ext cx="8407" cy="14713"/>
            </a:xfrm>
            <a:custGeom>
              <a:avLst/>
              <a:gdLst>
                <a:gd name="T0" fmla="*/ 1 w 4"/>
                <a:gd name="T1" fmla="*/ 7 h 7"/>
                <a:gd name="T2" fmla="*/ 0 w 4"/>
                <a:gd name="T3" fmla="*/ 7 h 7"/>
                <a:gd name="T4" fmla="*/ 3 w 4"/>
                <a:gd name="T5" fmla="*/ 7 h 7"/>
                <a:gd name="T6" fmla="*/ 3 w 4"/>
                <a:gd name="T7" fmla="*/ 0 h 7"/>
                <a:gd name="T8" fmla="*/ 4 w 4"/>
                <a:gd name="T9" fmla="*/ 0 h 7"/>
                <a:gd name="T10" fmla="*/ 1 w 4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7">
                  <a:moveTo>
                    <a:pt x="1" y="7"/>
                  </a:moveTo>
                  <a:lnTo>
                    <a:pt x="0" y="7"/>
                  </a:lnTo>
                  <a:lnTo>
                    <a:pt x="3" y="7"/>
                  </a:lnTo>
                  <a:lnTo>
                    <a:pt x="3" y="0"/>
                  </a:lnTo>
                  <a:lnTo>
                    <a:pt x="4" y="0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65" name="Freeform 641"/>
            <p:cNvSpPr/>
            <p:nvPr/>
          </p:nvSpPr>
          <p:spPr bwMode="auto">
            <a:xfrm>
              <a:off x="7922234" y="4605784"/>
              <a:ext cx="16814" cy="657857"/>
            </a:xfrm>
            <a:custGeom>
              <a:avLst/>
              <a:gdLst>
                <a:gd name="T0" fmla="*/ 6 w 8"/>
                <a:gd name="T1" fmla="*/ 0 h 313"/>
                <a:gd name="T2" fmla="*/ 6 w 8"/>
                <a:gd name="T3" fmla="*/ 5 h 313"/>
                <a:gd name="T4" fmla="*/ 8 w 8"/>
                <a:gd name="T5" fmla="*/ 14 h 313"/>
                <a:gd name="T6" fmla="*/ 8 w 8"/>
                <a:gd name="T7" fmla="*/ 50 h 313"/>
                <a:gd name="T8" fmla="*/ 8 w 8"/>
                <a:gd name="T9" fmla="*/ 158 h 313"/>
                <a:gd name="T10" fmla="*/ 6 w 8"/>
                <a:gd name="T11" fmla="*/ 313 h 313"/>
                <a:gd name="T12" fmla="*/ 0 w 8"/>
                <a:gd name="T13" fmla="*/ 313 h 313"/>
                <a:gd name="T14" fmla="*/ 1 w 8"/>
                <a:gd name="T15" fmla="*/ 158 h 313"/>
                <a:gd name="T16" fmla="*/ 1 w 8"/>
                <a:gd name="T17" fmla="*/ 50 h 313"/>
                <a:gd name="T18" fmla="*/ 1 w 8"/>
                <a:gd name="T19" fmla="*/ 14 h 313"/>
                <a:gd name="T20" fmla="*/ 0 w 8"/>
                <a:gd name="T21" fmla="*/ 5 h 313"/>
                <a:gd name="T22" fmla="*/ 0 w 8"/>
                <a:gd name="T23" fmla="*/ 0 h 313"/>
                <a:gd name="T24" fmla="*/ 6 w 8"/>
                <a:gd name="T2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313">
                  <a:moveTo>
                    <a:pt x="6" y="0"/>
                  </a:moveTo>
                  <a:lnTo>
                    <a:pt x="6" y="5"/>
                  </a:lnTo>
                  <a:lnTo>
                    <a:pt x="8" y="14"/>
                  </a:lnTo>
                  <a:lnTo>
                    <a:pt x="8" y="50"/>
                  </a:lnTo>
                  <a:lnTo>
                    <a:pt x="8" y="158"/>
                  </a:lnTo>
                  <a:lnTo>
                    <a:pt x="6" y="313"/>
                  </a:lnTo>
                  <a:lnTo>
                    <a:pt x="0" y="313"/>
                  </a:lnTo>
                  <a:lnTo>
                    <a:pt x="1" y="158"/>
                  </a:lnTo>
                  <a:lnTo>
                    <a:pt x="1" y="50"/>
                  </a:lnTo>
                  <a:lnTo>
                    <a:pt x="1" y="14"/>
                  </a:lnTo>
                  <a:lnTo>
                    <a:pt x="0" y="5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66" name="Freeform 642"/>
            <p:cNvSpPr/>
            <p:nvPr/>
          </p:nvSpPr>
          <p:spPr bwMode="auto">
            <a:xfrm>
              <a:off x="7922234" y="4551138"/>
              <a:ext cx="12611" cy="12611"/>
            </a:xfrm>
            <a:custGeom>
              <a:avLst/>
              <a:gdLst>
                <a:gd name="T0" fmla="*/ 4 w 6"/>
                <a:gd name="T1" fmla="*/ 0 h 6"/>
                <a:gd name="T2" fmla="*/ 6 w 6"/>
                <a:gd name="T3" fmla="*/ 2 h 6"/>
                <a:gd name="T4" fmla="*/ 6 w 6"/>
                <a:gd name="T5" fmla="*/ 3 h 6"/>
                <a:gd name="T6" fmla="*/ 0 w 6"/>
                <a:gd name="T7" fmla="*/ 3 h 6"/>
                <a:gd name="T8" fmla="*/ 1 w 6"/>
                <a:gd name="T9" fmla="*/ 6 h 6"/>
                <a:gd name="T10" fmla="*/ 4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6" y="2"/>
                  </a:lnTo>
                  <a:lnTo>
                    <a:pt x="6" y="3"/>
                  </a:lnTo>
                  <a:lnTo>
                    <a:pt x="0" y="3"/>
                  </a:lnTo>
                  <a:lnTo>
                    <a:pt x="1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67" name="Freeform 643"/>
            <p:cNvSpPr/>
            <p:nvPr/>
          </p:nvSpPr>
          <p:spPr bwMode="auto">
            <a:xfrm>
              <a:off x="7922234" y="5208995"/>
              <a:ext cx="12611" cy="14712"/>
            </a:xfrm>
            <a:custGeom>
              <a:avLst/>
              <a:gdLst>
                <a:gd name="T0" fmla="*/ 6 w 6"/>
                <a:gd name="T1" fmla="*/ 3 h 7"/>
                <a:gd name="T2" fmla="*/ 6 w 6"/>
                <a:gd name="T3" fmla="*/ 7 h 7"/>
                <a:gd name="T4" fmla="*/ 3 w 6"/>
                <a:gd name="T5" fmla="*/ 7 h 7"/>
                <a:gd name="T6" fmla="*/ 3 w 6"/>
                <a:gd name="T7" fmla="*/ 0 h 7"/>
                <a:gd name="T8" fmla="*/ 0 w 6"/>
                <a:gd name="T9" fmla="*/ 3 h 7"/>
                <a:gd name="T10" fmla="*/ 6 w 6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6" y="3"/>
                  </a:moveTo>
                  <a:lnTo>
                    <a:pt x="6" y="7"/>
                  </a:lnTo>
                  <a:lnTo>
                    <a:pt x="3" y="7"/>
                  </a:lnTo>
                  <a:lnTo>
                    <a:pt x="3" y="0"/>
                  </a:lnTo>
                  <a:lnTo>
                    <a:pt x="0" y="3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68" name="Freeform 644"/>
            <p:cNvSpPr/>
            <p:nvPr/>
          </p:nvSpPr>
          <p:spPr bwMode="auto">
            <a:xfrm>
              <a:off x="6396343" y="5215300"/>
              <a:ext cx="12611" cy="14713"/>
            </a:xfrm>
            <a:custGeom>
              <a:avLst/>
              <a:gdLst>
                <a:gd name="T0" fmla="*/ 3 w 6"/>
                <a:gd name="T1" fmla="*/ 7 h 7"/>
                <a:gd name="T2" fmla="*/ 0 w 6"/>
                <a:gd name="T3" fmla="*/ 7 h 7"/>
                <a:gd name="T4" fmla="*/ 0 w 6"/>
                <a:gd name="T5" fmla="*/ 4 h 7"/>
                <a:gd name="T6" fmla="*/ 6 w 6"/>
                <a:gd name="T7" fmla="*/ 5 h 7"/>
                <a:gd name="T8" fmla="*/ 3 w 6"/>
                <a:gd name="T9" fmla="*/ 0 h 7"/>
                <a:gd name="T10" fmla="*/ 3 w 6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3" y="7"/>
                  </a:moveTo>
                  <a:lnTo>
                    <a:pt x="0" y="7"/>
                  </a:lnTo>
                  <a:lnTo>
                    <a:pt x="0" y="4"/>
                  </a:lnTo>
                  <a:lnTo>
                    <a:pt x="6" y="5"/>
                  </a:lnTo>
                  <a:lnTo>
                    <a:pt x="3" y="0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69" name="Rectangle 645"/>
            <p:cNvSpPr>
              <a:spLocks noChangeArrowheads="1"/>
            </p:cNvSpPr>
            <p:nvPr/>
          </p:nvSpPr>
          <p:spPr bwMode="auto">
            <a:xfrm>
              <a:off x="6390037" y="3548591"/>
              <a:ext cx="18917" cy="2330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70" name="Freeform 646"/>
            <p:cNvSpPr/>
            <p:nvPr/>
          </p:nvSpPr>
          <p:spPr bwMode="auto">
            <a:xfrm>
              <a:off x="6305777" y="3336310"/>
              <a:ext cx="191262" cy="302656"/>
            </a:xfrm>
            <a:custGeom>
              <a:avLst/>
              <a:gdLst>
                <a:gd name="T0" fmla="*/ 0 w 28"/>
                <a:gd name="T1" fmla="*/ 103 h 103"/>
                <a:gd name="T2" fmla="*/ 28 w 28"/>
                <a:gd name="T3" fmla="*/ 103 h 103"/>
                <a:gd name="T4" fmla="*/ 15 w 28"/>
                <a:gd name="T5" fmla="*/ 0 h 103"/>
                <a:gd name="T6" fmla="*/ 0 w 28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03">
                  <a:moveTo>
                    <a:pt x="0" y="103"/>
                  </a:moveTo>
                  <a:lnTo>
                    <a:pt x="28" y="103"/>
                  </a:lnTo>
                  <a:lnTo>
                    <a:pt x="15" y="0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71" name="Freeform 647"/>
            <p:cNvSpPr/>
            <p:nvPr/>
          </p:nvSpPr>
          <p:spPr bwMode="auto">
            <a:xfrm>
              <a:off x="4809500" y="5251031"/>
              <a:ext cx="3282978" cy="21018"/>
            </a:xfrm>
            <a:custGeom>
              <a:avLst/>
              <a:gdLst>
                <a:gd name="T0" fmla="*/ 0 w 1562"/>
                <a:gd name="T1" fmla="*/ 0 h 10"/>
                <a:gd name="T2" fmla="*/ 0 w 1562"/>
                <a:gd name="T3" fmla="*/ 10 h 10"/>
                <a:gd name="T4" fmla="*/ 780 w 1562"/>
                <a:gd name="T5" fmla="*/ 10 h 10"/>
                <a:gd name="T6" fmla="*/ 1562 w 1562"/>
                <a:gd name="T7" fmla="*/ 10 h 10"/>
                <a:gd name="T8" fmla="*/ 1562 w 1562"/>
                <a:gd name="T9" fmla="*/ 0 h 10"/>
                <a:gd name="T10" fmla="*/ 780 w 1562"/>
                <a:gd name="T11" fmla="*/ 0 h 10"/>
                <a:gd name="T12" fmla="*/ 0 w 1562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2" h="10">
                  <a:moveTo>
                    <a:pt x="0" y="0"/>
                  </a:moveTo>
                  <a:lnTo>
                    <a:pt x="0" y="10"/>
                  </a:lnTo>
                  <a:lnTo>
                    <a:pt x="780" y="10"/>
                  </a:lnTo>
                  <a:lnTo>
                    <a:pt x="1562" y="10"/>
                  </a:lnTo>
                  <a:lnTo>
                    <a:pt x="1562" y="0"/>
                  </a:lnTo>
                  <a:lnTo>
                    <a:pt x="7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72" name="Freeform 648"/>
            <p:cNvSpPr/>
            <p:nvPr/>
          </p:nvSpPr>
          <p:spPr bwMode="auto">
            <a:xfrm>
              <a:off x="6396343" y="4204345"/>
              <a:ext cx="424559" cy="1069805"/>
            </a:xfrm>
            <a:custGeom>
              <a:avLst/>
              <a:gdLst>
                <a:gd name="T0" fmla="*/ 0 w 202"/>
                <a:gd name="T1" fmla="*/ 506 h 509"/>
                <a:gd name="T2" fmla="*/ 3 w 202"/>
                <a:gd name="T3" fmla="*/ 484 h 509"/>
                <a:gd name="T4" fmla="*/ 13 w 202"/>
                <a:gd name="T5" fmla="*/ 428 h 509"/>
                <a:gd name="T6" fmla="*/ 20 w 202"/>
                <a:gd name="T7" fmla="*/ 389 h 509"/>
                <a:gd name="T8" fmla="*/ 30 w 202"/>
                <a:gd name="T9" fmla="*/ 346 h 509"/>
                <a:gd name="T10" fmla="*/ 41 w 202"/>
                <a:gd name="T11" fmla="*/ 301 h 509"/>
                <a:gd name="T12" fmla="*/ 53 w 202"/>
                <a:gd name="T13" fmla="*/ 254 h 509"/>
                <a:gd name="T14" fmla="*/ 65 w 202"/>
                <a:gd name="T15" fmla="*/ 205 h 509"/>
                <a:gd name="T16" fmla="*/ 81 w 202"/>
                <a:gd name="T17" fmla="*/ 160 h 509"/>
                <a:gd name="T18" fmla="*/ 89 w 202"/>
                <a:gd name="T19" fmla="*/ 138 h 509"/>
                <a:gd name="T20" fmla="*/ 97 w 202"/>
                <a:gd name="T21" fmla="*/ 118 h 509"/>
                <a:gd name="T22" fmla="*/ 106 w 202"/>
                <a:gd name="T23" fmla="*/ 99 h 509"/>
                <a:gd name="T24" fmla="*/ 115 w 202"/>
                <a:gd name="T25" fmla="*/ 80 h 509"/>
                <a:gd name="T26" fmla="*/ 123 w 202"/>
                <a:gd name="T27" fmla="*/ 63 h 509"/>
                <a:gd name="T28" fmla="*/ 134 w 202"/>
                <a:gd name="T29" fmla="*/ 47 h 509"/>
                <a:gd name="T30" fmla="*/ 143 w 202"/>
                <a:gd name="T31" fmla="*/ 33 h 509"/>
                <a:gd name="T32" fmla="*/ 150 w 202"/>
                <a:gd name="T33" fmla="*/ 27 h 509"/>
                <a:gd name="T34" fmla="*/ 154 w 202"/>
                <a:gd name="T35" fmla="*/ 22 h 509"/>
                <a:gd name="T36" fmla="*/ 165 w 202"/>
                <a:gd name="T37" fmla="*/ 13 h 509"/>
                <a:gd name="T38" fmla="*/ 171 w 202"/>
                <a:gd name="T39" fmla="*/ 8 h 509"/>
                <a:gd name="T40" fmla="*/ 178 w 202"/>
                <a:gd name="T41" fmla="*/ 5 h 509"/>
                <a:gd name="T42" fmla="*/ 188 w 202"/>
                <a:gd name="T43" fmla="*/ 2 h 509"/>
                <a:gd name="T44" fmla="*/ 196 w 202"/>
                <a:gd name="T45" fmla="*/ 0 h 509"/>
                <a:gd name="T46" fmla="*/ 202 w 202"/>
                <a:gd name="T47" fmla="*/ 0 h 509"/>
                <a:gd name="T48" fmla="*/ 202 w 202"/>
                <a:gd name="T49" fmla="*/ 13 h 509"/>
                <a:gd name="T50" fmla="*/ 196 w 202"/>
                <a:gd name="T51" fmla="*/ 13 h 509"/>
                <a:gd name="T52" fmla="*/ 192 w 202"/>
                <a:gd name="T53" fmla="*/ 14 h 509"/>
                <a:gd name="T54" fmla="*/ 182 w 202"/>
                <a:gd name="T55" fmla="*/ 17 h 509"/>
                <a:gd name="T56" fmla="*/ 178 w 202"/>
                <a:gd name="T57" fmla="*/ 19 h 509"/>
                <a:gd name="T58" fmla="*/ 173 w 202"/>
                <a:gd name="T59" fmla="*/ 22 h 509"/>
                <a:gd name="T60" fmla="*/ 162 w 202"/>
                <a:gd name="T61" fmla="*/ 31 h 509"/>
                <a:gd name="T62" fmla="*/ 157 w 202"/>
                <a:gd name="T63" fmla="*/ 36 h 509"/>
                <a:gd name="T64" fmla="*/ 153 w 202"/>
                <a:gd name="T65" fmla="*/ 41 h 509"/>
                <a:gd name="T66" fmla="*/ 143 w 202"/>
                <a:gd name="T67" fmla="*/ 55 h 509"/>
                <a:gd name="T68" fmla="*/ 134 w 202"/>
                <a:gd name="T69" fmla="*/ 69 h 509"/>
                <a:gd name="T70" fmla="*/ 126 w 202"/>
                <a:gd name="T71" fmla="*/ 85 h 509"/>
                <a:gd name="T72" fmla="*/ 117 w 202"/>
                <a:gd name="T73" fmla="*/ 103 h 509"/>
                <a:gd name="T74" fmla="*/ 108 w 202"/>
                <a:gd name="T75" fmla="*/ 122 h 509"/>
                <a:gd name="T76" fmla="*/ 100 w 202"/>
                <a:gd name="T77" fmla="*/ 144 h 509"/>
                <a:gd name="T78" fmla="*/ 92 w 202"/>
                <a:gd name="T79" fmla="*/ 165 h 509"/>
                <a:gd name="T80" fmla="*/ 78 w 202"/>
                <a:gd name="T81" fmla="*/ 210 h 509"/>
                <a:gd name="T82" fmla="*/ 64 w 202"/>
                <a:gd name="T83" fmla="*/ 257 h 509"/>
                <a:gd name="T84" fmla="*/ 51 w 202"/>
                <a:gd name="T85" fmla="*/ 304 h 509"/>
                <a:gd name="T86" fmla="*/ 42 w 202"/>
                <a:gd name="T87" fmla="*/ 349 h 509"/>
                <a:gd name="T88" fmla="*/ 33 w 202"/>
                <a:gd name="T89" fmla="*/ 392 h 509"/>
                <a:gd name="T90" fmla="*/ 25 w 202"/>
                <a:gd name="T91" fmla="*/ 431 h 509"/>
                <a:gd name="T92" fmla="*/ 16 w 202"/>
                <a:gd name="T93" fmla="*/ 487 h 509"/>
                <a:gd name="T94" fmla="*/ 11 w 202"/>
                <a:gd name="T95" fmla="*/ 509 h 509"/>
                <a:gd name="T96" fmla="*/ 0 w 202"/>
                <a:gd name="T97" fmla="*/ 506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2" h="509">
                  <a:moveTo>
                    <a:pt x="0" y="506"/>
                  </a:moveTo>
                  <a:lnTo>
                    <a:pt x="3" y="484"/>
                  </a:lnTo>
                  <a:lnTo>
                    <a:pt x="13" y="428"/>
                  </a:lnTo>
                  <a:lnTo>
                    <a:pt x="20" y="389"/>
                  </a:lnTo>
                  <a:lnTo>
                    <a:pt x="30" y="346"/>
                  </a:lnTo>
                  <a:lnTo>
                    <a:pt x="41" y="301"/>
                  </a:lnTo>
                  <a:lnTo>
                    <a:pt x="53" y="254"/>
                  </a:lnTo>
                  <a:lnTo>
                    <a:pt x="65" y="205"/>
                  </a:lnTo>
                  <a:lnTo>
                    <a:pt x="81" y="160"/>
                  </a:lnTo>
                  <a:lnTo>
                    <a:pt x="89" y="138"/>
                  </a:lnTo>
                  <a:lnTo>
                    <a:pt x="97" y="118"/>
                  </a:lnTo>
                  <a:lnTo>
                    <a:pt x="106" y="99"/>
                  </a:lnTo>
                  <a:lnTo>
                    <a:pt x="115" y="80"/>
                  </a:lnTo>
                  <a:lnTo>
                    <a:pt x="123" y="63"/>
                  </a:lnTo>
                  <a:lnTo>
                    <a:pt x="134" y="47"/>
                  </a:lnTo>
                  <a:lnTo>
                    <a:pt x="143" y="33"/>
                  </a:lnTo>
                  <a:lnTo>
                    <a:pt x="150" y="27"/>
                  </a:lnTo>
                  <a:lnTo>
                    <a:pt x="154" y="22"/>
                  </a:lnTo>
                  <a:lnTo>
                    <a:pt x="165" y="13"/>
                  </a:lnTo>
                  <a:lnTo>
                    <a:pt x="171" y="8"/>
                  </a:lnTo>
                  <a:lnTo>
                    <a:pt x="178" y="5"/>
                  </a:lnTo>
                  <a:lnTo>
                    <a:pt x="188" y="2"/>
                  </a:lnTo>
                  <a:lnTo>
                    <a:pt x="196" y="0"/>
                  </a:lnTo>
                  <a:lnTo>
                    <a:pt x="202" y="0"/>
                  </a:lnTo>
                  <a:lnTo>
                    <a:pt x="202" y="13"/>
                  </a:lnTo>
                  <a:lnTo>
                    <a:pt x="196" y="13"/>
                  </a:lnTo>
                  <a:lnTo>
                    <a:pt x="192" y="14"/>
                  </a:lnTo>
                  <a:lnTo>
                    <a:pt x="182" y="17"/>
                  </a:lnTo>
                  <a:lnTo>
                    <a:pt x="178" y="19"/>
                  </a:lnTo>
                  <a:lnTo>
                    <a:pt x="173" y="22"/>
                  </a:lnTo>
                  <a:lnTo>
                    <a:pt x="162" y="31"/>
                  </a:lnTo>
                  <a:lnTo>
                    <a:pt x="157" y="36"/>
                  </a:lnTo>
                  <a:lnTo>
                    <a:pt x="153" y="41"/>
                  </a:lnTo>
                  <a:lnTo>
                    <a:pt x="143" y="55"/>
                  </a:lnTo>
                  <a:lnTo>
                    <a:pt x="134" y="69"/>
                  </a:lnTo>
                  <a:lnTo>
                    <a:pt x="126" y="85"/>
                  </a:lnTo>
                  <a:lnTo>
                    <a:pt x="117" y="103"/>
                  </a:lnTo>
                  <a:lnTo>
                    <a:pt x="108" y="122"/>
                  </a:lnTo>
                  <a:lnTo>
                    <a:pt x="100" y="144"/>
                  </a:lnTo>
                  <a:lnTo>
                    <a:pt x="92" y="165"/>
                  </a:lnTo>
                  <a:lnTo>
                    <a:pt x="78" y="210"/>
                  </a:lnTo>
                  <a:lnTo>
                    <a:pt x="64" y="257"/>
                  </a:lnTo>
                  <a:lnTo>
                    <a:pt x="51" y="304"/>
                  </a:lnTo>
                  <a:lnTo>
                    <a:pt x="42" y="349"/>
                  </a:lnTo>
                  <a:lnTo>
                    <a:pt x="33" y="392"/>
                  </a:lnTo>
                  <a:lnTo>
                    <a:pt x="25" y="431"/>
                  </a:lnTo>
                  <a:lnTo>
                    <a:pt x="16" y="487"/>
                  </a:lnTo>
                  <a:lnTo>
                    <a:pt x="11" y="509"/>
                  </a:lnTo>
                  <a:lnTo>
                    <a:pt x="0" y="50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73" name="Freeform 649"/>
            <p:cNvSpPr/>
            <p:nvPr/>
          </p:nvSpPr>
          <p:spPr bwMode="auto">
            <a:xfrm>
              <a:off x="6818800" y="4204345"/>
              <a:ext cx="594804" cy="382524"/>
            </a:xfrm>
            <a:custGeom>
              <a:avLst/>
              <a:gdLst>
                <a:gd name="T0" fmla="*/ 1 w 283"/>
                <a:gd name="T1" fmla="*/ 0 h 182"/>
                <a:gd name="T2" fmla="*/ 12 w 283"/>
                <a:gd name="T3" fmla="*/ 2 h 182"/>
                <a:gd name="T4" fmla="*/ 25 w 283"/>
                <a:gd name="T5" fmla="*/ 3 h 182"/>
                <a:gd name="T6" fmla="*/ 36 w 283"/>
                <a:gd name="T7" fmla="*/ 6 h 182"/>
                <a:gd name="T8" fmla="*/ 47 w 283"/>
                <a:gd name="T9" fmla="*/ 9 h 182"/>
                <a:gd name="T10" fmla="*/ 65 w 283"/>
                <a:gd name="T11" fmla="*/ 17 h 182"/>
                <a:gd name="T12" fmla="*/ 86 w 283"/>
                <a:gd name="T13" fmla="*/ 27 h 182"/>
                <a:gd name="T14" fmla="*/ 95 w 283"/>
                <a:gd name="T15" fmla="*/ 33 h 182"/>
                <a:gd name="T16" fmla="*/ 104 w 283"/>
                <a:gd name="T17" fmla="*/ 39 h 182"/>
                <a:gd name="T18" fmla="*/ 121 w 283"/>
                <a:gd name="T19" fmla="*/ 52 h 182"/>
                <a:gd name="T20" fmla="*/ 139 w 283"/>
                <a:gd name="T21" fmla="*/ 66 h 182"/>
                <a:gd name="T22" fmla="*/ 154 w 283"/>
                <a:gd name="T23" fmla="*/ 80 h 182"/>
                <a:gd name="T24" fmla="*/ 187 w 283"/>
                <a:gd name="T25" fmla="*/ 110 h 182"/>
                <a:gd name="T26" fmla="*/ 202 w 283"/>
                <a:gd name="T27" fmla="*/ 124 h 182"/>
                <a:gd name="T28" fmla="*/ 218 w 283"/>
                <a:gd name="T29" fmla="*/ 136 h 182"/>
                <a:gd name="T30" fmla="*/ 234 w 283"/>
                <a:gd name="T31" fmla="*/ 147 h 182"/>
                <a:gd name="T32" fmla="*/ 241 w 283"/>
                <a:gd name="T33" fmla="*/ 152 h 182"/>
                <a:gd name="T34" fmla="*/ 249 w 283"/>
                <a:gd name="T35" fmla="*/ 157 h 182"/>
                <a:gd name="T36" fmla="*/ 257 w 283"/>
                <a:gd name="T37" fmla="*/ 161 h 182"/>
                <a:gd name="T38" fmla="*/ 266 w 283"/>
                <a:gd name="T39" fmla="*/ 165 h 182"/>
                <a:gd name="T40" fmla="*/ 274 w 283"/>
                <a:gd name="T41" fmla="*/ 168 h 182"/>
                <a:gd name="T42" fmla="*/ 283 w 283"/>
                <a:gd name="T43" fmla="*/ 169 h 182"/>
                <a:gd name="T44" fmla="*/ 280 w 283"/>
                <a:gd name="T45" fmla="*/ 182 h 182"/>
                <a:gd name="T46" fmla="*/ 271 w 283"/>
                <a:gd name="T47" fmla="*/ 180 h 182"/>
                <a:gd name="T48" fmla="*/ 262 w 283"/>
                <a:gd name="T49" fmla="*/ 176 h 182"/>
                <a:gd name="T50" fmla="*/ 252 w 283"/>
                <a:gd name="T51" fmla="*/ 172 h 182"/>
                <a:gd name="T52" fmla="*/ 243 w 283"/>
                <a:gd name="T53" fmla="*/ 168 h 182"/>
                <a:gd name="T54" fmla="*/ 235 w 283"/>
                <a:gd name="T55" fmla="*/ 163 h 182"/>
                <a:gd name="T56" fmla="*/ 226 w 283"/>
                <a:gd name="T57" fmla="*/ 158 h 182"/>
                <a:gd name="T58" fmla="*/ 210 w 283"/>
                <a:gd name="T59" fmla="*/ 146 h 182"/>
                <a:gd name="T60" fmla="*/ 195 w 283"/>
                <a:gd name="T61" fmla="*/ 133 h 182"/>
                <a:gd name="T62" fmla="*/ 177 w 283"/>
                <a:gd name="T63" fmla="*/ 119 h 182"/>
                <a:gd name="T64" fmla="*/ 146 w 283"/>
                <a:gd name="T65" fmla="*/ 89 h 182"/>
                <a:gd name="T66" fmla="*/ 131 w 283"/>
                <a:gd name="T67" fmla="*/ 75 h 182"/>
                <a:gd name="T68" fmla="*/ 114 w 283"/>
                <a:gd name="T69" fmla="*/ 63 h 182"/>
                <a:gd name="T70" fmla="*/ 96 w 283"/>
                <a:gd name="T71" fmla="*/ 49 h 182"/>
                <a:gd name="T72" fmla="*/ 89 w 283"/>
                <a:gd name="T73" fmla="*/ 44 h 182"/>
                <a:gd name="T74" fmla="*/ 79 w 283"/>
                <a:gd name="T75" fmla="*/ 38 h 182"/>
                <a:gd name="T76" fmla="*/ 61 w 283"/>
                <a:gd name="T77" fmla="*/ 28 h 182"/>
                <a:gd name="T78" fmla="*/ 42 w 283"/>
                <a:gd name="T79" fmla="*/ 20 h 182"/>
                <a:gd name="T80" fmla="*/ 33 w 283"/>
                <a:gd name="T81" fmla="*/ 17 h 182"/>
                <a:gd name="T82" fmla="*/ 22 w 283"/>
                <a:gd name="T83" fmla="*/ 16 h 182"/>
                <a:gd name="T84" fmla="*/ 11 w 283"/>
                <a:gd name="T85" fmla="*/ 14 h 182"/>
                <a:gd name="T86" fmla="*/ 0 w 283"/>
                <a:gd name="T87" fmla="*/ 13 h 182"/>
                <a:gd name="T88" fmla="*/ 1 w 283"/>
                <a:gd name="T8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3" h="182">
                  <a:moveTo>
                    <a:pt x="1" y="0"/>
                  </a:moveTo>
                  <a:lnTo>
                    <a:pt x="12" y="2"/>
                  </a:lnTo>
                  <a:lnTo>
                    <a:pt x="25" y="3"/>
                  </a:lnTo>
                  <a:lnTo>
                    <a:pt x="36" y="6"/>
                  </a:lnTo>
                  <a:lnTo>
                    <a:pt x="47" y="9"/>
                  </a:lnTo>
                  <a:lnTo>
                    <a:pt x="65" y="17"/>
                  </a:lnTo>
                  <a:lnTo>
                    <a:pt x="86" y="27"/>
                  </a:lnTo>
                  <a:lnTo>
                    <a:pt x="95" y="33"/>
                  </a:lnTo>
                  <a:lnTo>
                    <a:pt x="104" y="39"/>
                  </a:lnTo>
                  <a:lnTo>
                    <a:pt x="121" y="52"/>
                  </a:lnTo>
                  <a:lnTo>
                    <a:pt x="139" y="66"/>
                  </a:lnTo>
                  <a:lnTo>
                    <a:pt x="154" y="80"/>
                  </a:lnTo>
                  <a:lnTo>
                    <a:pt x="187" y="110"/>
                  </a:lnTo>
                  <a:lnTo>
                    <a:pt x="202" y="124"/>
                  </a:lnTo>
                  <a:lnTo>
                    <a:pt x="218" y="136"/>
                  </a:lnTo>
                  <a:lnTo>
                    <a:pt x="234" y="147"/>
                  </a:lnTo>
                  <a:lnTo>
                    <a:pt x="241" y="152"/>
                  </a:lnTo>
                  <a:lnTo>
                    <a:pt x="249" y="157"/>
                  </a:lnTo>
                  <a:lnTo>
                    <a:pt x="257" y="161"/>
                  </a:lnTo>
                  <a:lnTo>
                    <a:pt x="266" y="165"/>
                  </a:lnTo>
                  <a:lnTo>
                    <a:pt x="274" y="168"/>
                  </a:lnTo>
                  <a:lnTo>
                    <a:pt x="283" y="169"/>
                  </a:lnTo>
                  <a:lnTo>
                    <a:pt x="280" y="182"/>
                  </a:lnTo>
                  <a:lnTo>
                    <a:pt x="271" y="180"/>
                  </a:lnTo>
                  <a:lnTo>
                    <a:pt x="262" y="176"/>
                  </a:lnTo>
                  <a:lnTo>
                    <a:pt x="252" y="172"/>
                  </a:lnTo>
                  <a:lnTo>
                    <a:pt x="243" y="168"/>
                  </a:lnTo>
                  <a:lnTo>
                    <a:pt x="235" y="163"/>
                  </a:lnTo>
                  <a:lnTo>
                    <a:pt x="226" y="158"/>
                  </a:lnTo>
                  <a:lnTo>
                    <a:pt x="210" y="146"/>
                  </a:lnTo>
                  <a:lnTo>
                    <a:pt x="195" y="133"/>
                  </a:lnTo>
                  <a:lnTo>
                    <a:pt x="177" y="119"/>
                  </a:lnTo>
                  <a:lnTo>
                    <a:pt x="146" y="89"/>
                  </a:lnTo>
                  <a:lnTo>
                    <a:pt x="131" y="75"/>
                  </a:lnTo>
                  <a:lnTo>
                    <a:pt x="114" y="63"/>
                  </a:lnTo>
                  <a:lnTo>
                    <a:pt x="96" y="49"/>
                  </a:lnTo>
                  <a:lnTo>
                    <a:pt x="89" y="44"/>
                  </a:lnTo>
                  <a:lnTo>
                    <a:pt x="79" y="38"/>
                  </a:lnTo>
                  <a:lnTo>
                    <a:pt x="61" y="28"/>
                  </a:lnTo>
                  <a:lnTo>
                    <a:pt x="42" y="20"/>
                  </a:lnTo>
                  <a:lnTo>
                    <a:pt x="33" y="17"/>
                  </a:lnTo>
                  <a:lnTo>
                    <a:pt x="22" y="16"/>
                  </a:lnTo>
                  <a:lnTo>
                    <a:pt x="11" y="14"/>
                  </a:lnTo>
                  <a:lnTo>
                    <a:pt x="0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74" name="Freeform 650"/>
            <p:cNvSpPr/>
            <p:nvPr/>
          </p:nvSpPr>
          <p:spPr bwMode="auto">
            <a:xfrm>
              <a:off x="6818800" y="4156004"/>
              <a:ext cx="2102" cy="27324"/>
            </a:xfrm>
            <a:custGeom>
              <a:avLst/>
              <a:gdLst>
                <a:gd name="T0" fmla="*/ 1 w 1"/>
                <a:gd name="T1" fmla="*/ 0 h 13"/>
                <a:gd name="T2" fmla="*/ 0 w 1"/>
                <a:gd name="T3" fmla="*/ 13 h 13"/>
                <a:gd name="T4" fmla="*/ 1 w 1"/>
                <a:gd name="T5" fmla="*/ 13 h 13"/>
                <a:gd name="T6" fmla="*/ 1 w 1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3">
                  <a:moveTo>
                    <a:pt x="1" y="0"/>
                  </a:moveTo>
                  <a:lnTo>
                    <a:pt x="0" y="13"/>
                  </a:lnTo>
                  <a:lnTo>
                    <a:pt x="1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75" name="Freeform 651"/>
            <p:cNvSpPr/>
            <p:nvPr/>
          </p:nvSpPr>
          <p:spPr bwMode="auto">
            <a:xfrm>
              <a:off x="7407298" y="4553241"/>
              <a:ext cx="531751" cy="65154"/>
            </a:xfrm>
            <a:custGeom>
              <a:avLst/>
              <a:gdLst>
                <a:gd name="T0" fmla="*/ 2 w 253"/>
                <a:gd name="T1" fmla="*/ 3 h 31"/>
                <a:gd name="T2" fmla="*/ 20 w 253"/>
                <a:gd name="T3" fmla="*/ 6 h 31"/>
                <a:gd name="T4" fmla="*/ 38 w 253"/>
                <a:gd name="T5" fmla="*/ 8 h 31"/>
                <a:gd name="T6" fmla="*/ 53 w 253"/>
                <a:gd name="T7" fmla="*/ 10 h 31"/>
                <a:gd name="T8" fmla="*/ 70 w 253"/>
                <a:gd name="T9" fmla="*/ 10 h 31"/>
                <a:gd name="T10" fmla="*/ 103 w 253"/>
                <a:gd name="T11" fmla="*/ 6 h 31"/>
                <a:gd name="T12" fmla="*/ 134 w 253"/>
                <a:gd name="T13" fmla="*/ 3 h 31"/>
                <a:gd name="T14" fmla="*/ 164 w 253"/>
                <a:gd name="T15" fmla="*/ 0 h 31"/>
                <a:gd name="T16" fmla="*/ 179 w 253"/>
                <a:gd name="T17" fmla="*/ 0 h 31"/>
                <a:gd name="T18" fmla="*/ 193 w 253"/>
                <a:gd name="T19" fmla="*/ 2 h 31"/>
                <a:gd name="T20" fmla="*/ 209 w 253"/>
                <a:gd name="T21" fmla="*/ 3 h 31"/>
                <a:gd name="T22" fmla="*/ 224 w 253"/>
                <a:gd name="T23" fmla="*/ 8 h 31"/>
                <a:gd name="T24" fmla="*/ 238 w 253"/>
                <a:gd name="T25" fmla="*/ 13 h 31"/>
                <a:gd name="T26" fmla="*/ 253 w 253"/>
                <a:gd name="T27" fmla="*/ 20 h 31"/>
                <a:gd name="T28" fmla="*/ 248 w 253"/>
                <a:gd name="T29" fmla="*/ 31 h 31"/>
                <a:gd name="T30" fmla="*/ 234 w 253"/>
                <a:gd name="T31" fmla="*/ 24 h 31"/>
                <a:gd name="T32" fmla="*/ 221 w 253"/>
                <a:gd name="T33" fmla="*/ 19 h 31"/>
                <a:gd name="T34" fmla="*/ 206 w 253"/>
                <a:gd name="T35" fmla="*/ 16 h 31"/>
                <a:gd name="T36" fmla="*/ 193 w 253"/>
                <a:gd name="T37" fmla="*/ 14 h 31"/>
                <a:gd name="T38" fmla="*/ 179 w 253"/>
                <a:gd name="T39" fmla="*/ 13 h 31"/>
                <a:gd name="T40" fmla="*/ 165 w 253"/>
                <a:gd name="T41" fmla="*/ 13 h 31"/>
                <a:gd name="T42" fmla="*/ 134 w 253"/>
                <a:gd name="T43" fmla="*/ 16 h 31"/>
                <a:gd name="T44" fmla="*/ 103 w 253"/>
                <a:gd name="T45" fmla="*/ 19 h 31"/>
                <a:gd name="T46" fmla="*/ 70 w 253"/>
                <a:gd name="T47" fmla="*/ 22 h 31"/>
                <a:gd name="T48" fmla="*/ 53 w 253"/>
                <a:gd name="T49" fmla="*/ 22 h 31"/>
                <a:gd name="T50" fmla="*/ 36 w 253"/>
                <a:gd name="T51" fmla="*/ 20 h 31"/>
                <a:gd name="T52" fmla="*/ 19 w 253"/>
                <a:gd name="T53" fmla="*/ 19 h 31"/>
                <a:gd name="T54" fmla="*/ 0 w 253"/>
                <a:gd name="T55" fmla="*/ 16 h 31"/>
                <a:gd name="T56" fmla="*/ 2 w 253"/>
                <a:gd name="T5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3" h="31">
                  <a:moveTo>
                    <a:pt x="2" y="3"/>
                  </a:moveTo>
                  <a:lnTo>
                    <a:pt x="20" y="6"/>
                  </a:lnTo>
                  <a:lnTo>
                    <a:pt x="38" y="8"/>
                  </a:lnTo>
                  <a:lnTo>
                    <a:pt x="53" y="10"/>
                  </a:lnTo>
                  <a:lnTo>
                    <a:pt x="70" y="10"/>
                  </a:lnTo>
                  <a:lnTo>
                    <a:pt x="103" y="6"/>
                  </a:lnTo>
                  <a:lnTo>
                    <a:pt x="134" y="3"/>
                  </a:lnTo>
                  <a:lnTo>
                    <a:pt x="164" y="0"/>
                  </a:lnTo>
                  <a:lnTo>
                    <a:pt x="179" y="0"/>
                  </a:lnTo>
                  <a:lnTo>
                    <a:pt x="193" y="2"/>
                  </a:lnTo>
                  <a:lnTo>
                    <a:pt x="209" y="3"/>
                  </a:lnTo>
                  <a:lnTo>
                    <a:pt x="224" y="8"/>
                  </a:lnTo>
                  <a:lnTo>
                    <a:pt x="238" y="13"/>
                  </a:lnTo>
                  <a:lnTo>
                    <a:pt x="253" y="20"/>
                  </a:lnTo>
                  <a:lnTo>
                    <a:pt x="248" y="31"/>
                  </a:lnTo>
                  <a:lnTo>
                    <a:pt x="234" y="24"/>
                  </a:lnTo>
                  <a:lnTo>
                    <a:pt x="221" y="19"/>
                  </a:lnTo>
                  <a:lnTo>
                    <a:pt x="206" y="16"/>
                  </a:lnTo>
                  <a:lnTo>
                    <a:pt x="193" y="14"/>
                  </a:lnTo>
                  <a:lnTo>
                    <a:pt x="179" y="13"/>
                  </a:lnTo>
                  <a:lnTo>
                    <a:pt x="165" y="13"/>
                  </a:lnTo>
                  <a:lnTo>
                    <a:pt x="134" y="16"/>
                  </a:lnTo>
                  <a:lnTo>
                    <a:pt x="103" y="19"/>
                  </a:lnTo>
                  <a:lnTo>
                    <a:pt x="70" y="22"/>
                  </a:lnTo>
                  <a:lnTo>
                    <a:pt x="53" y="22"/>
                  </a:lnTo>
                  <a:lnTo>
                    <a:pt x="36" y="20"/>
                  </a:lnTo>
                  <a:lnTo>
                    <a:pt x="19" y="19"/>
                  </a:lnTo>
                  <a:lnTo>
                    <a:pt x="0" y="16"/>
                  </a:lnTo>
                  <a:lnTo>
                    <a:pt x="2" y="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76" name="Freeform 652"/>
            <p:cNvSpPr/>
            <p:nvPr/>
          </p:nvSpPr>
          <p:spPr bwMode="auto">
            <a:xfrm>
              <a:off x="7407298" y="4511205"/>
              <a:ext cx="6306" cy="27322"/>
            </a:xfrm>
            <a:custGeom>
              <a:avLst/>
              <a:gdLst>
                <a:gd name="T0" fmla="*/ 0 w 3"/>
                <a:gd name="T1" fmla="*/ 13 h 13"/>
                <a:gd name="T2" fmla="*/ 2 w 3"/>
                <a:gd name="T3" fmla="*/ 0 h 13"/>
                <a:gd name="T4" fmla="*/ 3 w 3"/>
                <a:gd name="T5" fmla="*/ 0 h 13"/>
                <a:gd name="T6" fmla="*/ 0 w 3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3">
                  <a:moveTo>
                    <a:pt x="0" y="13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77" name="Freeform 653"/>
            <p:cNvSpPr/>
            <p:nvPr/>
          </p:nvSpPr>
          <p:spPr bwMode="auto">
            <a:xfrm>
              <a:off x="5973885" y="4204345"/>
              <a:ext cx="422458" cy="1069805"/>
            </a:xfrm>
            <a:custGeom>
              <a:avLst/>
              <a:gdLst>
                <a:gd name="T0" fmla="*/ 190 w 201"/>
                <a:gd name="T1" fmla="*/ 509 h 509"/>
                <a:gd name="T2" fmla="*/ 185 w 201"/>
                <a:gd name="T3" fmla="*/ 487 h 509"/>
                <a:gd name="T4" fmla="*/ 176 w 201"/>
                <a:gd name="T5" fmla="*/ 429 h 509"/>
                <a:gd name="T6" fmla="*/ 168 w 201"/>
                <a:gd name="T7" fmla="*/ 392 h 509"/>
                <a:gd name="T8" fmla="*/ 159 w 201"/>
                <a:gd name="T9" fmla="*/ 349 h 509"/>
                <a:gd name="T10" fmla="*/ 150 w 201"/>
                <a:gd name="T11" fmla="*/ 304 h 509"/>
                <a:gd name="T12" fmla="*/ 137 w 201"/>
                <a:gd name="T13" fmla="*/ 257 h 509"/>
                <a:gd name="T14" fmla="*/ 125 w 201"/>
                <a:gd name="T15" fmla="*/ 210 h 509"/>
                <a:gd name="T16" fmla="*/ 109 w 201"/>
                <a:gd name="T17" fmla="*/ 165 h 509"/>
                <a:gd name="T18" fmla="*/ 101 w 201"/>
                <a:gd name="T19" fmla="*/ 143 h 509"/>
                <a:gd name="T20" fmla="*/ 94 w 201"/>
                <a:gd name="T21" fmla="*/ 122 h 509"/>
                <a:gd name="T22" fmla="*/ 84 w 201"/>
                <a:gd name="T23" fmla="*/ 103 h 509"/>
                <a:gd name="T24" fmla="*/ 76 w 201"/>
                <a:gd name="T25" fmla="*/ 85 h 509"/>
                <a:gd name="T26" fmla="*/ 67 w 201"/>
                <a:gd name="T27" fmla="*/ 69 h 509"/>
                <a:gd name="T28" fmla="*/ 58 w 201"/>
                <a:gd name="T29" fmla="*/ 55 h 509"/>
                <a:gd name="T30" fmla="*/ 48 w 201"/>
                <a:gd name="T31" fmla="*/ 41 h 509"/>
                <a:gd name="T32" fmla="*/ 44 w 201"/>
                <a:gd name="T33" fmla="*/ 36 h 509"/>
                <a:gd name="T34" fmla="*/ 39 w 201"/>
                <a:gd name="T35" fmla="*/ 31 h 509"/>
                <a:gd name="T36" fmla="*/ 28 w 201"/>
                <a:gd name="T37" fmla="*/ 22 h 509"/>
                <a:gd name="T38" fmla="*/ 24 w 201"/>
                <a:gd name="T39" fmla="*/ 19 h 509"/>
                <a:gd name="T40" fmla="*/ 19 w 201"/>
                <a:gd name="T41" fmla="*/ 17 h 509"/>
                <a:gd name="T42" fmla="*/ 10 w 201"/>
                <a:gd name="T43" fmla="*/ 13 h 509"/>
                <a:gd name="T44" fmla="*/ 5 w 201"/>
                <a:gd name="T45" fmla="*/ 13 h 509"/>
                <a:gd name="T46" fmla="*/ 0 w 201"/>
                <a:gd name="T47" fmla="*/ 13 h 509"/>
                <a:gd name="T48" fmla="*/ 0 w 201"/>
                <a:gd name="T49" fmla="*/ 0 h 509"/>
                <a:gd name="T50" fmla="*/ 6 w 201"/>
                <a:gd name="T51" fmla="*/ 0 h 509"/>
                <a:gd name="T52" fmla="*/ 13 w 201"/>
                <a:gd name="T53" fmla="*/ 2 h 509"/>
                <a:gd name="T54" fmla="*/ 24 w 201"/>
                <a:gd name="T55" fmla="*/ 6 h 509"/>
                <a:gd name="T56" fmla="*/ 30 w 201"/>
                <a:gd name="T57" fmla="*/ 9 h 509"/>
                <a:gd name="T58" fmla="*/ 36 w 201"/>
                <a:gd name="T59" fmla="*/ 13 h 509"/>
                <a:gd name="T60" fmla="*/ 47 w 201"/>
                <a:gd name="T61" fmla="*/ 22 h 509"/>
                <a:gd name="T62" fmla="*/ 53 w 201"/>
                <a:gd name="T63" fmla="*/ 27 h 509"/>
                <a:gd name="T64" fmla="*/ 58 w 201"/>
                <a:gd name="T65" fmla="*/ 33 h 509"/>
                <a:gd name="T66" fmla="*/ 69 w 201"/>
                <a:gd name="T67" fmla="*/ 47 h 509"/>
                <a:gd name="T68" fmla="*/ 78 w 201"/>
                <a:gd name="T69" fmla="*/ 63 h 509"/>
                <a:gd name="T70" fmla="*/ 87 w 201"/>
                <a:gd name="T71" fmla="*/ 80 h 509"/>
                <a:gd name="T72" fmla="*/ 95 w 201"/>
                <a:gd name="T73" fmla="*/ 99 h 509"/>
                <a:gd name="T74" fmla="*/ 105 w 201"/>
                <a:gd name="T75" fmla="*/ 118 h 509"/>
                <a:gd name="T76" fmla="*/ 112 w 201"/>
                <a:gd name="T77" fmla="*/ 138 h 509"/>
                <a:gd name="T78" fmla="*/ 122 w 201"/>
                <a:gd name="T79" fmla="*/ 160 h 509"/>
                <a:gd name="T80" fmla="*/ 136 w 201"/>
                <a:gd name="T81" fmla="*/ 205 h 509"/>
                <a:gd name="T82" fmla="*/ 150 w 201"/>
                <a:gd name="T83" fmla="*/ 254 h 509"/>
                <a:gd name="T84" fmla="*/ 161 w 201"/>
                <a:gd name="T85" fmla="*/ 301 h 509"/>
                <a:gd name="T86" fmla="*/ 171 w 201"/>
                <a:gd name="T87" fmla="*/ 346 h 509"/>
                <a:gd name="T88" fmla="*/ 181 w 201"/>
                <a:gd name="T89" fmla="*/ 389 h 509"/>
                <a:gd name="T90" fmla="*/ 189 w 201"/>
                <a:gd name="T91" fmla="*/ 428 h 509"/>
                <a:gd name="T92" fmla="*/ 198 w 201"/>
                <a:gd name="T93" fmla="*/ 484 h 509"/>
                <a:gd name="T94" fmla="*/ 201 w 201"/>
                <a:gd name="T95" fmla="*/ 506 h 509"/>
                <a:gd name="T96" fmla="*/ 190 w 201"/>
                <a:gd name="T97" fmla="*/ 50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1" h="509">
                  <a:moveTo>
                    <a:pt x="190" y="509"/>
                  </a:moveTo>
                  <a:lnTo>
                    <a:pt x="185" y="487"/>
                  </a:lnTo>
                  <a:lnTo>
                    <a:pt x="176" y="429"/>
                  </a:lnTo>
                  <a:lnTo>
                    <a:pt x="168" y="392"/>
                  </a:lnTo>
                  <a:lnTo>
                    <a:pt x="159" y="349"/>
                  </a:lnTo>
                  <a:lnTo>
                    <a:pt x="150" y="304"/>
                  </a:lnTo>
                  <a:lnTo>
                    <a:pt x="137" y="257"/>
                  </a:lnTo>
                  <a:lnTo>
                    <a:pt x="125" y="210"/>
                  </a:lnTo>
                  <a:lnTo>
                    <a:pt x="109" y="165"/>
                  </a:lnTo>
                  <a:lnTo>
                    <a:pt x="101" y="143"/>
                  </a:lnTo>
                  <a:lnTo>
                    <a:pt x="94" y="122"/>
                  </a:lnTo>
                  <a:lnTo>
                    <a:pt x="84" y="103"/>
                  </a:lnTo>
                  <a:lnTo>
                    <a:pt x="76" y="85"/>
                  </a:lnTo>
                  <a:lnTo>
                    <a:pt x="67" y="69"/>
                  </a:lnTo>
                  <a:lnTo>
                    <a:pt x="58" y="55"/>
                  </a:lnTo>
                  <a:lnTo>
                    <a:pt x="48" y="41"/>
                  </a:lnTo>
                  <a:lnTo>
                    <a:pt x="44" y="36"/>
                  </a:lnTo>
                  <a:lnTo>
                    <a:pt x="39" y="31"/>
                  </a:lnTo>
                  <a:lnTo>
                    <a:pt x="28" y="22"/>
                  </a:lnTo>
                  <a:lnTo>
                    <a:pt x="24" y="19"/>
                  </a:lnTo>
                  <a:lnTo>
                    <a:pt x="19" y="17"/>
                  </a:lnTo>
                  <a:lnTo>
                    <a:pt x="10" y="13"/>
                  </a:lnTo>
                  <a:lnTo>
                    <a:pt x="5" y="13"/>
                  </a:lnTo>
                  <a:lnTo>
                    <a:pt x="0" y="13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2"/>
                  </a:lnTo>
                  <a:lnTo>
                    <a:pt x="24" y="6"/>
                  </a:lnTo>
                  <a:lnTo>
                    <a:pt x="30" y="9"/>
                  </a:lnTo>
                  <a:lnTo>
                    <a:pt x="36" y="13"/>
                  </a:lnTo>
                  <a:lnTo>
                    <a:pt x="47" y="22"/>
                  </a:lnTo>
                  <a:lnTo>
                    <a:pt x="53" y="27"/>
                  </a:lnTo>
                  <a:lnTo>
                    <a:pt x="58" y="33"/>
                  </a:lnTo>
                  <a:lnTo>
                    <a:pt x="69" y="47"/>
                  </a:lnTo>
                  <a:lnTo>
                    <a:pt x="78" y="63"/>
                  </a:lnTo>
                  <a:lnTo>
                    <a:pt x="87" y="80"/>
                  </a:lnTo>
                  <a:lnTo>
                    <a:pt x="95" y="99"/>
                  </a:lnTo>
                  <a:lnTo>
                    <a:pt x="105" y="118"/>
                  </a:lnTo>
                  <a:lnTo>
                    <a:pt x="112" y="138"/>
                  </a:lnTo>
                  <a:lnTo>
                    <a:pt x="122" y="160"/>
                  </a:lnTo>
                  <a:lnTo>
                    <a:pt x="136" y="205"/>
                  </a:lnTo>
                  <a:lnTo>
                    <a:pt x="150" y="254"/>
                  </a:lnTo>
                  <a:lnTo>
                    <a:pt x="161" y="301"/>
                  </a:lnTo>
                  <a:lnTo>
                    <a:pt x="171" y="346"/>
                  </a:lnTo>
                  <a:lnTo>
                    <a:pt x="181" y="389"/>
                  </a:lnTo>
                  <a:lnTo>
                    <a:pt x="189" y="428"/>
                  </a:lnTo>
                  <a:lnTo>
                    <a:pt x="198" y="484"/>
                  </a:lnTo>
                  <a:lnTo>
                    <a:pt x="201" y="506"/>
                  </a:lnTo>
                  <a:lnTo>
                    <a:pt x="190" y="50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78" name="Freeform 654"/>
            <p:cNvSpPr/>
            <p:nvPr/>
          </p:nvSpPr>
          <p:spPr bwMode="auto">
            <a:xfrm>
              <a:off x="5379083" y="4204345"/>
              <a:ext cx="594803" cy="382524"/>
            </a:xfrm>
            <a:custGeom>
              <a:avLst/>
              <a:gdLst>
                <a:gd name="T0" fmla="*/ 283 w 283"/>
                <a:gd name="T1" fmla="*/ 13 h 182"/>
                <a:gd name="T2" fmla="*/ 272 w 283"/>
                <a:gd name="T3" fmla="*/ 14 h 182"/>
                <a:gd name="T4" fmla="*/ 261 w 283"/>
                <a:gd name="T5" fmla="*/ 16 h 182"/>
                <a:gd name="T6" fmla="*/ 252 w 283"/>
                <a:gd name="T7" fmla="*/ 17 h 182"/>
                <a:gd name="T8" fmla="*/ 241 w 283"/>
                <a:gd name="T9" fmla="*/ 20 h 182"/>
                <a:gd name="T10" fmla="*/ 222 w 283"/>
                <a:gd name="T11" fmla="*/ 28 h 182"/>
                <a:gd name="T12" fmla="*/ 204 w 283"/>
                <a:gd name="T13" fmla="*/ 38 h 182"/>
                <a:gd name="T14" fmla="*/ 196 w 283"/>
                <a:gd name="T15" fmla="*/ 44 h 182"/>
                <a:gd name="T16" fmla="*/ 187 w 283"/>
                <a:gd name="T17" fmla="*/ 49 h 182"/>
                <a:gd name="T18" fmla="*/ 169 w 283"/>
                <a:gd name="T19" fmla="*/ 63 h 182"/>
                <a:gd name="T20" fmla="*/ 154 w 283"/>
                <a:gd name="T21" fmla="*/ 75 h 182"/>
                <a:gd name="T22" fmla="*/ 137 w 283"/>
                <a:gd name="T23" fmla="*/ 89 h 182"/>
                <a:gd name="T24" fmla="*/ 106 w 283"/>
                <a:gd name="T25" fmla="*/ 119 h 182"/>
                <a:gd name="T26" fmla="*/ 90 w 283"/>
                <a:gd name="T27" fmla="*/ 133 h 182"/>
                <a:gd name="T28" fmla="*/ 73 w 283"/>
                <a:gd name="T29" fmla="*/ 146 h 182"/>
                <a:gd name="T30" fmla="*/ 57 w 283"/>
                <a:gd name="T31" fmla="*/ 158 h 182"/>
                <a:gd name="T32" fmla="*/ 48 w 283"/>
                <a:gd name="T33" fmla="*/ 163 h 182"/>
                <a:gd name="T34" fmla="*/ 40 w 283"/>
                <a:gd name="T35" fmla="*/ 168 h 182"/>
                <a:gd name="T36" fmla="*/ 31 w 283"/>
                <a:gd name="T37" fmla="*/ 172 h 182"/>
                <a:gd name="T38" fmla="*/ 23 w 283"/>
                <a:gd name="T39" fmla="*/ 176 h 182"/>
                <a:gd name="T40" fmla="*/ 14 w 283"/>
                <a:gd name="T41" fmla="*/ 179 h 182"/>
                <a:gd name="T42" fmla="*/ 4 w 283"/>
                <a:gd name="T43" fmla="*/ 182 h 182"/>
                <a:gd name="T44" fmla="*/ 0 w 283"/>
                <a:gd name="T45" fmla="*/ 169 h 182"/>
                <a:gd name="T46" fmla="*/ 9 w 283"/>
                <a:gd name="T47" fmla="*/ 168 h 182"/>
                <a:gd name="T48" fmla="*/ 18 w 283"/>
                <a:gd name="T49" fmla="*/ 165 h 182"/>
                <a:gd name="T50" fmla="*/ 26 w 283"/>
                <a:gd name="T51" fmla="*/ 161 h 182"/>
                <a:gd name="T52" fmla="*/ 34 w 283"/>
                <a:gd name="T53" fmla="*/ 157 h 182"/>
                <a:gd name="T54" fmla="*/ 42 w 283"/>
                <a:gd name="T55" fmla="*/ 152 h 182"/>
                <a:gd name="T56" fmla="*/ 50 w 283"/>
                <a:gd name="T57" fmla="*/ 147 h 182"/>
                <a:gd name="T58" fmla="*/ 65 w 283"/>
                <a:gd name="T59" fmla="*/ 136 h 182"/>
                <a:gd name="T60" fmla="*/ 81 w 283"/>
                <a:gd name="T61" fmla="*/ 124 h 182"/>
                <a:gd name="T62" fmla="*/ 98 w 283"/>
                <a:gd name="T63" fmla="*/ 110 h 182"/>
                <a:gd name="T64" fmla="*/ 129 w 283"/>
                <a:gd name="T65" fmla="*/ 82 h 182"/>
                <a:gd name="T66" fmla="*/ 145 w 283"/>
                <a:gd name="T67" fmla="*/ 66 h 182"/>
                <a:gd name="T68" fmla="*/ 162 w 283"/>
                <a:gd name="T69" fmla="*/ 52 h 182"/>
                <a:gd name="T70" fmla="*/ 179 w 283"/>
                <a:gd name="T71" fmla="*/ 39 h 182"/>
                <a:gd name="T72" fmla="*/ 188 w 283"/>
                <a:gd name="T73" fmla="*/ 33 h 182"/>
                <a:gd name="T74" fmla="*/ 198 w 283"/>
                <a:gd name="T75" fmla="*/ 28 h 182"/>
                <a:gd name="T76" fmla="*/ 218 w 283"/>
                <a:gd name="T77" fmla="*/ 17 h 182"/>
                <a:gd name="T78" fmla="*/ 238 w 283"/>
                <a:gd name="T79" fmla="*/ 9 h 182"/>
                <a:gd name="T80" fmla="*/ 247 w 283"/>
                <a:gd name="T81" fmla="*/ 6 h 182"/>
                <a:gd name="T82" fmla="*/ 258 w 283"/>
                <a:gd name="T83" fmla="*/ 3 h 182"/>
                <a:gd name="T84" fmla="*/ 271 w 283"/>
                <a:gd name="T85" fmla="*/ 2 h 182"/>
                <a:gd name="T86" fmla="*/ 282 w 283"/>
                <a:gd name="T87" fmla="*/ 0 h 182"/>
                <a:gd name="T88" fmla="*/ 283 w 283"/>
                <a:gd name="T89" fmla="*/ 13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3" h="182">
                  <a:moveTo>
                    <a:pt x="283" y="13"/>
                  </a:moveTo>
                  <a:lnTo>
                    <a:pt x="272" y="14"/>
                  </a:lnTo>
                  <a:lnTo>
                    <a:pt x="261" y="16"/>
                  </a:lnTo>
                  <a:lnTo>
                    <a:pt x="252" y="17"/>
                  </a:lnTo>
                  <a:lnTo>
                    <a:pt x="241" y="20"/>
                  </a:lnTo>
                  <a:lnTo>
                    <a:pt x="222" y="28"/>
                  </a:lnTo>
                  <a:lnTo>
                    <a:pt x="204" y="38"/>
                  </a:lnTo>
                  <a:lnTo>
                    <a:pt x="196" y="44"/>
                  </a:lnTo>
                  <a:lnTo>
                    <a:pt x="187" y="49"/>
                  </a:lnTo>
                  <a:lnTo>
                    <a:pt x="169" y="63"/>
                  </a:lnTo>
                  <a:lnTo>
                    <a:pt x="154" y="75"/>
                  </a:lnTo>
                  <a:lnTo>
                    <a:pt x="137" y="89"/>
                  </a:lnTo>
                  <a:lnTo>
                    <a:pt x="106" y="119"/>
                  </a:lnTo>
                  <a:lnTo>
                    <a:pt x="90" y="133"/>
                  </a:lnTo>
                  <a:lnTo>
                    <a:pt x="73" y="146"/>
                  </a:lnTo>
                  <a:lnTo>
                    <a:pt x="57" y="158"/>
                  </a:lnTo>
                  <a:lnTo>
                    <a:pt x="48" y="163"/>
                  </a:lnTo>
                  <a:lnTo>
                    <a:pt x="40" y="168"/>
                  </a:lnTo>
                  <a:lnTo>
                    <a:pt x="31" y="172"/>
                  </a:lnTo>
                  <a:lnTo>
                    <a:pt x="23" y="176"/>
                  </a:lnTo>
                  <a:lnTo>
                    <a:pt x="14" y="179"/>
                  </a:lnTo>
                  <a:lnTo>
                    <a:pt x="4" y="182"/>
                  </a:lnTo>
                  <a:lnTo>
                    <a:pt x="0" y="169"/>
                  </a:lnTo>
                  <a:lnTo>
                    <a:pt x="9" y="168"/>
                  </a:lnTo>
                  <a:lnTo>
                    <a:pt x="18" y="165"/>
                  </a:lnTo>
                  <a:lnTo>
                    <a:pt x="26" y="161"/>
                  </a:lnTo>
                  <a:lnTo>
                    <a:pt x="34" y="157"/>
                  </a:lnTo>
                  <a:lnTo>
                    <a:pt x="42" y="152"/>
                  </a:lnTo>
                  <a:lnTo>
                    <a:pt x="50" y="147"/>
                  </a:lnTo>
                  <a:lnTo>
                    <a:pt x="65" y="136"/>
                  </a:lnTo>
                  <a:lnTo>
                    <a:pt x="81" y="124"/>
                  </a:lnTo>
                  <a:lnTo>
                    <a:pt x="98" y="110"/>
                  </a:lnTo>
                  <a:lnTo>
                    <a:pt x="129" y="82"/>
                  </a:lnTo>
                  <a:lnTo>
                    <a:pt x="145" y="66"/>
                  </a:lnTo>
                  <a:lnTo>
                    <a:pt x="162" y="52"/>
                  </a:lnTo>
                  <a:lnTo>
                    <a:pt x="179" y="39"/>
                  </a:lnTo>
                  <a:lnTo>
                    <a:pt x="188" y="33"/>
                  </a:lnTo>
                  <a:lnTo>
                    <a:pt x="198" y="28"/>
                  </a:lnTo>
                  <a:lnTo>
                    <a:pt x="218" y="17"/>
                  </a:lnTo>
                  <a:lnTo>
                    <a:pt x="238" y="9"/>
                  </a:lnTo>
                  <a:lnTo>
                    <a:pt x="247" y="6"/>
                  </a:lnTo>
                  <a:lnTo>
                    <a:pt x="258" y="3"/>
                  </a:lnTo>
                  <a:lnTo>
                    <a:pt x="271" y="2"/>
                  </a:lnTo>
                  <a:lnTo>
                    <a:pt x="282" y="0"/>
                  </a:lnTo>
                  <a:lnTo>
                    <a:pt x="283" y="1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79" name="Freeform 655"/>
            <p:cNvSpPr/>
            <p:nvPr/>
          </p:nvSpPr>
          <p:spPr bwMode="auto">
            <a:xfrm>
              <a:off x="5971784" y="4156004"/>
              <a:ext cx="2101" cy="27324"/>
            </a:xfrm>
            <a:custGeom>
              <a:avLst/>
              <a:gdLst>
                <a:gd name="T0" fmla="*/ 1 w 1"/>
                <a:gd name="T1" fmla="*/ 0 h 13"/>
                <a:gd name="T2" fmla="*/ 0 w 1"/>
                <a:gd name="T3" fmla="*/ 0 h 13"/>
                <a:gd name="T4" fmla="*/ 1 w 1"/>
                <a:gd name="T5" fmla="*/ 13 h 13"/>
                <a:gd name="T6" fmla="*/ 1 w 1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3">
                  <a:moveTo>
                    <a:pt x="1" y="0"/>
                  </a:moveTo>
                  <a:lnTo>
                    <a:pt x="0" y="0"/>
                  </a:lnTo>
                  <a:lnTo>
                    <a:pt x="1" y="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80" name="Freeform 656"/>
            <p:cNvSpPr/>
            <p:nvPr/>
          </p:nvSpPr>
          <p:spPr bwMode="auto">
            <a:xfrm>
              <a:off x="4855739" y="4557444"/>
              <a:ext cx="529648" cy="60951"/>
            </a:xfrm>
            <a:custGeom>
              <a:avLst/>
              <a:gdLst>
                <a:gd name="T0" fmla="*/ 252 w 252"/>
                <a:gd name="T1" fmla="*/ 14 h 29"/>
                <a:gd name="T2" fmla="*/ 235 w 252"/>
                <a:gd name="T3" fmla="*/ 17 h 29"/>
                <a:gd name="T4" fmla="*/ 216 w 252"/>
                <a:gd name="T5" fmla="*/ 18 h 29"/>
                <a:gd name="T6" fmla="*/ 199 w 252"/>
                <a:gd name="T7" fmla="*/ 20 h 29"/>
                <a:gd name="T8" fmla="*/ 182 w 252"/>
                <a:gd name="T9" fmla="*/ 20 h 29"/>
                <a:gd name="T10" fmla="*/ 149 w 252"/>
                <a:gd name="T11" fmla="*/ 17 h 29"/>
                <a:gd name="T12" fmla="*/ 118 w 252"/>
                <a:gd name="T13" fmla="*/ 14 h 29"/>
                <a:gd name="T14" fmla="*/ 88 w 252"/>
                <a:gd name="T15" fmla="*/ 11 h 29"/>
                <a:gd name="T16" fmla="*/ 74 w 252"/>
                <a:gd name="T17" fmla="*/ 11 h 29"/>
                <a:gd name="T18" fmla="*/ 60 w 252"/>
                <a:gd name="T19" fmla="*/ 12 h 29"/>
                <a:gd name="T20" fmla="*/ 46 w 252"/>
                <a:gd name="T21" fmla="*/ 14 h 29"/>
                <a:gd name="T22" fmla="*/ 32 w 252"/>
                <a:gd name="T23" fmla="*/ 17 h 29"/>
                <a:gd name="T24" fmla="*/ 18 w 252"/>
                <a:gd name="T25" fmla="*/ 22 h 29"/>
                <a:gd name="T26" fmla="*/ 4 w 252"/>
                <a:gd name="T27" fmla="*/ 29 h 29"/>
                <a:gd name="T28" fmla="*/ 0 w 252"/>
                <a:gd name="T29" fmla="*/ 18 h 29"/>
                <a:gd name="T30" fmla="*/ 14 w 252"/>
                <a:gd name="T31" fmla="*/ 11 h 29"/>
                <a:gd name="T32" fmla="*/ 29 w 252"/>
                <a:gd name="T33" fmla="*/ 6 h 29"/>
                <a:gd name="T34" fmla="*/ 43 w 252"/>
                <a:gd name="T35" fmla="*/ 1 h 29"/>
                <a:gd name="T36" fmla="*/ 59 w 252"/>
                <a:gd name="T37" fmla="*/ 0 h 29"/>
                <a:gd name="T38" fmla="*/ 73 w 252"/>
                <a:gd name="T39" fmla="*/ 0 h 29"/>
                <a:gd name="T40" fmla="*/ 88 w 252"/>
                <a:gd name="T41" fmla="*/ 0 h 29"/>
                <a:gd name="T42" fmla="*/ 120 w 252"/>
                <a:gd name="T43" fmla="*/ 1 h 29"/>
                <a:gd name="T44" fmla="*/ 151 w 252"/>
                <a:gd name="T45" fmla="*/ 4 h 29"/>
                <a:gd name="T46" fmla="*/ 183 w 252"/>
                <a:gd name="T47" fmla="*/ 8 h 29"/>
                <a:gd name="T48" fmla="*/ 199 w 252"/>
                <a:gd name="T49" fmla="*/ 8 h 29"/>
                <a:gd name="T50" fmla="*/ 214 w 252"/>
                <a:gd name="T51" fmla="*/ 8 h 29"/>
                <a:gd name="T52" fmla="*/ 232 w 252"/>
                <a:gd name="T53" fmla="*/ 6 h 29"/>
                <a:gd name="T54" fmla="*/ 250 w 252"/>
                <a:gd name="T55" fmla="*/ 1 h 29"/>
                <a:gd name="T56" fmla="*/ 252 w 252"/>
                <a:gd name="T57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2" h="29">
                  <a:moveTo>
                    <a:pt x="252" y="14"/>
                  </a:moveTo>
                  <a:lnTo>
                    <a:pt x="235" y="17"/>
                  </a:lnTo>
                  <a:lnTo>
                    <a:pt x="216" y="18"/>
                  </a:lnTo>
                  <a:lnTo>
                    <a:pt x="199" y="20"/>
                  </a:lnTo>
                  <a:lnTo>
                    <a:pt x="182" y="20"/>
                  </a:lnTo>
                  <a:lnTo>
                    <a:pt x="149" y="17"/>
                  </a:lnTo>
                  <a:lnTo>
                    <a:pt x="118" y="14"/>
                  </a:lnTo>
                  <a:lnTo>
                    <a:pt x="88" y="11"/>
                  </a:lnTo>
                  <a:lnTo>
                    <a:pt x="74" y="11"/>
                  </a:lnTo>
                  <a:lnTo>
                    <a:pt x="60" y="12"/>
                  </a:lnTo>
                  <a:lnTo>
                    <a:pt x="46" y="14"/>
                  </a:lnTo>
                  <a:lnTo>
                    <a:pt x="32" y="17"/>
                  </a:lnTo>
                  <a:lnTo>
                    <a:pt x="18" y="22"/>
                  </a:lnTo>
                  <a:lnTo>
                    <a:pt x="4" y="29"/>
                  </a:lnTo>
                  <a:lnTo>
                    <a:pt x="0" y="18"/>
                  </a:lnTo>
                  <a:lnTo>
                    <a:pt x="14" y="11"/>
                  </a:lnTo>
                  <a:lnTo>
                    <a:pt x="29" y="6"/>
                  </a:lnTo>
                  <a:lnTo>
                    <a:pt x="43" y="1"/>
                  </a:lnTo>
                  <a:lnTo>
                    <a:pt x="59" y="0"/>
                  </a:lnTo>
                  <a:lnTo>
                    <a:pt x="73" y="0"/>
                  </a:lnTo>
                  <a:lnTo>
                    <a:pt x="88" y="0"/>
                  </a:lnTo>
                  <a:lnTo>
                    <a:pt x="120" y="1"/>
                  </a:lnTo>
                  <a:lnTo>
                    <a:pt x="151" y="4"/>
                  </a:lnTo>
                  <a:lnTo>
                    <a:pt x="183" y="8"/>
                  </a:lnTo>
                  <a:lnTo>
                    <a:pt x="199" y="8"/>
                  </a:lnTo>
                  <a:lnTo>
                    <a:pt x="214" y="8"/>
                  </a:lnTo>
                  <a:lnTo>
                    <a:pt x="232" y="6"/>
                  </a:lnTo>
                  <a:lnTo>
                    <a:pt x="250" y="1"/>
                  </a:lnTo>
                  <a:lnTo>
                    <a:pt x="252" y="1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81" name="Freeform 657"/>
            <p:cNvSpPr/>
            <p:nvPr/>
          </p:nvSpPr>
          <p:spPr bwMode="auto">
            <a:xfrm>
              <a:off x="5379083" y="4511205"/>
              <a:ext cx="8407" cy="27322"/>
            </a:xfrm>
            <a:custGeom>
              <a:avLst/>
              <a:gdLst>
                <a:gd name="T0" fmla="*/ 4 w 4"/>
                <a:gd name="T1" fmla="*/ 13 h 13"/>
                <a:gd name="T2" fmla="*/ 3 w 4"/>
                <a:gd name="T3" fmla="*/ 13 h 13"/>
                <a:gd name="T4" fmla="*/ 1 w 4"/>
                <a:gd name="T5" fmla="*/ 0 h 13"/>
                <a:gd name="T6" fmla="*/ 0 w 4"/>
                <a:gd name="T7" fmla="*/ 0 h 13"/>
                <a:gd name="T8" fmla="*/ 4 w 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3">
                  <a:moveTo>
                    <a:pt x="4" y="13"/>
                  </a:moveTo>
                  <a:lnTo>
                    <a:pt x="3" y="13"/>
                  </a:lnTo>
                  <a:lnTo>
                    <a:pt x="1" y="0"/>
                  </a:lnTo>
                  <a:lnTo>
                    <a:pt x="0" y="0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82" name="Freeform 658"/>
            <p:cNvSpPr/>
            <p:nvPr/>
          </p:nvSpPr>
          <p:spPr bwMode="auto">
            <a:xfrm>
              <a:off x="8100885" y="5164857"/>
              <a:ext cx="285842" cy="189160"/>
            </a:xfrm>
            <a:custGeom>
              <a:avLst/>
              <a:gdLst>
                <a:gd name="T0" fmla="*/ 0 w 100"/>
                <a:gd name="T1" fmla="*/ 0 h 28"/>
                <a:gd name="T2" fmla="*/ 0 w 100"/>
                <a:gd name="T3" fmla="*/ 28 h 28"/>
                <a:gd name="T4" fmla="*/ 100 w 100"/>
                <a:gd name="T5" fmla="*/ 15 h 28"/>
                <a:gd name="T6" fmla="*/ 0 w 100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" h="28">
                  <a:moveTo>
                    <a:pt x="0" y="0"/>
                  </a:moveTo>
                  <a:lnTo>
                    <a:pt x="0" y="28"/>
                  </a:lnTo>
                  <a:lnTo>
                    <a:pt x="10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aphicFrame>
          <p:nvGraphicFramePr>
            <p:cNvPr id="8383" name="对象 8382"/>
            <p:cNvGraphicFramePr>
              <a:graphicFrameLocks noChangeAspect="1"/>
            </p:cNvGraphicFramePr>
            <p:nvPr/>
          </p:nvGraphicFramePr>
          <p:xfrm>
            <a:off x="6003310" y="5339306"/>
            <a:ext cx="245909" cy="2858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25" name="Equation" r:id="rId24" imgW="203200" imgH="241300" progId="Equation.DSMT4">
                    <p:embed/>
                  </p:oleObj>
                </mc:Choice>
                <mc:Fallback>
                  <p:oleObj name="Equation" r:id="rId24" imgW="203200" imgH="241300" progId="Equation.DSMT4">
                    <p:embed/>
                    <p:pic>
                      <p:nvPicPr>
                        <p:cNvPr id="0" name="Object 65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3310" y="5339306"/>
                          <a:ext cx="245909" cy="2858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84" name="对象 8383"/>
            <p:cNvGraphicFramePr>
              <a:graphicFrameLocks noChangeAspect="1"/>
            </p:cNvGraphicFramePr>
            <p:nvPr/>
          </p:nvGraphicFramePr>
          <p:xfrm>
            <a:off x="7718361" y="5339306"/>
            <a:ext cx="243806" cy="2690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26" name="Equation" r:id="rId26" imgW="165100" imgH="190500" progId="Equation.DSMT4">
                    <p:embed/>
                  </p:oleObj>
                </mc:Choice>
                <mc:Fallback>
                  <p:oleObj name="Equation" r:id="rId26" imgW="165100" imgH="190500" progId="Equation.DSMT4">
                    <p:embed/>
                    <p:pic>
                      <p:nvPicPr>
                        <p:cNvPr id="0" name="Object 66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18361" y="5339306"/>
                          <a:ext cx="243806" cy="2690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85" name="对象 8384"/>
            <p:cNvGraphicFramePr>
              <a:graphicFrameLocks noChangeAspect="1"/>
            </p:cNvGraphicFramePr>
            <p:nvPr/>
          </p:nvGraphicFramePr>
          <p:xfrm>
            <a:off x="8195466" y="5339306"/>
            <a:ext cx="245907" cy="2690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27" name="Equation" r:id="rId28" imgW="165100" imgH="190500" progId="Equation.DSMT4">
                    <p:embed/>
                  </p:oleObj>
                </mc:Choice>
                <mc:Fallback>
                  <p:oleObj name="Equation" r:id="rId28" imgW="165100" imgH="190500" progId="Equation.DSMT4">
                    <p:embed/>
                    <p:pic>
                      <p:nvPicPr>
                        <p:cNvPr id="0" name="Object 66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95466" y="5339306"/>
                          <a:ext cx="245907" cy="2690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86" name="对象 8385"/>
            <p:cNvGraphicFramePr>
              <a:graphicFrameLocks noChangeAspect="1"/>
            </p:cNvGraphicFramePr>
            <p:nvPr/>
          </p:nvGraphicFramePr>
          <p:xfrm>
            <a:off x="4572000" y="5339306"/>
            <a:ext cx="418253" cy="2690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28" name="Equation" r:id="rId30" imgW="292100" imgH="190500" progId="Equation.DSMT4">
                    <p:embed/>
                  </p:oleObj>
                </mc:Choice>
                <mc:Fallback>
                  <p:oleObj name="Equation" r:id="rId30" imgW="292100" imgH="190500" progId="Equation.DSMT4">
                    <p:embed/>
                    <p:pic>
                      <p:nvPicPr>
                        <p:cNvPr id="0" name="Object 66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5339306"/>
                          <a:ext cx="418253" cy="2690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87" name="对象 8386"/>
            <p:cNvGraphicFramePr>
              <a:graphicFrameLocks noChangeAspect="1"/>
            </p:cNvGraphicFramePr>
            <p:nvPr/>
          </p:nvGraphicFramePr>
          <p:xfrm>
            <a:off x="5906628" y="3718834"/>
            <a:ext cx="1128656" cy="3930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29" name="Equation" r:id="rId32" imgW="774700" imgH="266700" progId="Equation.DSMT4">
                    <p:embed/>
                  </p:oleObj>
                </mc:Choice>
                <mc:Fallback>
                  <p:oleObj name="Equation" r:id="rId32" imgW="774700" imgH="266700" progId="Equation.DSMT4">
                    <p:embed/>
                    <p:pic>
                      <p:nvPicPr>
                        <p:cNvPr id="0" name="Object 66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6628" y="3718834"/>
                          <a:ext cx="1128656" cy="3930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88" name="对象 8387"/>
            <p:cNvGraphicFramePr>
              <a:graphicFrameLocks noChangeAspect="1"/>
            </p:cNvGraphicFramePr>
            <p:nvPr/>
          </p:nvGraphicFramePr>
          <p:xfrm>
            <a:off x="6003310" y="3304784"/>
            <a:ext cx="271130" cy="317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30" name="Equation" r:id="rId34" imgW="190500" imgH="215900" progId="Equation.DSMT4">
                    <p:embed/>
                  </p:oleObj>
                </mc:Choice>
                <mc:Fallback>
                  <p:oleObj name="Equation" r:id="rId34" imgW="190500" imgH="215900" progId="Equation.DSMT4">
                    <p:embed/>
                    <p:pic>
                      <p:nvPicPr>
                        <p:cNvPr id="0" name="Object 66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3310" y="3304784"/>
                          <a:ext cx="271130" cy="317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utoUpdateAnimBg="0"/>
      <p:bldP spid="8201" grpId="0" autoUpdateAnimBg="0"/>
      <p:bldP spid="821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98396" y="692696"/>
                <a:ext cx="8645604" cy="16292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定理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𝑢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𝑣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[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上有连续的导数，则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8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𝑎</m:t>
                        </m:r>
                      </m:sub>
                      <m:sup>
                        <m: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𝑏</m:t>
                        </m:r>
                      </m:sup>
                      <m:e>
                        <m: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𝑢</m:t>
                        </m:r>
                        <m:d>
                          <m:dPr>
                            <m:ctrlP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𝑣</m:t>
                            </m:r>
                          </m:e>
                          <m:sup>
                            <m:r>
                              <a:rPr lang="zh-CN" altLang="en-US" sz="2800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800" b="0" i="1" smtClean="0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zh-CN" altLang="en-US" sz="2800" i="0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d</m:t>
                        </m:r>
                        <m: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=</m:t>
                        </m:r>
                      </m:e>
                    </m:nary>
                    <m:sSubSup>
                      <m:sSubSupPr>
                        <m:ctrlP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ctrlPr>
                                  <a:rPr lang="zh-CN" altLang="en-US" sz="28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i="1">
                                    <a:solidFill>
                                      <a:srgbClr val="0000CC"/>
                                    </a:solidFill>
                                    <a:latin typeface="Cambria Math" panose="02040503050406030204"/>
                                  </a:rPr>
                                  <m:t>𝑢</m:t>
                                </m:r>
                                <m:r>
                                  <a:rPr lang="zh-CN" altLang="en-US" sz="2800">
                                    <a:solidFill>
                                      <a:srgbClr val="0000CC"/>
                                    </a:solidFill>
                                    <a:latin typeface="Cambria Math" panose="02040503050406030204"/>
                                  </a:rPr>
                                  <m:t>(</m:t>
                                </m:r>
                                <m:r>
                                  <a:rPr lang="zh-CN" altLang="en-US" sz="2800" i="1">
                                    <a:solidFill>
                                      <a:srgbClr val="0000CC"/>
                                    </a:solidFill>
                                    <a:latin typeface="Cambria Math" panose="02040503050406030204"/>
                                  </a:rPr>
                                  <m:t>𝑥</m:t>
                                </m:r>
                                <m:r>
                                  <a:rPr lang="zh-CN" altLang="en-US" sz="2800">
                                    <a:solidFill>
                                      <a:srgbClr val="0000CC"/>
                                    </a:solidFill>
                                    <a:latin typeface="Cambria Math" panose="02040503050406030204"/>
                                  </a:rPr>
                                  <m:t>)</m:t>
                                </m:r>
                                <m:r>
                                  <a:rPr lang="zh-CN" altLang="en-US" sz="2800" i="1">
                                    <a:solidFill>
                                      <a:srgbClr val="0000CC"/>
                                    </a:solidFill>
                                    <a:latin typeface="Cambria Math" panose="02040503050406030204"/>
                                  </a:rPr>
                                  <m:t>𝑣</m:t>
                                </m:r>
                                <m:r>
                                  <a:rPr lang="zh-CN" altLang="en-US" sz="2800">
                                    <a:solidFill>
                                      <a:srgbClr val="0000CC"/>
                                    </a:solidFill>
                                    <a:latin typeface="Cambria Math" panose="02040503050406030204"/>
                                  </a:rPr>
                                  <m:t>(</m:t>
                                </m:r>
                                <m:r>
                                  <a:rPr lang="zh-CN" altLang="en-US" sz="2800" i="1">
                                    <a:solidFill>
                                      <a:srgbClr val="0000CC"/>
                                    </a:solidFill>
                                    <a:latin typeface="Cambria Math" panose="02040503050406030204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zh-CN" altLang="en-US" sz="2800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|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𝑎</m:t>
                        </m:r>
                      </m:sub>
                      <m:sup>
                        <m: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𝑏</m:t>
                        </m:r>
                      </m:sup>
                    </m:sSubSup>
                    <m:r>
                      <a:rPr lang="zh-CN" altLang="en-US" sz="2800">
                        <a:solidFill>
                          <a:srgbClr val="0000CC"/>
                        </a:solidFill>
                        <a:latin typeface="Cambria Math" panose="02040503050406030204"/>
                      </a:rPr>
                      <m:t>−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𝑎</m:t>
                        </m:r>
                      </m:sub>
                      <m:sup>
                        <m: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𝑏</m:t>
                        </m:r>
                      </m:sup>
                      <m:e>
                        <m: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𝑣</m:t>
                        </m:r>
                        <m:d>
                          <m:dPr>
                            <m:ctrlP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𝑢</m:t>
                            </m:r>
                          </m:e>
                          <m:sup>
                            <m:r>
                              <a:rPr lang="zh-CN" altLang="en-US" sz="2800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800" b="0" i="0" smtClean="0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zh-CN" altLang="en-US" sz="2800" i="0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d</m:t>
                        </m:r>
                        <m:r>
                          <a:rPr lang="zh-CN" altLang="en-US" sz="2800" i="1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𝑥</m:t>
                        </m:r>
                      </m:e>
                    </m:nary>
                    <m:r>
                      <a:rPr lang="en-US" altLang="zh-CN" sz="2800" b="0" i="1" smtClean="0">
                        <a:solidFill>
                          <a:srgbClr val="FFFF00"/>
                        </a:solidFill>
                        <a:latin typeface="Cambria Math" panose="02040503050406030204"/>
                      </a:rPr>
                      <m:t>.</m:t>
                    </m:r>
                  </m:oMath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96" y="692696"/>
                <a:ext cx="8645604" cy="1629292"/>
              </a:xfrm>
              <a:prstGeom prst="rect">
                <a:avLst/>
              </a:prstGeom>
              <a:blipFill rotWithShape="1">
                <a:blip r:embed="rId2"/>
                <a:stretch>
                  <a:fillRect l="-6" t="-34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2771800" y="2245664"/>
            <a:ext cx="4032448" cy="5386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定积分分部积分公式</a:t>
            </a:r>
            <a:endParaRPr lang="zh-CN" altLang="en-US" sz="2800" b="1" dirty="0"/>
          </a:p>
        </p:txBody>
      </p:sp>
      <p:sp>
        <p:nvSpPr>
          <p:cNvPr id="4" name="圆角矩形 3"/>
          <p:cNvSpPr/>
          <p:nvPr/>
        </p:nvSpPr>
        <p:spPr>
          <a:xfrm>
            <a:off x="899593" y="1585258"/>
            <a:ext cx="7920880" cy="684000"/>
          </a:xfrm>
          <a:prstGeom prst="roundRect">
            <a:avLst>
              <a:gd name="adj" fmla="val 5434"/>
            </a:avLst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14420" y="1927258"/>
            <a:ext cx="1553324" cy="1789774"/>
            <a:chOff x="1415133" y="1937006"/>
            <a:chExt cx="1553324" cy="1789774"/>
          </a:xfrm>
        </p:grpSpPr>
        <p:cxnSp>
          <p:nvCxnSpPr>
            <p:cNvPr id="6" name="直接连接符 5"/>
            <p:cNvCxnSpPr>
              <a:stCxn id="4" idx="1"/>
            </p:cNvCxnSpPr>
            <p:nvPr/>
          </p:nvCxnSpPr>
          <p:spPr bwMode="auto">
            <a:xfrm flipH="1">
              <a:off x="1415133" y="1937006"/>
              <a:ext cx="185173" cy="2862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CC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7" name="直接连接符 6"/>
            <p:cNvCxnSpPr/>
            <p:nvPr/>
          </p:nvCxnSpPr>
          <p:spPr bwMode="auto">
            <a:xfrm>
              <a:off x="1415133" y="1965627"/>
              <a:ext cx="0" cy="176115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CC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" name="直接连接符 7"/>
            <p:cNvCxnSpPr>
              <a:endCxn id="11" idx="1"/>
            </p:cNvCxnSpPr>
            <p:nvPr/>
          </p:nvCxnSpPr>
          <p:spPr bwMode="auto">
            <a:xfrm flipV="1">
              <a:off x="1415133" y="3708716"/>
              <a:ext cx="1553324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9" name="组合 8"/>
          <p:cNvGrpSpPr/>
          <p:nvPr/>
        </p:nvGrpSpPr>
        <p:grpSpPr>
          <a:xfrm>
            <a:off x="2267744" y="3140968"/>
            <a:ext cx="5187627" cy="1116000"/>
            <a:chOff x="3575373" y="3493616"/>
            <a:chExt cx="5187627" cy="1116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4114952" y="3510756"/>
                  <a:ext cx="4239687" cy="10697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limLoc m:val="subSup"/>
                            <m:grow m:val="on"/>
                            <m:ctrlPr>
                              <a:rPr lang="zh-CN" altLang="en-US" sz="28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 charset="0"/>
                              </a:rPr>
                              <m:t> </m:t>
                            </m:r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𝑎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 charset="0"/>
                              </a:rPr>
                              <m:t> </m:t>
                            </m:r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𝑏</m:t>
                            </m:r>
                          </m:sup>
                          <m:e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𝑢</m:t>
                            </m:r>
                            <m:r>
                              <m:rPr>
                                <m:sty m:val="p"/>
                              </m:rPr>
                              <a:rPr lang="zh-CN" altLang="en-US" sz="2800" i="0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d</m:t>
                            </m:r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𝑣</m:t>
                            </m:r>
                            <m:r>
                              <a:rPr lang="zh-CN" altLang="en-US" sz="2800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=</m:t>
                            </m:r>
                          </m:e>
                        </m:nary>
                        <m:sSubSup>
                          <m:sSubSupPr>
                            <m:ctrlP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𝑢𝑣</m:t>
                            </m:r>
                            <m:r>
                              <a:rPr lang="zh-CN" altLang="en-US" sz="2800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|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𝑎</m:t>
                            </m:r>
                          </m:sub>
                          <m:sup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𝑏</m:t>
                            </m:r>
                          </m:sup>
                        </m:sSubSup>
                        <m:r>
                          <a:rPr lang="zh-CN" altLang="en-US" sz="2800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−</m:t>
                        </m:r>
                        <m:nary>
                          <m:naryPr>
                            <m:limLoc m:val="subSup"/>
                            <m:grow m:val="on"/>
                            <m:ctrlP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 charset="0"/>
                              </a:rPr>
                              <m:t> </m:t>
                            </m:r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𝑎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 charset="0"/>
                              </a:rPr>
                              <m:t> </m:t>
                            </m:r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𝑏</m:t>
                            </m:r>
                          </m:sup>
                          <m:e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𝑣</m:t>
                            </m:r>
                            <m:r>
                              <m:rPr>
                                <m:sty m:val="p"/>
                              </m:rPr>
                              <a:rPr lang="zh-CN" altLang="en-US" sz="2800" i="0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d</m:t>
                            </m:r>
                            <m:r>
                              <a:rPr lang="zh-CN" altLang="en-US" sz="2800" i="1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</a:rPr>
                              <m:t>𝑢</m:t>
                            </m:r>
                          </m:e>
                        </m:nary>
                        <m:r>
                          <a:rPr lang="en-US" altLang="zh-CN" sz="2800" b="0" i="1" smtClean="0">
                            <a:solidFill>
                              <a:srgbClr val="0000CC"/>
                            </a:solidFill>
                            <a:latin typeface="Cambria Math" panose="02040503050406030204"/>
                          </a:rPr>
                          <m:t>.</m:t>
                        </m:r>
                      </m:oMath>
                    </m:oMathPara>
                  </a14:m>
                  <a:endParaRPr lang="zh-CN" altLang="en-US" sz="2800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952" y="3510756"/>
                  <a:ext cx="4239687" cy="1069716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/>
            <p:cNvSpPr/>
            <p:nvPr/>
          </p:nvSpPr>
          <p:spPr>
            <a:xfrm>
              <a:off x="3575373" y="3493616"/>
              <a:ext cx="5187627" cy="1116000"/>
            </a:xfrm>
            <a:prstGeom prst="rect">
              <a:avLst/>
            </a:prstGeom>
            <a:ln>
              <a:solidFill>
                <a:srgbClr val="0000CC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452064" y="4417417"/>
            <a:ext cx="3385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下列定积分：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3608" y="5187876"/>
            <a:ext cx="649537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endParaRPr lang="zh-CN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4210495" y="5191004"/>
            <a:ext cx="649537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547664" y="4938087"/>
                <a:ext cx="2318327" cy="10931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zh-CN" altLang="en-US" sz="2800" i="1">
                              <a:latin typeface="Cambria Math" panose="02040503050406030204" charset="0"/>
                            </a:rPr>
                            <m:t> </m:t>
                          </m:r>
                          <m:r>
                            <a:rPr lang="zh-CN" altLang="en-US" sz="2800">
                              <a:latin typeface="Cambria Math" panose="02040503050406030204"/>
                            </a:rPr>
                            <m:t>−1</m:t>
                          </m:r>
                        </m:sub>
                        <m:sup>
                          <m:r>
                            <a:rPr lang="zh-CN" altLang="en-US" sz="2800">
                              <a:latin typeface="Cambria Math" panose="02040503050406030204"/>
                            </a:rPr>
                            <m:t>0</m:t>
                          </m:r>
                        </m:sup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  <m:sSup>
                            <m:sSup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−</m:t>
                              </m:r>
                              <m:r>
                                <a:rPr lang="zh-CN" altLang="en-US" sz="2800" i="1">
                                  <a:latin typeface="Cambria Math" panose="02040503050406030204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2800" b="0" i="0" smtClean="0">
                              <a:latin typeface="Cambria Math" panose="02040503050406030204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/>
                            </a:rPr>
                            <m:t>d</m:t>
                          </m:r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</m:e>
                      </m:nary>
                      <m:r>
                        <a:rPr lang="en-US" altLang="zh-CN" sz="2800" b="0" i="1" smtClean="0">
                          <a:latin typeface="Cambria Math" panose="02040503050406030204"/>
                        </a:rPr>
                        <m:t>;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938087"/>
                <a:ext cx="2318327" cy="1093120"/>
              </a:xfrm>
              <a:prstGeom prst="rect">
                <a:avLst/>
              </a:prstGeom>
              <a:blipFill rotWithShape="1">
                <a:blip r:embed="rId4"/>
                <a:stretch>
                  <a:fillRect l="-7" t="-30" r="5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4548484" y="4978127"/>
                <a:ext cx="3295967" cy="1094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zh-CN" altLang="en-US" sz="2800" i="1">
                              <a:latin typeface="Cambria Math" panose="02040503050406030204" charset="0"/>
                            </a:rPr>
                            <m:t> </m:t>
                          </m:r>
                          <m:r>
                            <a:rPr lang="zh-CN" altLang="en-US" sz="2800">
                              <a:latin typeface="Cambria Math" panose="02040503050406030204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zh-CN" altLang="en-US" sz="2800" i="1">
                              <a:latin typeface="Cambria Math" panose="02040503050406030204" charset="0"/>
                            </a:rPr>
                            <m:t> </m:t>
                          </m:r>
                          <m:r>
                            <a:rPr lang="zh-CN" altLang="en-US" sz="2800">
                              <a:latin typeface="Cambria Math" panose="02040503050406030204"/>
                            </a:rPr>
                            <m:t>1</m:t>
                          </m:r>
                        </m:sup>
                        <m:e>
                          <m:r>
                            <a:rPr lang="zh-CN" altLang="en-US" sz="2800" i="1">
                              <a:latin typeface="Cambria Math" panose="02040503050406030204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/>
                            </a:rPr>
                            <m:t>ln</m:t>
                          </m:r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>
                                      <a:latin typeface="Cambria Math" panose="02040503050406030204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sz="2800">
                                      <a:latin typeface="Cambria Math" panose="02040503050406030204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zh-CN" sz="2800" b="0" i="0" smtClean="0">
                          <a:latin typeface="Cambria Math" panose="02040503050406030204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sz="2800" i="0">
                          <a:latin typeface="Cambria Math" panose="02040503050406030204"/>
                        </a:rPr>
                        <m:t>d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/>
                        </a:rPr>
                        <m:t>.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484" y="4978127"/>
                <a:ext cx="3295967" cy="1094852"/>
              </a:xfrm>
              <a:prstGeom prst="rect">
                <a:avLst/>
              </a:prstGeom>
              <a:blipFill rotWithShape="1">
                <a:blip r:embed="rId5"/>
                <a:stretch>
                  <a:fillRect l="-19" t="-33" r="9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  <p:bldP spid="4" grpId="0" animBg="1"/>
      <p:bldP spid="12" grpId="0"/>
      <p:bldP spid="13" grpId="0"/>
      <p:bldP spid="14" grpId="0"/>
      <p:bldP spid="15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aa40e24-17af-4f06-820e-5651537941a0"/>
  <p:tag name="COMMONDATA" val="eyJoZGlkIjoiNDc3NTBjNzVkMDEyZDc0NTE2NjNmYWZlNWZjZmU1ZmQifQ==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607</Words>
  <Application>Microsoft Office PowerPoint</Application>
  <PresentationFormat>全屏显示(4:3)</PresentationFormat>
  <Paragraphs>102</Paragraphs>
  <Slides>18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宋体</vt:lpstr>
      <vt:lpstr>微软雅黑</vt:lpstr>
      <vt:lpstr>Arial</vt:lpstr>
      <vt:lpstr>Calibri</vt:lpstr>
      <vt:lpstr>Cambria Math</vt:lpstr>
      <vt:lpstr>Symbol</vt:lpstr>
      <vt:lpstr>Wingdings</vt:lpstr>
      <vt:lpstr>1_Office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例1. 计算</vt:lpstr>
      <vt:lpstr>例2. 计算</vt:lpstr>
      <vt:lpstr>PowerPoint 演示文稿</vt:lpstr>
      <vt:lpstr>例5. 设f(x)∈C[-a" " ," " a]" "；</vt:lpstr>
      <vt:lpstr>PowerPoint 演示文稿</vt:lpstr>
      <vt:lpstr>例7. 计算</vt:lpstr>
      <vt:lpstr>PowerPoint 演示文稿</vt:lpstr>
      <vt:lpstr>例8. 证明</vt:lpstr>
      <vt:lpstr>PowerPoint 演示文稿</vt:lpstr>
      <vt:lpstr>PowerPoint 演示文稿</vt:lpstr>
      <vt:lpstr>Ex2. 设</vt:lpstr>
      <vt:lpstr>Ex3. 设</vt:lpstr>
      <vt:lpstr>PowerPoint 演示文稿</vt:lpstr>
      <vt:lpstr>Ex5.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定积分的换元法和 分部积分法</dc:title>
  <dc:creator>liuxiongwei</dc:creator>
  <cp:lastModifiedBy>Admin</cp:lastModifiedBy>
  <cp:revision>35</cp:revision>
  <cp:lastPrinted>2014-12-27T02:21:00Z</cp:lastPrinted>
  <dcterms:created xsi:type="dcterms:W3CDTF">2014-02-05T03:07:00Z</dcterms:created>
  <dcterms:modified xsi:type="dcterms:W3CDTF">2022-11-27T04:21:23Z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1AD535C2BEF84A08A9F69E27B2F6DA8F</vt:lpwstr>
  </property>
  <property fmtid="{D5CDD505-2E9C-101B-9397-08002B2CF9AE}" pid="3" name="KSOProductBuildVer">
    <vt:lpwstr>2052-11.1.0.11744</vt:lpwstr>
  </property>
</Properties>
</file>