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0" r:id="rId2"/>
    <p:sldId id="275" r:id="rId3"/>
    <p:sldId id="276" r:id="rId4"/>
    <p:sldId id="27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7099300" cy="10234613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59" autoAdjust="0"/>
  </p:normalViewPr>
  <p:slideViewPr>
    <p:cSldViewPr>
      <p:cViewPr varScale="1">
        <p:scale>
          <a:sx n="109" d="100"/>
          <a:sy n="109" d="100"/>
        </p:scale>
        <p:origin x="33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wmf"/><Relationship Id="rId1" Type="http://schemas.openxmlformats.org/officeDocument/2006/relationships/image" Target="../media/image113.emf"/><Relationship Id="rId4" Type="http://schemas.openxmlformats.org/officeDocument/2006/relationships/image" Target="../media/image11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emf"/><Relationship Id="rId2" Type="http://schemas.openxmlformats.org/officeDocument/2006/relationships/image" Target="../media/image118.e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image" Target="../media/image145.emf"/><Relationship Id="rId18" Type="http://schemas.openxmlformats.org/officeDocument/2006/relationships/image" Target="../media/image150.emf"/><Relationship Id="rId3" Type="http://schemas.openxmlformats.org/officeDocument/2006/relationships/image" Target="../media/image135.emf"/><Relationship Id="rId21" Type="http://schemas.openxmlformats.org/officeDocument/2006/relationships/image" Target="../media/image153.emf"/><Relationship Id="rId7" Type="http://schemas.openxmlformats.org/officeDocument/2006/relationships/image" Target="../media/image139.emf"/><Relationship Id="rId12" Type="http://schemas.openxmlformats.org/officeDocument/2006/relationships/image" Target="../media/image144.emf"/><Relationship Id="rId17" Type="http://schemas.openxmlformats.org/officeDocument/2006/relationships/image" Target="../media/image149.emf"/><Relationship Id="rId2" Type="http://schemas.openxmlformats.org/officeDocument/2006/relationships/image" Target="../media/image134.emf"/><Relationship Id="rId16" Type="http://schemas.openxmlformats.org/officeDocument/2006/relationships/image" Target="../media/image148.emf"/><Relationship Id="rId20" Type="http://schemas.openxmlformats.org/officeDocument/2006/relationships/image" Target="../media/image152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11" Type="http://schemas.openxmlformats.org/officeDocument/2006/relationships/image" Target="../media/image143.emf"/><Relationship Id="rId5" Type="http://schemas.openxmlformats.org/officeDocument/2006/relationships/image" Target="../media/image137.emf"/><Relationship Id="rId15" Type="http://schemas.openxmlformats.org/officeDocument/2006/relationships/image" Target="../media/image147.emf"/><Relationship Id="rId10" Type="http://schemas.openxmlformats.org/officeDocument/2006/relationships/image" Target="../media/image142.emf"/><Relationship Id="rId19" Type="http://schemas.openxmlformats.org/officeDocument/2006/relationships/image" Target="../media/image151.emf"/><Relationship Id="rId4" Type="http://schemas.openxmlformats.org/officeDocument/2006/relationships/image" Target="../media/image136.emf"/><Relationship Id="rId9" Type="http://schemas.openxmlformats.org/officeDocument/2006/relationships/image" Target="../media/image141.emf"/><Relationship Id="rId14" Type="http://schemas.openxmlformats.org/officeDocument/2006/relationships/image" Target="../media/image146.emf"/><Relationship Id="rId22" Type="http://schemas.openxmlformats.org/officeDocument/2006/relationships/image" Target="../media/image15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67.emf"/><Relationship Id="rId18" Type="http://schemas.openxmlformats.org/officeDocument/2006/relationships/image" Target="../media/image172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12" Type="http://schemas.openxmlformats.org/officeDocument/2006/relationships/image" Target="../media/image166.emf"/><Relationship Id="rId17" Type="http://schemas.openxmlformats.org/officeDocument/2006/relationships/image" Target="../media/image171.emf"/><Relationship Id="rId2" Type="http://schemas.openxmlformats.org/officeDocument/2006/relationships/image" Target="../media/image156.emf"/><Relationship Id="rId16" Type="http://schemas.openxmlformats.org/officeDocument/2006/relationships/image" Target="../media/image170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11" Type="http://schemas.openxmlformats.org/officeDocument/2006/relationships/image" Target="../media/image165.emf"/><Relationship Id="rId5" Type="http://schemas.openxmlformats.org/officeDocument/2006/relationships/image" Target="../media/image159.emf"/><Relationship Id="rId15" Type="http://schemas.openxmlformats.org/officeDocument/2006/relationships/image" Target="../media/image169.emf"/><Relationship Id="rId10" Type="http://schemas.openxmlformats.org/officeDocument/2006/relationships/image" Target="../media/image164.emf"/><Relationship Id="rId19" Type="http://schemas.openxmlformats.org/officeDocument/2006/relationships/image" Target="../media/image173.emf"/><Relationship Id="rId4" Type="http://schemas.openxmlformats.org/officeDocument/2006/relationships/image" Target="../media/image158.emf"/><Relationship Id="rId9" Type="http://schemas.openxmlformats.org/officeDocument/2006/relationships/image" Target="../media/image163.emf"/><Relationship Id="rId14" Type="http://schemas.openxmlformats.org/officeDocument/2006/relationships/image" Target="../media/image16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6" Type="http://schemas.openxmlformats.org/officeDocument/2006/relationships/image" Target="../media/image31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w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" Type="http://schemas.openxmlformats.org/officeDocument/2006/relationships/image" Target="../media/image53.w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92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12" Type="http://schemas.openxmlformats.org/officeDocument/2006/relationships/image" Target="../media/image91.emf"/><Relationship Id="rId2" Type="http://schemas.openxmlformats.org/officeDocument/2006/relationships/image" Target="../media/image81.emf"/><Relationship Id="rId1" Type="http://schemas.openxmlformats.org/officeDocument/2006/relationships/image" Target="../media/image80.wmf"/><Relationship Id="rId6" Type="http://schemas.openxmlformats.org/officeDocument/2006/relationships/image" Target="../media/image85.emf"/><Relationship Id="rId11" Type="http://schemas.openxmlformats.org/officeDocument/2006/relationships/image" Target="../media/image90.emf"/><Relationship Id="rId5" Type="http://schemas.openxmlformats.org/officeDocument/2006/relationships/image" Target="../media/image84.emf"/><Relationship Id="rId15" Type="http://schemas.openxmlformats.org/officeDocument/2006/relationships/image" Target="../media/image94.emf"/><Relationship Id="rId10" Type="http://schemas.openxmlformats.org/officeDocument/2006/relationships/image" Target="../media/image89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Relationship Id="rId14" Type="http://schemas.openxmlformats.org/officeDocument/2006/relationships/image" Target="../media/image9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2" Type="http://schemas.openxmlformats.org/officeDocument/2006/relationships/image" Target="../media/image96.wmf"/><Relationship Id="rId1" Type="http://schemas.openxmlformats.org/officeDocument/2006/relationships/image" Target="../media/image95.emf"/><Relationship Id="rId6" Type="http://schemas.openxmlformats.org/officeDocument/2006/relationships/image" Target="../media/image100.wmf"/><Relationship Id="rId11" Type="http://schemas.openxmlformats.org/officeDocument/2006/relationships/image" Target="../media/image105.emf"/><Relationship Id="rId5" Type="http://schemas.openxmlformats.org/officeDocument/2006/relationships/image" Target="../media/image99.wmf"/><Relationship Id="rId10" Type="http://schemas.openxmlformats.org/officeDocument/2006/relationships/image" Target="../media/image104.emf"/><Relationship Id="rId4" Type="http://schemas.openxmlformats.org/officeDocument/2006/relationships/image" Target="../media/image98.wmf"/><Relationship Id="rId9" Type="http://schemas.openxmlformats.org/officeDocument/2006/relationships/image" Target="../media/image10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定积分的计算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FB76F-2FD6-455F-9FF1-F6803EA5A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smtClean="0"/>
              <a:t>定积分的计算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F440F8D-30C9-4363-8DCF-8FA13E517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40F8D-30C9-4363-8DCF-8FA13E51722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定积分的计算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定积分的计算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0F8D-30C9-4363-8DCF-8FA13E51722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7F2FC6-A3F4-49AB-B753-B58582BF913F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定积分的计算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定积分的计算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5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0.wmf"/><Relationship Id="rId22" Type="http://schemas.openxmlformats.org/officeDocument/2006/relationships/image" Target="../media/image10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0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oleObject" Target="../embeddings/oleObject112.bin"/><Relationship Id="rId3" Type="http://schemas.openxmlformats.org/officeDocument/2006/relationships/image" Target="../media/image122.png"/><Relationship Id="rId7" Type="http://schemas.openxmlformats.org/officeDocument/2006/relationships/image" Target="../media/image114.wmf"/><Relationship Id="rId12" Type="http://schemas.openxmlformats.org/officeDocument/2006/relationships/image" Target="../media/image1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15.emf"/><Relationship Id="rId5" Type="http://schemas.openxmlformats.org/officeDocument/2006/relationships/image" Target="../media/image113.e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6.png"/><Relationship Id="rId14" Type="http://schemas.openxmlformats.org/officeDocument/2006/relationships/image" Target="../media/image11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6.png"/><Relationship Id="rId18" Type="http://schemas.openxmlformats.org/officeDocument/2006/relationships/oleObject" Target="../embeddings/oleObject118.bin"/><Relationship Id="rId26" Type="http://schemas.openxmlformats.org/officeDocument/2006/relationships/oleObject" Target="../embeddings/oleObject12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23.emf"/><Relationship Id="rId7" Type="http://schemas.openxmlformats.org/officeDocument/2006/relationships/image" Target="../media/image118.emf"/><Relationship Id="rId12" Type="http://schemas.openxmlformats.org/officeDocument/2006/relationships/image" Target="../media/image135.png"/><Relationship Id="rId17" Type="http://schemas.openxmlformats.org/officeDocument/2006/relationships/image" Target="../media/image121.emf"/><Relationship Id="rId25" Type="http://schemas.openxmlformats.org/officeDocument/2006/relationships/image" Target="../media/image12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9.wmf"/><Relationship Id="rId24" Type="http://schemas.openxmlformats.org/officeDocument/2006/relationships/oleObject" Target="../embeddings/oleObject121.bin"/><Relationship Id="rId5" Type="http://schemas.openxmlformats.org/officeDocument/2006/relationships/image" Target="../media/image117.wmf"/><Relationship Id="rId15" Type="http://schemas.openxmlformats.org/officeDocument/2006/relationships/image" Target="../media/image120.emf"/><Relationship Id="rId23" Type="http://schemas.openxmlformats.org/officeDocument/2006/relationships/image" Target="../media/image124.wmf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33.png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12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2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8.emf"/><Relationship Id="rId12" Type="http://schemas.openxmlformats.org/officeDocument/2006/relationships/image" Target="../media/image13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e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6.bin"/><Relationship Id="rId5" Type="http://schemas.openxmlformats.org/officeDocument/2006/relationships/image" Target="../media/image127.emf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47.png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9.emf"/><Relationship Id="rId14" Type="http://schemas.openxmlformats.org/officeDocument/2006/relationships/image" Target="../media/image131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emf"/><Relationship Id="rId18" Type="http://schemas.openxmlformats.org/officeDocument/2006/relationships/oleObject" Target="../embeddings/oleObject136.bin"/><Relationship Id="rId26" Type="http://schemas.openxmlformats.org/officeDocument/2006/relationships/oleObject" Target="../embeddings/oleObject140.bin"/><Relationship Id="rId39" Type="http://schemas.openxmlformats.org/officeDocument/2006/relationships/oleObject" Target="../embeddings/oleObject146.bin"/><Relationship Id="rId21" Type="http://schemas.openxmlformats.org/officeDocument/2006/relationships/image" Target="../media/image141.emf"/><Relationship Id="rId34" Type="http://schemas.openxmlformats.org/officeDocument/2006/relationships/oleObject" Target="../embeddings/oleObject144.bin"/><Relationship Id="rId42" Type="http://schemas.openxmlformats.org/officeDocument/2006/relationships/image" Target="../media/image151.emf"/><Relationship Id="rId47" Type="http://schemas.openxmlformats.org/officeDocument/2006/relationships/oleObject" Target="../embeddings/oleObject150.bin"/><Relationship Id="rId7" Type="http://schemas.openxmlformats.org/officeDocument/2006/relationships/image" Target="../media/image13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5.bin"/><Relationship Id="rId29" Type="http://schemas.openxmlformats.org/officeDocument/2006/relationships/image" Target="../media/image145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36.emf"/><Relationship Id="rId24" Type="http://schemas.openxmlformats.org/officeDocument/2006/relationships/oleObject" Target="../embeddings/oleObject139.bin"/><Relationship Id="rId32" Type="http://schemas.openxmlformats.org/officeDocument/2006/relationships/oleObject" Target="../embeddings/oleObject143.bin"/><Relationship Id="rId37" Type="http://schemas.openxmlformats.org/officeDocument/2006/relationships/oleObject" Target="../embeddings/oleObject145.bin"/><Relationship Id="rId40" Type="http://schemas.openxmlformats.org/officeDocument/2006/relationships/image" Target="../media/image150.emf"/><Relationship Id="rId45" Type="http://schemas.openxmlformats.org/officeDocument/2006/relationships/oleObject" Target="../embeddings/oleObject149.bin"/><Relationship Id="rId5" Type="http://schemas.openxmlformats.org/officeDocument/2006/relationships/image" Target="../media/image133.emf"/><Relationship Id="rId15" Type="http://schemas.openxmlformats.org/officeDocument/2006/relationships/image" Target="../media/image138.emf"/><Relationship Id="rId23" Type="http://schemas.openxmlformats.org/officeDocument/2006/relationships/image" Target="../media/image142.emf"/><Relationship Id="rId28" Type="http://schemas.openxmlformats.org/officeDocument/2006/relationships/oleObject" Target="../embeddings/oleObject141.bin"/><Relationship Id="rId36" Type="http://schemas.openxmlformats.org/officeDocument/2006/relationships/image" Target="../media/image167.png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40.emf"/><Relationship Id="rId31" Type="http://schemas.openxmlformats.org/officeDocument/2006/relationships/image" Target="../media/image146.emf"/><Relationship Id="rId44" Type="http://schemas.openxmlformats.org/officeDocument/2006/relationships/image" Target="../media/image152.e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5.emf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38.bin"/><Relationship Id="rId27" Type="http://schemas.openxmlformats.org/officeDocument/2006/relationships/image" Target="../media/image144.emf"/><Relationship Id="rId30" Type="http://schemas.openxmlformats.org/officeDocument/2006/relationships/oleObject" Target="../embeddings/oleObject142.bin"/><Relationship Id="rId35" Type="http://schemas.openxmlformats.org/officeDocument/2006/relationships/image" Target="../media/image148.emf"/><Relationship Id="rId43" Type="http://schemas.openxmlformats.org/officeDocument/2006/relationships/oleObject" Target="../embeddings/oleObject148.bin"/><Relationship Id="rId48" Type="http://schemas.openxmlformats.org/officeDocument/2006/relationships/image" Target="../media/image154.emf"/><Relationship Id="rId8" Type="http://schemas.openxmlformats.org/officeDocument/2006/relationships/oleObject" Target="../embeddings/oleObject131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39.emf"/><Relationship Id="rId25" Type="http://schemas.openxmlformats.org/officeDocument/2006/relationships/image" Target="../media/image143.emf"/><Relationship Id="rId33" Type="http://schemas.openxmlformats.org/officeDocument/2006/relationships/image" Target="../media/image147.emf"/><Relationship Id="rId38" Type="http://schemas.openxmlformats.org/officeDocument/2006/relationships/image" Target="../media/image149.emf"/><Relationship Id="rId46" Type="http://schemas.openxmlformats.org/officeDocument/2006/relationships/image" Target="../media/image153.emf"/><Relationship Id="rId20" Type="http://schemas.openxmlformats.org/officeDocument/2006/relationships/oleObject" Target="../embeddings/oleObject137.bin"/><Relationship Id="rId41" Type="http://schemas.openxmlformats.org/officeDocument/2006/relationships/oleObject" Target="../embeddings/oleObject147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62.emf"/><Relationship Id="rId26" Type="http://schemas.openxmlformats.org/officeDocument/2006/relationships/image" Target="../media/image166.emf"/><Relationship Id="rId39" Type="http://schemas.openxmlformats.org/officeDocument/2006/relationships/oleObject" Target="../embeddings/oleObject169.bin"/><Relationship Id="rId21" Type="http://schemas.openxmlformats.org/officeDocument/2006/relationships/oleObject" Target="../embeddings/oleObject160.bin"/><Relationship Id="rId34" Type="http://schemas.openxmlformats.org/officeDocument/2006/relationships/image" Target="../media/image170.emf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9.e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33" Type="http://schemas.openxmlformats.org/officeDocument/2006/relationships/oleObject" Target="../embeddings/oleObject166.bin"/><Relationship Id="rId38" Type="http://schemas.openxmlformats.org/officeDocument/2006/relationships/image" Target="../media/image17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1.emf"/><Relationship Id="rId20" Type="http://schemas.openxmlformats.org/officeDocument/2006/relationships/image" Target="../media/image163.emf"/><Relationship Id="rId29" Type="http://schemas.openxmlformats.org/officeDocument/2006/relationships/oleObject" Target="../embeddings/oleObject16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65.emf"/><Relationship Id="rId32" Type="http://schemas.openxmlformats.org/officeDocument/2006/relationships/image" Target="../media/image169.emf"/><Relationship Id="rId37" Type="http://schemas.openxmlformats.org/officeDocument/2006/relationships/oleObject" Target="../embeddings/oleObject168.bin"/><Relationship Id="rId40" Type="http://schemas.openxmlformats.org/officeDocument/2006/relationships/image" Target="../media/image173.e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image" Target="../media/image167.emf"/><Relationship Id="rId36" Type="http://schemas.openxmlformats.org/officeDocument/2006/relationships/image" Target="../media/image171.emf"/><Relationship Id="rId10" Type="http://schemas.openxmlformats.org/officeDocument/2006/relationships/image" Target="../media/image158.emf"/><Relationship Id="rId19" Type="http://schemas.openxmlformats.org/officeDocument/2006/relationships/oleObject" Target="../embeddings/oleObject159.bin"/><Relationship Id="rId31" Type="http://schemas.openxmlformats.org/officeDocument/2006/relationships/oleObject" Target="../embeddings/oleObject165.bin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0.emf"/><Relationship Id="rId22" Type="http://schemas.openxmlformats.org/officeDocument/2006/relationships/image" Target="../media/image164.emf"/><Relationship Id="rId27" Type="http://schemas.openxmlformats.org/officeDocument/2006/relationships/oleObject" Target="../embeddings/oleObject163.bin"/><Relationship Id="rId30" Type="http://schemas.openxmlformats.org/officeDocument/2006/relationships/image" Target="../media/image168.emf"/><Relationship Id="rId35" Type="http://schemas.openxmlformats.org/officeDocument/2006/relationships/oleObject" Target="../embeddings/oleObject167.bin"/><Relationship Id="rId8" Type="http://schemas.openxmlformats.org/officeDocument/2006/relationships/image" Target="../media/image157.emf"/><Relationship Id="rId3" Type="http://schemas.openxmlformats.org/officeDocument/2006/relationships/oleObject" Target="../embeddings/oleObject15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8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Relationship Id="rId22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34" Type="http://schemas.openxmlformats.org/officeDocument/2006/relationships/image" Target="../media/image31.e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6.emf"/><Relationship Id="rId32" Type="http://schemas.openxmlformats.org/officeDocument/2006/relationships/image" Target="../media/image30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8.emf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9.emf"/><Relationship Id="rId8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2.emf"/><Relationship Id="rId32" Type="http://schemas.openxmlformats.org/officeDocument/2006/relationships/image" Target="../media/image46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4.e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2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9.emf"/><Relationship Id="rId26" Type="http://schemas.openxmlformats.org/officeDocument/2006/relationships/image" Target="../media/image67.png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66.wmf"/><Relationship Id="rId7" Type="http://schemas.openxmlformats.org/officeDocument/2006/relationships/image" Target="../media/image56.png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5.bin"/><Relationship Id="rId25" Type="http://schemas.openxmlformats.org/officeDocument/2006/relationships/image" Target="../media/image62.emf"/><Relationship Id="rId3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2.bin"/><Relationship Id="rId24" Type="http://schemas.openxmlformats.org/officeDocument/2006/relationships/oleObject" Target="../embeddings/oleObject58.bin"/><Relationship Id="rId32" Type="http://schemas.openxmlformats.org/officeDocument/2006/relationships/image" Target="../media/image65.e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4.bin"/><Relationship Id="rId23" Type="http://schemas.openxmlformats.org/officeDocument/2006/relationships/image" Target="../media/image65.png"/><Relationship Id="rId28" Type="http://schemas.openxmlformats.org/officeDocument/2006/relationships/image" Target="../media/image63.emf"/><Relationship Id="rId36" Type="http://schemas.openxmlformats.org/officeDocument/2006/relationships/image" Target="../media/image67.emf"/><Relationship Id="rId10" Type="http://schemas.openxmlformats.org/officeDocument/2006/relationships/image" Target="../media/image58.png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image" Target="../media/image55.emf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4.emf"/><Relationship Id="rId35" Type="http://schemas.openxmlformats.org/officeDocument/2006/relationships/oleObject" Target="../embeddings/oleObject63.bin"/><Relationship Id="rId8" Type="http://schemas.openxmlformats.org/officeDocument/2006/relationships/oleObject" Target="../embeddings/oleObject5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1.emf"/><Relationship Id="rId18" Type="http://schemas.openxmlformats.org/officeDocument/2006/relationships/oleObject" Target="../embeddings/oleObject70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5" Type="http://schemas.openxmlformats.org/officeDocument/2006/relationships/image" Target="../media/image72.emf"/><Relationship Id="rId10" Type="http://schemas.openxmlformats.org/officeDocument/2006/relationships/image" Target="../media/image70.emf"/><Relationship Id="rId19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6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9.emf"/><Relationship Id="rId3" Type="http://schemas.openxmlformats.org/officeDocument/2006/relationships/image" Target="../media/image83.png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7.emf"/><Relationship Id="rId26" Type="http://schemas.openxmlformats.org/officeDocument/2006/relationships/image" Target="../media/image91.e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emf"/><Relationship Id="rId20" Type="http://schemas.openxmlformats.org/officeDocument/2006/relationships/image" Target="../media/image88.e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90.emf"/><Relationship Id="rId32" Type="http://schemas.openxmlformats.org/officeDocument/2006/relationships/image" Target="../media/image94.e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92.emf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5.emf"/><Relationship Id="rId22" Type="http://schemas.openxmlformats.org/officeDocument/2006/relationships/image" Target="../media/image89.e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17"/>
          <p:cNvSpPr>
            <a:spLocks noChangeArrowheads="1" noChangeShapeType="1" noTextEdit="1"/>
          </p:cNvSpPr>
          <p:nvPr/>
        </p:nvSpPr>
        <p:spPr bwMode="auto">
          <a:xfrm>
            <a:off x="2267744" y="2636912"/>
            <a:ext cx="5545137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定积分的计算</a:t>
            </a:r>
            <a:endParaRPr lang="zh-CN" altLang="en-US" sz="3600" b="1" kern="10" dirty="0">
              <a:ln w="25400">
                <a:solidFill>
                  <a:schemeClr val="bg1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376" y="781893"/>
            <a:ext cx="205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kumimoji="0" lang="zh-CN" sz="44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35025" y="1289893"/>
          <a:ext cx="74517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Equation" r:id="rId3" imgW="9944100" imgH="1104900" progId="Equation.DSMT4">
                  <p:embed/>
                </p:oleObj>
              </mc:Choice>
              <mc:Fallback>
                <p:oleObj name="Equation" r:id="rId3" imgW="9944100" imgH="1104900" progId="Equation.DSMT4">
                  <p:embed/>
                  <p:pic>
                    <p:nvPicPr>
                      <p:cNvPr id="0" name="图片 124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289893"/>
                        <a:ext cx="74517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8188" y="2153698"/>
          <a:ext cx="2036324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Equation" r:id="rId5" imgW="20726400" imgH="5181600" progId="Equation.DSMT4">
                  <p:embed/>
                </p:oleObj>
              </mc:Choice>
              <mc:Fallback>
                <p:oleObj name="Equation" r:id="rId5" imgW="20726400" imgH="5181600" progId="Equation.DSMT4">
                  <p:embed/>
                  <p:pic>
                    <p:nvPicPr>
                      <p:cNvPr id="0" name="图片 124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88" y="2153698"/>
                        <a:ext cx="2036324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09800" y="2077293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43200" y="2177306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Equation" r:id="rId7" imgW="1028700" imgH="546100" progId="Equation.DSMT4">
                  <p:embed/>
                </p:oleObj>
              </mc:Choice>
              <mc:Fallback>
                <p:oleObj name="Equation" r:id="rId7" imgW="1028700" imgH="546100" progId="Equation.DSMT4">
                  <p:embed/>
                  <p:pic>
                    <p:nvPicPr>
                      <p:cNvPr id="0" name="图片 124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77306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05200" y="2091581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上连续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821279" y="2113324"/>
          <a:ext cx="3743243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Equation" r:id="rId9" imgW="38100000" imgH="5486400" progId="Equation.DSMT4">
                  <p:embed/>
                </p:oleObj>
              </mc:Choice>
              <mc:Fallback>
                <p:oleObj name="Equation" r:id="rId9" imgW="38100000" imgH="5486400" progId="Equation.DSMT4">
                  <p:embed/>
                  <p:pic>
                    <p:nvPicPr>
                      <p:cNvPr id="0" name="图片 124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79" y="2113324"/>
                        <a:ext cx="3743243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453438" y="2091581"/>
            <a:ext cx="690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3269" y="2839498"/>
          <a:ext cx="2126163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Equation" r:id="rId11" imgW="21640800" imgH="5181600" progId="Equation.DSMT4">
                  <p:embed/>
                </p:oleObj>
              </mc:Choice>
              <mc:Fallback>
                <p:oleObj name="Equation" r:id="rId11" imgW="21640800" imgH="5181600" progId="Equation.DSMT4">
                  <p:embed/>
                  <p:pic>
                    <p:nvPicPr>
                      <p:cNvPr id="0" name="图片 124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69" y="2839498"/>
                        <a:ext cx="2126163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370321" y="2839498"/>
          <a:ext cx="2904758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Equation" r:id="rId13" imgW="29565600" imgH="5181600" progId="Equation.DSMT4">
                  <p:embed/>
                </p:oleObj>
              </mc:Choice>
              <mc:Fallback>
                <p:oleObj name="Equation" r:id="rId13" imgW="29565600" imgH="5181600" progId="Equation.DSMT4">
                  <p:embed/>
                  <p:pic>
                    <p:nvPicPr>
                      <p:cNvPr id="0" name="图片 124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321" y="2839498"/>
                        <a:ext cx="2904758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001000" y="2763093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至少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76400" y="3572718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Equation" r:id="rId15" imgW="1981200" imgH="546100" progId="Equation.DSMT4">
                  <p:embed/>
                </p:oleObj>
              </mc:Choice>
              <mc:Fallback>
                <p:oleObj name="Equation" r:id="rId15" imgW="1981200" imgH="546100" progId="Equation.DSMT4">
                  <p:embed/>
                  <p:pic>
                    <p:nvPicPr>
                      <p:cNvPr id="0" name="图片 124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72718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124200" y="3448893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594100" y="3571131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Equation" r:id="rId17" imgW="2019300" imgH="558800" progId="Equation.DSMT4">
                  <p:embed/>
                </p:oleObj>
              </mc:Choice>
              <mc:Fallback>
                <p:oleObj name="Equation" r:id="rId17" imgW="2019300" imgH="558800" progId="Equation.DSMT4">
                  <p:embed/>
                  <p:pic>
                    <p:nvPicPr>
                      <p:cNvPr id="0" name="图片 124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571131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105400" y="3448893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即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49450" y="4096593"/>
          <a:ext cx="516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Equation" r:id="rId19" imgW="6896100" imgH="1104900" progId="Equation.DSMT4">
                  <p:embed/>
                </p:oleObj>
              </mc:Choice>
              <mc:Fallback>
                <p:oleObj name="Equation" r:id="rId19" imgW="6896100" imgH="1104900" progId="Equation.DSMT4">
                  <p:embed/>
                  <p:pic>
                    <p:nvPicPr>
                      <p:cNvPr id="0" name="图片 1246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4096593"/>
                        <a:ext cx="516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50813" y="4909393"/>
            <a:ext cx="91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因在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990600" y="5023693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" name="Equation" r:id="rId21" imgW="1028700" imgH="546100" progId="Equation.DSMT4">
                  <p:embed/>
                </p:oleObj>
              </mc:Choice>
              <mc:Fallback>
                <p:oleObj name="Equation" r:id="rId21" imgW="1028700" imgH="546100" progId="Equation.DSMT4">
                  <p:embed/>
                  <p:pic>
                    <p:nvPicPr>
                      <p:cNvPr id="0" name="图片 1246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3693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752600" y="4909393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209800" y="4990356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Equation" r:id="rId23" imgW="952500" imgH="546100" progId="Equation.DSMT4">
                  <p:embed/>
                </p:oleObj>
              </mc:Choice>
              <mc:Fallback>
                <p:oleObj name="Equation" r:id="rId23" imgW="952500" imgH="546100" progId="Equation.DSMT4">
                  <p:embed/>
                  <p:pic>
                    <p:nvPicPr>
                      <p:cNvPr id="0" name="图片 1246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90356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895600" y="4909393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连续且不为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0 ,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882900" y="5480893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" name="Equation" r:id="rId25" imgW="2641600" imgH="1104900" progId="Equation.DSMT4">
                  <p:embed/>
                </p:oleObj>
              </mc:Choice>
              <mc:Fallback>
                <p:oleObj name="Equation" r:id="rId25" imgW="2641600" imgH="1104900" progId="Equation.DSMT4">
                  <p:embed/>
                  <p:pic>
                    <p:nvPicPr>
                      <p:cNvPr id="0" name="图片 124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5480893"/>
                        <a:ext cx="198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105400" y="4909393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从而不变号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010400" y="4909393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因此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52400" y="6222256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故所证等式成立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257800" y="2763093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故由罗尔定理知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50813" y="3510806"/>
            <a:ext cx="167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存在一点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9750" y="762000"/>
            <a:ext cx="6318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本题能否用柯西中值定理证明 </a:t>
            </a:r>
            <a:r>
              <a:rPr lang="en-US" altLang="zh-CN" sz="2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00200" y="1385888"/>
            <a:ext cx="4155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如果能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怎样设辅助函数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grpSp>
        <p:nvGrpSpPr>
          <p:cNvPr id="4" name="Group 4"/>
          <p:cNvGrpSpPr/>
          <p:nvPr/>
        </p:nvGrpSpPr>
        <p:grpSpPr bwMode="auto">
          <a:xfrm>
            <a:off x="1066800" y="1981200"/>
            <a:ext cx="6705600" cy="1752600"/>
            <a:chOff x="672" y="1248"/>
            <a:chExt cx="4224" cy="1104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792" y="1712"/>
            <a:ext cx="8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8" name="Equation" r:id="rId3" imgW="1841500" imgH="546100" progId="Equation.3">
                    <p:embed/>
                  </p:oleObj>
                </mc:Choice>
                <mc:Fallback>
                  <p:oleObj name="Equation" r:id="rId3" imgW="1841500" imgH="546100" progId="Equation.3">
                    <p:embed/>
                    <p:pic>
                      <p:nvPicPr>
                        <p:cNvPr id="0" name="图片 13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712"/>
                          <a:ext cx="8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1708" y="1304"/>
            <a:ext cx="991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9" name="Equation" r:id="rId5" imgW="2095500" imgH="1104900" progId="Equation.3">
                    <p:embed/>
                  </p:oleObj>
                </mc:Choice>
                <mc:Fallback>
                  <p:oleObj name="Equation" r:id="rId5" imgW="2095500" imgH="1104900" progId="Equation.3">
                    <p:embed/>
                    <p:pic>
                      <p:nvPicPr>
                        <p:cNvPr id="0" name="图片 13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1304"/>
                          <a:ext cx="991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536" y="182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1727" y="1832"/>
            <a:ext cx="96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0" name="Equation" r:id="rId7" imgW="2044700" imgH="1104900" progId="Equation.3">
                    <p:embed/>
                  </p:oleObj>
                </mc:Choice>
                <mc:Fallback>
                  <p:oleObj name="Equation" r:id="rId7" imgW="2044700" imgH="1104900" progId="Equation.3">
                    <p:embed/>
                    <p:pic>
                      <p:nvPicPr>
                        <p:cNvPr id="0" name="图片 13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7" y="1832"/>
                          <a:ext cx="96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2888" y="1567"/>
            <a:ext cx="75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1" name="Equation" r:id="rId9" imgW="1587500" imgH="1231900" progId="Equation.3">
                    <p:embed/>
                  </p:oleObj>
                </mc:Choice>
                <mc:Fallback>
                  <p:oleObj name="Equation" r:id="rId9" imgW="1587500" imgH="1231900" progId="Equation.3">
                    <p:embed/>
                    <p:pic>
                      <p:nvPicPr>
                        <p:cNvPr id="0" name="图片 13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1567"/>
                          <a:ext cx="75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72" y="1248"/>
              <a:ext cx="4224" cy="110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758" y="1674"/>
              <a:ext cx="6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要证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</a:p>
          </p:txBody>
        </p:sp>
      </p:grp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746500" y="4051300"/>
          <a:ext cx="2425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11" imgW="3238500" imgH="1003300" progId="Equation.3">
                  <p:embed/>
                </p:oleObj>
              </mc:Choice>
              <mc:Fallback>
                <p:oleObj name="Equation" r:id="rId11" imgW="3238500" imgH="1003300" progId="Equation.3">
                  <p:embed/>
                  <p:pic>
                    <p:nvPicPr>
                      <p:cNvPr id="0" name="图片 13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051300"/>
                        <a:ext cx="2425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3746500" y="4813300"/>
          <a:ext cx="2387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13" imgW="3187700" imgH="1003300" progId="Equation.3">
                  <p:embed/>
                </p:oleObj>
              </mc:Choice>
              <mc:Fallback>
                <p:oleObj name="Equation" r:id="rId13" imgW="3187700" imgH="1003300" progId="Equation.3">
                  <p:embed/>
                  <p:pic>
                    <p:nvPicPr>
                      <p:cNvPr id="0" name="图片 13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813300"/>
                        <a:ext cx="2387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22300" y="4117975"/>
            <a:ext cx="110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689100" y="4117975"/>
            <a:ext cx="2087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设辅助函数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6496" y="79231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Text Box 3"/>
              <p:cNvSpPr txBox="1">
                <a:spLocks noChangeArrowheads="1"/>
              </p:cNvSpPr>
              <p:nvPr/>
            </p:nvSpPr>
            <p:spPr bwMode="auto">
              <a:xfrm>
                <a:off x="1474788" y="792311"/>
                <a:ext cx="758265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设函数</a:t>
                </a:r>
                <a14:m>
                  <m:oMath xmlns:m="http://schemas.openxmlformats.org/officeDocument/2006/math">
                    <m:r>
                      <a:rPr kumimoji="1" lang="zh-CN" altLang="en-US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 </a:t>
                </a:r>
              </a:p>
            </p:txBody>
          </p:sp>
        </mc:Choice>
        <mc:Fallback xmlns="">
          <p:sp>
            <p:nvSpPr>
              <p:cNvPr id="1331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4788" y="792311"/>
                <a:ext cx="7582653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t="-89" r="-2414" b="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64244" y="1563836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4" imgW="1930400" imgH="558800" progId="Equation.3">
                  <p:embed/>
                </p:oleObj>
              </mc:Choice>
              <mc:Fallback>
                <p:oleObj name="Equation" r:id="rId4" imgW="1930400" imgH="558800" progId="Equation.3">
                  <p:embed/>
                  <p:pic>
                    <p:nvPicPr>
                      <p:cNvPr id="0" name="图片 1439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44" y="1563836"/>
                        <a:ext cx="144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238375" y="1270000"/>
          <a:ext cx="44513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6" imgW="45110400" imgH="9448800" progId="Equation.DSMT4">
                  <p:embed/>
                </p:oleObj>
              </mc:Choice>
              <mc:Fallback>
                <p:oleObj name="Equation" r:id="rId6" imgW="45110400" imgH="9448800" progId="Equation.DSMT4">
                  <p:embed/>
                  <p:pic>
                    <p:nvPicPr>
                      <p:cNvPr id="0" name="图片 1439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270000"/>
                        <a:ext cx="44513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982663" y="2340124"/>
                <a:ext cx="405361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)&gt;0 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 </a:t>
                </a:r>
              </a:p>
            </p:txBody>
          </p:sp>
        </mc:Choice>
        <mc:Fallback xmlns="">
          <p:sp>
            <p:nvSpPr>
              <p:cNvPr id="133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2663" y="2340124"/>
                <a:ext cx="4053610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8" t="-28" r="-4870" b="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9" name="Text Box 7"/>
              <p:cNvSpPr txBox="1">
                <a:spLocks noChangeArrowheads="1"/>
              </p:cNvSpPr>
              <p:nvPr/>
            </p:nvSpPr>
            <p:spPr bwMode="auto">
              <a:xfrm>
                <a:off x="982663" y="2929086"/>
                <a:ext cx="431836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内存在点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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使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331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2663" y="2929086"/>
                <a:ext cx="4318362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7" t="-89" r="-5028" b="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425700" y="3532336"/>
          <a:ext cx="2705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10" imgW="3606800" imgH="1790700" progId="Equation.3">
                  <p:embed/>
                </p:oleObj>
              </mc:Choice>
              <mc:Fallback>
                <p:oleObj name="Equation" r:id="rId10" imgW="3606800" imgH="1790700" progId="Equation.3">
                  <p:embed/>
                  <p:pic>
                    <p:nvPicPr>
                      <p:cNvPr id="0" name="图片 143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532336"/>
                        <a:ext cx="27051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Text Box 9"/>
              <p:cNvSpPr txBox="1">
                <a:spLocks noChangeArrowheads="1"/>
              </p:cNvSpPr>
              <p:nvPr/>
            </p:nvSpPr>
            <p:spPr bwMode="auto">
              <a:xfrm>
                <a:off x="982663" y="4916636"/>
                <a:ext cx="618265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内存在与 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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 相异的点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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,</a:t>
                </a:r>
                <a:r>
                  <a:rPr kumimoji="1" lang="en-US" altLang="zh-CN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 </a:t>
                </a:r>
              </a:p>
            </p:txBody>
          </p:sp>
        </mc:Choice>
        <mc:Fallback xmlns="">
          <p:sp>
            <p:nvSpPr>
              <p:cNvPr id="1332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2663" y="4916636"/>
                <a:ext cx="6182655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5" t="-89" r="-3246" b="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765300" y="5526236"/>
          <a:ext cx="495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13" imgW="6604000" imgH="1231900" progId="Equation.3">
                  <p:embed/>
                </p:oleObj>
              </mc:Choice>
              <mc:Fallback>
                <p:oleObj name="Equation" r:id="rId13" imgW="6604000" imgH="1231900" progId="Equation.3">
                  <p:embed/>
                  <p:pic>
                    <p:nvPicPr>
                      <p:cNvPr id="0" name="图片 1439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526236"/>
                        <a:ext cx="495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950168"/>
            <a:ext cx="13099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908175" y="746968"/>
          <a:ext cx="33845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Equation" r:id="rId4" imgW="33528000" imgH="9448800" progId="Equation.DSMT4">
                  <p:embed/>
                </p:oleObj>
              </mc:Choice>
              <mc:Fallback>
                <p:oleObj name="Equation" r:id="rId4" imgW="33528000" imgH="9448800" progId="Equation.DSMT4">
                  <p:embed/>
                  <p:pic>
                    <p:nvPicPr>
                      <p:cNvPr id="0" name="图片 155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46968"/>
                        <a:ext cx="33845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467350" y="981918"/>
          <a:ext cx="3276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6" imgW="4368800" imgH="876300" progId="Equation.3">
                  <p:embed/>
                </p:oleObj>
              </mc:Choice>
              <mc:Fallback>
                <p:oleObj name="Equation" r:id="rId6" imgW="4368800" imgH="876300" progId="Equation.3">
                  <p:embed/>
                  <p:pic>
                    <p:nvPicPr>
                      <p:cNvPr id="0" name="图片 155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981918"/>
                        <a:ext cx="3276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Text Box 5"/>
              <p:cNvSpPr txBox="1">
                <a:spLocks noChangeArrowheads="1"/>
              </p:cNvSpPr>
              <p:nvPr/>
            </p:nvSpPr>
            <p:spPr bwMode="auto">
              <a:xfrm>
                <a:off x="212725" y="1726456"/>
                <a:ext cx="374070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</a:p>
            </p:txBody>
          </p:sp>
        </mc:Choice>
        <mc:Fallback xmlns="">
          <p:sp>
            <p:nvSpPr>
              <p:cNvPr id="143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725" y="1726456"/>
                <a:ext cx="3740704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01" r="-3635" b="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175125" y="1832818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3" name="Text Box 7"/>
              <p:cNvSpPr txBox="1">
                <a:spLocks noChangeArrowheads="1"/>
              </p:cNvSpPr>
              <p:nvPr/>
            </p:nvSpPr>
            <p:spPr bwMode="auto">
              <a:xfrm>
                <a:off x="3657600" y="1778843"/>
                <a:ext cx="219566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)=0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1434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1778843"/>
                <a:ext cx="2195666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40" r="-3507" b="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5535779" y="1835295"/>
          <a:ext cx="1916541" cy="47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10" imgW="19507200" imgH="4876800" progId="Equation.DSMT4">
                  <p:embed/>
                </p:oleObj>
              </mc:Choice>
              <mc:Fallback>
                <p:oleObj name="Equation" r:id="rId10" imgW="19507200" imgH="4876800" progId="Equation.DSMT4">
                  <p:embed/>
                  <p:pic>
                    <p:nvPicPr>
                      <p:cNvPr id="0" name="图片 155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779" y="1835295"/>
                        <a:ext cx="1916541" cy="479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Text Box 9"/>
              <p:cNvSpPr txBox="1">
                <a:spLocks noChangeArrowheads="1"/>
              </p:cNvSpPr>
              <p:nvPr/>
            </p:nvSpPr>
            <p:spPr bwMode="auto">
              <a:xfrm>
                <a:off x="7391400" y="1778843"/>
                <a:ext cx="168886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endPara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34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1778843"/>
                <a:ext cx="1688860" cy="523220"/>
              </a:xfrm>
              <a:prstGeom prst="rect">
                <a:avLst/>
              </a:prstGeom>
              <a:blipFill rotWithShape="1">
                <a:blip r:embed="rId12"/>
                <a:stretch>
                  <a:fillRect t="-40" r="-3060" b="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12725" y="2213818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7" name="Text Box 11"/>
              <p:cNvSpPr txBox="1">
                <a:spLocks noChangeArrowheads="1"/>
              </p:cNvSpPr>
              <p:nvPr/>
            </p:nvSpPr>
            <p:spPr bwMode="auto">
              <a:xfrm>
                <a:off x="228600" y="2321768"/>
                <a:ext cx="312457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内单调增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</a:p>
            </p:txBody>
          </p:sp>
        </mc:Choice>
        <mc:Fallback xmlns="">
          <p:sp>
            <p:nvSpPr>
              <p:cNvPr id="14347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321768"/>
                <a:ext cx="3124573" cy="523220"/>
              </a:xfrm>
              <a:prstGeom prst="rect">
                <a:avLst/>
              </a:prstGeom>
              <a:blipFill rotWithShape="1">
                <a:blip r:embed="rId13"/>
                <a:stretch>
                  <a:fillRect t="-40" r="-3788" b="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971800" y="2329706"/>
            <a:ext cx="1010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因此 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676400" y="2982168"/>
          <a:ext cx="411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14" imgW="5486400" imgH="546100" progId="Equation.3">
                  <p:embed/>
                </p:oleObj>
              </mc:Choice>
              <mc:Fallback>
                <p:oleObj name="Equation" r:id="rId14" imgW="5486400" imgH="546100" progId="Equation.3">
                  <p:embed/>
                  <p:pic>
                    <p:nvPicPr>
                      <p:cNvPr id="0" name="图片 155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82168"/>
                        <a:ext cx="411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93725" y="3455243"/>
            <a:ext cx="10999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676400" y="3388568"/>
          <a:ext cx="5994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16" imgW="7988300" imgH="1028700" progId="Equation.3">
                  <p:embed/>
                </p:oleObj>
              </mc:Choice>
              <mc:Fallback>
                <p:oleObj name="Equation" r:id="rId16" imgW="7988300" imgH="1028700" progId="Equation.3">
                  <p:embed/>
                  <p:pic>
                    <p:nvPicPr>
                      <p:cNvPr id="0" name="图片 1550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88568"/>
                        <a:ext cx="5994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309563" y="4165600"/>
          <a:ext cx="28368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18" imgW="30175200" imgH="5181600" progId="Equation.DSMT4">
                  <p:embed/>
                </p:oleObj>
              </mc:Choice>
              <mc:Fallback>
                <p:oleObj name="Equation" r:id="rId18" imgW="30175200" imgH="5181600" progId="Equation.DSMT4">
                  <p:embed/>
                  <p:pic>
                    <p:nvPicPr>
                      <p:cNvPr id="0" name="图片 155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165600"/>
                        <a:ext cx="28368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3132138" y="4123581"/>
          <a:ext cx="21447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20" imgW="1168400" imgH="292100" progId="Equation.DSMT4">
                  <p:embed/>
                </p:oleObj>
              </mc:Choice>
              <mc:Fallback>
                <p:oleObj name="Equation" r:id="rId20" imgW="1168400" imgH="292100" progId="Equation.DSMT4">
                  <p:embed/>
                  <p:pic>
                    <p:nvPicPr>
                      <p:cNvPr id="0" name="图片 1550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123581"/>
                        <a:ext cx="21447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257800" y="4088656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满足柯西中值定理条件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15900" y="4777631"/>
            <a:ext cx="17283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于是存在 </a:t>
            </a:r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709543" y="4779369"/>
          <a:ext cx="2207015" cy="55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22" imgW="20421600" imgH="5181600" progId="Equation.DSMT4">
                  <p:embed/>
                </p:oleObj>
              </mc:Choice>
              <mc:Fallback>
                <p:oleObj name="Equation" r:id="rId22" imgW="20421600" imgH="5181600" progId="Equation.DSMT4">
                  <p:embed/>
                  <p:pic>
                    <p:nvPicPr>
                      <p:cNvPr id="0" name="图片 1550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543" y="4779369"/>
                        <a:ext cx="2207015" cy="559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685800" y="5301208"/>
          <a:ext cx="5295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24" imgW="7061200" imgH="1765300" progId="Equation.3">
                  <p:embed/>
                </p:oleObj>
              </mc:Choice>
              <mc:Fallback>
                <p:oleObj name="Equation" r:id="rId24" imgW="7061200" imgH="1765300" progId="Equation.3">
                  <p:embed/>
                  <p:pic>
                    <p:nvPicPr>
                      <p:cNvPr id="0" name="图片 1550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01208"/>
                        <a:ext cx="52959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6019800" y="5301208"/>
          <a:ext cx="2895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26" imgW="3860800" imgH="1765300" progId="Equation.3">
                  <p:embed/>
                </p:oleObj>
              </mc:Choice>
              <mc:Fallback>
                <p:oleObj name="Equation" r:id="rId26" imgW="3860800" imgH="1765300" progId="Equation.3">
                  <p:embed/>
                  <p:pic>
                    <p:nvPicPr>
                      <p:cNvPr id="0" name="图片 155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301208"/>
                        <a:ext cx="28956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  <p:bldP spid="14343" grpId="0" build="p" autoUpdateAnimBg="0"/>
      <p:bldP spid="14345" grpId="0" build="p" autoUpdateAnimBg="0"/>
      <p:bldP spid="14347" grpId="0" build="p" autoUpdateAnimBg="0" advAuto="0"/>
      <p:bldP spid="14348" grpId="0" build="p" autoUpdateAnimBg="0"/>
      <p:bldP spid="14350" grpId="0" build="p" autoUpdateAnimBg="0"/>
      <p:bldP spid="14354" grpId="0" build="p" autoUpdateAnimBg="0" advAuto="0"/>
      <p:bldP spid="1435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15657" y="1098376"/>
            <a:ext cx="651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81182" y="1772816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519057" y="844376"/>
          <a:ext cx="2540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4" imgW="3390900" imgH="1765300" progId="Equation.3">
                  <p:embed/>
                </p:oleObj>
              </mc:Choice>
              <mc:Fallback>
                <p:oleObj name="Equation" r:id="rId4" imgW="3390900" imgH="1765300" progId="Equation.3">
                  <p:embed/>
                  <p:pic>
                    <p:nvPicPr>
                      <p:cNvPr id="0" name="图片 164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057" y="844376"/>
                        <a:ext cx="25400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99782" y="2033166"/>
            <a:ext cx="12057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 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706257" y="2118891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6" imgW="3149600" imgH="546100" progId="Equation.3">
                  <p:embed/>
                </p:oleObj>
              </mc:Choice>
              <mc:Fallback>
                <p:oleObj name="Equation" r:id="rId6" imgW="3149600" imgH="546100" progId="Equation.3">
                  <p:embed/>
                  <p:pic>
                    <p:nvPicPr>
                      <p:cNvPr id="0" name="图片 1647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257" y="2118891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106557" y="2109366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8" imgW="2794000" imgH="546100" progId="Equation.3">
                  <p:embed/>
                </p:oleObj>
              </mc:Choice>
              <mc:Fallback>
                <p:oleObj name="Equation" r:id="rId8" imgW="2794000" imgH="546100" progId="Equation.3">
                  <p:embed/>
                  <p:pic>
                    <p:nvPicPr>
                      <p:cNvPr id="0" name="图片 1647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557" y="2109366"/>
                        <a:ext cx="209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368" name="Text Box 8"/>
              <p:cNvSpPr txBox="1">
                <a:spLocks noChangeArrowheads="1"/>
              </p:cNvSpPr>
              <p:nvPr/>
            </p:nvSpPr>
            <p:spPr bwMode="auto">
              <a:xfrm>
                <a:off x="2696857" y="2642766"/>
                <a:ext cx="511550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]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上用拉格朗日中值定理</a:t>
                </a:r>
                <a:endPara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36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6857" y="2642766"/>
                <a:ext cx="5115503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01" r="12" b="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620657" y="2490366"/>
            <a:ext cx="0" cy="838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2519057" y="3328566"/>
          <a:ext cx="391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11" imgW="5219700" imgH="558800" progId="Equation.3">
                  <p:embed/>
                </p:oleObj>
              </mc:Choice>
              <mc:Fallback>
                <p:oleObj name="Equation" r:id="rId11" imgW="5219700" imgH="558800" progId="Equation.3">
                  <p:embed/>
                  <p:pic>
                    <p:nvPicPr>
                      <p:cNvPr id="0" name="图片 1647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057" y="3328566"/>
                        <a:ext cx="391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15657" y="3861966"/>
            <a:ext cx="28392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代入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中结论得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519057" y="4446166"/>
          <a:ext cx="3606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13" imgW="4813300" imgH="1765300" progId="Equation.3">
                  <p:embed/>
                </p:oleObj>
              </mc:Choice>
              <mc:Fallback>
                <p:oleObj name="Equation" r:id="rId13" imgW="4813300" imgH="1765300" progId="Equation.3">
                  <p:embed/>
                  <p:pic>
                    <p:nvPicPr>
                      <p:cNvPr id="0" name="图片 1647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057" y="4446166"/>
                        <a:ext cx="36068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15657" y="5804123"/>
            <a:ext cx="13692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因此得 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2531757" y="5661248"/>
          <a:ext cx="495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15" imgW="6604000" imgH="1231900" progId="Equation.3">
                  <p:embed/>
                </p:oleObj>
              </mc:Choice>
              <mc:Fallback>
                <p:oleObj name="Equation" r:id="rId15" imgW="6604000" imgH="1231900" progId="Equation.3">
                  <p:embed/>
                  <p:pic>
                    <p:nvPicPr>
                      <p:cNvPr id="0" name="图片 1647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757" y="5661248"/>
                        <a:ext cx="495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autoUpdateAnimBg="0"/>
      <p:bldP spid="15368" grpId="0" build="p" autoUpdateAnimBg="0"/>
      <p:bldP spid="15369" grpId="0" animBg="1"/>
      <p:bldP spid="15371" grpId="0" build="p" autoUpdateAnimBg="0"/>
      <p:bldP spid="1537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486150" y="4451052"/>
          <a:ext cx="110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6" name="Equation" r:id="rId4" imgW="1473200" imgH="1231900" progId="Equation.3">
                  <p:embed/>
                </p:oleObj>
              </mc:Choice>
              <mc:Fallback>
                <p:oleObj name="Equation" r:id="rId4" imgW="1473200" imgH="1231900" progId="Equation.3">
                  <p:embed/>
                  <p:pic>
                    <p:nvPicPr>
                      <p:cNvPr id="0" name="图片 177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4451052"/>
                        <a:ext cx="110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8559" y="791865"/>
            <a:ext cx="288131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892300" y="876002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7" name="Equation" r:id="rId6" imgW="3060700" imgH="546100" progId="Equation.3">
                  <p:embed/>
                </p:oleObj>
              </mc:Choice>
              <mc:Fallback>
                <p:oleObj name="Equation" r:id="rId6" imgW="3060700" imgH="546100" progId="Equation.3">
                  <p:embed/>
                  <p:pic>
                    <p:nvPicPr>
                      <p:cNvPr id="0" name="图片 177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876002"/>
                        <a:ext cx="229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9750" y="2573040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114800" y="783927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019800" y="749002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试证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584700" y="880765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8" name="Equation" r:id="rId8" imgW="1917700" imgH="546100" progId="Equation.3">
                  <p:embed/>
                </p:oleObj>
              </mc:Choice>
              <mc:Fallback>
                <p:oleObj name="Equation" r:id="rId8" imgW="1917700" imgH="546100" progId="Equation.3">
                  <p:embed/>
                  <p:pic>
                    <p:nvPicPr>
                      <p:cNvPr id="0" name="图片 177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880765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943100" y="1403052"/>
          <a:ext cx="40370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9" name="Equation" r:id="rId10" imgW="5384800" imgH="1231900" progId="Equation.3">
                  <p:embed/>
                </p:oleObj>
              </mc:Choice>
              <mc:Fallback>
                <p:oleObj name="Equation" r:id="rId10" imgW="5384800" imgH="1231900" progId="Equation.3">
                  <p:embed/>
                  <p:pic>
                    <p:nvPicPr>
                      <p:cNvPr id="0" name="图片 177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403052"/>
                        <a:ext cx="40370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968500" y="2419052"/>
          <a:ext cx="2474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0" name="Equation" r:id="rId12" imgW="3302000" imgH="1104900" progId="Equation.3">
                  <p:embed/>
                </p:oleObj>
              </mc:Choice>
              <mc:Fallback>
                <p:oleObj name="Equation" r:id="rId12" imgW="3302000" imgH="1104900" progId="Equation.3">
                  <p:embed/>
                  <p:pic>
                    <p:nvPicPr>
                      <p:cNvPr id="0" name="图片 177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419052"/>
                        <a:ext cx="2474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4462463" y="2393652"/>
          <a:ext cx="109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1" name="Equation" r:id="rId14" imgW="1460500" imgH="1231900" progId="Equation.3">
                  <p:embed/>
                </p:oleObj>
              </mc:Choice>
              <mc:Fallback>
                <p:oleObj name="Equation" r:id="rId14" imgW="1460500" imgH="1231900" progId="Equation.3">
                  <p:embed/>
                  <p:pic>
                    <p:nvPicPr>
                      <p:cNvPr id="0" name="图片 177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2393652"/>
                        <a:ext cx="109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72480" y="3538240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990600" y="3625552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2" name="Equation" r:id="rId16" imgW="1485900" imgH="558800" progId="Equation.3">
                  <p:embed/>
                </p:oleObj>
              </mc:Choice>
              <mc:Fallback>
                <p:oleObj name="Equation" r:id="rId16" imgW="1485900" imgH="558800" progId="Equation.3">
                  <p:embed/>
                  <p:pic>
                    <p:nvPicPr>
                      <p:cNvPr id="0" name="图片 177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25552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4038600" y="3384252"/>
          <a:ext cx="110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3" name="Equation" r:id="rId18" imgW="1473200" imgH="1231900" progId="Equation.3">
                  <p:embed/>
                </p:oleObj>
              </mc:Choice>
              <mc:Fallback>
                <p:oleObj name="Equation" r:id="rId18" imgW="1473200" imgH="1231900" progId="Equation.3">
                  <p:embed/>
                  <p:pic>
                    <p:nvPicPr>
                      <p:cNvPr id="0" name="图片 177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84252"/>
                        <a:ext cx="110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6553200" y="3657302"/>
          <a:ext cx="1450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4" name="Equation" r:id="rId20" imgW="1930400" imgH="546100" progId="Equation.3">
                  <p:embed/>
                </p:oleObj>
              </mc:Choice>
              <mc:Fallback>
                <p:oleObj name="Equation" r:id="rId20" imgW="1930400" imgH="546100" progId="Equation.3">
                  <p:embed/>
                  <p:pic>
                    <p:nvPicPr>
                      <p:cNvPr id="0" name="图片 177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57302"/>
                        <a:ext cx="14509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1828800" y="4438352"/>
          <a:ext cx="96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5" name="Equation" r:id="rId22" imgW="1282700" imgH="1206500" progId="Equation.3">
                  <p:embed/>
                </p:oleObj>
              </mc:Choice>
              <mc:Fallback>
                <p:oleObj name="Equation" r:id="rId22" imgW="1282700" imgH="1206500" progId="Equation.3">
                  <p:embed/>
                  <p:pic>
                    <p:nvPicPr>
                      <p:cNvPr id="0" name="图片 177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38352"/>
                        <a:ext cx="96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2705100" y="4451052"/>
          <a:ext cx="749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6" name="Equation" r:id="rId24" imgW="1003300" imgH="1231900" progId="Equation.3">
                  <p:embed/>
                </p:oleObj>
              </mc:Choice>
              <mc:Fallback>
                <p:oleObj name="Equation" r:id="rId24" imgW="1003300" imgH="1231900" progId="Equation.3">
                  <p:embed/>
                  <p:pic>
                    <p:nvPicPr>
                      <p:cNvPr id="0" name="图片 177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451052"/>
                        <a:ext cx="749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3810000" y="4438352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" name="Equation" r:id="rId26" imgW="901700" imgH="546100" progId="Equation.3">
                  <p:embed/>
                </p:oleObj>
              </mc:Choice>
              <mc:Fallback>
                <p:oleObj name="Equation" r:id="rId26" imgW="901700" imgH="546100" progId="Equation.3">
                  <p:embed/>
                  <p:pic>
                    <p:nvPicPr>
                      <p:cNvPr id="0" name="图片 177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38352"/>
                        <a:ext cx="67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4546600" y="4458990"/>
          <a:ext cx="11144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name="Equation" r:id="rId28" imgW="1485900" imgH="1181100" progId="Equation.3">
                  <p:embed/>
                </p:oleObj>
              </mc:Choice>
              <mc:Fallback>
                <p:oleObj name="Equation" r:id="rId28" imgW="1485900" imgH="1181100" progId="Equation.3">
                  <p:embed/>
                  <p:pic>
                    <p:nvPicPr>
                      <p:cNvPr id="0" name="图片 177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4458990"/>
                        <a:ext cx="11144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5683250" y="4362152"/>
          <a:ext cx="321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9" name="Equation" r:id="rId30" imgW="4279900" imgH="1358900" progId="Equation.3">
                  <p:embed/>
                </p:oleObj>
              </mc:Choice>
              <mc:Fallback>
                <p:oleObj name="Equation" r:id="rId30" imgW="4279900" imgH="1358900" progId="Equation.3">
                  <p:embed/>
                  <p:pic>
                    <p:nvPicPr>
                      <p:cNvPr id="0" name="图片 177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362152"/>
                        <a:ext cx="3213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6324600" y="5505152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" name="Equation" r:id="rId32" imgW="2959100" imgH="546100" progId="Equation.3">
                  <p:embed/>
                </p:oleObj>
              </mc:Choice>
              <mc:Fallback>
                <p:oleObj name="Equation" r:id="rId32" imgW="2959100" imgH="546100" progId="Equation.3">
                  <p:embed/>
                  <p:pic>
                    <p:nvPicPr>
                      <p:cNvPr id="0" name="图片 177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05152"/>
                        <a:ext cx="222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1905000" y="5568652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1" name="Equation" r:id="rId34" imgW="660400" imgH="419100" progId="Equation.3">
                  <p:embed/>
                </p:oleObj>
              </mc:Choice>
              <mc:Fallback>
                <p:oleObj name="Equation" r:id="rId34" imgW="660400" imgH="419100" progId="Equation.3">
                  <p:embed/>
                  <p:pic>
                    <p:nvPicPr>
                      <p:cNvPr id="0" name="图片 177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8652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407" name="Text Box 23"/>
              <p:cNvSpPr txBox="1">
                <a:spLocks noChangeArrowheads="1"/>
              </p:cNvSpPr>
              <p:nvPr/>
            </p:nvSpPr>
            <p:spPr bwMode="auto">
              <a:xfrm>
                <a:off x="535632" y="6021288"/>
                <a:ext cx="30480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𝐹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单调不减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16407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632" y="6021288"/>
                <a:ext cx="3048000" cy="519112"/>
              </a:xfrm>
              <a:prstGeom prst="rect">
                <a:avLst/>
              </a:prstGeom>
              <a:blipFill rotWithShape="1">
                <a:blip r:embed="rId36"/>
                <a:stretch>
                  <a:fillRect l="-11" t="-42" r="11" b="1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3509020" y="6129238"/>
          <a:ext cx="278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2" name="Equation" r:id="rId37" imgW="3708400" imgH="546100" progId="Equation.3">
                  <p:embed/>
                </p:oleObj>
              </mc:Choice>
              <mc:Fallback>
                <p:oleObj name="Equation" r:id="rId37" imgW="3708400" imgH="546100" progId="Equation.3">
                  <p:embed/>
                  <p:pic>
                    <p:nvPicPr>
                      <p:cNvPr id="0" name="图片 177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020" y="6129238"/>
                        <a:ext cx="278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6326832" y="6021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②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成立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086600" y="1506240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②</a:t>
            </a:r>
          </a:p>
        </p:txBody>
      </p:sp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2667000" y="4438352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3" name="Equation" r:id="rId39" imgW="977900" imgH="546100" progId="Equation.3">
                  <p:embed/>
                </p:oleObj>
              </mc:Choice>
              <mc:Fallback>
                <p:oleObj name="Equation" r:id="rId39" imgW="977900" imgH="546100" progId="Equation.3">
                  <p:embed/>
                  <p:pic>
                    <p:nvPicPr>
                      <p:cNvPr id="0" name="图片 177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38352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2209800" y="3625552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4" name="Equation" r:id="rId41" imgW="977900" imgH="546100" progId="Equation.3">
                  <p:embed/>
                </p:oleObj>
              </mc:Choice>
              <mc:Fallback>
                <p:oleObj name="Equation" r:id="rId41" imgW="977900" imgH="546100" progId="Equation.3">
                  <p:embed/>
                  <p:pic>
                    <p:nvPicPr>
                      <p:cNvPr id="0" name="图片 177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25552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5156200" y="3441402"/>
          <a:ext cx="144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5" name="Equation" r:id="rId43" imgW="1930400" imgH="1104900" progId="Equation.3">
                  <p:embed/>
                </p:oleObj>
              </mc:Choice>
              <mc:Fallback>
                <p:oleObj name="Equation" r:id="rId43" imgW="1930400" imgH="1104900" progId="Equation.3">
                  <p:embed/>
                  <p:pic>
                    <p:nvPicPr>
                      <p:cNvPr id="0" name="图片 177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441402"/>
                        <a:ext cx="144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3003550" y="3384252"/>
          <a:ext cx="101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6" name="Equation" r:id="rId45" imgW="1358900" imgH="1231900" progId="Equation.3">
                  <p:embed/>
                </p:oleObj>
              </mc:Choice>
              <mc:Fallback>
                <p:oleObj name="Equation" r:id="rId45" imgW="1358900" imgH="1231900" progId="Equation.3">
                  <p:embed/>
                  <p:pic>
                    <p:nvPicPr>
                      <p:cNvPr id="0" name="图片 177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3384252"/>
                        <a:ext cx="1016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5572125" y="2558752"/>
          <a:ext cx="1435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7" name="Equation" r:id="rId47" imgW="1917700" imgH="698500" progId="Equation.3">
                  <p:embed/>
                </p:oleObj>
              </mc:Choice>
              <mc:Fallback>
                <p:oleObj name="Equation" r:id="rId47" imgW="1917700" imgH="698500" progId="Equation.3">
                  <p:embed/>
                  <p:pic>
                    <p:nvPicPr>
                      <p:cNvPr id="0" name="图片 177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558752"/>
                        <a:ext cx="1435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6" grpId="0" autoUpdateAnimBg="0"/>
      <p:bldP spid="16407" grpId="0" autoUpdateAnimBg="0"/>
      <p:bldP spid="16409" grpId="0" autoUpdateAnimBg="0"/>
      <p:bldP spid="1641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7544" y="858093"/>
            <a:ext cx="1295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432051" y="873968"/>
            <a:ext cx="4664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9750" y="2031256"/>
            <a:ext cx="72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779588" y="924768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9" name="Equation" r:id="rId3" imgW="1016000" imgH="546100" progId="Equation.3">
                  <p:embed/>
                </p:oleObj>
              </mc:Choice>
              <mc:Fallback>
                <p:oleObj name="Equation" r:id="rId3" imgW="1016000" imgH="546100" progId="Equation.3">
                  <p:embed/>
                  <p:pic>
                    <p:nvPicPr>
                      <p:cNvPr id="0" name="图片 1869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924768"/>
                        <a:ext cx="76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465388" y="817548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922588" y="888256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0" name="Equation" r:id="rId5" imgW="977900" imgH="546100" progId="Equation.3">
                  <p:embed/>
                </p:oleObj>
              </mc:Choice>
              <mc:Fallback>
                <p:oleObj name="Equation" r:id="rId5" imgW="977900" imgH="546100" progId="Equation.3">
                  <p:embed/>
                  <p:pic>
                    <p:nvPicPr>
                      <p:cNvPr id="0" name="图片 1870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888256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608388" y="819993"/>
            <a:ext cx="1723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的原函数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7164288" y="880318"/>
          <a:ext cx="1547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1" name="Equation" r:id="rId7" imgW="2070100" imgH="596900" progId="Equation.3">
                  <p:embed/>
                </p:oleObj>
              </mc:Choice>
              <mc:Fallback>
                <p:oleObj name="Equation" r:id="rId7" imgW="2070100" imgH="596900" progId="Equation.3">
                  <p:embed/>
                  <p:pic>
                    <p:nvPicPr>
                      <p:cNvPr id="0" name="图片 187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880318"/>
                        <a:ext cx="1547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95536" y="1397843"/>
          <a:ext cx="34528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" name="Equation" r:id="rId9" imgW="4610100" imgH="698500" progId="Equation.3">
                  <p:embed/>
                </p:oleObj>
              </mc:Choice>
              <mc:Fallback>
                <p:oleObj name="Equation" r:id="rId9" imgW="4610100" imgH="698500" progId="Equation.3">
                  <p:embed/>
                  <p:pic>
                    <p:nvPicPr>
                      <p:cNvPr id="0" name="图片 187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97843"/>
                        <a:ext cx="34528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175250" y="79776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740400" y="924768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" name="Equation" r:id="rId11" imgW="1892300" imgH="546100" progId="Equation.3">
                  <p:embed/>
                </p:oleObj>
              </mc:Choice>
              <mc:Fallback>
                <p:oleObj name="Equation" r:id="rId11" imgW="1892300" imgH="546100" progId="Equation.3">
                  <p:embed/>
                  <p:pic>
                    <p:nvPicPr>
                      <p:cNvPr id="0" name="图片 187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924768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3924548" y="1507381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" name="Equation" r:id="rId13" imgW="1892300" imgH="546100" progId="Equation.3">
                  <p:embed/>
                </p:oleObj>
              </mc:Choice>
              <mc:Fallback>
                <p:oleObj name="Equation" r:id="rId13" imgW="1892300" imgH="546100" progId="Equation.3">
                  <p:embed/>
                  <p:pic>
                    <p:nvPicPr>
                      <p:cNvPr id="0" name="图片 187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548" y="1507381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296148" y="140736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5753348" y="1499443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" name="Equation" r:id="rId15" imgW="1117600" imgH="546100" progId="Equation.3">
                  <p:embed/>
                </p:oleObj>
              </mc:Choice>
              <mc:Fallback>
                <p:oleObj name="Equation" r:id="rId15" imgW="1117600" imgH="546100" progId="Equation.3">
                  <p:embed/>
                  <p:pic>
                    <p:nvPicPr>
                      <p:cNvPr id="0" name="图片 1870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348" y="1499443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263650" y="1994743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由题设</a:t>
            </a:r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2451100" y="2099518"/>
          <a:ext cx="2043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Equation" r:id="rId17" imgW="2730500" imgH="558800" progId="Equation.3">
                  <p:embed/>
                </p:oleObj>
              </mc:Choice>
              <mc:Fallback>
                <p:oleObj name="Equation" r:id="rId17" imgW="2730500" imgH="558800" progId="Equation.3">
                  <p:embed/>
                  <p:pic>
                    <p:nvPicPr>
                      <p:cNvPr id="0" name="图片 187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099518"/>
                        <a:ext cx="2043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495800" y="2031256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5029200" y="2029668"/>
          <a:ext cx="31226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" name="Equation" r:id="rId19" imgW="4165600" imgH="698500" progId="Equation.3">
                  <p:embed/>
                </p:oleObj>
              </mc:Choice>
              <mc:Fallback>
                <p:oleObj name="Equation" r:id="rId19" imgW="4165600" imgH="698500" progId="Equation.3">
                  <p:embed/>
                  <p:pic>
                    <p:nvPicPr>
                      <p:cNvPr id="0" name="图片 1870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29668"/>
                        <a:ext cx="31226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52524" y="277896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1805062" y="2778968"/>
          <a:ext cx="24368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8" name="Equation" r:id="rId21" imgW="3251200" imgH="825500" progId="Equation.3">
                  <p:embed/>
                </p:oleObj>
              </mc:Choice>
              <mc:Fallback>
                <p:oleObj name="Equation" r:id="rId21" imgW="3251200" imgH="825500" progId="Equation.3">
                  <p:embed/>
                  <p:pic>
                    <p:nvPicPr>
                      <p:cNvPr id="0" name="图片 1870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062" y="2778968"/>
                        <a:ext cx="24368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4332362" y="2766268"/>
          <a:ext cx="1663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" name="Equation" r:id="rId23" imgW="2222500" imgH="825500" progId="Equation.3">
                  <p:embed/>
                </p:oleObj>
              </mc:Choice>
              <mc:Fallback>
                <p:oleObj name="Equation" r:id="rId23" imgW="2222500" imgH="825500" progId="Equation.3">
                  <p:embed/>
                  <p:pic>
                    <p:nvPicPr>
                      <p:cNvPr id="0" name="图片 1870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362" y="2766268"/>
                        <a:ext cx="1663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6104012" y="2690068"/>
          <a:ext cx="22844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" name="Equation" r:id="rId25" imgW="3048000" imgH="1130300" progId="Equation.3">
                  <p:embed/>
                </p:oleObj>
              </mc:Choice>
              <mc:Fallback>
                <p:oleObj name="Equation" r:id="rId25" imgW="3048000" imgH="1130300" progId="Equation.3">
                  <p:embed/>
                  <p:pic>
                    <p:nvPicPr>
                      <p:cNvPr id="0" name="图片 187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012" y="2690068"/>
                        <a:ext cx="22844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552524" y="3555256"/>
            <a:ext cx="55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3017912" y="3585418"/>
          <a:ext cx="34782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" name="Equation" r:id="rId27" imgW="4635500" imgH="774700" progId="Equation.3">
                  <p:embed/>
                </p:oleObj>
              </mc:Choice>
              <mc:Fallback>
                <p:oleObj name="Equation" r:id="rId27" imgW="4635500" imgH="774700" progId="Equation.3">
                  <p:embed/>
                  <p:pic>
                    <p:nvPicPr>
                      <p:cNvPr id="0" name="图片 187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912" y="3585418"/>
                        <a:ext cx="34782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628724" y="4353768"/>
          <a:ext cx="1725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" name="Equation" r:id="rId29" imgW="2298700" imgH="546100" progId="Equation.3">
                  <p:embed/>
                </p:oleObj>
              </mc:Choice>
              <mc:Fallback>
                <p:oleObj name="Equation" r:id="rId29" imgW="2298700" imgH="546100" progId="Equation.3">
                  <p:embed/>
                  <p:pic>
                    <p:nvPicPr>
                      <p:cNvPr id="0" name="图片 187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24" y="4353768"/>
                        <a:ext cx="1725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2457524" y="4222006"/>
          <a:ext cx="2474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" name="Equation" r:id="rId31" imgW="3302000" imgH="698500" progId="Equation.3">
                  <p:embed/>
                </p:oleObj>
              </mc:Choice>
              <mc:Fallback>
                <p:oleObj name="Equation" r:id="rId31" imgW="3302000" imgH="698500" progId="Equation.3">
                  <p:embed/>
                  <p:pic>
                    <p:nvPicPr>
                      <p:cNvPr id="0" name="图片 187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524" y="4222006"/>
                        <a:ext cx="2474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5505524" y="4325193"/>
          <a:ext cx="130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4" name="Equation" r:id="rId33" imgW="1739900" imgH="546100" progId="Equation.3">
                  <p:embed/>
                </p:oleObj>
              </mc:Choice>
              <mc:Fallback>
                <p:oleObj name="Equation" r:id="rId33" imgW="1739900" imgH="546100" progId="Equation.3">
                  <p:embed/>
                  <p:pic>
                    <p:nvPicPr>
                      <p:cNvPr id="0" name="图片 187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524" y="4325193"/>
                        <a:ext cx="130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6800924" y="4226768"/>
            <a:ext cx="1112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</a:p>
        </p:txBody>
      </p:sp>
      <p:graphicFrame>
        <p:nvGraphicFramePr>
          <p:cNvPr id="18462" name="Object 30"/>
          <p:cNvGraphicFramePr>
            <a:graphicFrameLocks noChangeAspect="1"/>
          </p:cNvGraphicFramePr>
          <p:nvPr/>
        </p:nvGraphicFramePr>
        <p:xfrm>
          <a:off x="2990924" y="4926856"/>
          <a:ext cx="34401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5" name="Equation" r:id="rId35" imgW="4584700" imgH="774700" progId="Equation.3">
                  <p:embed/>
                </p:oleObj>
              </mc:Choice>
              <mc:Fallback>
                <p:oleObj name="Equation" r:id="rId35" imgW="4584700" imgH="774700" progId="Equation.3">
                  <p:embed/>
                  <p:pic>
                    <p:nvPicPr>
                      <p:cNvPr id="0" name="图片 187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924" y="4926856"/>
                        <a:ext cx="34401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52524" y="585236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18464" name="Object 32"/>
          <p:cNvGraphicFramePr>
            <a:graphicFrameLocks noChangeAspect="1"/>
          </p:cNvGraphicFramePr>
          <p:nvPr/>
        </p:nvGraphicFramePr>
        <p:xfrm>
          <a:off x="1989212" y="5928568"/>
          <a:ext cx="19161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6" name="Equation" r:id="rId37" imgW="2552700" imgH="558800" progId="Equation.3">
                  <p:embed/>
                </p:oleObj>
              </mc:Choice>
              <mc:Fallback>
                <p:oleObj name="Equation" r:id="rId37" imgW="2552700" imgH="558800" progId="Equation.3">
                  <p:embed/>
                  <p:pic>
                    <p:nvPicPr>
                      <p:cNvPr id="0" name="图片 187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212" y="5928568"/>
                        <a:ext cx="19161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Object 33"/>
          <p:cNvGraphicFramePr>
            <a:graphicFrameLocks noChangeAspect="1"/>
          </p:cNvGraphicFramePr>
          <p:nvPr/>
        </p:nvGraphicFramePr>
        <p:xfrm>
          <a:off x="3981524" y="5623768"/>
          <a:ext cx="26527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7" name="Equation" r:id="rId39" imgW="3543300" imgH="1485900" progId="Equation.3">
                  <p:embed/>
                </p:oleObj>
              </mc:Choice>
              <mc:Fallback>
                <p:oleObj name="Equation" r:id="rId39" imgW="3543300" imgH="1485900" progId="Equation.3">
                  <p:embed/>
                  <p:pic>
                    <p:nvPicPr>
                      <p:cNvPr id="0" name="图片 187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524" y="5623768"/>
                        <a:ext cx="26527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4972124" y="4222006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48" grpId="0" build="p" autoUpdateAnimBg="0" advAuto="0"/>
      <p:bldP spid="18450" grpId="0" build="p" autoUpdateAnimBg="0"/>
      <p:bldP spid="18452" grpId="0" build="p" autoUpdateAnimBg="0"/>
      <p:bldP spid="18456" grpId="0" build="p" autoUpdateAnimBg="0"/>
      <p:bldP spid="18461" grpId="0" build="p" autoUpdateAnimBg="0"/>
      <p:bldP spid="18463" grpId="0" build="p" autoUpdateAnimBg="0"/>
      <p:bldP spid="1846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4015" y="1031874"/>
            <a:ext cx="4824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计算定积分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092606" y="838183"/>
          <a:ext cx="2646966" cy="107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3" imgW="1282700" imgH="520700" progId="Equation.DSMT4">
                  <p:embed/>
                </p:oleObj>
              </mc:Choice>
              <mc:Fallback>
                <p:oleObj name="Equation" r:id="rId3" imgW="1282700" imgH="520700" progId="Equation.DSMT4">
                  <p:embed/>
                  <p:pic>
                    <p:nvPicPr>
                      <p:cNvPr id="0" name="图片 20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606" y="838183"/>
                        <a:ext cx="2646966" cy="1079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7040" y="1968499"/>
            <a:ext cx="863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450640" y="1897062"/>
          <a:ext cx="23034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5" imgW="1358900" imgH="520700" progId="Equation.DSMT4">
                  <p:embed/>
                </p:oleObj>
              </mc:Choice>
              <mc:Fallback>
                <p:oleObj name="Equation" r:id="rId5" imgW="1358900" imgH="520700" progId="Equation.DSMT4">
                  <p:embed/>
                  <p:pic>
                    <p:nvPicPr>
                      <p:cNvPr id="0" name="图片 20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640" y="1897062"/>
                        <a:ext cx="23034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377615" y="2833687"/>
          <a:ext cx="17859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7" imgW="1054100" imgH="520700" progId="Equation.DSMT4">
                  <p:embed/>
                </p:oleObj>
              </mc:Choice>
              <mc:Fallback>
                <p:oleObj name="Equation" r:id="rId7" imgW="1054100" imgH="520700" progId="Equation.DSMT4">
                  <p:embed/>
                  <p:pic>
                    <p:nvPicPr>
                      <p:cNvPr id="0" name="图片 20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615" y="2833687"/>
                        <a:ext cx="17859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149265" y="2833687"/>
          <a:ext cx="21891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9" imgW="1282700" imgH="520700" progId="Equation.DSMT4">
                  <p:embed/>
                </p:oleObj>
              </mc:Choice>
              <mc:Fallback>
                <p:oleObj name="Equation" r:id="rId9" imgW="1282700" imgH="520700" progId="Equation.DSMT4">
                  <p:embed/>
                  <p:pic>
                    <p:nvPicPr>
                      <p:cNvPr id="0" name="图片 20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265" y="2833687"/>
                        <a:ext cx="21891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252702" y="2733674"/>
          <a:ext cx="236061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Equation" r:id="rId11" imgW="1384300" imgH="647700" progId="Equation.DSMT4">
                  <p:embed/>
                </p:oleObj>
              </mc:Choice>
              <mc:Fallback>
                <p:oleObj name="Equation" r:id="rId11" imgW="1384300" imgH="647700" progId="Equation.DSMT4">
                  <p:embed/>
                  <p:pic>
                    <p:nvPicPr>
                      <p:cNvPr id="0" name="图片 20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2702" y="2733674"/>
                        <a:ext cx="236061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7643477" y="2833687"/>
          <a:ext cx="10080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13" imgW="596900" imgH="558800" progId="Equation.DSMT4">
                  <p:embed/>
                </p:oleObj>
              </mc:Choice>
              <mc:Fallback>
                <p:oleObj name="Equation" r:id="rId13" imgW="596900" imgH="558800" progId="Equation.DSMT4">
                  <p:embed/>
                  <p:pic>
                    <p:nvPicPr>
                      <p:cNvPr id="0" name="图片 20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477" y="2833687"/>
                        <a:ext cx="100806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58477" y="4087812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1306177" y="3957637"/>
          <a:ext cx="20145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15" imgW="1181100" imgH="520700" progId="Equation.DSMT4">
                  <p:embed/>
                </p:oleObj>
              </mc:Choice>
              <mc:Fallback>
                <p:oleObj name="Equation" r:id="rId15" imgW="1181100" imgH="520700" progId="Equation.DSMT4">
                  <p:embed/>
                  <p:pic>
                    <p:nvPicPr>
                      <p:cNvPr id="0" name="图片 20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177" y="3957637"/>
                        <a:ext cx="20145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3395327" y="3957637"/>
          <a:ext cx="20145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17" imgW="1181100" imgH="520700" progId="Equation.DSMT4">
                  <p:embed/>
                </p:oleObj>
              </mc:Choice>
              <mc:Fallback>
                <p:oleObj name="Equation" r:id="rId17" imgW="1181100" imgH="520700" progId="Equation.DSMT4">
                  <p:embed/>
                  <p:pic>
                    <p:nvPicPr>
                      <p:cNvPr id="0" name="图片 20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327" y="3957637"/>
                        <a:ext cx="20145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5511465" y="3957637"/>
          <a:ext cx="19573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Equation" r:id="rId19" imgW="1155700" imgH="520700" progId="Equation.DSMT4">
                  <p:embed/>
                </p:oleObj>
              </mc:Choice>
              <mc:Fallback>
                <p:oleObj name="Equation" r:id="rId19" imgW="1155700" imgH="520700" progId="Equation.DSMT4">
                  <p:embed/>
                  <p:pic>
                    <p:nvPicPr>
                      <p:cNvPr id="0" name="图片 20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465" y="3957637"/>
                        <a:ext cx="19573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3395327" y="5064124"/>
          <a:ext cx="14398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21" imgW="850900" imgH="558800" progId="Equation.DSMT4">
                  <p:embed/>
                </p:oleObj>
              </mc:Choice>
              <mc:Fallback>
                <p:oleObj name="Equation" r:id="rId21" imgW="850900" imgH="558800" progId="Equation.DSMT4">
                  <p:embed/>
                  <p:pic>
                    <p:nvPicPr>
                      <p:cNvPr id="0" name="图片 20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327" y="5064124"/>
                        <a:ext cx="14398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4835190" y="5076824"/>
          <a:ext cx="10366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23" imgW="609600" imgH="558800" progId="Equation.DSMT4">
                  <p:embed/>
                </p:oleObj>
              </mc:Choice>
              <mc:Fallback>
                <p:oleObj name="Equation" r:id="rId23" imgW="609600" imgH="558800" progId="Equation.DSMT4">
                  <p:embed/>
                  <p:pic>
                    <p:nvPicPr>
                      <p:cNvPr id="0" name="图片 20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190" y="5076824"/>
                        <a:ext cx="10366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1089" y="836712"/>
            <a:ext cx="19446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04689" y="908149"/>
            <a:ext cx="7343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         是以     为周期的连续函数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则对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945102" y="966887"/>
          <a:ext cx="7191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4" name="Equation" r:id="rId3" imgW="457200" imgH="266700" progId="Equation.DSMT4">
                  <p:embed/>
                </p:oleObj>
              </mc:Choice>
              <mc:Fallback>
                <p:oleObj name="Equation" r:id="rId3" imgW="457200" imgH="266700" progId="Equation.DSMT4">
                  <p:embed/>
                  <p:pic>
                    <p:nvPicPr>
                      <p:cNvPr id="0" name="图片 216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02" y="966887"/>
                        <a:ext cx="7191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635896" y="1019274"/>
          <a:ext cx="2921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5" name="Equation" r:id="rId5" imgW="190500" imgH="215900" progId="Equation.DSMT4">
                  <p:embed/>
                </p:oleObj>
              </mc:Choice>
              <mc:Fallback>
                <p:oleObj name="Equation" r:id="rId5" imgW="190500" imgH="215900" progId="Equation.DSMT4">
                  <p:embed/>
                  <p:pic>
                    <p:nvPicPr>
                      <p:cNvPr id="0" name="图片 21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019274"/>
                        <a:ext cx="2921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299502" y="1565152"/>
          <a:ext cx="1354218" cy="51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6" name="Equation" r:id="rId7" imgW="711200" imgH="266700" progId="Equation.DSMT4">
                  <p:embed/>
                </p:oleObj>
              </mc:Choice>
              <mc:Fallback>
                <p:oleObj name="Equation" r:id="rId7" imgW="711200" imgH="266700" progId="Equation.DSMT4">
                  <p:embed/>
                  <p:pic>
                    <p:nvPicPr>
                      <p:cNvPr id="0" name="图片 21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502" y="1565152"/>
                        <a:ext cx="1354218" cy="514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69542" y="1532037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145805" y="1459012"/>
          <a:ext cx="49545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7" name="Equation" r:id="rId9" imgW="3149600" imgH="469900" progId="Equation.DSMT4">
                  <p:embed/>
                </p:oleObj>
              </mc:Choice>
              <mc:Fallback>
                <p:oleObj name="Equation" r:id="rId9" imgW="3149600" imgH="469900" progId="Equation.DSMT4">
                  <p:embed/>
                  <p:pic>
                    <p:nvPicPr>
                      <p:cNvPr id="0" name="图片 21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805" y="1459012"/>
                        <a:ext cx="495458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68064" y="2238474"/>
            <a:ext cx="9366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1260226" y="2203549"/>
          <a:ext cx="15716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8" name="Equation" r:id="rId11" imgW="1003300" imgH="444500" progId="Equation.DSMT4">
                  <p:embed/>
                </p:oleObj>
              </mc:Choice>
              <mc:Fallback>
                <p:oleObj name="Equation" r:id="rId11" imgW="1003300" imgH="444500" progId="Equation.DSMT4">
                  <p:embed/>
                  <p:pic>
                    <p:nvPicPr>
                      <p:cNvPr id="0" name="图片 21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226" y="2203549"/>
                        <a:ext cx="15716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2844551" y="2203549"/>
          <a:ext cx="4902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9" name="Equation" r:id="rId13" imgW="3111500" imgH="444500" progId="Equation.DSMT4">
                  <p:embed/>
                </p:oleObj>
              </mc:Choice>
              <mc:Fallback>
                <p:oleObj name="Equation" r:id="rId13" imgW="3111500" imgH="444500" progId="Equation.DSMT4">
                  <p:embed/>
                  <p:pic>
                    <p:nvPicPr>
                      <p:cNvPr id="0" name="图片 21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551" y="2203549"/>
                        <a:ext cx="49022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6228184" y="2132856"/>
            <a:ext cx="576262" cy="862856"/>
          </a:xfrm>
          <a:prstGeom prst="ellipse">
            <a:avLst/>
          </a:prstGeom>
          <a:noFill/>
          <a:ln w="28575" algn="ctr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3131840" y="2205533"/>
            <a:ext cx="430982" cy="791419"/>
          </a:xfrm>
          <a:prstGeom prst="ellipse">
            <a:avLst/>
          </a:prstGeom>
          <a:noFill/>
          <a:ln w="28575" algn="ctr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6445001" y="2995712"/>
            <a:ext cx="0" cy="2159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3420814" y="3211612"/>
            <a:ext cx="302418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3420814" y="2924274"/>
            <a:ext cx="0" cy="287338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12526" y="3371949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1115764" y="3443387"/>
          <a:ext cx="13271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0" name="Equation" r:id="rId15" imgW="850900" imgH="266700" progId="Equation.DSMT4">
                  <p:embed/>
                </p:oleObj>
              </mc:Choice>
              <mc:Fallback>
                <p:oleObj name="Equation" r:id="rId15" imgW="850900" imgH="266700" progId="Equation.DSMT4">
                  <p:embed/>
                  <p:pic>
                    <p:nvPicPr>
                      <p:cNvPr id="0" name="图片 21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764" y="3443387"/>
                        <a:ext cx="13271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412751" y="3356074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20" name="Object 22"/>
          <p:cNvGraphicFramePr>
            <a:graphicFrameLocks noChangeAspect="1"/>
          </p:cNvGraphicFramePr>
          <p:nvPr/>
        </p:nvGraphicFramePr>
        <p:xfrm>
          <a:off x="2989014" y="3284637"/>
          <a:ext cx="15716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1" name="Equation" r:id="rId17" imgW="1003300" imgH="444500" progId="Equation.DSMT4">
                  <p:embed/>
                </p:oleObj>
              </mc:Choice>
              <mc:Fallback>
                <p:oleObj name="Equation" r:id="rId17" imgW="1003300" imgH="444500" progId="Equation.DSMT4">
                  <p:embed/>
                  <p:pic>
                    <p:nvPicPr>
                      <p:cNvPr id="0" name="图片 21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014" y="3284637"/>
                        <a:ext cx="15716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3"/>
          <p:cNvGraphicFramePr>
            <a:graphicFrameLocks noChangeAspect="1"/>
          </p:cNvGraphicFramePr>
          <p:nvPr/>
        </p:nvGraphicFramePr>
        <p:xfrm>
          <a:off x="4573339" y="3241774"/>
          <a:ext cx="21050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2" name="Equation" r:id="rId19" imgW="1333500" imgH="444500" progId="Equation.DSMT4">
                  <p:embed/>
                </p:oleObj>
              </mc:Choice>
              <mc:Fallback>
                <p:oleObj name="Equation" r:id="rId19" imgW="1333500" imgH="444500" progId="Equation.DSMT4">
                  <p:embed/>
                  <p:pic>
                    <p:nvPicPr>
                      <p:cNvPr id="0" name="图片 21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339" y="3241774"/>
                        <a:ext cx="21050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4"/>
          <p:cNvGraphicFramePr>
            <a:graphicFrameLocks noChangeAspect="1"/>
          </p:cNvGraphicFramePr>
          <p:nvPr/>
        </p:nvGraphicFramePr>
        <p:xfrm>
          <a:off x="6732339" y="3211612"/>
          <a:ext cx="16256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3" name="Equation" r:id="rId21" imgW="1028700" imgH="444500" progId="Equation.DSMT4">
                  <p:embed/>
                </p:oleObj>
              </mc:Choice>
              <mc:Fallback>
                <p:oleObj name="Equation" r:id="rId21" imgW="1028700" imgH="444500" progId="Equation.DSMT4">
                  <p:embed/>
                  <p:pic>
                    <p:nvPicPr>
                      <p:cNvPr id="0" name="图片 21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339" y="3211612"/>
                        <a:ext cx="16256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83964" y="4076799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24" name="Object 26"/>
          <p:cNvGraphicFramePr>
            <a:graphicFrameLocks noChangeAspect="1"/>
          </p:cNvGraphicFramePr>
          <p:nvPr/>
        </p:nvGraphicFramePr>
        <p:xfrm>
          <a:off x="1260226" y="4003774"/>
          <a:ext cx="15716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Equation" r:id="rId23" imgW="1003300" imgH="444500" progId="Equation.DSMT4">
                  <p:embed/>
                </p:oleObj>
              </mc:Choice>
              <mc:Fallback>
                <p:oleObj name="Equation" r:id="rId23" imgW="1003300" imgH="444500" progId="Equation.DSMT4">
                  <p:embed/>
                  <p:pic>
                    <p:nvPicPr>
                      <p:cNvPr id="0" name="图片 21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226" y="4003774"/>
                        <a:ext cx="15716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7"/>
          <p:cNvGraphicFramePr>
            <a:graphicFrameLocks noChangeAspect="1"/>
          </p:cNvGraphicFramePr>
          <p:nvPr/>
        </p:nvGraphicFramePr>
        <p:xfrm>
          <a:off x="2915989" y="4003774"/>
          <a:ext cx="466248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5" name="Equation" r:id="rId25" imgW="2959100" imgH="444500" progId="Equation.DSMT4">
                  <p:embed/>
                </p:oleObj>
              </mc:Choice>
              <mc:Fallback>
                <p:oleObj name="Equation" r:id="rId25" imgW="2959100" imgH="444500" progId="Equation.DSMT4">
                  <p:embed/>
                  <p:pic>
                    <p:nvPicPr>
                      <p:cNvPr id="0" name="图片 21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989" y="4003774"/>
                        <a:ext cx="4662487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8"/>
          <p:cNvGraphicFramePr>
            <a:graphicFrameLocks noChangeAspect="1"/>
          </p:cNvGraphicFramePr>
          <p:nvPr/>
        </p:nvGraphicFramePr>
        <p:xfrm>
          <a:off x="2915989" y="4724499"/>
          <a:ext cx="15986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6" name="Equation" r:id="rId27" imgW="1016000" imgH="444500" progId="Equation.DSMT4">
                  <p:embed/>
                </p:oleObj>
              </mc:Choice>
              <mc:Fallback>
                <p:oleObj name="Equation" r:id="rId27" imgW="1016000" imgH="444500" progId="Equation.DSMT4">
                  <p:embed/>
                  <p:pic>
                    <p:nvPicPr>
                      <p:cNvPr id="0" name="图片 21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989" y="4724499"/>
                        <a:ext cx="1598612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3276351" y="4724499"/>
            <a:ext cx="1152525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6300539" y="4724499"/>
            <a:ext cx="1152525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612526" y="5445224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特别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30" name="Object 32"/>
          <p:cNvGraphicFramePr>
            <a:graphicFrameLocks noChangeAspect="1"/>
          </p:cNvGraphicFramePr>
          <p:nvPr/>
        </p:nvGraphicFramePr>
        <p:xfrm>
          <a:off x="1980951" y="5503962"/>
          <a:ext cx="13858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7" name="Equation" r:id="rId29" imgW="876300" imgH="292100" progId="Equation.DSMT4">
                  <p:embed/>
                </p:oleObj>
              </mc:Choice>
              <mc:Fallback>
                <p:oleObj name="Equation" r:id="rId29" imgW="876300" imgH="292100" progId="Equation.DSMT4">
                  <p:embed/>
                  <p:pic>
                    <p:nvPicPr>
                      <p:cNvPr id="0" name="图片 21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951" y="5503962"/>
                        <a:ext cx="13858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420814" y="5445224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32" name="Object 34"/>
          <p:cNvGraphicFramePr>
            <a:graphicFrameLocks noChangeAspect="1"/>
          </p:cNvGraphicFramePr>
          <p:nvPr/>
        </p:nvGraphicFramePr>
        <p:xfrm>
          <a:off x="3911351" y="5345212"/>
          <a:ext cx="159861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8" name="Equation" r:id="rId31" imgW="1016000" imgH="469900" progId="Equation.DSMT4">
                  <p:embed/>
                </p:oleObj>
              </mc:Choice>
              <mc:Fallback>
                <p:oleObj name="Equation" r:id="rId31" imgW="1016000" imgH="469900" progId="Equation.DSMT4">
                  <p:embed/>
                  <p:pic>
                    <p:nvPicPr>
                      <p:cNvPr id="0" name="图片 21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351" y="5345212"/>
                        <a:ext cx="159861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5"/>
          <p:cNvGraphicFramePr>
            <a:graphicFrameLocks noChangeAspect="1"/>
          </p:cNvGraphicFramePr>
          <p:nvPr/>
        </p:nvGraphicFramePr>
        <p:xfrm>
          <a:off x="5581401" y="5372199"/>
          <a:ext cx="15986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9" name="Equation" r:id="rId33" imgW="1016000" imgH="444500" progId="Equation.DSMT4">
                  <p:embed/>
                </p:oleObj>
              </mc:Choice>
              <mc:Fallback>
                <p:oleObj name="Equation" r:id="rId33" imgW="1016000" imgH="444500" progId="Equation.DSMT4">
                  <p:embed/>
                  <p:pic>
                    <p:nvPicPr>
                      <p:cNvPr id="0" name="图片 21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401" y="5372199"/>
                        <a:ext cx="159861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9" grpId="0"/>
      <p:bldP spid="23" grpId="0"/>
      <p:bldP spid="27" grpId="0" animBg="1"/>
      <p:bldP spid="28" grpId="0" animBg="1"/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692" y="876300"/>
            <a:ext cx="4824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计算定积分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351773" y="762012"/>
          <a:ext cx="2588379" cy="9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2" name="Equation" r:id="rId3" imgW="22250400" imgH="7924800" progId="Equation.DSMT4">
                  <p:embed/>
                </p:oleObj>
              </mc:Choice>
              <mc:Fallback>
                <p:oleObj name="Equation" r:id="rId3" imgW="22250400" imgH="7924800" progId="Equation.DSMT4">
                  <p:embed/>
                  <p:pic>
                    <p:nvPicPr>
                      <p:cNvPr id="0" name="图片 22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773" y="762012"/>
                        <a:ext cx="2588379" cy="9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6011863" y="1682750"/>
            <a:ext cx="2881312" cy="1785938"/>
            <a:chOff x="6011863" y="1682750"/>
            <a:chExt cx="2881312" cy="1785938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6011863" y="2965450"/>
              <a:ext cx="2881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V="1">
              <a:off x="7380288" y="1741488"/>
              <a:ext cx="0" cy="172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7380288" y="2460625"/>
              <a:ext cx="576262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7956550" y="2460625"/>
              <a:ext cx="0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7885113" y="2462213"/>
              <a:ext cx="71437" cy="71437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7956550" y="2460625"/>
              <a:ext cx="576263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8532813" y="2460625"/>
              <a:ext cx="0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8461375" y="2460625"/>
              <a:ext cx="71438" cy="7143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6804025" y="2460625"/>
              <a:ext cx="576263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7308850" y="2460625"/>
              <a:ext cx="71438" cy="7143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6227763" y="2460625"/>
              <a:ext cx="576262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6804025" y="2460625"/>
              <a:ext cx="0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6732588" y="2460625"/>
              <a:ext cx="71437" cy="7143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7" name="Object 18"/>
            <p:cNvGraphicFramePr>
              <a:graphicFrameLocks noChangeAspect="1"/>
            </p:cNvGraphicFramePr>
            <p:nvPr/>
          </p:nvGraphicFramePr>
          <p:xfrm>
            <a:off x="7164388" y="2965450"/>
            <a:ext cx="18415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3" name="Equation" r:id="rId5" imgW="203200" imgH="241300" progId="Equation.DSMT4">
                    <p:embed/>
                  </p:oleObj>
                </mc:Choice>
                <mc:Fallback>
                  <p:oleObj name="Equation" r:id="rId5" imgW="203200" imgH="241300" progId="Equation.DSMT4">
                    <p:embed/>
                    <p:pic>
                      <p:nvPicPr>
                        <p:cNvPr id="0" name="图片 226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388" y="2965450"/>
                          <a:ext cx="18415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9"/>
            <p:cNvGraphicFramePr>
              <a:graphicFrameLocks noChangeAspect="1"/>
            </p:cNvGraphicFramePr>
            <p:nvPr/>
          </p:nvGraphicFramePr>
          <p:xfrm>
            <a:off x="8739187" y="2983208"/>
            <a:ext cx="153988" cy="16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4" name="Equation" r:id="rId7" imgW="165100" imgH="190500" progId="Equation.DSMT4">
                    <p:embed/>
                  </p:oleObj>
                </mc:Choice>
                <mc:Fallback>
                  <p:oleObj name="Equation" r:id="rId7" imgW="165100" imgH="190500" progId="Equation.DSMT4">
                    <p:embed/>
                    <p:pic>
                      <p:nvPicPr>
                        <p:cNvPr id="0" name="图片 226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9187" y="2983208"/>
                          <a:ext cx="153988" cy="168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0"/>
            <p:cNvGraphicFramePr>
              <a:graphicFrameLocks noChangeAspect="1"/>
            </p:cNvGraphicFramePr>
            <p:nvPr/>
          </p:nvGraphicFramePr>
          <p:xfrm>
            <a:off x="7172325" y="1682750"/>
            <a:ext cx="168275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5" name="Equation" r:id="rId9" imgW="190500" imgH="215900" progId="Equation.DSMT4">
                    <p:embed/>
                  </p:oleObj>
                </mc:Choice>
                <mc:Fallback>
                  <p:oleObj name="Equation" r:id="rId9" imgW="190500" imgH="215900" progId="Equation.DSMT4">
                    <p:embed/>
                    <p:pic>
                      <p:nvPicPr>
                        <p:cNvPr id="0" name="图片 226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2325" y="1682750"/>
                          <a:ext cx="168275" cy="201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1"/>
            <p:cNvGraphicFramePr>
              <a:graphicFrameLocks noChangeAspect="1"/>
            </p:cNvGraphicFramePr>
            <p:nvPr/>
          </p:nvGraphicFramePr>
          <p:xfrm>
            <a:off x="7202488" y="2251075"/>
            <a:ext cx="106362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6" name="Equation" r:id="rId11" imgW="114300" imgH="215900" progId="Equation.DSMT4">
                    <p:embed/>
                  </p:oleObj>
                </mc:Choice>
                <mc:Fallback>
                  <p:oleObj name="Equation" r:id="rId11" imgW="114300" imgH="215900" progId="Equation.DSMT4">
                    <p:embed/>
                    <p:pic>
                      <p:nvPicPr>
                        <p:cNvPr id="0" name="图片 226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2488" y="2251075"/>
                          <a:ext cx="106362" cy="201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2"/>
            <p:cNvGraphicFramePr>
              <a:graphicFrameLocks noChangeAspect="1"/>
            </p:cNvGraphicFramePr>
            <p:nvPr/>
          </p:nvGraphicFramePr>
          <p:xfrm>
            <a:off x="7850188" y="2973388"/>
            <a:ext cx="106362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7" name="Equation" r:id="rId13" imgW="114300" imgH="215900" progId="Equation.DSMT4">
                    <p:embed/>
                  </p:oleObj>
                </mc:Choice>
                <mc:Fallback>
                  <p:oleObj name="Equation" r:id="rId13" imgW="114300" imgH="215900" progId="Equation.DSMT4">
                    <p:embed/>
                    <p:pic>
                      <p:nvPicPr>
                        <p:cNvPr id="0" name="图片 226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0188" y="2973388"/>
                          <a:ext cx="106362" cy="200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3"/>
            <p:cNvGraphicFramePr>
              <a:graphicFrameLocks noChangeAspect="1"/>
            </p:cNvGraphicFramePr>
            <p:nvPr/>
          </p:nvGraphicFramePr>
          <p:xfrm>
            <a:off x="8402638" y="2973388"/>
            <a:ext cx="153987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8" name="Equation" r:id="rId15" imgW="165100" imgH="215900" progId="Equation.DSMT4">
                    <p:embed/>
                  </p:oleObj>
                </mc:Choice>
                <mc:Fallback>
                  <p:oleObj name="Equation" r:id="rId15" imgW="165100" imgH="215900" progId="Equation.DSMT4">
                    <p:embed/>
                    <p:pic>
                      <p:nvPicPr>
                        <p:cNvPr id="0" name="图片 226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2638" y="2973388"/>
                          <a:ext cx="153987" cy="200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4"/>
            <p:cNvGraphicFramePr>
              <a:graphicFrameLocks noChangeAspect="1"/>
            </p:cNvGraphicFramePr>
            <p:nvPr/>
          </p:nvGraphicFramePr>
          <p:xfrm>
            <a:off x="6710363" y="2973388"/>
            <a:ext cx="230187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9" name="Equation" r:id="rId17" imgW="254000" imgH="215900" progId="Equation.DSMT4">
                    <p:embed/>
                  </p:oleObj>
                </mc:Choice>
                <mc:Fallback>
                  <p:oleObj name="Equation" r:id="rId17" imgW="254000" imgH="215900" progId="Equation.DSMT4">
                    <p:embed/>
                    <p:pic>
                      <p:nvPicPr>
                        <p:cNvPr id="0" name="图片 22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0363" y="2973388"/>
                          <a:ext cx="230187" cy="200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5"/>
            <p:cNvGraphicFramePr>
              <a:graphicFrameLocks noChangeAspect="1"/>
            </p:cNvGraphicFramePr>
            <p:nvPr/>
          </p:nvGraphicFramePr>
          <p:xfrm>
            <a:off x="6126163" y="2973388"/>
            <a:ext cx="24447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0" name="Equation" r:id="rId19" imgW="266700" imgH="215900" progId="Equation.DSMT4">
                    <p:embed/>
                  </p:oleObj>
                </mc:Choice>
                <mc:Fallback>
                  <p:oleObj name="Equation" r:id="rId19" imgW="266700" imgH="215900" progId="Equation.DSMT4">
                    <p:embed/>
                    <p:pic>
                      <p:nvPicPr>
                        <p:cNvPr id="0" name="图片 226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163" y="2973388"/>
                          <a:ext cx="244475" cy="200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682402" y="1597025"/>
            <a:ext cx="792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1259632" y="1720295"/>
          <a:ext cx="2015173" cy="466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Equation" r:id="rId21" imgW="1168400" imgH="266700" progId="Equation.DSMT4">
                  <p:embed/>
                </p:oleObj>
              </mc:Choice>
              <mc:Fallback>
                <p:oleObj name="Equation" r:id="rId21" imgW="1168400" imgH="266700" progId="Equation.DSMT4">
                  <p:embed/>
                  <p:pic>
                    <p:nvPicPr>
                      <p:cNvPr id="0" name="图片 22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20295"/>
                        <a:ext cx="2015173" cy="466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03352" y="1668463"/>
            <a:ext cx="3744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是周期为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330102" y="2317750"/>
            <a:ext cx="3743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当              时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29" name="Object 30"/>
          <p:cNvGraphicFramePr>
            <a:graphicFrameLocks noChangeAspect="1"/>
          </p:cNvGraphicFramePr>
          <p:nvPr/>
        </p:nvGraphicFramePr>
        <p:xfrm>
          <a:off x="1822739" y="2350183"/>
          <a:ext cx="1381109" cy="44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name="Equation" r:id="rId23" imgW="723900" imgH="241300" progId="Equation.DSMT4">
                  <p:embed/>
                </p:oleObj>
              </mc:Choice>
              <mc:Fallback>
                <p:oleObj name="Equation" r:id="rId23" imgW="723900" imgH="241300" progId="Equation.DSMT4">
                  <p:embed/>
                  <p:pic>
                    <p:nvPicPr>
                      <p:cNvPr id="0" name="图片 22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739" y="2350183"/>
                        <a:ext cx="1381109" cy="449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1"/>
          <p:cNvGraphicFramePr>
            <a:graphicFrameLocks noChangeAspect="1"/>
          </p:cNvGraphicFramePr>
          <p:nvPr/>
        </p:nvGraphicFramePr>
        <p:xfrm>
          <a:off x="3741667" y="2326976"/>
          <a:ext cx="1766437" cy="56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Equation" r:id="rId25" imgW="850900" imgH="266700" progId="Equation.DSMT4">
                  <p:embed/>
                </p:oleObj>
              </mc:Choice>
              <mc:Fallback>
                <p:oleObj name="Equation" r:id="rId25" imgW="850900" imgH="266700" progId="Equation.DSMT4">
                  <p:embed/>
                  <p:pic>
                    <p:nvPicPr>
                      <p:cNvPr id="0" name="图片 22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667" y="2326976"/>
                        <a:ext cx="1766437" cy="564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330102" y="2965450"/>
            <a:ext cx="2736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graphicFrame>
        <p:nvGraphicFramePr>
          <p:cNvPr id="32" name="Object 33"/>
          <p:cNvGraphicFramePr>
            <a:graphicFrameLocks noChangeAspect="1"/>
          </p:cNvGraphicFramePr>
          <p:nvPr/>
        </p:nvGraphicFramePr>
        <p:xfrm>
          <a:off x="1151271" y="3498862"/>
          <a:ext cx="2446811" cy="9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4" name="Equation" r:id="rId27" imgW="1168400" imgH="444500" progId="Equation.DSMT4">
                  <p:embed/>
                </p:oleObj>
              </mc:Choice>
              <mc:Fallback>
                <p:oleObj name="Equation" r:id="rId27" imgW="1168400" imgH="444500" progId="Equation.DSMT4">
                  <p:embed/>
                  <p:pic>
                    <p:nvPicPr>
                      <p:cNvPr id="0" name="图片 22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271" y="3498862"/>
                        <a:ext cx="2446811" cy="9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4"/>
          <p:cNvGraphicFramePr>
            <a:graphicFrameLocks noChangeAspect="1"/>
          </p:cNvGraphicFramePr>
          <p:nvPr/>
        </p:nvGraphicFramePr>
        <p:xfrm>
          <a:off x="3635896" y="3488670"/>
          <a:ext cx="1703049" cy="9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5" name="Equation" r:id="rId29" imgW="812800" imgH="444500" progId="Equation.DSMT4">
                  <p:embed/>
                </p:oleObj>
              </mc:Choice>
              <mc:Fallback>
                <p:oleObj name="Equation" r:id="rId29" imgW="812800" imgH="444500" progId="Equation.DSMT4">
                  <p:embed/>
                  <p:pic>
                    <p:nvPicPr>
                      <p:cNvPr id="0" name="图片 22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488670"/>
                        <a:ext cx="1703049" cy="9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5"/>
          <p:cNvGraphicFramePr>
            <a:graphicFrameLocks noChangeAspect="1"/>
          </p:cNvGraphicFramePr>
          <p:nvPr/>
        </p:nvGraphicFramePr>
        <p:xfrm>
          <a:off x="5291070" y="3468688"/>
          <a:ext cx="745876" cy="109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6" name="Equation" r:id="rId31" imgW="355600" imgH="520700" progId="Equation.DSMT4">
                  <p:embed/>
                </p:oleObj>
              </mc:Choice>
              <mc:Fallback>
                <p:oleObj name="Equation" r:id="rId31" imgW="355600" imgH="520700" progId="Equation.DSMT4">
                  <p:embed/>
                  <p:pic>
                    <p:nvPicPr>
                      <p:cNvPr id="0" name="图片 22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070" y="3468688"/>
                        <a:ext cx="745876" cy="1096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56469" y="1428254"/>
          <a:ext cx="22653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3" imgW="1066800" imgH="495300" progId="Equation.DSMT4">
                  <p:embed/>
                </p:oleObj>
              </mc:Choice>
              <mc:Fallback>
                <p:oleObj name="Equation" r:id="rId3" imgW="1066800" imgH="495300" progId="Equation.DSMT4">
                  <p:embed/>
                  <p:pic>
                    <p:nvPicPr>
                      <p:cNvPr id="0" name="图片 72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469" y="1428254"/>
                        <a:ext cx="22653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68733" y="836712"/>
            <a:ext cx="5183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求下列导数：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56469" y="2939554"/>
          <a:ext cx="28400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5" imgW="1333500" imgH="495300" progId="Equation.DSMT4">
                  <p:embed/>
                </p:oleObj>
              </mc:Choice>
              <mc:Fallback>
                <p:oleObj name="Equation" r:id="rId5" imgW="1333500" imgH="495300" progId="Equation.DSMT4">
                  <p:embed/>
                  <p:pic>
                    <p:nvPicPr>
                      <p:cNvPr id="0" name="图片 72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469" y="2939554"/>
                        <a:ext cx="28400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85032" y="4596904"/>
          <a:ext cx="29829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7" imgW="1409700" imgH="495300" progId="Equation.DSMT4">
                  <p:embed/>
                </p:oleObj>
              </mc:Choice>
              <mc:Fallback>
                <p:oleObj name="Equation" r:id="rId7" imgW="1409700" imgH="495300" progId="Equation.DSMT4">
                  <p:embed/>
                  <p:pic>
                    <p:nvPicPr>
                      <p:cNvPr id="0" name="图片 72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032" y="4596904"/>
                        <a:ext cx="298291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14007" y="1499691"/>
          <a:ext cx="24431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9" imgW="1155700" imgH="495300" progId="Equation.DSMT4">
                  <p:embed/>
                </p:oleObj>
              </mc:Choice>
              <mc:Fallback>
                <p:oleObj name="Equation" r:id="rId9" imgW="1155700" imgH="495300" progId="Equation.DSMT4">
                  <p:embed/>
                  <p:pic>
                    <p:nvPicPr>
                      <p:cNvPr id="0" name="图片 725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007" y="1499691"/>
                        <a:ext cx="24431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55282" y="3012579"/>
          <a:ext cx="28035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11" imgW="1320800" imgH="495300" progId="Equation.DSMT4">
                  <p:embed/>
                </p:oleObj>
              </mc:Choice>
              <mc:Fallback>
                <p:oleObj name="Equation" r:id="rId11" imgW="1320800" imgH="495300" progId="Equation.DSMT4">
                  <p:embed/>
                  <p:pic>
                    <p:nvPicPr>
                      <p:cNvPr id="0" name="图片 72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282" y="3012579"/>
                        <a:ext cx="28035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860032" y="4596904"/>
          <a:ext cx="30559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13" imgW="1435100" imgH="495300" progId="Equation.DSMT4">
                  <p:embed/>
                </p:oleObj>
              </mc:Choice>
              <mc:Fallback>
                <p:oleObj name="Equation" r:id="rId13" imgW="1435100" imgH="495300" progId="Equation.DSMT4">
                  <p:embed/>
                  <p:pic>
                    <p:nvPicPr>
                      <p:cNvPr id="0" name="图片 72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596904"/>
                        <a:ext cx="30559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5562" y="799356"/>
            <a:ext cx="1454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kumimoji="0" lang="zh-CN" altLang="zh-CN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750" y="2622575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解：</a:t>
            </a:r>
            <a:endParaRPr kumimoji="0" 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58900" y="817563"/>
          <a:ext cx="53467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" name="Equation" r:id="rId3" imgW="54254400" imgH="5486400" progId="Equation.DSMT4">
                  <p:embed/>
                </p:oleObj>
              </mc:Choice>
              <mc:Fallback>
                <p:oleObj name="Equation" r:id="rId3" imgW="54254400" imgH="5486400" progId="Equation.DSMT4">
                  <p:embed/>
                  <p:pic>
                    <p:nvPicPr>
                      <p:cNvPr id="0" name="图片 84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817563"/>
                        <a:ext cx="53467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9250" y="785069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且由方程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62088" y="1307356"/>
          <a:ext cx="59499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" name="Equation" r:id="rId5" imgW="7937500" imgH="1104900" progId="Equation.DSMT4">
                  <p:embed/>
                </p:oleObj>
              </mc:Choice>
              <mc:Fallback>
                <p:oleObj name="Equation" r:id="rId5" imgW="7937500" imgH="1104900" progId="Equation.DSMT4">
                  <p:embed/>
                  <p:pic>
                    <p:nvPicPr>
                      <p:cNvPr id="0" name="图片 84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307356"/>
                        <a:ext cx="59499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494021" y="2027064"/>
                <a:ext cx="386195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确定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的函数 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021" y="2027064"/>
                <a:ext cx="3861955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6" t="-28" r="13" b="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65848" y="2139776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" name="Equation" r:id="rId8" imgW="1117600" imgH="546100" progId="Equation.DSMT4">
                  <p:embed/>
                </p:oleObj>
              </mc:Choice>
              <mc:Fallback>
                <p:oleObj name="Equation" r:id="rId8" imgW="1117600" imgH="546100" progId="Equation.DSMT4">
                  <p:embed/>
                  <p:pic>
                    <p:nvPicPr>
                      <p:cNvPr id="0" name="图片 840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848" y="2139776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1143000" y="2616026"/>
                <a:ext cx="369203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方程两端对</a:t>
                </a:r>
                <a14:m>
                  <m:oMath xmlns:m="http://schemas.openxmlformats.org/officeDocument/2006/math">
                    <m:r>
                      <a:rPr kumimoji="0" 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求导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得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616026"/>
                <a:ext cx="3692036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88" r="4" b="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43608" y="3305319"/>
          <a:ext cx="106172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4" name="Equation" r:id="rId11" imgW="1282700" imgH="546100" progId="Equation.DSMT4">
                  <p:embed/>
                </p:oleObj>
              </mc:Choice>
              <mc:Fallback>
                <p:oleObj name="Equation" r:id="rId11" imgW="1282700" imgH="546100" progId="Equation.DSMT4">
                  <p:embed/>
                  <p:pic>
                    <p:nvPicPr>
                      <p:cNvPr id="0" name="图片 84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05319"/>
                        <a:ext cx="106172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671466" y="3076401"/>
          <a:ext cx="198374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Equation" r:id="rId13" imgW="2400300" imgH="1104900" progId="Equation.DSMT4">
                  <p:embed/>
                </p:oleObj>
              </mc:Choice>
              <mc:Fallback>
                <p:oleObj name="Equation" r:id="rId13" imgW="2400300" imgH="1104900" progId="Equation.DSMT4">
                  <p:embed/>
                  <p:pic>
                    <p:nvPicPr>
                      <p:cNvPr id="0" name="图片 840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466" y="3076401"/>
                        <a:ext cx="198374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744800" y="3295159"/>
          <a:ext cx="206756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6" name="Equation" r:id="rId15" imgW="2501900" imgH="558800" progId="Equation.DSMT4">
                  <p:embed/>
                </p:oleObj>
              </mc:Choice>
              <mc:Fallback>
                <p:oleObj name="Equation" r:id="rId15" imgW="2501900" imgH="558800" progId="Equation.DSMT4">
                  <p:embed/>
                  <p:pic>
                    <p:nvPicPr>
                      <p:cNvPr id="0" name="图片 840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800" y="3295159"/>
                        <a:ext cx="206756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248150" y="3803476"/>
          <a:ext cx="209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7" name="Equation" r:id="rId17" imgW="2794000" imgH="1104900" progId="Equation.DSMT4">
                  <p:embed/>
                </p:oleObj>
              </mc:Choice>
              <mc:Fallback>
                <p:oleObj name="Equation" r:id="rId17" imgW="2794000" imgH="1104900" progId="Equation.DSMT4">
                  <p:embed/>
                  <p:pic>
                    <p:nvPicPr>
                      <p:cNvPr id="0" name="图片 840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3803476"/>
                        <a:ext cx="209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362700" y="3993976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Equation" r:id="rId19" imgW="1879600" imgH="546100" progId="Equation.DSMT4">
                  <p:embed/>
                </p:oleObj>
              </mc:Choice>
              <mc:Fallback>
                <p:oleObj name="Equation" r:id="rId19" imgW="1879600" imgH="546100" progId="Equation.DSMT4">
                  <p:embed/>
                  <p:pic>
                    <p:nvPicPr>
                      <p:cNvPr id="0" name="图片 84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993976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982138" y="3312621"/>
          <a:ext cx="157861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Equation" r:id="rId21" imgW="1917700" imgH="558800" progId="Equation.DSMT4">
                  <p:embed/>
                </p:oleObj>
              </mc:Choice>
              <mc:Fallback>
                <p:oleObj name="Equation" r:id="rId21" imgW="1917700" imgH="558800" progId="Equation.DSMT4">
                  <p:embed/>
                  <p:pic>
                    <p:nvPicPr>
                      <p:cNvPr id="0" name="图片 84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138" y="3312621"/>
                        <a:ext cx="157861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228600" y="4614689"/>
                <a:ext cx="206864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令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=1</m:t>
                    </m:r>
                  </m:oMath>
                </a14:m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得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614689"/>
                <a:ext cx="2068643" cy="523220"/>
              </a:xfrm>
              <a:prstGeom prst="rect">
                <a:avLst/>
              </a:prstGeom>
              <a:blipFill rotWithShape="1">
                <a:blip r:embed="rId23"/>
                <a:stretch>
                  <a:fillRect t="-28" r="22" b="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305050" y="4501976"/>
          <a:ext cx="4000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24" imgW="5334000" imgH="1104900" progId="Equation.DSMT4">
                  <p:embed/>
                </p:oleObj>
              </mc:Choice>
              <mc:Fallback>
                <p:oleObj name="Equation" r:id="rId24" imgW="5334000" imgH="1104900" progId="Equation.DSMT4">
                  <p:embed/>
                  <p:pic>
                    <p:nvPicPr>
                      <p:cNvPr id="0" name="图片 84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4501976"/>
                        <a:ext cx="4000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179388" y="5333405"/>
                <a:ext cx="261161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再对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求导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得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5333405"/>
                <a:ext cx="2611612" cy="523220"/>
              </a:xfrm>
              <a:prstGeom prst="rect">
                <a:avLst/>
              </a:prstGeom>
              <a:blipFill rotWithShape="1">
                <a:blip r:embed="rId26"/>
                <a:stretch>
                  <a:fillRect l="-12" t="-8" r="7" b="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667000" y="5157192"/>
          <a:ext cx="212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Equation" r:id="rId27" imgW="2832100" imgH="1231900" progId="Equation.DSMT4">
                  <p:embed/>
                </p:oleObj>
              </mc:Choice>
              <mc:Fallback>
                <p:oleObj name="Equation" r:id="rId27" imgW="2832100" imgH="1231900" progId="Equation.DSMT4">
                  <p:embed/>
                  <p:pic>
                    <p:nvPicPr>
                      <p:cNvPr id="0" name="图片 84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57192"/>
                        <a:ext cx="212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826000" y="5169892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Equation" r:id="rId29" imgW="749300" imgH="1231900" progId="Equation.DSMT4">
                  <p:embed/>
                </p:oleObj>
              </mc:Choice>
              <mc:Fallback>
                <p:oleObj name="Equation" r:id="rId29" imgW="749300" imgH="1231900" progId="Equation.DSMT4">
                  <p:embed/>
                  <p:pic>
                    <p:nvPicPr>
                      <p:cNvPr id="0" name="图片 84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169892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5562600" y="5512792"/>
            <a:ext cx="719138" cy="179388"/>
          </a:xfrm>
          <a:prstGeom prst="rightArrow">
            <a:avLst>
              <a:gd name="adj1" fmla="val 50000"/>
              <a:gd name="adj2" fmla="val 1002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299200" y="5436592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Equation" r:id="rId31" imgW="3289300" imgH="546100" progId="Equation.DSMT4">
                  <p:embed/>
                </p:oleObj>
              </mc:Choice>
              <mc:Fallback>
                <p:oleObj name="Equation" r:id="rId31" imgW="3289300" imgH="546100" progId="Equation.DSMT4">
                  <p:embed/>
                  <p:pic>
                    <p:nvPicPr>
                      <p:cNvPr id="0" name="图片 84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436592"/>
                        <a:ext cx="246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47650" y="6073477"/>
          <a:ext cx="28273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name="Equation" r:id="rId33" imgW="27736800" imgH="5181600" progId="Equation.DSMT4">
                  <p:embed/>
                </p:oleObj>
              </mc:Choice>
              <mc:Fallback>
                <p:oleObj name="Equation" r:id="rId33" imgW="27736800" imgH="5181600" progId="Equation.DSMT4">
                  <p:embed/>
                  <p:pic>
                    <p:nvPicPr>
                      <p:cNvPr id="0" name="图片 84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6073477"/>
                        <a:ext cx="28273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657600" y="6223992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5" name="Equation" r:id="rId35" imgW="3086100" imgH="546100" progId="Equation.DSMT4">
                  <p:embed/>
                </p:oleObj>
              </mc:Choice>
              <mc:Fallback>
                <p:oleObj name="Equation" r:id="rId35" imgW="3086100" imgH="546100" progId="Equation.DSMT4">
                  <p:embed/>
                  <p:pic>
                    <p:nvPicPr>
                      <p:cNvPr id="0" name="图片 84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223992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032125" y="6096992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故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6" grpId="0"/>
      <p:bldP spid="18" grpId="0"/>
      <p:bldP spid="21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72195" y="761330"/>
            <a:ext cx="1279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kumimoji="0" lang="zh-CN" altLang="zh-CN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47850" y="1229568"/>
          <a:ext cx="388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3" imgW="5181600" imgH="1130300" progId="Equation.DSMT4">
                  <p:embed/>
                </p:oleObj>
              </mc:Choice>
              <mc:Fallback>
                <p:oleObj name="Equation" r:id="rId3" imgW="5181600" imgH="1130300" progId="Equation.DSMT4">
                  <p:embed/>
                  <p:pic>
                    <p:nvPicPr>
                      <p:cNvPr id="0" name="图片 93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229568"/>
                        <a:ext cx="388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1665312" y="776040"/>
                <a:ext cx="57150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求可微函数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使满足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312" y="776040"/>
                <a:ext cx="5715000" cy="519112"/>
              </a:xfrm>
              <a:prstGeom prst="rect">
                <a:avLst/>
              </a:prstGeom>
              <a:blipFill rotWithShape="1">
                <a:blip r:embed="rId5"/>
                <a:stretch>
                  <a:fillRect l="-6" t="-13" r="6" b="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811014" y="2156668"/>
                <a:ext cx="433705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解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等式两边对</a:t>
                </a:r>
                <a:r>
                  <a:rPr kumimoji="0" 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</m:oMath>
                </a14:m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求导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得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014" y="2156668"/>
                <a:ext cx="4337050" cy="519113"/>
              </a:xfrm>
              <a:prstGeom prst="rect">
                <a:avLst/>
              </a:prstGeom>
              <a:blipFill rotWithShape="1">
                <a:blip r:embed="rId6"/>
                <a:stretch>
                  <a:fillRect l="-3" t="-40" r="3" b="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28800" y="2847231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7" imgW="2298700" imgH="558800" progId="Equation.DSMT4">
                  <p:embed/>
                </p:oleObj>
              </mc:Choice>
              <mc:Fallback>
                <p:oleObj name="Equation" r:id="rId7" imgW="2298700" imgH="558800" progId="Equation.DSMT4">
                  <p:embed/>
                  <p:pic>
                    <p:nvPicPr>
                      <p:cNvPr id="0" name="图片 93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47231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14738" y="2613868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9" imgW="3098800" imgH="1130300" progId="Equation.DSMT4">
                  <p:embed/>
                </p:oleObj>
              </mc:Choice>
              <mc:Fallback>
                <p:oleObj name="Equation" r:id="rId9" imgW="3098800" imgH="1130300" progId="Equation.DSMT4">
                  <p:embed/>
                  <p:pic>
                    <p:nvPicPr>
                      <p:cNvPr id="0" name="图片 93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2613868"/>
                        <a:ext cx="232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517376" y="3528268"/>
                <a:ext cx="56388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不妨设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)≠0</m:t>
                    </m:r>
                  </m:oMath>
                </a14:m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376" y="3528268"/>
                <a:ext cx="5638800" cy="519113"/>
              </a:xfrm>
              <a:prstGeom prst="rect">
                <a:avLst/>
              </a:prstGeom>
              <a:blipFill rotWithShape="1">
                <a:blip r:embed="rId11"/>
                <a:stretch>
                  <a:fillRect l="-9" t="-40" r="9" b="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89920" y="3497634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则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24063" y="4048968"/>
          <a:ext cx="283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12" imgW="3771900" imgH="1130300" progId="Equation.DSMT4">
                  <p:embed/>
                </p:oleObj>
              </mc:Choice>
              <mc:Fallback>
                <p:oleObj name="Equation" r:id="rId12" imgW="3771900" imgH="1130300" progId="Equation.DSMT4">
                  <p:embed/>
                  <p:pic>
                    <p:nvPicPr>
                      <p:cNvPr id="0" name="图片 93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4048968"/>
                        <a:ext cx="283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14400" y="5191968"/>
          <a:ext cx="2921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14" imgW="3898900" imgH="825500" progId="Equation.DSMT4">
                  <p:embed/>
                </p:oleObj>
              </mc:Choice>
              <mc:Fallback>
                <p:oleObj name="Equation" r:id="rId14" imgW="3898900" imgH="825500" progId="Equation.DSMT4">
                  <p:embed/>
                  <p:pic>
                    <p:nvPicPr>
                      <p:cNvPr id="0" name="图片 93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91968"/>
                        <a:ext cx="2921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943350" y="5052268"/>
          <a:ext cx="246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16" imgW="3289300" imgH="1130300" progId="Equation.DSMT4">
                  <p:embed/>
                </p:oleObj>
              </mc:Choice>
              <mc:Fallback>
                <p:oleObj name="Equation" r:id="rId16" imgW="3289300" imgH="1130300" progId="Equation.DSMT4">
                  <p:embed/>
                  <p:pic>
                    <p:nvPicPr>
                      <p:cNvPr id="0" name="图片 93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5052268"/>
                        <a:ext cx="246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95500" y="5890468"/>
          <a:ext cx="316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18" imgW="4216400" imgH="1130300" progId="Equation.DSMT4">
                  <p:embed/>
                </p:oleObj>
              </mc:Choice>
              <mc:Fallback>
                <p:oleObj name="Equation" r:id="rId18" imgW="4216400" imgH="1130300" progId="Equation.DSMT4">
                  <p:embed/>
                  <p:pic>
                    <p:nvPicPr>
                      <p:cNvPr id="0" name="图片 93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5890468"/>
                        <a:ext cx="316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37112" y="99035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>
                <a:spLocks noGrp="1" noChangeArrowheads="1"/>
              </p:cNvSpPr>
              <p:nvPr>
                <p:ph type="title" idx="4294967295"/>
              </p:nvPr>
            </p:nvSpPr>
            <p:spPr bwMode="auto">
              <a:xfrm>
                <a:off x="647625" y="3002186"/>
                <a:ext cx="3384550" cy="655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(0)= 0</m:t>
                    </m:r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  <a:endParaRPr kumimoji="0" lang="zh-CN" sz="440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 bwMode="auto">
              <a:xfrm>
                <a:off x="647625" y="3002186"/>
                <a:ext cx="3384550" cy="655637"/>
              </a:xfrm>
              <a:prstGeom prst="rect">
                <a:avLst/>
              </a:prstGeom>
              <a:blipFill rotWithShape="1">
                <a:blip r:embed="rId3"/>
                <a:stretch>
                  <a:fillRect l="-17" t="-83" r="17" b="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67088" y="2837086"/>
          <a:ext cx="139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4" imgW="1866900" imgH="1130300" progId="Equation.DSMT4">
                  <p:embed/>
                </p:oleObj>
              </mc:Choice>
              <mc:Fallback>
                <p:oleObj name="Equation" r:id="rId4" imgW="1866900" imgH="1130300" progId="Equation.DSMT4">
                  <p:embed/>
                  <p:pic>
                    <p:nvPicPr>
                      <p:cNvPr id="0" name="图片 103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088" y="2837086"/>
                        <a:ext cx="1397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00200" y="3807048"/>
          <a:ext cx="498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6" imgW="6654800" imgH="1130300" progId="Equation.DSMT4">
                  <p:embed/>
                </p:oleObj>
              </mc:Choice>
              <mc:Fallback>
                <p:oleObj name="Equation" r:id="rId6" imgW="6654800" imgH="1130300" progId="Equation.DSMT4">
                  <p:embed/>
                  <p:pic>
                    <p:nvPicPr>
                      <p:cNvPr id="0" name="图片 103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07048"/>
                        <a:ext cx="498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46400" y="4810348"/>
          <a:ext cx="215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8" imgW="2882900" imgH="1130300" progId="Equation.DSMT4">
                  <p:embed/>
                </p:oleObj>
              </mc:Choice>
              <mc:Fallback>
                <p:oleObj name="Equation" r:id="rId8" imgW="2882900" imgH="1130300" progId="Equation.DSMT4">
                  <p:embed/>
                  <p:pic>
                    <p:nvPicPr>
                      <p:cNvPr id="0" name="图片 103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810348"/>
                        <a:ext cx="215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52400" y="2689448"/>
            <a:ext cx="883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09750" y="784448"/>
          <a:ext cx="388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10" imgW="5181600" imgH="1130300" progId="Equation.DSMT4">
                  <p:embed/>
                </p:oleObj>
              </mc:Choice>
              <mc:Fallback>
                <p:oleObj name="Equation" r:id="rId10" imgW="5181600" imgH="1130300" progId="Equation.DSMT4">
                  <p:embed/>
                  <p:pic>
                    <p:nvPicPr>
                      <p:cNvPr id="0" name="图片 103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784448"/>
                        <a:ext cx="388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93900" y="1698848"/>
          <a:ext cx="394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12" imgW="5270500" imgH="1130300" progId="Equation.DSMT4">
                  <p:embed/>
                </p:oleObj>
              </mc:Choice>
              <mc:Fallback>
                <p:oleObj name="Equation" r:id="rId12" imgW="5270500" imgH="1130300" progId="Equation.DSMT4">
                  <p:embed/>
                  <p:pic>
                    <p:nvPicPr>
                      <p:cNvPr id="0" name="图片 103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698848"/>
                        <a:ext cx="3949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83022" y="800943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kumimoji="0" lang="zh-CN" altLang="zh-CN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73175" y="801688"/>
          <a:ext cx="6499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" name="Equation" r:id="rId3" imgW="64312800" imgH="5486400" progId="Equation.DSMT4">
                  <p:embed/>
                </p:oleObj>
              </mc:Choice>
              <mc:Fallback>
                <p:oleObj name="Equation" r:id="rId3" imgW="64312800" imgH="5486400" progId="Equation.DSMT4">
                  <p:embed/>
                  <p:pic>
                    <p:nvPicPr>
                      <p:cNvPr id="0" name="图片 1147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801688"/>
                        <a:ext cx="64992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772400" y="82165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试证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00164" y="1470868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" name="Equation" r:id="rId5" imgW="1981200" imgH="546100" progId="Equation.DSMT4">
                  <p:embed/>
                </p:oleObj>
              </mc:Choice>
              <mc:Fallback>
                <p:oleObj name="Equation" r:id="rId5" imgW="1981200" imgH="546100" progId="Equation.DSMT4">
                  <p:embed/>
                  <p:pic>
                    <p:nvPicPr>
                      <p:cNvPr id="0" name="图片 1147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164" y="1470868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86064" y="135815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06650" y="1916832"/>
          <a:ext cx="1573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" name="Equation" r:id="rId7" imgW="2095500" imgH="1104900" progId="Equation.DSMT4">
                  <p:embed/>
                </p:oleObj>
              </mc:Choice>
              <mc:Fallback>
                <p:oleObj name="Equation" r:id="rId7" imgW="2095500" imgH="1104900" progId="Equation.DSMT4">
                  <p:embed/>
                  <p:pic>
                    <p:nvPicPr>
                      <p:cNvPr id="0" name="图片 1147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916832"/>
                        <a:ext cx="15732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33600" y="2755032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36813" y="2767732"/>
          <a:ext cx="153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" name="Equation" r:id="rId9" imgW="2044700" imgH="1104900" progId="Equation.DSMT4">
                  <p:embed/>
                </p:oleObj>
              </mc:Choice>
              <mc:Fallback>
                <p:oleObj name="Equation" r:id="rId9" imgW="2044700" imgH="1104900" progId="Equation.DSMT4">
                  <p:embed/>
                  <p:pic>
                    <p:nvPicPr>
                      <p:cNvPr id="0" name="图片 1147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2767732"/>
                        <a:ext cx="1536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343400" y="2361332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11" imgW="1422400" imgH="1231900" progId="Equation.DSMT4">
                  <p:embed/>
                </p:oleObj>
              </mc:Choice>
              <mc:Fallback>
                <p:oleObj name="Equation" r:id="rId11" imgW="1422400" imgH="1231900" progId="Equation.DSMT4">
                  <p:embed/>
                  <p:pic>
                    <p:nvPicPr>
                      <p:cNvPr id="0" name="图片 1147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361332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539750" y="3517032"/>
            <a:ext cx="7294563" cy="825500"/>
            <a:chOff x="539750" y="3341688"/>
            <a:chExt cx="7294563" cy="82550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39750" y="3481388"/>
              <a:ext cx="17462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分析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:</a:t>
              </a:r>
              <a:endPara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447800" y="3481388"/>
              <a:ext cx="14541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要证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2451100" y="3341688"/>
            <a:ext cx="5383213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8" name="Equation" r:id="rId13" imgW="7175500" imgH="1104900" progId="Equation.DSMT4">
                    <p:embed/>
                  </p:oleObj>
                </mc:Choice>
                <mc:Fallback>
                  <p:oleObj name="Equation" r:id="rId13" imgW="7175500" imgH="1104900" progId="Equation.DSMT4">
                    <p:embed/>
                    <p:pic>
                      <p:nvPicPr>
                        <p:cNvPr id="0" name="图片 1148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100" y="3341688"/>
                          <a:ext cx="5383213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28600" y="5269632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故作辅助函数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857250" y="5803032"/>
          <a:ext cx="75660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" name="Equation" r:id="rId15" imgW="10096500" imgH="1104900" progId="Equation.DSMT4">
                  <p:embed/>
                </p:oleObj>
              </mc:Choice>
              <mc:Fallback>
                <p:oleObj name="Equation" r:id="rId15" imgW="10096500" imgH="1104900" progId="Equation.DSMT4">
                  <p:embed/>
                  <p:pic>
                    <p:nvPicPr>
                      <p:cNvPr id="0" name="图片 1148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803032"/>
                        <a:ext cx="75660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152400" y="4202832"/>
            <a:ext cx="8648700" cy="1117600"/>
            <a:chOff x="152400" y="4027488"/>
            <a:chExt cx="8648700" cy="1117600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2400" y="4332288"/>
              <a:ext cx="10668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即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914400" y="4256088"/>
            <a:ext cx="15367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0" name="Equation" r:id="rId17" imgW="2044700" imgH="1104900" progId="Equation.DSMT4">
                    <p:embed/>
                  </p:oleObj>
                </mc:Choice>
                <mc:Fallback>
                  <p:oleObj name="Equation" r:id="rId17" imgW="2044700" imgH="1104900" progId="Equation.DSMT4">
                    <p:embed/>
                    <p:pic>
                      <p:nvPicPr>
                        <p:cNvPr id="0" name="图片 1148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4256088"/>
                          <a:ext cx="15367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590800" y="4027488"/>
              <a:ext cx="6096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2479675" y="4240213"/>
            <a:ext cx="1573213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1" name="Equation" r:id="rId19" imgW="2095500" imgH="1104900" progId="Equation.DSMT4">
                    <p:embed/>
                  </p:oleObj>
                </mc:Choice>
                <mc:Fallback>
                  <p:oleObj name="Equation" r:id="rId19" imgW="2095500" imgH="1104900" progId="Equation.DSMT4">
                    <p:embed/>
                    <p:pic>
                      <p:nvPicPr>
                        <p:cNvPr id="0" name="图片 1148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675" y="4240213"/>
                          <a:ext cx="1573213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4025900" y="4244975"/>
            <a:ext cx="18415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" name="Equation" r:id="rId21" imgW="2451100" imgH="1104900" progId="Equation.DSMT4">
                    <p:embed/>
                  </p:oleObj>
                </mc:Choice>
                <mc:Fallback>
                  <p:oleObj name="Equation" r:id="rId21" imgW="2451100" imgH="1104900" progId="Equation.DSMT4">
                    <p:embed/>
                    <p:pic>
                      <p:nvPicPr>
                        <p:cNvPr id="0" name="图片 1148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900" y="4244975"/>
                          <a:ext cx="18415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5854700" y="4243388"/>
            <a:ext cx="15367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3" name="Equation" r:id="rId23" imgW="2044700" imgH="1104900" progId="Equation.DSMT4">
                    <p:embed/>
                  </p:oleObj>
                </mc:Choice>
                <mc:Fallback>
                  <p:oleObj name="Equation" r:id="rId23" imgW="2044700" imgH="1104900" progId="Equation.DSMT4">
                    <p:embed/>
                    <p:pic>
                      <p:nvPicPr>
                        <p:cNvPr id="0" name="图片 1148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4700" y="4243388"/>
                          <a:ext cx="1536700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819150" y="4167188"/>
            <a:ext cx="254000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4" name="Equation" r:id="rId25" imgW="342900" imgH="1206500" progId="Equation.DSMT4">
                    <p:embed/>
                  </p:oleObj>
                </mc:Choice>
                <mc:Fallback>
                  <p:oleObj name="Equation" r:id="rId25" imgW="342900" imgH="1206500" progId="Equation.DSMT4">
                    <p:embed/>
                    <p:pic>
                      <p:nvPicPr>
                        <p:cNvPr id="0" name="图片 1148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150" y="4167188"/>
                          <a:ext cx="254000" cy="901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7162800" y="4027488"/>
            <a:ext cx="381000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5" name="Equation" r:id="rId27" imgW="508000" imgH="1384300" progId="Equation.DSMT4">
                    <p:embed/>
                  </p:oleObj>
                </mc:Choice>
                <mc:Fallback>
                  <p:oleObj name="Equation" r:id="rId27" imgW="508000" imgH="1384300" progId="Equation.DSMT4">
                    <p:embed/>
                    <p:pic>
                      <p:nvPicPr>
                        <p:cNvPr id="0" name="图片 1148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2800" y="4027488"/>
                          <a:ext cx="381000" cy="1041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7527925" y="4762500"/>
            <a:ext cx="777875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6" name="Equation" r:id="rId29" imgW="1066800" imgH="520700" progId="Equation.DSMT4">
                    <p:embed/>
                  </p:oleObj>
                </mc:Choice>
                <mc:Fallback>
                  <p:oleObj name="Equation" r:id="rId29" imgW="1066800" imgH="520700" progId="Equation.DSMT4">
                    <p:embed/>
                    <p:pic>
                      <p:nvPicPr>
                        <p:cNvPr id="0" name="图片 1148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7925" y="4762500"/>
                          <a:ext cx="777875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8305800" y="4522788"/>
            <a:ext cx="495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7" name="Equation" r:id="rId31" imgW="660400" imgH="419100" progId="Equation.DSMT4">
                    <p:embed/>
                  </p:oleObj>
                </mc:Choice>
                <mc:Fallback>
                  <p:oleObj name="Equation" r:id="rId31" imgW="660400" imgH="419100" progId="Equation.DSMT4">
                    <p:embed/>
                    <p:pic>
                      <p:nvPicPr>
                        <p:cNvPr id="0" name="图片 1148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5800" y="4522788"/>
                          <a:ext cx="4953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5029200" y="4027488"/>
              <a:ext cx="6096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76064" y="1358155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至少存在一点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07c7ff5-50e0-44fc-9cfa-6d7b34c85ea6"/>
  <p:tag name="COMMONDATA" val="eyJoZGlkIjoiNDc3NTBjNzVkMDEyZDc0NTE2NjNmYWZlNWZjZmU1Z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449</Words>
  <Application>Microsoft Office PowerPoint</Application>
  <PresentationFormat>全屏显示(4:3)</PresentationFormat>
  <Paragraphs>110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Cambria Math</vt:lpstr>
      <vt:lpstr>Symbol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例5.</vt:lpstr>
      <vt:lpstr>例6.</vt:lpstr>
      <vt:lpstr>注意 f(0)= 0, 得</vt:lpstr>
      <vt:lpstr>例7.</vt:lpstr>
      <vt:lpstr>证明:  令</vt:lpstr>
      <vt:lpstr>PowerPoint 演示文稿</vt:lpstr>
      <vt:lpstr>例8.</vt:lpstr>
      <vt:lpstr>PowerPoint 演示文稿</vt:lpstr>
      <vt:lpstr>PowerPoint 演示文稿</vt:lpstr>
      <vt:lpstr>例9. 设</vt:lpstr>
      <vt:lpstr>例10.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liuxiongwei</dc:creator>
  <cp:lastModifiedBy>Admin</cp:lastModifiedBy>
  <cp:revision>16</cp:revision>
  <cp:lastPrinted>2014-12-27T02:40:00Z</cp:lastPrinted>
  <dcterms:created xsi:type="dcterms:W3CDTF">2014-02-05T03:07:00Z</dcterms:created>
  <dcterms:modified xsi:type="dcterms:W3CDTF">2022-11-27T07:19:16Z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4DB8756A189F46DCB96A3634EA6235D5</vt:lpwstr>
  </property>
  <property fmtid="{D5CDD505-2E9C-101B-9397-08002B2CF9AE}" pid="3" name="KSOProductBuildVer">
    <vt:lpwstr>2052-11.1.0.11744</vt:lpwstr>
  </property>
</Properties>
</file>