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8" r:id="rId2"/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9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301" r:id="rId35"/>
    <p:sldId id="306" r:id="rId36"/>
    <p:sldId id="302" r:id="rId37"/>
    <p:sldId id="304" r:id="rId38"/>
    <p:sldId id="305" r:id="rId39"/>
  </p:sldIdLst>
  <p:sldSz cx="9144000" cy="6858000" type="screen4x3"/>
  <p:notesSz cx="7099300" cy="10234613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33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image" Target="../media/image134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12" Type="http://schemas.openxmlformats.org/officeDocument/2006/relationships/image" Target="../media/image133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5" Type="http://schemas.openxmlformats.org/officeDocument/2006/relationships/image" Target="../media/image136.e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Relationship Id="rId14" Type="http://schemas.openxmlformats.org/officeDocument/2006/relationships/image" Target="../media/image13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18" Type="http://schemas.openxmlformats.org/officeDocument/2006/relationships/image" Target="../media/image166.emf"/><Relationship Id="rId3" Type="http://schemas.openxmlformats.org/officeDocument/2006/relationships/image" Target="../media/image151.wmf"/><Relationship Id="rId21" Type="http://schemas.openxmlformats.org/officeDocument/2006/relationships/image" Target="../media/image169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17" Type="http://schemas.openxmlformats.org/officeDocument/2006/relationships/image" Target="../media/image165.emf"/><Relationship Id="rId2" Type="http://schemas.openxmlformats.org/officeDocument/2006/relationships/image" Target="../media/image150.emf"/><Relationship Id="rId16" Type="http://schemas.openxmlformats.org/officeDocument/2006/relationships/image" Target="../media/image164.emf"/><Relationship Id="rId20" Type="http://schemas.openxmlformats.org/officeDocument/2006/relationships/image" Target="../media/image168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5" Type="http://schemas.openxmlformats.org/officeDocument/2006/relationships/image" Target="../media/image163.emf"/><Relationship Id="rId10" Type="http://schemas.openxmlformats.org/officeDocument/2006/relationships/image" Target="../media/image158.emf"/><Relationship Id="rId19" Type="http://schemas.openxmlformats.org/officeDocument/2006/relationships/image" Target="../media/image167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emf"/><Relationship Id="rId2" Type="http://schemas.openxmlformats.org/officeDocument/2006/relationships/image" Target="../media/image171.e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0" Type="http://schemas.openxmlformats.org/officeDocument/2006/relationships/image" Target="../media/image179.e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12" Type="http://schemas.openxmlformats.org/officeDocument/2006/relationships/image" Target="../media/image192.e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11" Type="http://schemas.openxmlformats.org/officeDocument/2006/relationships/image" Target="../media/image191.emf"/><Relationship Id="rId5" Type="http://schemas.openxmlformats.org/officeDocument/2006/relationships/image" Target="../media/image185.wmf"/><Relationship Id="rId10" Type="http://schemas.openxmlformats.org/officeDocument/2006/relationships/image" Target="../media/image190.emf"/><Relationship Id="rId4" Type="http://schemas.openxmlformats.org/officeDocument/2006/relationships/image" Target="../media/image184.emf"/><Relationship Id="rId9" Type="http://schemas.openxmlformats.org/officeDocument/2006/relationships/image" Target="../media/image1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e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emf"/><Relationship Id="rId5" Type="http://schemas.openxmlformats.org/officeDocument/2006/relationships/image" Target="../media/image203.emf"/><Relationship Id="rId4" Type="http://schemas.openxmlformats.org/officeDocument/2006/relationships/image" Target="../media/image20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w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wmf"/><Relationship Id="rId9" Type="http://schemas.openxmlformats.org/officeDocument/2006/relationships/image" Target="../media/image2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image" Target="../media/image209.emf"/><Relationship Id="rId7" Type="http://schemas.openxmlformats.org/officeDocument/2006/relationships/image" Target="../media/image213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5" Type="http://schemas.openxmlformats.org/officeDocument/2006/relationships/image" Target="../media/image211.emf"/><Relationship Id="rId4" Type="http://schemas.openxmlformats.org/officeDocument/2006/relationships/image" Target="../media/image210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3" Type="http://schemas.openxmlformats.org/officeDocument/2006/relationships/image" Target="../media/image217.wmf"/><Relationship Id="rId7" Type="http://schemas.openxmlformats.org/officeDocument/2006/relationships/image" Target="../media/image221.e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emf"/><Relationship Id="rId9" Type="http://schemas.openxmlformats.org/officeDocument/2006/relationships/image" Target="../media/image22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e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emf"/><Relationship Id="rId9" Type="http://schemas.openxmlformats.org/officeDocument/2006/relationships/image" Target="../media/image2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emf"/><Relationship Id="rId1" Type="http://schemas.openxmlformats.org/officeDocument/2006/relationships/image" Target="../media/image233.wmf"/><Relationship Id="rId5" Type="http://schemas.openxmlformats.org/officeDocument/2006/relationships/image" Target="../media/image237.emf"/><Relationship Id="rId4" Type="http://schemas.openxmlformats.org/officeDocument/2006/relationships/image" Target="../media/image236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3" Type="http://schemas.openxmlformats.org/officeDocument/2006/relationships/image" Target="../media/image240.e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emf"/><Relationship Id="rId11" Type="http://schemas.openxmlformats.org/officeDocument/2006/relationships/image" Target="../media/image248.wmf"/><Relationship Id="rId5" Type="http://schemas.openxmlformats.org/officeDocument/2006/relationships/image" Target="../media/image242.wmf"/><Relationship Id="rId10" Type="http://schemas.openxmlformats.org/officeDocument/2006/relationships/image" Target="../media/image247.wmf"/><Relationship Id="rId4" Type="http://schemas.openxmlformats.org/officeDocument/2006/relationships/image" Target="../media/image241.wmf"/><Relationship Id="rId9" Type="http://schemas.openxmlformats.org/officeDocument/2006/relationships/image" Target="../media/image24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51.w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11" Type="http://schemas.openxmlformats.org/officeDocument/2006/relationships/image" Target="../media/image259.emf"/><Relationship Id="rId5" Type="http://schemas.openxmlformats.org/officeDocument/2006/relationships/image" Target="../media/image253.emf"/><Relationship Id="rId10" Type="http://schemas.openxmlformats.org/officeDocument/2006/relationships/image" Target="../media/image258.emf"/><Relationship Id="rId4" Type="http://schemas.openxmlformats.org/officeDocument/2006/relationships/image" Target="../media/image252.emf"/><Relationship Id="rId9" Type="http://schemas.openxmlformats.org/officeDocument/2006/relationships/image" Target="../media/image25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emf"/><Relationship Id="rId7" Type="http://schemas.openxmlformats.org/officeDocument/2006/relationships/image" Target="../media/image266.emf"/><Relationship Id="rId2" Type="http://schemas.openxmlformats.org/officeDocument/2006/relationships/image" Target="../media/image261.wmf"/><Relationship Id="rId1" Type="http://schemas.openxmlformats.org/officeDocument/2006/relationships/image" Target="../media/image260.emf"/><Relationship Id="rId6" Type="http://schemas.openxmlformats.org/officeDocument/2006/relationships/image" Target="../media/image265.emf"/><Relationship Id="rId5" Type="http://schemas.openxmlformats.org/officeDocument/2006/relationships/image" Target="../media/image264.emf"/><Relationship Id="rId4" Type="http://schemas.openxmlformats.org/officeDocument/2006/relationships/image" Target="../media/image26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image" Target="../media/image269.wmf"/><Relationship Id="rId7" Type="http://schemas.openxmlformats.org/officeDocument/2006/relationships/image" Target="../media/image273.wmf"/><Relationship Id="rId2" Type="http://schemas.openxmlformats.org/officeDocument/2006/relationships/image" Target="../media/image268.e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3" Type="http://schemas.openxmlformats.org/officeDocument/2006/relationships/image" Target="../media/image277.emf"/><Relationship Id="rId7" Type="http://schemas.openxmlformats.org/officeDocument/2006/relationships/image" Target="../media/image281.wmf"/><Relationship Id="rId12" Type="http://schemas.openxmlformats.org/officeDocument/2006/relationships/image" Target="../media/image286.wmf"/><Relationship Id="rId2" Type="http://schemas.openxmlformats.org/officeDocument/2006/relationships/image" Target="../media/image276.e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11" Type="http://schemas.openxmlformats.org/officeDocument/2006/relationships/image" Target="../media/image285.wmf"/><Relationship Id="rId5" Type="http://schemas.openxmlformats.org/officeDocument/2006/relationships/image" Target="../media/image279.emf"/><Relationship Id="rId10" Type="http://schemas.openxmlformats.org/officeDocument/2006/relationships/image" Target="../media/image284.wmf"/><Relationship Id="rId4" Type="http://schemas.openxmlformats.org/officeDocument/2006/relationships/image" Target="../media/image278.wmf"/><Relationship Id="rId9" Type="http://schemas.openxmlformats.org/officeDocument/2006/relationships/image" Target="../media/image283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e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2" Type="http://schemas.openxmlformats.org/officeDocument/2006/relationships/image" Target="../media/image288.emf"/><Relationship Id="rId1" Type="http://schemas.openxmlformats.org/officeDocument/2006/relationships/image" Target="../media/image287.emf"/><Relationship Id="rId6" Type="http://schemas.openxmlformats.org/officeDocument/2006/relationships/image" Target="../media/image292.emf"/><Relationship Id="rId5" Type="http://schemas.openxmlformats.org/officeDocument/2006/relationships/image" Target="../media/image291.emf"/><Relationship Id="rId4" Type="http://schemas.openxmlformats.org/officeDocument/2006/relationships/image" Target="../media/image290.emf"/><Relationship Id="rId9" Type="http://schemas.openxmlformats.org/officeDocument/2006/relationships/image" Target="../media/image29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image" Target="../media/image298.emf"/><Relationship Id="rId7" Type="http://schemas.openxmlformats.org/officeDocument/2006/relationships/image" Target="../media/image302.emf"/><Relationship Id="rId12" Type="http://schemas.openxmlformats.org/officeDocument/2006/relationships/image" Target="../media/image307.emf"/><Relationship Id="rId2" Type="http://schemas.openxmlformats.org/officeDocument/2006/relationships/image" Target="../media/image297.emf"/><Relationship Id="rId1" Type="http://schemas.openxmlformats.org/officeDocument/2006/relationships/image" Target="../media/image296.emf"/><Relationship Id="rId6" Type="http://schemas.openxmlformats.org/officeDocument/2006/relationships/image" Target="../media/image301.emf"/><Relationship Id="rId11" Type="http://schemas.openxmlformats.org/officeDocument/2006/relationships/image" Target="../media/image306.emf"/><Relationship Id="rId5" Type="http://schemas.openxmlformats.org/officeDocument/2006/relationships/image" Target="../media/image300.emf"/><Relationship Id="rId10" Type="http://schemas.openxmlformats.org/officeDocument/2006/relationships/image" Target="../media/image305.emf"/><Relationship Id="rId4" Type="http://schemas.openxmlformats.org/officeDocument/2006/relationships/image" Target="../media/image299.emf"/><Relationship Id="rId9" Type="http://schemas.openxmlformats.org/officeDocument/2006/relationships/image" Target="../media/image304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3" Type="http://schemas.openxmlformats.org/officeDocument/2006/relationships/image" Target="../media/image310.emf"/><Relationship Id="rId7" Type="http://schemas.openxmlformats.org/officeDocument/2006/relationships/image" Target="../media/image314.wmf"/><Relationship Id="rId2" Type="http://schemas.openxmlformats.org/officeDocument/2006/relationships/image" Target="../media/image309.wmf"/><Relationship Id="rId1" Type="http://schemas.openxmlformats.org/officeDocument/2006/relationships/image" Target="../media/image308.emf"/><Relationship Id="rId6" Type="http://schemas.openxmlformats.org/officeDocument/2006/relationships/image" Target="../media/image313.e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emf"/><Relationship Id="rId3" Type="http://schemas.openxmlformats.org/officeDocument/2006/relationships/image" Target="../media/image318.emf"/><Relationship Id="rId7" Type="http://schemas.openxmlformats.org/officeDocument/2006/relationships/image" Target="../media/image322.e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10" Type="http://schemas.openxmlformats.org/officeDocument/2006/relationships/image" Target="../media/image325.emf"/><Relationship Id="rId4" Type="http://schemas.openxmlformats.org/officeDocument/2006/relationships/image" Target="../media/image319.emf"/><Relationship Id="rId9" Type="http://schemas.openxmlformats.org/officeDocument/2006/relationships/image" Target="../media/image324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3" Type="http://schemas.openxmlformats.org/officeDocument/2006/relationships/image" Target="../media/image328.emf"/><Relationship Id="rId7" Type="http://schemas.openxmlformats.org/officeDocument/2006/relationships/image" Target="../media/image332.emf"/><Relationship Id="rId12" Type="http://schemas.openxmlformats.org/officeDocument/2006/relationships/image" Target="../media/image337.emf"/><Relationship Id="rId2" Type="http://schemas.openxmlformats.org/officeDocument/2006/relationships/image" Target="../media/image327.emf"/><Relationship Id="rId1" Type="http://schemas.openxmlformats.org/officeDocument/2006/relationships/image" Target="../media/image326.emf"/><Relationship Id="rId6" Type="http://schemas.openxmlformats.org/officeDocument/2006/relationships/image" Target="../media/image331.emf"/><Relationship Id="rId11" Type="http://schemas.openxmlformats.org/officeDocument/2006/relationships/image" Target="../media/image336.emf"/><Relationship Id="rId5" Type="http://schemas.openxmlformats.org/officeDocument/2006/relationships/image" Target="../media/image330.emf"/><Relationship Id="rId10" Type="http://schemas.openxmlformats.org/officeDocument/2006/relationships/image" Target="../media/image335.emf"/><Relationship Id="rId4" Type="http://schemas.openxmlformats.org/officeDocument/2006/relationships/image" Target="../media/image329.emf"/><Relationship Id="rId9" Type="http://schemas.openxmlformats.org/officeDocument/2006/relationships/image" Target="../media/image334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3" Type="http://schemas.openxmlformats.org/officeDocument/2006/relationships/image" Target="../media/image340.emf"/><Relationship Id="rId7" Type="http://schemas.openxmlformats.org/officeDocument/2006/relationships/image" Target="../media/image344.emf"/><Relationship Id="rId2" Type="http://schemas.openxmlformats.org/officeDocument/2006/relationships/image" Target="../media/image339.emf"/><Relationship Id="rId1" Type="http://schemas.openxmlformats.org/officeDocument/2006/relationships/image" Target="../media/image338.emf"/><Relationship Id="rId6" Type="http://schemas.openxmlformats.org/officeDocument/2006/relationships/image" Target="../media/image343.emf"/><Relationship Id="rId5" Type="http://schemas.openxmlformats.org/officeDocument/2006/relationships/image" Target="../media/image342.emf"/><Relationship Id="rId4" Type="http://schemas.openxmlformats.org/officeDocument/2006/relationships/image" Target="../media/image341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emf"/><Relationship Id="rId3" Type="http://schemas.openxmlformats.org/officeDocument/2006/relationships/image" Target="../media/image348.emf"/><Relationship Id="rId7" Type="http://schemas.openxmlformats.org/officeDocument/2006/relationships/image" Target="../media/image352.emf"/><Relationship Id="rId2" Type="http://schemas.openxmlformats.org/officeDocument/2006/relationships/image" Target="../media/image347.emf"/><Relationship Id="rId1" Type="http://schemas.openxmlformats.org/officeDocument/2006/relationships/image" Target="../media/image346.emf"/><Relationship Id="rId6" Type="http://schemas.openxmlformats.org/officeDocument/2006/relationships/image" Target="../media/image351.emf"/><Relationship Id="rId5" Type="http://schemas.openxmlformats.org/officeDocument/2006/relationships/image" Target="../media/image350.emf"/><Relationship Id="rId4" Type="http://schemas.openxmlformats.org/officeDocument/2006/relationships/image" Target="../media/image349.emf"/><Relationship Id="rId9" Type="http://schemas.openxmlformats.org/officeDocument/2006/relationships/image" Target="../media/image354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emf"/><Relationship Id="rId2" Type="http://schemas.openxmlformats.org/officeDocument/2006/relationships/image" Target="../media/image356.emf"/><Relationship Id="rId1" Type="http://schemas.openxmlformats.org/officeDocument/2006/relationships/image" Target="../media/image355.emf"/><Relationship Id="rId4" Type="http://schemas.openxmlformats.org/officeDocument/2006/relationships/image" Target="../media/image35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w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emf"/><Relationship Id="rId7" Type="http://schemas.openxmlformats.org/officeDocument/2006/relationships/image" Target="../media/image58.w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w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w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wmf"/><Relationship Id="rId12" Type="http://schemas.openxmlformats.org/officeDocument/2006/relationships/image" Target="../media/image95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37</a:t>
            </a:r>
            <a:r>
              <a:rPr lang="zh-CN" altLang="en-US" smtClean="0"/>
              <a:t>讲 反常积分及收敛性判定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1026D-0981-4CFB-8507-AB2D88416F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37</a:t>
            </a:r>
            <a:r>
              <a:rPr lang="zh-CN" altLang="en-US" smtClean="0"/>
              <a:t>讲 反常积分及收敛性判定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859C839-53C1-4521-AAA3-3F8179667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37</a:t>
            </a:r>
            <a:r>
              <a:rPr lang="zh-CN" altLang="en-US" smtClean="0"/>
              <a:t>讲 反常积分及收敛性判定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E129424-02F9-4024-97A6-FA93BF0985D6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37</a:t>
            </a:r>
            <a:r>
              <a:rPr lang="zh-CN" altLang="en-US" smtClean="0"/>
              <a:t>讲 反常积分及收敛性判定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D3C9EC5-7123-465A-BFB8-5F66575F1551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37</a:t>
            </a:r>
            <a:r>
              <a:rPr lang="zh-CN" altLang="en-US" smtClean="0"/>
              <a:t>讲 反常积分及收敛性判定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35A465-8C0B-4699-ADCE-A5DAFA9C2693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37</a:t>
            </a:r>
            <a:r>
              <a:rPr lang="zh-CN" altLang="en-US" smtClean="0"/>
              <a:t>讲 反常积分及收敛性判定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9C839-53C1-4521-AAA3-3F81796670E5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37</a:t>
            </a:r>
            <a:r>
              <a:rPr lang="zh-CN" altLang="en-US" smtClean="0"/>
              <a:t>讲 反常积分及收敛性判定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0D6BE06-C38F-43AE-88E6-1234A697592E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37</a:t>
            </a:r>
            <a:r>
              <a:rPr lang="zh-CN" altLang="en-US" smtClean="0"/>
              <a:t>讲 反常积分及收敛性判定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反常积分及收敛性判定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6947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一、无穷限的反常积分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二、无界函数的反常积分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三、反常积分敛散性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1944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800" b="1" dirty="0" smtClean="0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 函数</a:t>
            </a:r>
            <a:endParaRPr lang="zh-CN" altLang="en-US" sz="2800" b="1" dirty="0" smtClean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t>2022/11/30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t>2022/11/30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8.e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1.bin"/><Relationship Id="rId3" Type="http://schemas.openxmlformats.org/officeDocument/2006/relationships/oleObject" Target="../embeddings/oleObject80.bin"/><Relationship Id="rId21" Type="http://schemas.openxmlformats.org/officeDocument/2006/relationships/image" Target="../media/image92.emf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90.wmf"/><Relationship Id="rId25" Type="http://schemas.openxmlformats.org/officeDocument/2006/relationships/image" Target="../media/image94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96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7.e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97.png"/><Relationship Id="rId15" Type="http://schemas.openxmlformats.org/officeDocument/2006/relationships/image" Target="../media/image89.emf"/><Relationship Id="rId23" Type="http://schemas.openxmlformats.org/officeDocument/2006/relationships/image" Target="../media/image93.emf"/><Relationship Id="rId28" Type="http://schemas.openxmlformats.org/officeDocument/2006/relationships/oleObject" Target="../embeddings/oleObject92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91.wmf"/><Relationship Id="rId31" Type="http://schemas.openxmlformats.org/officeDocument/2006/relationships/image" Target="../media/image97.emf"/><Relationship Id="rId4" Type="http://schemas.openxmlformats.org/officeDocument/2006/relationships/image" Target="../media/image84.emf"/><Relationship Id="rId9" Type="http://schemas.openxmlformats.org/officeDocument/2006/relationships/image" Target="../media/image86.e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95.emf"/><Relationship Id="rId30" Type="http://schemas.openxmlformats.org/officeDocument/2006/relationships/oleObject" Target="../embeddings/oleObject9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2.emf"/><Relationship Id="rId18" Type="http://schemas.openxmlformats.org/officeDocument/2006/relationships/image" Target="../media/image119.png"/><Relationship Id="rId3" Type="http://schemas.openxmlformats.org/officeDocument/2006/relationships/oleObject" Target="../embeddings/oleObject94.bin"/><Relationship Id="rId7" Type="http://schemas.openxmlformats.org/officeDocument/2006/relationships/image" Target="../media/image99.e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4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01.emf"/><Relationship Id="rId5" Type="http://schemas.openxmlformats.org/officeDocument/2006/relationships/image" Target="../media/image112.png"/><Relationship Id="rId15" Type="http://schemas.openxmlformats.org/officeDocument/2006/relationships/image" Target="../media/image103.e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20.png"/><Relationship Id="rId4" Type="http://schemas.openxmlformats.org/officeDocument/2006/relationships/image" Target="../media/image98.emf"/><Relationship Id="rId9" Type="http://schemas.openxmlformats.org/officeDocument/2006/relationships/image" Target="../media/image100.emf"/><Relationship Id="rId14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9.emf"/><Relationship Id="rId3" Type="http://schemas.openxmlformats.org/officeDocument/2006/relationships/image" Target="../media/image121.png"/><Relationship Id="rId7" Type="http://schemas.openxmlformats.org/officeDocument/2006/relationships/image" Target="../media/image106.e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11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8.emf"/><Relationship Id="rId5" Type="http://schemas.openxmlformats.org/officeDocument/2006/relationships/image" Target="../media/image105.emf"/><Relationship Id="rId15" Type="http://schemas.openxmlformats.org/officeDocument/2006/relationships/image" Target="../media/image110.e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7.emf"/><Relationship Id="rId14" Type="http://schemas.openxmlformats.org/officeDocument/2006/relationships/oleObject" Target="../embeddings/oleObject10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38.png"/><Relationship Id="rId26" Type="http://schemas.openxmlformats.org/officeDocument/2006/relationships/image" Target="../media/image121.e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6.emf"/><Relationship Id="rId17" Type="http://schemas.openxmlformats.org/officeDocument/2006/relationships/image" Target="../media/image137.png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6.png"/><Relationship Id="rId20" Type="http://schemas.openxmlformats.org/officeDocument/2006/relationships/image" Target="../media/image11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20.emf"/><Relationship Id="rId5" Type="http://schemas.openxmlformats.org/officeDocument/2006/relationships/oleObject" Target="../embeddings/oleObject109.bin"/><Relationship Id="rId15" Type="http://schemas.openxmlformats.org/officeDocument/2006/relationships/image" Target="../media/image135.png"/><Relationship Id="rId23" Type="http://schemas.openxmlformats.org/officeDocument/2006/relationships/oleObject" Target="../embeddings/oleObject116.bin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7.emf"/><Relationship Id="rId22" Type="http://schemas.openxmlformats.org/officeDocument/2006/relationships/image" Target="../media/image119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emf"/><Relationship Id="rId18" Type="http://schemas.openxmlformats.org/officeDocument/2006/relationships/oleObject" Target="../embeddings/oleObject125.bin"/><Relationship Id="rId26" Type="http://schemas.openxmlformats.org/officeDocument/2006/relationships/oleObject" Target="../embeddings/oleObject129.bin"/><Relationship Id="rId3" Type="http://schemas.openxmlformats.org/officeDocument/2006/relationships/oleObject" Target="../embeddings/oleObject118.bin"/><Relationship Id="rId21" Type="http://schemas.openxmlformats.org/officeDocument/2006/relationships/image" Target="../media/image130.emf"/><Relationship Id="rId7" Type="http://schemas.openxmlformats.org/officeDocument/2006/relationships/oleObject" Target="../embeddings/oleObject120.bin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28.emf"/><Relationship Id="rId25" Type="http://schemas.openxmlformats.org/officeDocument/2006/relationships/image" Target="../media/image132.emf"/><Relationship Id="rId33" Type="http://schemas.openxmlformats.org/officeDocument/2006/relationships/image" Target="../media/image136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29" Type="http://schemas.openxmlformats.org/officeDocument/2006/relationships/image" Target="../media/image13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3.emf"/><Relationship Id="rId11" Type="http://schemas.openxmlformats.org/officeDocument/2006/relationships/image" Target="../media/image147.png"/><Relationship Id="rId24" Type="http://schemas.openxmlformats.org/officeDocument/2006/relationships/oleObject" Target="../embeddings/oleObject128.bin"/><Relationship Id="rId32" Type="http://schemas.openxmlformats.org/officeDocument/2006/relationships/oleObject" Target="../embeddings/oleObject132.bin"/><Relationship Id="rId5" Type="http://schemas.openxmlformats.org/officeDocument/2006/relationships/oleObject" Target="../embeddings/oleObject119.bin"/><Relationship Id="rId15" Type="http://schemas.openxmlformats.org/officeDocument/2006/relationships/image" Target="../media/image127.emf"/><Relationship Id="rId23" Type="http://schemas.openxmlformats.org/officeDocument/2006/relationships/image" Target="../media/image131.emf"/><Relationship Id="rId28" Type="http://schemas.openxmlformats.org/officeDocument/2006/relationships/oleObject" Target="../embeddings/oleObject130.bin"/><Relationship Id="rId10" Type="http://schemas.openxmlformats.org/officeDocument/2006/relationships/image" Target="../media/image125.emf"/><Relationship Id="rId19" Type="http://schemas.openxmlformats.org/officeDocument/2006/relationships/image" Target="../media/image129.emf"/><Relationship Id="rId31" Type="http://schemas.openxmlformats.org/officeDocument/2006/relationships/image" Target="../media/image13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1.bin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Relationship Id="rId27" Type="http://schemas.openxmlformats.org/officeDocument/2006/relationships/image" Target="../media/image133.emf"/><Relationship Id="rId30" Type="http://schemas.openxmlformats.org/officeDocument/2006/relationships/oleObject" Target="../embeddings/oleObject131.bin"/><Relationship Id="rId8" Type="http://schemas.openxmlformats.org/officeDocument/2006/relationships/image" Target="../media/image1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40.emf"/><Relationship Id="rId18" Type="http://schemas.openxmlformats.org/officeDocument/2006/relationships/image" Target="../media/image142.emf"/><Relationship Id="rId26" Type="http://schemas.openxmlformats.org/officeDocument/2006/relationships/image" Target="../media/image146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0.bin"/><Relationship Id="rId7" Type="http://schemas.openxmlformats.org/officeDocument/2006/relationships/image" Target="../media/image162.png"/><Relationship Id="rId12" Type="http://schemas.openxmlformats.org/officeDocument/2006/relationships/oleObject" Target="../embeddings/oleObject136.bin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29" Type="http://schemas.openxmlformats.org/officeDocument/2006/relationships/image" Target="../media/image174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1.png"/><Relationship Id="rId11" Type="http://schemas.openxmlformats.org/officeDocument/2006/relationships/image" Target="../media/image139.emf"/><Relationship Id="rId24" Type="http://schemas.openxmlformats.org/officeDocument/2006/relationships/image" Target="../media/image145.emf"/><Relationship Id="rId32" Type="http://schemas.openxmlformats.org/officeDocument/2006/relationships/image" Target="../media/image176.png"/><Relationship Id="rId5" Type="http://schemas.openxmlformats.org/officeDocument/2006/relationships/image" Target="../media/image160.png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147.emf"/><Relationship Id="rId10" Type="http://schemas.openxmlformats.org/officeDocument/2006/relationships/oleObject" Target="../embeddings/oleObject135.bin"/><Relationship Id="rId19" Type="http://schemas.openxmlformats.org/officeDocument/2006/relationships/oleObject" Target="../embeddings/oleObject139.bin"/><Relationship Id="rId31" Type="http://schemas.openxmlformats.org/officeDocument/2006/relationships/image" Target="../media/image148.emf"/><Relationship Id="rId4" Type="http://schemas.openxmlformats.org/officeDocument/2006/relationships/image" Target="../media/image137.emf"/><Relationship Id="rId9" Type="http://schemas.openxmlformats.org/officeDocument/2006/relationships/image" Target="../media/image138.emf"/><Relationship Id="rId14" Type="http://schemas.openxmlformats.org/officeDocument/2006/relationships/image" Target="../media/image166.png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43.bin"/><Relationship Id="rId30" Type="http://schemas.openxmlformats.org/officeDocument/2006/relationships/oleObject" Target="../embeddings/oleObject144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9" Type="http://schemas.openxmlformats.org/officeDocument/2006/relationships/oleObject" Target="../embeddings/oleObject163.bin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164.emf"/><Relationship Id="rId42" Type="http://schemas.openxmlformats.org/officeDocument/2006/relationships/image" Target="../media/image168.emf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58.bin"/><Relationship Id="rId41" Type="http://schemas.openxmlformats.org/officeDocument/2006/relationships/oleObject" Target="../embeddings/oleObject16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37" Type="http://schemas.openxmlformats.org/officeDocument/2006/relationships/oleObject" Target="../embeddings/oleObject162.bin"/><Relationship Id="rId40" Type="http://schemas.openxmlformats.org/officeDocument/2006/relationships/image" Target="../media/image167.e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61.emf"/><Relationship Id="rId36" Type="http://schemas.openxmlformats.org/officeDocument/2006/relationships/image" Target="../media/image165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4" Type="http://schemas.openxmlformats.org/officeDocument/2006/relationships/image" Target="../media/image169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62.emf"/><Relationship Id="rId35" Type="http://schemas.openxmlformats.org/officeDocument/2006/relationships/oleObject" Target="../embeddings/oleObject161.bin"/><Relationship Id="rId43" Type="http://schemas.openxmlformats.org/officeDocument/2006/relationships/oleObject" Target="../embeddings/oleObject165.bin"/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5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160.bin"/><Relationship Id="rId38" Type="http://schemas.openxmlformats.org/officeDocument/2006/relationships/image" Target="../media/image16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74.wmf"/><Relationship Id="rId18" Type="http://schemas.openxmlformats.org/officeDocument/2006/relationships/oleObject" Target="../embeddings/oleObject173.bin"/><Relationship Id="rId3" Type="http://schemas.openxmlformats.org/officeDocument/2006/relationships/oleObject" Target="../embeddings/oleObject166.bin"/><Relationship Id="rId21" Type="http://schemas.openxmlformats.org/officeDocument/2006/relationships/image" Target="../media/image178.wmf"/><Relationship Id="rId7" Type="http://schemas.openxmlformats.org/officeDocument/2006/relationships/image" Target="../media/image171.e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76.emf"/><Relationship Id="rId25" Type="http://schemas.openxmlformats.org/officeDocument/2006/relationships/image" Target="../media/image18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73.wmf"/><Relationship Id="rId24" Type="http://schemas.openxmlformats.org/officeDocument/2006/relationships/oleObject" Target="../embeddings/oleObject176.bin"/><Relationship Id="rId5" Type="http://schemas.openxmlformats.org/officeDocument/2006/relationships/image" Target="../media/image199.png"/><Relationship Id="rId15" Type="http://schemas.openxmlformats.org/officeDocument/2006/relationships/image" Target="../media/image175.wmf"/><Relationship Id="rId23" Type="http://schemas.openxmlformats.org/officeDocument/2006/relationships/image" Target="../media/image179.e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77.wmf"/><Relationship Id="rId4" Type="http://schemas.openxmlformats.org/officeDocument/2006/relationships/image" Target="../media/image170.wmf"/><Relationship Id="rId9" Type="http://schemas.openxmlformats.org/officeDocument/2006/relationships/image" Target="../media/image172.wmf"/><Relationship Id="rId14" Type="http://schemas.openxmlformats.org/officeDocument/2006/relationships/oleObject" Target="../embeddings/oleObject171.bin"/><Relationship Id="rId22" Type="http://schemas.openxmlformats.org/officeDocument/2006/relationships/oleObject" Target="../embeddings/oleObject1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8.emf"/><Relationship Id="rId26" Type="http://schemas.openxmlformats.org/officeDocument/2006/relationships/image" Target="../media/image192.e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91.e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10" Type="http://schemas.openxmlformats.org/officeDocument/2006/relationships/image" Target="../media/image184.e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6.wmf"/><Relationship Id="rId22" Type="http://schemas.openxmlformats.org/officeDocument/2006/relationships/image" Target="../media/image19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96.em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03.e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05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202.e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0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14.e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3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210.emf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1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22.e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21.emf"/><Relationship Id="rId20" Type="http://schemas.openxmlformats.org/officeDocument/2006/relationships/image" Target="../media/image22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18.e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2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31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5.e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27.e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3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4.e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36.e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3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242.wmf"/><Relationship Id="rId18" Type="http://schemas.openxmlformats.org/officeDocument/2006/relationships/oleObject" Target="../embeddings/oleObject241.bin"/><Relationship Id="rId26" Type="http://schemas.openxmlformats.org/officeDocument/2006/relationships/image" Target="../media/image278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46.emf"/><Relationship Id="rId7" Type="http://schemas.openxmlformats.org/officeDocument/2006/relationships/image" Target="../media/image239.wmf"/><Relationship Id="rId12" Type="http://schemas.openxmlformats.org/officeDocument/2006/relationships/oleObject" Target="../embeddings/oleObject238.bin"/><Relationship Id="rId17" Type="http://schemas.openxmlformats.org/officeDocument/2006/relationships/image" Target="../media/image244.wmf"/><Relationship Id="rId25" Type="http://schemas.openxmlformats.org/officeDocument/2006/relationships/image" Target="../media/image248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40.bin"/><Relationship Id="rId20" Type="http://schemas.openxmlformats.org/officeDocument/2006/relationships/oleObject" Target="../embeddings/oleObject24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241.wmf"/><Relationship Id="rId24" Type="http://schemas.openxmlformats.org/officeDocument/2006/relationships/oleObject" Target="../embeddings/oleObject244.bin"/><Relationship Id="rId5" Type="http://schemas.openxmlformats.org/officeDocument/2006/relationships/image" Target="../media/image238.wmf"/><Relationship Id="rId15" Type="http://schemas.openxmlformats.org/officeDocument/2006/relationships/image" Target="../media/image243.emf"/><Relationship Id="rId23" Type="http://schemas.openxmlformats.org/officeDocument/2006/relationships/image" Target="../media/image247.wmf"/><Relationship Id="rId10" Type="http://schemas.openxmlformats.org/officeDocument/2006/relationships/oleObject" Target="../embeddings/oleObject237.bin"/><Relationship Id="rId19" Type="http://schemas.openxmlformats.org/officeDocument/2006/relationships/image" Target="../media/image245.emf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240.emf"/><Relationship Id="rId14" Type="http://schemas.openxmlformats.org/officeDocument/2006/relationships/oleObject" Target="../embeddings/oleObject239.bin"/><Relationship Id="rId22" Type="http://schemas.openxmlformats.org/officeDocument/2006/relationships/oleObject" Target="../embeddings/oleObject24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13" Type="http://schemas.openxmlformats.org/officeDocument/2006/relationships/image" Target="../media/image253.emf"/><Relationship Id="rId18" Type="http://schemas.openxmlformats.org/officeDocument/2006/relationships/oleObject" Target="../embeddings/oleObject25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57.emf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49.bin"/><Relationship Id="rId17" Type="http://schemas.openxmlformats.org/officeDocument/2006/relationships/image" Target="../media/image255.wmf"/><Relationship Id="rId25" Type="http://schemas.openxmlformats.org/officeDocument/2006/relationships/image" Target="../media/image259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51.bin"/><Relationship Id="rId20" Type="http://schemas.openxmlformats.org/officeDocument/2006/relationships/oleObject" Target="../embeddings/oleObject253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252.emf"/><Relationship Id="rId24" Type="http://schemas.openxmlformats.org/officeDocument/2006/relationships/oleObject" Target="../embeddings/oleObject255.bin"/><Relationship Id="rId5" Type="http://schemas.openxmlformats.org/officeDocument/2006/relationships/image" Target="../media/image249.wmf"/><Relationship Id="rId15" Type="http://schemas.openxmlformats.org/officeDocument/2006/relationships/image" Target="../media/image254.wmf"/><Relationship Id="rId23" Type="http://schemas.openxmlformats.org/officeDocument/2006/relationships/image" Target="../media/image258.emf"/><Relationship Id="rId10" Type="http://schemas.openxmlformats.org/officeDocument/2006/relationships/oleObject" Target="../embeddings/oleObject248.bin"/><Relationship Id="rId19" Type="http://schemas.openxmlformats.org/officeDocument/2006/relationships/image" Target="../media/image256.wmf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251.wmf"/><Relationship Id="rId14" Type="http://schemas.openxmlformats.org/officeDocument/2006/relationships/oleObject" Target="../embeddings/oleObject250.bin"/><Relationship Id="rId22" Type="http://schemas.openxmlformats.org/officeDocument/2006/relationships/oleObject" Target="../embeddings/oleObject25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image" Target="../media/image264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1.wmf"/><Relationship Id="rId12" Type="http://schemas.openxmlformats.org/officeDocument/2006/relationships/oleObject" Target="../embeddings/oleObject260.bin"/><Relationship Id="rId17" Type="http://schemas.openxmlformats.org/officeDocument/2006/relationships/image" Target="../media/image266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62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57.bin"/><Relationship Id="rId11" Type="http://schemas.openxmlformats.org/officeDocument/2006/relationships/image" Target="../media/image263.emf"/><Relationship Id="rId5" Type="http://schemas.openxmlformats.org/officeDocument/2006/relationships/image" Target="../media/image260.emf"/><Relationship Id="rId15" Type="http://schemas.openxmlformats.org/officeDocument/2006/relationships/image" Target="../media/image265.emf"/><Relationship Id="rId10" Type="http://schemas.openxmlformats.org/officeDocument/2006/relationships/oleObject" Target="../embeddings/oleObject259.bin"/><Relationship Id="rId4" Type="http://schemas.openxmlformats.org/officeDocument/2006/relationships/oleObject" Target="../embeddings/oleObject256.bin"/><Relationship Id="rId9" Type="http://schemas.openxmlformats.org/officeDocument/2006/relationships/image" Target="../media/image262.emf"/><Relationship Id="rId14" Type="http://schemas.openxmlformats.org/officeDocument/2006/relationships/oleObject" Target="../embeddings/oleObject26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74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71.wmf"/><Relationship Id="rId17" Type="http://schemas.openxmlformats.org/officeDocument/2006/relationships/oleObject" Target="../embeddings/oleObject27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7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8.e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7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82.emf"/><Relationship Id="rId26" Type="http://schemas.openxmlformats.org/officeDocument/2006/relationships/image" Target="../media/image286.w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9.e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81.wmf"/><Relationship Id="rId20" Type="http://schemas.openxmlformats.org/officeDocument/2006/relationships/image" Target="../media/image283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85.wmf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80.wmf"/><Relationship Id="rId22" Type="http://schemas.openxmlformats.org/officeDocument/2006/relationships/image" Target="../media/image28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oleObject" Target="../embeddings/oleObject8.bin"/><Relationship Id="rId21" Type="http://schemas.openxmlformats.org/officeDocument/2006/relationships/image" Target="../media/image20.emf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18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9.emf"/><Relationship Id="rId4" Type="http://schemas.openxmlformats.org/officeDocument/2006/relationships/image" Target="../media/image12.e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94.e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91.e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93.wmf"/><Relationship Id="rId20" Type="http://schemas.openxmlformats.org/officeDocument/2006/relationships/image" Target="../media/image29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88.e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290.emf"/><Relationship Id="rId19" Type="http://schemas.openxmlformats.org/officeDocument/2006/relationships/oleObject" Target="../embeddings/oleObject291.bin"/><Relationship Id="rId4" Type="http://schemas.openxmlformats.org/officeDocument/2006/relationships/image" Target="../media/image287.e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9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image" Target="../media/image300.emf"/><Relationship Id="rId18" Type="http://schemas.openxmlformats.org/officeDocument/2006/relationships/oleObject" Target="../embeddings/oleObject299.bin"/><Relationship Id="rId26" Type="http://schemas.openxmlformats.org/officeDocument/2006/relationships/oleObject" Target="../embeddings/oleObject303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04.emf"/><Relationship Id="rId7" Type="http://schemas.openxmlformats.org/officeDocument/2006/relationships/image" Target="../media/image297.emf"/><Relationship Id="rId12" Type="http://schemas.openxmlformats.org/officeDocument/2006/relationships/oleObject" Target="../embeddings/oleObject296.bin"/><Relationship Id="rId17" Type="http://schemas.openxmlformats.org/officeDocument/2006/relationships/image" Target="../media/image302.emf"/><Relationship Id="rId25" Type="http://schemas.openxmlformats.org/officeDocument/2006/relationships/image" Target="../media/image306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98.bin"/><Relationship Id="rId20" Type="http://schemas.openxmlformats.org/officeDocument/2006/relationships/oleObject" Target="../embeddings/oleObject30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3.bin"/><Relationship Id="rId11" Type="http://schemas.openxmlformats.org/officeDocument/2006/relationships/image" Target="../media/image299.emf"/><Relationship Id="rId24" Type="http://schemas.openxmlformats.org/officeDocument/2006/relationships/oleObject" Target="../embeddings/oleObject302.bin"/><Relationship Id="rId5" Type="http://schemas.openxmlformats.org/officeDocument/2006/relationships/image" Target="../media/image296.emf"/><Relationship Id="rId15" Type="http://schemas.openxmlformats.org/officeDocument/2006/relationships/image" Target="../media/image301.emf"/><Relationship Id="rId23" Type="http://schemas.openxmlformats.org/officeDocument/2006/relationships/image" Target="../media/image305.emf"/><Relationship Id="rId10" Type="http://schemas.openxmlformats.org/officeDocument/2006/relationships/oleObject" Target="../embeddings/oleObject295.bin"/><Relationship Id="rId19" Type="http://schemas.openxmlformats.org/officeDocument/2006/relationships/image" Target="../media/image303.wmf"/><Relationship Id="rId4" Type="http://schemas.openxmlformats.org/officeDocument/2006/relationships/oleObject" Target="../embeddings/oleObject292.bin"/><Relationship Id="rId9" Type="http://schemas.openxmlformats.org/officeDocument/2006/relationships/image" Target="../media/image298.emf"/><Relationship Id="rId14" Type="http://schemas.openxmlformats.org/officeDocument/2006/relationships/oleObject" Target="../embeddings/oleObject297.bin"/><Relationship Id="rId22" Type="http://schemas.openxmlformats.org/officeDocument/2006/relationships/oleObject" Target="../embeddings/oleObject301.bin"/><Relationship Id="rId27" Type="http://schemas.openxmlformats.org/officeDocument/2006/relationships/image" Target="../media/image30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13" Type="http://schemas.openxmlformats.org/officeDocument/2006/relationships/oleObject" Target="../embeddings/oleObject309.bin"/><Relationship Id="rId18" Type="http://schemas.openxmlformats.org/officeDocument/2006/relationships/image" Target="../media/image315.e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312.wmf"/><Relationship Id="rId17" Type="http://schemas.openxmlformats.org/officeDocument/2006/relationships/oleObject" Target="../embeddings/oleObject31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1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311.wmf"/><Relationship Id="rId4" Type="http://schemas.openxmlformats.org/officeDocument/2006/relationships/image" Target="../media/image308.e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31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323.emf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20.wmf"/><Relationship Id="rId17" Type="http://schemas.openxmlformats.org/officeDocument/2006/relationships/oleObject" Target="../embeddings/oleObject31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22.emf"/><Relationship Id="rId20" Type="http://schemas.openxmlformats.org/officeDocument/2006/relationships/image" Target="../media/image324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10" Type="http://schemas.openxmlformats.org/officeDocument/2006/relationships/image" Target="../media/image319.emf"/><Relationship Id="rId19" Type="http://schemas.openxmlformats.org/officeDocument/2006/relationships/oleObject" Target="../embeddings/oleObject320.bin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21.wmf"/><Relationship Id="rId22" Type="http://schemas.openxmlformats.org/officeDocument/2006/relationships/image" Target="../media/image32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emf"/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333.emf"/><Relationship Id="rId26" Type="http://schemas.openxmlformats.org/officeDocument/2006/relationships/image" Target="../media/image337.emf"/><Relationship Id="rId3" Type="http://schemas.openxmlformats.org/officeDocument/2006/relationships/oleObject" Target="../embeddings/oleObject322.bin"/><Relationship Id="rId21" Type="http://schemas.openxmlformats.org/officeDocument/2006/relationships/oleObject" Target="../embeddings/oleObject331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30.emf"/><Relationship Id="rId17" Type="http://schemas.openxmlformats.org/officeDocument/2006/relationships/oleObject" Target="../embeddings/oleObject329.bin"/><Relationship Id="rId25" Type="http://schemas.openxmlformats.org/officeDocument/2006/relationships/oleObject" Target="../embeddings/oleObject3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2.emf"/><Relationship Id="rId20" Type="http://schemas.openxmlformats.org/officeDocument/2006/relationships/image" Target="../media/image334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27.emf"/><Relationship Id="rId11" Type="http://schemas.openxmlformats.org/officeDocument/2006/relationships/oleObject" Target="../embeddings/oleObject326.bin"/><Relationship Id="rId24" Type="http://schemas.openxmlformats.org/officeDocument/2006/relationships/image" Target="../media/image336.emf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28.bin"/><Relationship Id="rId23" Type="http://schemas.openxmlformats.org/officeDocument/2006/relationships/oleObject" Target="../embeddings/oleObject332.bin"/><Relationship Id="rId10" Type="http://schemas.openxmlformats.org/officeDocument/2006/relationships/image" Target="../media/image329.emf"/><Relationship Id="rId19" Type="http://schemas.openxmlformats.org/officeDocument/2006/relationships/oleObject" Target="../embeddings/oleObject330.bin"/><Relationship Id="rId4" Type="http://schemas.openxmlformats.org/officeDocument/2006/relationships/image" Target="../media/image326.e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331.emf"/><Relationship Id="rId22" Type="http://schemas.openxmlformats.org/officeDocument/2006/relationships/image" Target="../media/image33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13" Type="http://schemas.openxmlformats.org/officeDocument/2006/relationships/image" Target="../media/image342.emf"/><Relationship Id="rId18" Type="http://schemas.openxmlformats.org/officeDocument/2006/relationships/oleObject" Target="../embeddings/oleObject34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9.emf"/><Relationship Id="rId12" Type="http://schemas.openxmlformats.org/officeDocument/2006/relationships/oleObject" Target="../embeddings/oleObject338.bin"/><Relationship Id="rId17" Type="http://schemas.openxmlformats.org/officeDocument/2006/relationships/image" Target="../media/image34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0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35.bin"/><Relationship Id="rId11" Type="http://schemas.openxmlformats.org/officeDocument/2006/relationships/image" Target="../media/image341.emf"/><Relationship Id="rId5" Type="http://schemas.openxmlformats.org/officeDocument/2006/relationships/image" Target="../media/image338.emf"/><Relationship Id="rId15" Type="http://schemas.openxmlformats.org/officeDocument/2006/relationships/image" Target="../media/image343.emf"/><Relationship Id="rId10" Type="http://schemas.openxmlformats.org/officeDocument/2006/relationships/oleObject" Target="../embeddings/oleObject337.bin"/><Relationship Id="rId19" Type="http://schemas.openxmlformats.org/officeDocument/2006/relationships/image" Target="../media/image345.emf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340.emf"/><Relationship Id="rId14" Type="http://schemas.openxmlformats.org/officeDocument/2006/relationships/oleObject" Target="../embeddings/oleObject33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emf"/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353.emf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50.emf"/><Relationship Id="rId17" Type="http://schemas.openxmlformats.org/officeDocument/2006/relationships/oleObject" Target="../embeddings/oleObject34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2.emf"/><Relationship Id="rId20" Type="http://schemas.openxmlformats.org/officeDocument/2006/relationships/image" Target="../media/image354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47.emf"/><Relationship Id="rId11" Type="http://schemas.openxmlformats.org/officeDocument/2006/relationships/oleObject" Target="../embeddings/oleObject346.bin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10" Type="http://schemas.openxmlformats.org/officeDocument/2006/relationships/image" Target="../media/image349.emf"/><Relationship Id="rId19" Type="http://schemas.openxmlformats.org/officeDocument/2006/relationships/oleObject" Target="../embeddings/oleObject350.bin"/><Relationship Id="rId4" Type="http://schemas.openxmlformats.org/officeDocument/2006/relationships/image" Target="../media/image346.e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5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56.emf"/><Relationship Id="rId5" Type="http://schemas.openxmlformats.org/officeDocument/2006/relationships/oleObject" Target="../embeddings/oleObject352.bin"/><Relationship Id="rId10" Type="http://schemas.openxmlformats.org/officeDocument/2006/relationships/image" Target="../media/image358.emf"/><Relationship Id="rId4" Type="http://schemas.openxmlformats.org/officeDocument/2006/relationships/image" Target="../media/image355.emf"/><Relationship Id="rId9" Type="http://schemas.openxmlformats.org/officeDocument/2006/relationships/oleObject" Target="../embeddings/oleObject35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28.emf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9.e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1.emf"/><Relationship Id="rId4" Type="http://schemas.openxmlformats.org/officeDocument/2006/relationships/image" Target="../media/image24.emf"/><Relationship Id="rId9" Type="http://schemas.openxmlformats.org/officeDocument/2006/relationships/image" Target="../media/image29.png"/><Relationship Id="rId1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6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7.emf"/><Relationship Id="rId10" Type="http://schemas.openxmlformats.org/officeDocument/2006/relationships/image" Target="../media/image35.e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" Type="http://schemas.openxmlformats.org/officeDocument/2006/relationships/image" Target="../media/image42.png"/><Relationship Id="rId21" Type="http://schemas.openxmlformats.org/officeDocument/2006/relationships/image" Target="../media/image46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4.emf"/><Relationship Id="rId25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50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1.emf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23" Type="http://schemas.openxmlformats.org/officeDocument/2006/relationships/image" Target="../media/image47.emf"/><Relationship Id="rId28" Type="http://schemas.openxmlformats.org/officeDocument/2006/relationships/oleObject" Target="../embeddings/oleObject46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5.emf"/><Relationship Id="rId31" Type="http://schemas.openxmlformats.org/officeDocument/2006/relationships/image" Target="../media/image51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49.emf"/><Relationship Id="rId30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4.e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60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1.emf"/><Relationship Id="rId26" Type="http://schemas.openxmlformats.org/officeDocument/2006/relationships/image" Target="../media/image83.png"/><Relationship Id="rId3" Type="http://schemas.openxmlformats.org/officeDocument/2006/relationships/image" Target="../media/image70.png"/><Relationship Id="rId21" Type="http://schemas.openxmlformats.org/officeDocument/2006/relationships/image" Target="../media/image72.e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67.bin"/><Relationship Id="rId25" Type="http://schemas.openxmlformats.org/officeDocument/2006/relationships/image" Target="../media/image74.emf"/><Relationship Id="rId3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emf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7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png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0.bin"/><Relationship Id="rId32" Type="http://schemas.openxmlformats.org/officeDocument/2006/relationships/image" Target="../media/image76.emf"/><Relationship Id="rId5" Type="http://schemas.openxmlformats.org/officeDocument/2006/relationships/image" Target="../media/image65.emf"/><Relationship Id="rId15" Type="http://schemas.openxmlformats.org/officeDocument/2006/relationships/oleObject" Target="../embeddings/oleObject66.bin"/><Relationship Id="rId23" Type="http://schemas.openxmlformats.org/officeDocument/2006/relationships/image" Target="../media/image73.emf"/><Relationship Id="rId28" Type="http://schemas.openxmlformats.org/officeDocument/2006/relationships/oleObject" Target="../embeddings/oleObject71.bin"/><Relationship Id="rId10" Type="http://schemas.openxmlformats.org/officeDocument/2006/relationships/image" Target="../media/image67.emf"/><Relationship Id="rId19" Type="http://schemas.openxmlformats.org/officeDocument/2006/relationships/image" Target="../media/image79.png"/><Relationship Id="rId31" Type="http://schemas.openxmlformats.org/officeDocument/2006/relationships/oleObject" Target="../embeddings/oleObject72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emf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84.png"/><Relationship Id="rId30" Type="http://schemas.openxmlformats.org/officeDocument/2006/relationships/image" Target="../media/image86.png"/><Relationship Id="rId8" Type="http://schemas.openxmlformats.org/officeDocument/2006/relationships/image" Target="../media/image6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1907704" y="2636912"/>
            <a:ext cx="6264695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反常积分及收敛性判定</a:t>
            </a:r>
            <a:endParaRPr lang="zh-CN" altLang="en-US" sz="3600" b="1" kern="10" dirty="0">
              <a:ln w="25400">
                <a:solidFill>
                  <a:prstClr val="white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7544" y="931392"/>
            <a:ext cx="212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349500" y="764704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" name="Equation" r:id="rId3" imgW="1435100" imgH="1155700" progId="Equation.3">
                  <p:embed/>
                </p:oleObj>
              </mc:Choice>
              <mc:Fallback>
                <p:oleObj name="Equation" r:id="rId3" imgW="1435100" imgH="1155700" progId="Equation.3">
                  <p:embed/>
                  <p:pic>
                    <p:nvPicPr>
                      <p:cNvPr id="0" name="图片 8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764704"/>
                        <a:ext cx="1079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931392"/>
                <a:ext cx="571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轴和直线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=1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所围成的</a:t>
                </a:r>
              </a:p>
            </p:txBody>
          </p:sp>
        </mc:Choice>
        <mc:Fallback xmlns="">
          <p:sp>
            <p:nvSpPr>
              <p:cNvPr id="1127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931392"/>
                <a:ext cx="5715000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92" b="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91480" y="1602904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开口曲边梯形的面积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691880" y="1609254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可记作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854200" y="2187104"/>
          <a:ext cx="1435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5" name="Equation" r:id="rId6" imgW="1917700" imgH="1155700" progId="Equation.3">
                  <p:embed/>
                </p:oleObj>
              </mc:Choice>
              <mc:Fallback>
                <p:oleObj name="Equation" r:id="rId6" imgW="1917700" imgH="1155700" progId="Equation.3">
                  <p:embed/>
                  <p:pic>
                    <p:nvPicPr>
                      <p:cNvPr id="0" name="图片 8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187104"/>
                        <a:ext cx="1435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1696" y="3141192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其含义可理解为 </a:t>
            </a: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035050" y="3666654"/>
          <a:ext cx="227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6" name="Equation" r:id="rId8" imgW="3035300" imgH="1257300" progId="Equation.3">
                  <p:embed/>
                </p:oleObj>
              </mc:Choice>
              <mc:Fallback>
                <p:oleObj name="Equation" r:id="rId8" imgW="3035300" imgH="1257300" progId="Equation.3">
                  <p:embed/>
                  <p:pic>
                    <p:nvPicPr>
                      <p:cNvPr id="0" name="图片 8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666654"/>
                        <a:ext cx="2273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3333750" y="3736504"/>
          <a:ext cx="209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7" name="Equation" r:id="rId10" imgW="2794000" imgH="1206500" progId="Equation.3">
                  <p:embed/>
                </p:oleObj>
              </mc:Choice>
              <mc:Fallback>
                <p:oleObj name="Equation" r:id="rId10" imgW="2794000" imgH="1206500" progId="Equation.3">
                  <p:embed/>
                  <p:pic>
                    <p:nvPicPr>
                      <p:cNvPr id="0" name="图片 8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736504"/>
                        <a:ext cx="209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371600" y="4727104"/>
          <a:ext cx="2451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8" name="Equation" r:id="rId12" imgW="3263900" imgH="1016000" progId="Equation.3">
                  <p:embed/>
                </p:oleObj>
              </mc:Choice>
              <mc:Fallback>
                <p:oleObj name="Equation" r:id="rId12" imgW="3263900" imgH="1016000" progId="Equation.3">
                  <p:embed/>
                  <p:pic>
                    <p:nvPicPr>
                      <p:cNvPr id="0" name="图片 8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7104"/>
                        <a:ext cx="2451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898900" y="4803304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9" name="Equation" r:id="rId14" imgW="673100" imgH="406400" progId="Equation.3">
                  <p:embed/>
                </p:oleObj>
              </mc:Choice>
              <mc:Fallback>
                <p:oleObj name="Equation" r:id="rId14" imgW="673100" imgH="406400" progId="Equation.3">
                  <p:embed/>
                  <p:pic>
                    <p:nvPicPr>
                      <p:cNvPr id="0" name="图片 8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4803304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0" name="Group 16"/>
          <p:cNvGrpSpPr/>
          <p:nvPr/>
        </p:nvGrpSpPr>
        <p:grpSpPr bwMode="auto">
          <a:xfrm>
            <a:off x="5940152" y="1602904"/>
            <a:ext cx="2794000" cy="3159125"/>
            <a:chOff x="3888" y="1344"/>
            <a:chExt cx="1760" cy="1990"/>
          </a:xfrm>
        </p:grpSpPr>
        <p:graphicFrame>
          <p:nvGraphicFramePr>
            <p:cNvPr id="11281" name="Object 17"/>
            <p:cNvGraphicFramePr>
              <a:graphicFrameLocks noChangeAspect="1"/>
            </p:cNvGraphicFramePr>
            <p:nvPr/>
          </p:nvGraphicFramePr>
          <p:xfrm>
            <a:off x="3944" y="1344"/>
            <a:ext cx="1692" cy="1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0" name="BMP 图像" r:id="rId16" imgW="2686050" imgH="3048000" progId="Paint.Picture">
                    <p:embed/>
                  </p:oleObj>
                </mc:Choice>
                <mc:Fallback>
                  <p:oleObj name="BMP 图像" r:id="rId16" imgW="2686050" imgH="3048000" progId="Paint.Picture">
                    <p:embed/>
                    <p:pic>
                      <p:nvPicPr>
                        <p:cNvPr id="0" name="图片 8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344"/>
                          <a:ext cx="1692" cy="1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8"/>
            <p:cNvGraphicFramePr>
              <a:graphicFrameLocks noChangeAspect="1"/>
            </p:cNvGraphicFramePr>
            <p:nvPr/>
          </p:nvGraphicFramePr>
          <p:xfrm>
            <a:off x="4372" y="1746"/>
            <a:ext cx="75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1" name="Equation" r:id="rId18" imgW="12192000" imgH="10058400" progId="Equation.DSMT4">
                    <p:embed/>
                  </p:oleObj>
                </mc:Choice>
                <mc:Fallback>
                  <p:oleObj name="Equation" r:id="rId18" imgW="12192000" imgH="10058400" progId="Equation.DSMT4">
                    <p:embed/>
                    <p:pic>
                      <p:nvPicPr>
                        <p:cNvPr id="0" name="图片 8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1746"/>
                          <a:ext cx="75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9"/>
            <p:cNvGraphicFramePr>
              <a:graphicFrameLocks noChangeAspect="1"/>
            </p:cNvGraphicFramePr>
            <p:nvPr/>
          </p:nvGraphicFramePr>
          <p:xfrm>
            <a:off x="3924" y="313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2" name="Equation" r:id="rId20" imgW="292100" imgH="419100" progId="Equation.3">
                    <p:embed/>
                  </p:oleObj>
                </mc:Choice>
                <mc:Fallback>
                  <p:oleObj name="Equation" r:id="rId20" imgW="292100" imgH="419100" progId="Equation.3">
                    <p:embed/>
                    <p:pic>
                      <p:nvPicPr>
                        <p:cNvPr id="0" name="图片 8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313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20"/>
            <p:cNvGraphicFramePr>
              <a:graphicFrameLocks noChangeAspect="1"/>
            </p:cNvGraphicFramePr>
            <p:nvPr/>
          </p:nvGraphicFramePr>
          <p:xfrm>
            <a:off x="4384" y="259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3" name="Equation" r:id="rId22" imgW="368300" imgH="406400" progId="Equation.3">
                    <p:embed/>
                  </p:oleObj>
                </mc:Choice>
                <mc:Fallback>
                  <p:oleObj name="Equation" r:id="rId22" imgW="368300" imgH="406400" progId="Equation.3">
                    <p:embed/>
                    <p:pic>
                      <p:nvPicPr>
                        <p:cNvPr id="0" name="图片 85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259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21"/>
            <p:cNvGraphicFramePr>
              <a:graphicFrameLocks noChangeAspect="1"/>
            </p:cNvGraphicFramePr>
            <p:nvPr/>
          </p:nvGraphicFramePr>
          <p:xfrm>
            <a:off x="4992" y="312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4" name="Equation" r:id="rId24" imgW="203200" imgH="406400" progId="Equation.3">
                    <p:embed/>
                  </p:oleObj>
                </mc:Choice>
                <mc:Fallback>
                  <p:oleObj name="Equation" r:id="rId24" imgW="203200" imgH="406400" progId="Equation.3">
                    <p:embed/>
                    <p:pic>
                      <p:nvPicPr>
                        <p:cNvPr id="0" name="图片 8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12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22"/>
            <p:cNvGraphicFramePr>
              <a:graphicFrameLocks noChangeAspect="1"/>
            </p:cNvGraphicFramePr>
            <p:nvPr/>
          </p:nvGraphicFramePr>
          <p:xfrm>
            <a:off x="5504" y="313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5" name="Equation" r:id="rId26" imgW="304800" imgH="317500" progId="Equation.3">
                    <p:embed/>
                  </p:oleObj>
                </mc:Choice>
                <mc:Fallback>
                  <p:oleObj name="Equation" r:id="rId26" imgW="304800" imgH="317500" progId="Equation.3">
                    <p:embed/>
                    <p:pic>
                      <p:nvPicPr>
                        <p:cNvPr id="0" name="图片 8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4" y="313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23"/>
            <p:cNvGraphicFramePr>
              <a:graphicFrameLocks noChangeAspect="1"/>
            </p:cNvGraphicFramePr>
            <p:nvPr/>
          </p:nvGraphicFramePr>
          <p:xfrm>
            <a:off x="3888" y="136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6" name="Equation" r:id="rId28" imgW="317500" imgH="419100" progId="Equation.3">
                    <p:embed/>
                  </p:oleObj>
                </mc:Choice>
                <mc:Fallback>
                  <p:oleObj name="Equation" r:id="rId28" imgW="317500" imgH="419100" progId="Equation.3">
                    <p:embed/>
                    <p:pic>
                      <p:nvPicPr>
                        <p:cNvPr id="0" name="图片 85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36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8" name="Group 24"/>
          <p:cNvGrpSpPr/>
          <p:nvPr/>
        </p:nvGrpSpPr>
        <p:grpSpPr bwMode="auto">
          <a:xfrm>
            <a:off x="6324327" y="2131542"/>
            <a:ext cx="225425" cy="2532062"/>
            <a:chOff x="4130" y="1677"/>
            <a:chExt cx="142" cy="1595"/>
          </a:xfrm>
        </p:grpSpPr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V="1">
              <a:off x="4176" y="1677"/>
              <a:ext cx="0" cy="1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290" name="Object 26"/>
            <p:cNvGraphicFramePr>
              <a:graphicFrameLocks noChangeAspect="1"/>
            </p:cNvGraphicFramePr>
            <p:nvPr/>
          </p:nvGraphicFramePr>
          <p:xfrm>
            <a:off x="4130" y="3120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" name="Equation" r:id="rId30" imgW="304800" imgH="317500" progId="Equation.3">
                    <p:embed/>
                  </p:oleObj>
                </mc:Choice>
                <mc:Fallback>
                  <p:oleObj name="Equation" r:id="rId30" imgW="304800" imgH="317500" progId="Equation.3">
                    <p:embed/>
                    <p:pic>
                      <p:nvPicPr>
                        <p:cNvPr id="0" name="图片 8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3120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1" grpId="0" autoUpdateAnimBg="0"/>
      <p:bldP spid="11272" grpId="0" autoUpdateAnimBg="0"/>
      <p:bldP spid="11273" grpId="0" autoUpdateAnimBg="0"/>
      <p:bldP spid="1127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7302" y="836712"/>
            <a:ext cx="182245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133600" y="887512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3" imgW="3086100" imgH="546100" progId="Equation.3">
                  <p:embed/>
                </p:oleObj>
              </mc:Choice>
              <mc:Fallback>
                <p:oleObj name="Equation" r:id="rId3" imgW="3086100" imgH="546100" progId="Equation.3">
                  <p:embed/>
                  <p:pic>
                    <p:nvPicPr>
                      <p:cNvPr id="0" name="图片 9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87512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Text Box 4"/>
              <p:cNvSpPr txBox="1">
                <a:spLocks noChangeArrowheads="1"/>
              </p:cNvSpPr>
              <p:nvPr/>
            </p:nvSpPr>
            <p:spPr bwMode="auto">
              <a:xfrm>
                <a:off x="4419600" y="836712"/>
                <a:ext cx="44196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而在点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的右邻域内无界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22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836712"/>
                <a:ext cx="4419600" cy="519112"/>
              </a:xfrm>
              <a:prstGeom prst="rect">
                <a:avLst/>
              </a:prstGeom>
              <a:blipFill rotWithShape="1">
                <a:blip r:embed="rId5"/>
                <a:stretch>
                  <a:fillRect t="-80" b="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65804" y="1490762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存在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962150" y="2708374"/>
          <a:ext cx="436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6" imgW="5829300" imgH="1206500" progId="Equation.3">
                  <p:embed/>
                </p:oleObj>
              </mc:Choice>
              <mc:Fallback>
                <p:oleObj name="Equation" r:id="rId6" imgW="5829300" imgH="1206500" progId="Equation.3">
                  <p:embed/>
                  <p:pic>
                    <p:nvPicPr>
                      <p:cNvPr id="0" name="图片 9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708374"/>
                        <a:ext cx="4368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95536" y="3606899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反常积分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339752" y="3492599"/>
          <a:ext cx="146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8" imgW="1943100" imgH="1066800" progId="Equation.3">
                  <p:embed/>
                </p:oleObj>
              </mc:Choice>
              <mc:Fallback>
                <p:oleObj name="Equation" r:id="rId8" imgW="1943100" imgH="1066800" progId="Equation.3">
                  <p:embed/>
                  <p:pic>
                    <p:nvPicPr>
                      <p:cNvPr id="0" name="图片 9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492599"/>
                        <a:ext cx="1460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800252" y="3606899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</a:t>
            </a:r>
            <a:r>
              <a:rPr kumimoji="1" lang="zh-CN" altLang="en-US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790852" y="3606899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如果上述极限不存在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95536" y="4341912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就称反常积分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624014" y="4292699"/>
          <a:ext cx="146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Equation" r:id="rId10" imgW="1943100" imgH="1066800" progId="Equation.3">
                  <p:embed/>
                </p:oleObj>
              </mc:Choice>
              <mc:Fallback>
                <p:oleObj name="Equation" r:id="rId10" imgW="1943100" imgH="1066800" progId="Equation.3">
                  <p:embed/>
                  <p:pic>
                    <p:nvPicPr>
                      <p:cNvPr id="0" name="图片 9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014" y="4292699"/>
                        <a:ext cx="1460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129336" y="4357787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发散</a:t>
            </a:r>
            <a:r>
              <a:rPr kumimoji="1" lang="zh-CN" altLang="en-US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67544" y="4940374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类似地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2413000" y="5043587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12" imgW="3086100" imgH="546100" progId="Equation.3">
                  <p:embed/>
                </p:oleObj>
              </mc:Choice>
              <mc:Fallback>
                <p:oleObj name="Equation" r:id="rId12" imgW="3086100" imgH="546100" progId="Equation.3">
                  <p:embed/>
                  <p:pic>
                    <p:nvPicPr>
                      <p:cNvPr id="0" name="图片 9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043587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724400" y="4940399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而在 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的左邻域内无界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1993900" y="5478562"/>
          <a:ext cx="440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14" imgW="5880100" imgH="1206500" progId="Equation.3">
                  <p:embed/>
                </p:oleObj>
              </mc:Choice>
              <mc:Fallback>
                <p:oleObj name="Equation" r:id="rId14" imgW="5880100" imgH="1206500" progId="Equation.3">
                  <p:embed/>
                  <p:pic>
                    <p:nvPicPr>
                      <p:cNvPr id="0" name="图片 9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478562"/>
                        <a:ext cx="4406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784404" y="1446312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若极限</a:t>
            </a: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914704" y="1370112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16" imgW="3340100" imgH="1117600" progId="Equation.3">
                  <p:embed/>
                </p:oleObj>
              </mc:Choice>
              <mc:Fallback>
                <p:oleObj name="Equation" r:id="rId16" imgW="3340100" imgH="1117600" progId="Equation.3">
                  <p:embed/>
                  <p:pic>
                    <p:nvPicPr>
                      <p:cNvPr id="0" name="图片 9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704" y="1370112"/>
                        <a:ext cx="250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309" name="Text Box 21"/>
              <p:cNvSpPr txBox="1">
                <a:spLocks noChangeArrowheads="1"/>
              </p:cNvSpPr>
              <p:nvPr/>
            </p:nvSpPr>
            <p:spPr bwMode="auto">
              <a:xfrm>
                <a:off x="412804" y="2194024"/>
                <a:ext cx="67238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𝒇</m:t>
                    </m:r>
                    <m:r>
                      <a:rPr kumimoji="1"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𝒙</m:t>
                    </m:r>
                    <m:r>
                      <a:rPr kumimoji="1"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𝒂</m:t>
                    </m:r>
                    <m:r>
                      <a:rPr kumimoji="1"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𝒃</m:t>
                    </m:r>
                    <m:r>
                      <a:rPr kumimoji="1"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 </m:t>
                    </m:r>
                  </m:oMath>
                </a14:m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上的反常积分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记作</a:t>
                </a:r>
              </a:p>
            </p:txBody>
          </p:sp>
        </mc:Choice>
        <mc:Fallback xmlns="">
          <p:sp>
            <p:nvSpPr>
              <p:cNvPr id="12309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804" y="2194024"/>
                <a:ext cx="6723856" cy="523220"/>
              </a:xfrm>
              <a:prstGeom prst="rect">
                <a:avLst/>
              </a:prstGeom>
              <a:blipFill rotWithShape="1">
                <a:blip r:embed="rId18"/>
                <a:stretch>
                  <a:fillRect l="-1" t="-19" r="8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464840" y="5545237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则定义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337354" y="1490762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则称此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9916" y="1442462"/>
                <a:ext cx="14614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/>
                      </a:rPr>
                      <m:t>𝜀</m:t>
                    </m:r>
                    <m:r>
                      <a:rPr lang="zh-CN" altLang="en-US" sz="2800" b="0">
                        <a:latin typeface="Cambria Math" panose="02040503050406030204"/>
                      </a:rPr>
                      <m:t>&gt;0</m:t>
                    </m:r>
                  </m:oMath>
                </a14:m>
                <a:r>
                  <a:rPr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endPara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" y="1442462"/>
                <a:ext cx="1461426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34" t="-72" r="-507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4" grpId="0" autoUpdateAnimBg="0"/>
      <p:bldP spid="12296" grpId="0" autoUpdateAnimBg="0"/>
      <p:bldP spid="12298" grpId="0" autoUpdateAnimBg="0"/>
      <p:bldP spid="12299" grpId="0" autoUpdateAnimBg="0"/>
      <p:bldP spid="12300" grpId="0" autoUpdateAnimBg="0"/>
      <p:bldP spid="12302" grpId="0" autoUpdateAnimBg="0"/>
      <p:bldP spid="12303" grpId="0" autoUpdateAnimBg="0"/>
      <p:bldP spid="12305" grpId="0" autoUpdateAnimBg="0"/>
      <p:bldP spid="12307" grpId="0" autoUpdateAnimBg="0"/>
      <p:bldP spid="12309" grpId="0" autoUpdateAnimBg="0"/>
      <p:bldP spid="12310" grpId="0" autoUpdateAnimBg="0"/>
      <p:bldP spid="12318" grpId="0" build="p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0" y="4451449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若被积函数在积分区间上仅存在有限个第一类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7038" y="4451449"/>
            <a:ext cx="113665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Text Box 5"/>
              <p:cNvSpPr txBox="1">
                <a:spLocks noChangeArrowheads="1"/>
              </p:cNvSpPr>
              <p:nvPr/>
            </p:nvSpPr>
            <p:spPr bwMode="auto">
              <a:xfrm>
                <a:off x="368424" y="836712"/>
                <a:ext cx="86680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b="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b="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上除点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&lt;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&lt;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外连续，而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在点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</a:p>
            </p:txBody>
          </p:sp>
        </mc:Choice>
        <mc:Fallback xmlns="">
          <p:sp>
            <p:nvSpPr>
              <p:cNvPr id="133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424" y="836712"/>
                <a:ext cx="866807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" t="-80" r="5" b="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9750" y="3457674"/>
            <a:ext cx="647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无界函数的积分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又称作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第二类反常积分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781800" y="3427512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无界点常称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42528" y="1325662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邻域内无界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143000" y="1819374"/>
          <a:ext cx="1752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Equation" r:id="rId4" imgW="2336800" imgH="1066800" progId="Equation.3">
                  <p:embed/>
                </p:oleObj>
              </mc:Choice>
              <mc:Fallback>
                <p:oleObj name="Equation" r:id="rId4" imgW="2336800" imgH="1066800" progId="Equation.3">
                  <p:embed/>
                  <p:pic>
                    <p:nvPicPr>
                      <p:cNvPr id="0" name="图片 10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19374"/>
                        <a:ext cx="1752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984500" y="1806674"/>
          <a:ext cx="146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6" imgW="1943100" imgH="1066800" progId="Equation.3">
                  <p:embed/>
                </p:oleObj>
              </mc:Choice>
              <mc:Fallback>
                <p:oleObj name="Equation" r:id="rId6" imgW="1943100" imgH="1066800" progId="Equation.3">
                  <p:embed/>
                  <p:pic>
                    <p:nvPicPr>
                      <p:cNvPr id="0" name="图片 10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806674"/>
                        <a:ext cx="1460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540250" y="1806674"/>
          <a:ext cx="1714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Equation" r:id="rId8" imgW="2286000" imgH="1066800" progId="Equation.3">
                  <p:embed/>
                </p:oleObj>
              </mc:Choice>
              <mc:Fallback>
                <p:oleObj name="Equation" r:id="rId8" imgW="2286000" imgH="1066800" progId="Equation.3">
                  <p:embed/>
                  <p:pic>
                    <p:nvPicPr>
                      <p:cNvPr id="0" name="图片 10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1806674"/>
                        <a:ext cx="1714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441450" y="2538512"/>
          <a:ext cx="312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Equation" r:id="rId10" imgW="4165600" imgH="1231900" progId="Equation.3">
                  <p:embed/>
                </p:oleObj>
              </mc:Choice>
              <mc:Fallback>
                <p:oleObj name="Equation" r:id="rId10" imgW="4165600" imgH="1231900" progId="Equation.3">
                  <p:embed/>
                  <p:pic>
                    <p:nvPicPr>
                      <p:cNvPr id="0" name="图片 10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538512"/>
                        <a:ext cx="3124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4572000" y="2538512"/>
          <a:ext cx="314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12" imgW="4203700" imgH="1231900" progId="Equation.3">
                  <p:embed/>
                </p:oleObj>
              </mc:Choice>
              <mc:Fallback>
                <p:oleObj name="Equation" r:id="rId12" imgW="4203700" imgH="1231900" progId="Equation.3">
                  <p:embed/>
                  <p:pic>
                    <p:nvPicPr>
                      <p:cNvPr id="0" name="图片 10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38512"/>
                        <a:ext cx="314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41040" y="3892649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瑕点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奇点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39750" y="5640487"/>
            <a:ext cx="1212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739900" y="5375374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Equation" r:id="rId14" imgW="2298700" imgH="1270000" progId="Equation.3">
                  <p:embed/>
                </p:oleObj>
              </mc:Choice>
              <mc:Fallback>
                <p:oleObj name="Equation" r:id="rId14" imgW="2298700" imgH="1270000" progId="Equation.3">
                  <p:embed/>
                  <p:pic>
                    <p:nvPicPr>
                      <p:cNvPr id="0" name="图片 10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375374"/>
                        <a:ext cx="172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3505200" y="5511899"/>
          <a:ext cx="2057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16" imgW="2743200" imgH="1066800" progId="Equation.3">
                  <p:embed/>
                </p:oleObj>
              </mc:Choice>
              <mc:Fallback>
                <p:oleObj name="Equation" r:id="rId16" imgW="2743200" imgH="1066800" progId="Equation.3">
                  <p:embed/>
                  <p:pic>
                    <p:nvPicPr>
                      <p:cNvPr id="0" name="图片 10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11899"/>
                        <a:ext cx="2057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488776" y="4945162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间断点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136976" y="4945162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而不是反常积分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  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1707976" y="4945162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则本质上是常义积分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  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2399928" y="1325662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则定义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/>
      <p:bldP spid="13317" grpId="0" autoUpdateAnimBg="0"/>
      <p:bldP spid="13318" grpId="0" autoUpdateAnimBg="0"/>
      <p:bldP spid="13319" grpId="0" autoUpdateAnimBg="0"/>
      <p:bldP spid="13320" grpId="0" autoUpdateAnimBg="0"/>
      <p:bldP spid="13326" grpId="0" autoUpdateAnimBg="0"/>
      <p:bldP spid="13327" grpId="0" autoUpdateAnimBg="0"/>
      <p:bldP spid="13337" grpId="0" autoUpdateAnimBg="0"/>
      <p:bldP spid="13338" grpId="0" autoUpdateAnimBg="0"/>
      <p:bldP spid="13339" grpId="0" autoUpdateAnimBg="0"/>
      <p:bldP spid="1334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 bwMode="auto">
          <a:xfrm>
            <a:off x="965448" y="2075904"/>
            <a:ext cx="7350968" cy="4377432"/>
          </a:xfrm>
          <a:prstGeom prst="roundRect">
            <a:avLst>
              <a:gd name="adj" fmla="val 239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2014" y="4868863"/>
            <a:ext cx="235585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若瑕点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9552" y="1443460"/>
            <a:ext cx="5544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兹公式的的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计算表达式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692773" y="2143844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" name="Equation" r:id="rId3" imgW="1968500" imgH="1066800" progId="Equation.3">
                  <p:embed/>
                </p:oleObj>
              </mc:Choice>
              <mc:Fallback>
                <p:oleObj name="Equation" r:id="rId3" imgW="1968500" imgH="1066800" progId="Equation.3">
                  <p:embed/>
                  <p:pic>
                    <p:nvPicPr>
                      <p:cNvPr id="0" name="图片 11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773" y="2143844"/>
                        <a:ext cx="147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232648" y="2270844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Equation" r:id="rId5" imgW="3048000" imgH="673100" progId="Equation.3">
                  <p:embed/>
                </p:oleObj>
              </mc:Choice>
              <mc:Fallback>
                <p:oleObj name="Equation" r:id="rId5" imgW="3048000" imgH="673100" progId="Equation.3">
                  <p:embed/>
                  <p:pic>
                    <p:nvPicPr>
                      <p:cNvPr id="0" name="图片 11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648" y="2270844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683248" y="2924944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" name="Equation" r:id="rId7" imgW="1968500" imgH="1066800" progId="Equation.3">
                  <p:embed/>
                </p:oleObj>
              </mc:Choice>
              <mc:Fallback>
                <p:oleObj name="Equation" r:id="rId7" imgW="1968500" imgH="1066800" progId="Equation.3">
                  <p:embed/>
                  <p:pic>
                    <p:nvPicPr>
                      <p:cNvPr id="0" name="图片 11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248" y="2924944"/>
                        <a:ext cx="147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5232648" y="3026544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Equation" r:id="rId9" imgW="3048000" imgH="673100" progId="Equation.3">
                  <p:embed/>
                </p:oleObj>
              </mc:Choice>
              <mc:Fallback>
                <p:oleObj name="Equation" r:id="rId9" imgW="3048000" imgH="673100" progId="Equation.3">
                  <p:embed/>
                  <p:pic>
                    <p:nvPicPr>
                      <p:cNvPr id="0" name="图片 11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648" y="3026544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2387848" y="4093716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11" imgW="1968500" imgH="1066800" progId="Equation.3">
                  <p:embed/>
                </p:oleObj>
              </mc:Choice>
              <mc:Fallback>
                <p:oleObj name="Equation" r:id="rId11" imgW="1968500" imgH="1066800" progId="Equation.3">
                  <p:embed/>
                  <p:pic>
                    <p:nvPicPr>
                      <p:cNvPr id="0" name="图片 11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848" y="4093716"/>
                        <a:ext cx="147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938836" y="4223891"/>
          <a:ext cx="2474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13" imgW="3302000" imgH="673100" progId="Equation.3">
                  <p:embed/>
                </p:oleObj>
              </mc:Choice>
              <mc:Fallback>
                <p:oleObj name="Equation" r:id="rId13" imgW="3302000" imgH="673100" progId="Equation.3">
                  <p:embed/>
                  <p:pic>
                    <p:nvPicPr>
                      <p:cNvPr id="0" name="图片 11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836" y="4223891"/>
                        <a:ext cx="2474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7" name="Text Box 11"/>
              <p:cNvSpPr txBox="1">
                <a:spLocks noChangeArrowheads="1"/>
              </p:cNvSpPr>
              <p:nvPr/>
            </p:nvSpPr>
            <p:spPr bwMode="auto">
              <a:xfrm>
                <a:off x="539552" y="836712"/>
                <a:ext cx="80794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𝐹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的原函数，则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也有类似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牛顿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 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莱布尼</a:t>
                </a:r>
                <a:endPara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34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836712"/>
                <a:ext cx="8079432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5" t="-80" r="2" b="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8" name="Text Box 12"/>
              <p:cNvSpPr txBox="1">
                <a:spLocks noChangeArrowheads="1"/>
              </p:cNvSpPr>
              <p:nvPr/>
            </p:nvSpPr>
            <p:spPr bwMode="auto">
              <a:xfrm>
                <a:off x="965448" y="2321644"/>
                <a:ext cx="26670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kumimoji="1" lang="zh-CN" altLang="en-US" sz="2800" b="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为瑕点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</a:p>
            </p:txBody>
          </p:sp>
        </mc:Choice>
        <mc:Fallback xmlns="">
          <p:sp>
            <p:nvSpPr>
              <p:cNvPr id="1434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448" y="2321644"/>
                <a:ext cx="2667000" cy="519113"/>
              </a:xfrm>
              <a:prstGeom prst="rect">
                <a:avLst/>
              </a:prstGeom>
              <a:blipFill rotWithShape="1">
                <a:blip r:embed="rId16"/>
                <a:stretch>
                  <a:fillRect l="-9" t="-16" r="9" b="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 Box 13"/>
              <p:cNvSpPr txBox="1">
                <a:spLocks noChangeArrowheads="1"/>
              </p:cNvSpPr>
              <p:nvPr/>
            </p:nvSpPr>
            <p:spPr bwMode="auto">
              <a:xfrm>
                <a:off x="965448" y="3040832"/>
                <a:ext cx="3124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为瑕点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</a:p>
            </p:txBody>
          </p:sp>
        </mc:Choice>
        <mc:Fallback xmlns="">
          <p:sp>
            <p:nvSpPr>
              <p:cNvPr id="1434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448" y="3040832"/>
                <a:ext cx="3124200" cy="519112"/>
              </a:xfrm>
              <a:prstGeom prst="rect">
                <a:avLst/>
              </a:prstGeom>
              <a:blipFill rotWithShape="1">
                <a:blip r:embed="rId17"/>
                <a:stretch>
                  <a:fillRect l="-8" t="-87" r="8" b="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0" name="Text Box 14"/>
              <p:cNvSpPr txBox="1">
                <a:spLocks noChangeArrowheads="1"/>
              </p:cNvSpPr>
              <p:nvPr/>
            </p:nvSpPr>
            <p:spPr bwMode="auto">
              <a:xfrm>
                <a:off x="965448" y="3645024"/>
                <a:ext cx="38862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zh-CN" altLang="en-US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1" lang="en-US" altLang="zh-CN" sz="2800" b="0" i="1" dirty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b="0" i="1" dirty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都为瑕点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</a:p>
            </p:txBody>
          </p:sp>
        </mc:Choice>
        <mc:Fallback xmlns="">
          <p:sp>
            <p:nvSpPr>
              <p:cNvPr id="1435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448" y="3645024"/>
                <a:ext cx="3886200" cy="519113"/>
              </a:xfrm>
              <a:prstGeom prst="rect">
                <a:avLst/>
              </a:prstGeom>
              <a:blipFill rotWithShape="1">
                <a:blip r:embed="rId18"/>
                <a:stretch>
                  <a:fillRect l="-6" t="-24" r="6" b="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3099048" y="494536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19" imgW="1930400" imgH="546100" progId="Equation.3">
                  <p:embed/>
                </p:oleObj>
              </mc:Choice>
              <mc:Fallback>
                <p:oleObj name="Equation" r:id="rId19" imgW="1930400" imgH="546100" progId="Equation.3">
                  <p:embed/>
                  <p:pic>
                    <p:nvPicPr>
                      <p:cNvPr id="0" name="图片 11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048" y="494536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546848" y="486916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1562348" y="5453360"/>
          <a:ext cx="1765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tion" r:id="rId21" imgW="2349500" imgH="1066800" progId="Equation.3">
                  <p:embed/>
                </p:oleObj>
              </mc:Choice>
              <mc:Fallback>
                <p:oleObj name="Equation" r:id="rId21" imgW="2349500" imgH="1066800" progId="Equation.3">
                  <p:embed/>
                  <p:pic>
                    <p:nvPicPr>
                      <p:cNvPr id="0" name="图片 11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348" y="5453360"/>
                        <a:ext cx="1765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3416548" y="558036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Equation" r:id="rId23" imgW="2628900" imgH="673100" progId="Equation.3">
                  <p:embed/>
                </p:oleObj>
              </mc:Choice>
              <mc:Fallback>
                <p:oleObj name="Equation" r:id="rId23" imgW="2628900" imgH="673100" progId="Equation.3">
                  <p:embed/>
                  <p:pic>
                    <p:nvPicPr>
                      <p:cNvPr id="0" name="图片 11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548" y="5580360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5412036" y="5580360"/>
          <a:ext cx="2259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Equation" r:id="rId25" imgW="3009900" imgH="673100" progId="Equation.3">
                  <p:embed/>
                </p:oleObj>
              </mc:Choice>
              <mc:Fallback>
                <p:oleObj name="Equation" r:id="rId25" imgW="3009900" imgH="673100" progId="Equation.3">
                  <p:embed/>
                  <p:pic>
                    <p:nvPicPr>
                      <p:cNvPr id="0" name="图片 11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036" y="5580360"/>
                        <a:ext cx="2259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4283968" y="6181452"/>
            <a:ext cx="23042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338" grpId="0" build="p" autoUpdateAnimBg="0"/>
      <p:bldP spid="14340" grpId="0" autoUpdateAnimBg="0"/>
      <p:bldP spid="14347" grpId="0" autoUpdateAnimBg="0"/>
      <p:bldP spid="14348" grpId="0" autoUpdateAnimBg="0"/>
      <p:bldP spid="14349" grpId="0" autoUpdateAnimBg="0"/>
      <p:bldP spid="14350" grpId="0" autoUpdateAnimBg="0"/>
      <p:bldP spid="1435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088082" y="5229920"/>
          <a:ext cx="1155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" name="Equation" r:id="rId3" imgW="1536700" imgH="1168400" progId="Equation.3">
                  <p:embed/>
                </p:oleObj>
              </mc:Choice>
              <mc:Fallback>
                <p:oleObj name="Equation" r:id="rId3" imgW="1536700" imgH="1168400" progId="Equation.3">
                  <p:embed/>
                  <p:pic>
                    <p:nvPicPr>
                      <p:cNvPr id="0" name="图片 136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082" y="5229920"/>
                        <a:ext cx="1155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888432" y="5496620"/>
          <a:ext cx="185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" name="Equation" r:id="rId5" imgW="2476500" imgH="406400" progId="Equation.3">
                  <p:embed/>
                </p:oleObj>
              </mc:Choice>
              <mc:Fallback>
                <p:oleObj name="Equation" r:id="rId5" imgW="2476500" imgH="406400" progId="Equation.3">
                  <p:embed/>
                  <p:pic>
                    <p:nvPicPr>
                      <p:cNvPr id="0" name="图片 136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432" y="5496620"/>
                        <a:ext cx="185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364432" y="5306120"/>
          <a:ext cx="1519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" name="Equation" r:id="rId7" imgW="2247900" imgH="1181100" progId="Equation.3">
                  <p:embed/>
                </p:oleObj>
              </mc:Choice>
              <mc:Fallback>
                <p:oleObj name="Equation" r:id="rId7" imgW="2247900" imgH="1181100" progId="Equation.3">
                  <p:embed/>
                  <p:pic>
                    <p:nvPicPr>
                      <p:cNvPr id="0" name="图片 136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432" y="5306120"/>
                        <a:ext cx="15192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5"/>
          <p:cNvGrpSpPr/>
          <p:nvPr/>
        </p:nvGrpSpPr>
        <p:grpSpPr bwMode="auto">
          <a:xfrm>
            <a:off x="2237432" y="5112445"/>
            <a:ext cx="468313" cy="1108075"/>
            <a:chOff x="1728" y="3360"/>
            <a:chExt cx="384" cy="912"/>
          </a:xfrm>
        </p:grpSpPr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 flipH="1">
              <a:off x="1728" y="3360"/>
              <a:ext cx="336" cy="91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1728" y="3408"/>
              <a:ext cx="384" cy="86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942032" y="4566345"/>
            <a:ext cx="3249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下述解法是否正确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818832" y="5404545"/>
            <a:ext cx="20649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∴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积分收敛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865832" y="4455220"/>
            <a:ext cx="74676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0915" y="1021457"/>
            <a:ext cx="3122613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计算反常积分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3531245" y="836712"/>
          <a:ext cx="2997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" name="Equation" r:id="rId9" imgW="4000500" imgH="1257300" progId="Equation.3">
                  <p:embed/>
                </p:oleObj>
              </mc:Choice>
              <mc:Fallback>
                <p:oleObj name="Equation" r:id="rId9" imgW="4000500" imgH="1257300" progId="Equation.3">
                  <p:embed/>
                  <p:pic>
                    <p:nvPicPr>
                      <p:cNvPr id="0" name="图片 136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245" y="836712"/>
                        <a:ext cx="2997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73" name="Text Box 13"/>
              <p:cNvSpPr txBox="1">
                <a:spLocks noChangeArrowheads="1"/>
              </p:cNvSpPr>
              <p:nvPr/>
            </p:nvSpPr>
            <p:spPr bwMode="auto">
              <a:xfrm>
                <a:off x="567382" y="1907282"/>
                <a:ext cx="418465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kumimoji="1"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显然瑕点为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</a:p>
            </p:txBody>
          </p:sp>
        </mc:Choice>
        <mc:Fallback xmlns="">
          <p:sp>
            <p:nvSpPr>
              <p:cNvPr id="1537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382" y="1907282"/>
                <a:ext cx="4184650" cy="519113"/>
              </a:xfrm>
              <a:prstGeom prst="rect">
                <a:avLst/>
              </a:prstGeom>
              <a:blipFill rotWithShape="1">
                <a:blip r:embed="rId11"/>
                <a:stretch>
                  <a:fillRect l="-8" t="-73" r="8" b="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475432" y="267563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</a:t>
            </a: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389832" y="2486720"/>
          <a:ext cx="237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" name="Equation" r:id="rId12" imgW="3162300" imgH="1257300" progId="Equation.3">
                  <p:embed/>
                </p:oleObj>
              </mc:Choice>
              <mc:Fallback>
                <p:oleObj name="Equation" r:id="rId12" imgW="3162300" imgH="1257300" progId="Equation.3">
                  <p:embed/>
                  <p:pic>
                    <p:nvPicPr>
                      <p:cNvPr id="0" name="图片 136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832" y="2486720"/>
                        <a:ext cx="237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4764732" y="2766120"/>
          <a:ext cx="1358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" name="Equation" r:id="rId14" imgW="1816100" imgH="444500" progId="Equation.3">
                  <p:embed/>
                </p:oleObj>
              </mc:Choice>
              <mc:Fallback>
                <p:oleObj name="Equation" r:id="rId14" imgW="1816100" imgH="444500" progId="Equation.3">
                  <p:embed/>
                  <p:pic>
                    <p:nvPicPr>
                      <p:cNvPr id="0" name="图片 136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732" y="2766120"/>
                        <a:ext cx="1358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6161732" y="2520057"/>
          <a:ext cx="57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" name="Equation" r:id="rId16" imgW="762000" imgH="1130300" progId="Equation.3">
                  <p:embed/>
                </p:oleObj>
              </mc:Choice>
              <mc:Fallback>
                <p:oleObj name="Equation" r:id="rId16" imgW="762000" imgH="1130300" progId="Equation.3">
                  <p:embed/>
                  <p:pic>
                    <p:nvPicPr>
                      <p:cNvPr id="0" name="图片 136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732" y="2520057"/>
                        <a:ext cx="57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43582" y="3756720"/>
            <a:ext cx="3270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讨论反常积分</a:t>
            </a:r>
          </a:p>
        </p:txBody>
      </p:sp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3659832" y="3591620"/>
          <a:ext cx="876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" name="Equation" r:id="rId18" imgW="1168400" imgH="1206500" progId="Equation.3">
                  <p:embed/>
                </p:oleObj>
              </mc:Choice>
              <mc:Fallback>
                <p:oleObj name="Equation" r:id="rId18" imgW="1168400" imgH="1206500" progId="Equation.3">
                  <p:embed/>
                  <p:pic>
                    <p:nvPicPr>
                      <p:cNvPr id="0" name="图片 136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832" y="3591620"/>
                        <a:ext cx="876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4523432" y="3786882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的收敛性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  </a:t>
            </a:r>
            <a:endParaRPr kumimoji="1" lang="en-US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43582" y="476002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1386532" y="4593332"/>
          <a:ext cx="876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" name="Equation" r:id="rId20" imgW="1168400" imgH="1206500" progId="Equation.3">
                  <p:embed/>
                </p:oleObj>
              </mc:Choice>
              <mc:Fallback>
                <p:oleObj name="Equation" r:id="rId20" imgW="1168400" imgH="1206500" progId="Equation.3">
                  <p:embed/>
                  <p:pic>
                    <p:nvPicPr>
                      <p:cNvPr id="0" name="图片 1366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532" y="4593332"/>
                        <a:ext cx="876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2231082" y="4593332"/>
          <a:ext cx="1168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" name="Equation" r:id="rId22" imgW="1562100" imgH="1206500" progId="Equation.3">
                  <p:embed/>
                </p:oleObj>
              </mc:Choice>
              <mc:Fallback>
                <p:oleObj name="Equation" r:id="rId22" imgW="1562100" imgH="1206500" progId="Equation.3">
                  <p:embed/>
                  <p:pic>
                    <p:nvPicPr>
                      <p:cNvPr id="0" name="图片 136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082" y="4593332"/>
                        <a:ext cx="1168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3443932" y="4593332"/>
          <a:ext cx="104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" name="Equation" r:id="rId24" imgW="1384300" imgH="1206500" progId="Equation.3">
                  <p:embed/>
                </p:oleObj>
              </mc:Choice>
              <mc:Fallback>
                <p:oleObj name="Equation" r:id="rId24" imgW="1384300" imgH="1206500" progId="Equation.3">
                  <p:embed/>
                  <p:pic>
                    <p:nvPicPr>
                      <p:cNvPr id="0" name="图片 136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932" y="4593332"/>
                        <a:ext cx="104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4586932" y="4480620"/>
          <a:ext cx="16891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" name="Equation" r:id="rId26" imgW="2374900" imgH="1536700" progId="Equation.3">
                  <p:embed/>
                </p:oleObj>
              </mc:Choice>
              <mc:Fallback>
                <p:oleObj name="Equation" r:id="rId26" imgW="2374900" imgH="1536700" progId="Equation.3">
                  <p:embed/>
                  <p:pic>
                    <p:nvPicPr>
                      <p:cNvPr id="0" name="图片 136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932" y="4480620"/>
                        <a:ext cx="16891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6250632" y="4582220"/>
          <a:ext cx="16160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" name="Equation" r:id="rId28" imgW="2273300" imgH="1257300" progId="Equation.3">
                  <p:embed/>
                </p:oleObj>
              </mc:Choice>
              <mc:Fallback>
                <p:oleObj name="Equation" r:id="rId28" imgW="2273300" imgH="1257300" progId="Equation.3">
                  <p:embed/>
                  <p:pic>
                    <p:nvPicPr>
                      <p:cNvPr id="0" name="图片 136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632" y="4582220"/>
                        <a:ext cx="16160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7876232" y="4912420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" name="Equation" r:id="rId30" imgW="774700" imgH="292100" progId="Equation.3">
                  <p:embed/>
                </p:oleObj>
              </mc:Choice>
              <mc:Fallback>
                <p:oleObj name="Equation" r:id="rId30" imgW="774700" imgH="292100" progId="Equation.3">
                  <p:embed/>
                  <p:pic>
                    <p:nvPicPr>
                      <p:cNvPr id="0" name="图片 1367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232" y="4912420"/>
                        <a:ext cx="584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663128" y="5822652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所以反常积分</a:t>
            </a:r>
          </a:p>
        </p:txBody>
      </p:sp>
      <p:graphicFrame>
        <p:nvGraphicFramePr>
          <p:cNvPr id="15396" name="Object 36"/>
          <p:cNvGraphicFramePr>
            <a:graphicFrameLocks noChangeAspect="1"/>
          </p:cNvGraphicFramePr>
          <p:nvPr/>
        </p:nvGraphicFramePr>
        <p:xfrm>
          <a:off x="2936428" y="5695652"/>
          <a:ext cx="876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" name="Equation" r:id="rId32" imgW="1168400" imgH="1206500" progId="Equation.3">
                  <p:embed/>
                </p:oleObj>
              </mc:Choice>
              <mc:Fallback>
                <p:oleObj name="Equation" r:id="rId32" imgW="1168400" imgH="1206500" progId="Equation.3">
                  <p:embed/>
                  <p:pic>
                    <p:nvPicPr>
                      <p:cNvPr id="0" name="图片 1367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428" y="5695652"/>
                        <a:ext cx="876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3863528" y="5865514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发散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uild="p" autoUpdateAnimBg="0"/>
      <p:bldP spid="15369" grpId="0" build="p" autoUpdateAnimBg="0"/>
      <p:bldP spid="15370" grpId="0" animBg="1"/>
      <p:bldP spid="15373" grpId="0" autoUpdateAnimBg="0"/>
      <p:bldP spid="15374" grpId="0" autoUpdateAnimBg="0"/>
      <p:bldP spid="15385" grpId="0" build="p" autoUpdateAnimBg="0"/>
      <p:bldP spid="15387" grpId="0" build="p" autoUpdateAnimBg="0" advAuto="0"/>
      <p:bldP spid="15388" grpId="0" autoUpdateAnimBg="0"/>
      <p:bldP spid="15395" grpId="0" autoUpdateAnimBg="0"/>
      <p:bldP spid="1539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85862" y="941115"/>
            <a:ext cx="319405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证明反常积分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568502" y="794916"/>
          <a:ext cx="156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3" imgW="2082800" imgH="1308100" progId="Equation.3">
                  <p:embed/>
                </p:oleObj>
              </mc:Choice>
              <mc:Fallback>
                <p:oleObj name="Equation" r:id="rId3" imgW="2082800" imgH="1308100" progId="Equation.3">
                  <p:embed/>
                  <p:pic>
                    <p:nvPicPr>
                      <p:cNvPr id="0" name="图片 14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502" y="794916"/>
                        <a:ext cx="1562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Text Box 4"/>
              <p:cNvSpPr txBox="1">
                <a:spLocks noChangeArrowheads="1"/>
              </p:cNvSpPr>
              <p:nvPr/>
            </p:nvSpPr>
            <p:spPr bwMode="auto">
              <a:xfrm>
                <a:off x="611758" y="2388974"/>
                <a:ext cx="288012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kumimoji="1" lang="en-US" altLang="zh-CN" sz="28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𝑞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=1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638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758" y="2388974"/>
                <a:ext cx="2880122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9" t="-20" r="1" b="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Text Box 5"/>
              <p:cNvSpPr txBox="1">
                <a:spLocks noChangeArrowheads="1"/>
              </p:cNvSpPr>
              <p:nvPr/>
            </p:nvSpPr>
            <p:spPr bwMode="auto">
              <a:xfrm>
                <a:off x="5141714" y="1017166"/>
                <a:ext cx="331871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𝑞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&lt;1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时收敛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  </a:t>
                </a:r>
              </a:p>
            </p:txBody>
          </p:sp>
        </mc:Choice>
        <mc:Fallback xmlns="">
          <p:sp>
            <p:nvSpPr>
              <p:cNvPr id="1638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1714" y="1017166"/>
                <a:ext cx="3318718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" t="-101" r="10" b="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Text Box 6"/>
              <p:cNvSpPr txBox="1">
                <a:spLocks noChangeArrowheads="1"/>
              </p:cNvSpPr>
              <p:nvPr/>
            </p:nvSpPr>
            <p:spPr bwMode="auto">
              <a:xfrm>
                <a:off x="1316360" y="1533098"/>
                <a:ext cx="2895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𝑞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≥1 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发散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639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360" y="1533098"/>
                <a:ext cx="2895600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40" b="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281511" y="2206411"/>
          <a:ext cx="110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Equation" r:id="rId8" imgW="1473200" imgH="1130300" progId="Equation.3">
                  <p:embed/>
                </p:oleObj>
              </mc:Choice>
              <mc:Fallback>
                <p:oleObj name="Equation" r:id="rId8" imgW="1473200" imgH="1130300" progId="Equation.3">
                  <p:embed/>
                  <p:pic>
                    <p:nvPicPr>
                      <p:cNvPr id="0" name="图片 14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511" y="2206411"/>
                        <a:ext cx="110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484836" y="2306424"/>
          <a:ext cx="2146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" name="Equation" r:id="rId10" imgW="2857500" imgH="965200" progId="Equation.3">
                  <p:embed/>
                </p:oleObj>
              </mc:Choice>
              <mc:Fallback>
                <p:oleObj name="Equation" r:id="rId10" imgW="2857500" imgH="965200" progId="Equation.3">
                  <p:embed/>
                  <p:pic>
                    <p:nvPicPr>
                      <p:cNvPr id="0" name="图片 14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836" y="2306424"/>
                        <a:ext cx="2146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6808936" y="2498511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Equation" r:id="rId12" imgW="1054100" imgH="317500" progId="Equation.3">
                  <p:embed/>
                </p:oleObj>
              </mc:Choice>
              <mc:Fallback>
                <p:oleObj name="Equation" r:id="rId12" imgW="1054100" imgH="317500" progId="Equation.3">
                  <p:embed/>
                  <p:pic>
                    <p:nvPicPr>
                      <p:cNvPr id="0" name="图片 14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936" y="2498511"/>
                        <a:ext cx="787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394" name="Text Box 10"/>
              <p:cNvSpPr txBox="1">
                <a:spLocks noChangeArrowheads="1"/>
              </p:cNvSpPr>
              <p:nvPr/>
            </p:nvSpPr>
            <p:spPr bwMode="auto">
              <a:xfrm>
                <a:off x="1218456" y="3120811"/>
                <a:ext cx="2057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𝑞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≠1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</a:p>
            </p:txBody>
          </p:sp>
        </mc:Choice>
        <mc:Fallback xmlns="">
          <p:sp>
            <p:nvSpPr>
              <p:cNvPr id="1639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8456" y="3120811"/>
                <a:ext cx="2057400" cy="519113"/>
              </a:xfrm>
              <a:prstGeom prst="rect">
                <a:avLst/>
              </a:prstGeom>
              <a:blipFill rotWithShape="1">
                <a:blip r:embed="rId14"/>
                <a:stretch>
                  <a:fillRect l="-26" t="-81" r="26" b="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969963" y="3779624"/>
          <a:ext cx="156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" name="Equation" r:id="rId15" imgW="2082800" imgH="1308100" progId="Equation.3">
                  <p:embed/>
                </p:oleObj>
              </mc:Choice>
              <mc:Fallback>
                <p:oleObj name="Equation" r:id="rId15" imgW="2082800" imgH="1308100" progId="Equation.3">
                  <p:embed/>
                  <p:pic>
                    <p:nvPicPr>
                      <p:cNvPr id="0" name="图片 14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779624"/>
                        <a:ext cx="1562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595563" y="3716124"/>
          <a:ext cx="2679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9" name="Equation" r:id="rId17" imgW="3568700" imgH="1358900" progId="Equation.3">
                  <p:embed/>
                </p:oleObj>
              </mc:Choice>
              <mc:Fallback>
                <p:oleObj name="Equation" r:id="rId17" imgW="3568700" imgH="1358900" progId="Equation.3">
                  <p:embed/>
                  <p:pic>
                    <p:nvPicPr>
                      <p:cNvPr id="0" name="图片 14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716124"/>
                        <a:ext cx="2679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5122863" y="3563724"/>
          <a:ext cx="820737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Equation" r:id="rId19" imgW="406400" imgH="673100" progId="Equation.3">
                  <p:embed/>
                </p:oleObj>
              </mc:Choice>
              <mc:Fallback>
                <p:oleObj name="Equation" r:id="rId19" imgW="406400" imgH="673100" progId="Equation.3">
                  <p:embed/>
                  <p:pic>
                    <p:nvPicPr>
                      <p:cNvPr id="0" name="图片 14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3563724"/>
                        <a:ext cx="820737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7696200" y="3639924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" name="Equation" r:id="rId21" imgW="927100" imgH="520700" progId="Equation.3">
                  <p:embed/>
                </p:oleObj>
              </mc:Choice>
              <mc:Fallback>
                <p:oleObj name="Equation" r:id="rId21" imgW="927100" imgH="520700" progId="Equation.3">
                  <p:embed/>
                  <p:pic>
                    <p:nvPicPr>
                      <p:cNvPr id="0" name="图片 146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639924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5803900" y="3339886"/>
          <a:ext cx="15398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" name="Equation" r:id="rId23" imgW="2120900" imgH="1358900" progId="Equation.3">
                  <p:embed/>
                </p:oleObj>
              </mc:Choice>
              <mc:Fallback>
                <p:oleObj name="Equation" r:id="rId23" imgW="2120900" imgH="1358900" progId="Equation.3">
                  <p:embed/>
                  <p:pic>
                    <p:nvPicPr>
                      <p:cNvPr id="0" name="图片 14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3339886"/>
                        <a:ext cx="15398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7772400" y="4478124"/>
          <a:ext cx="71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3" name="Equation" r:id="rId25" imgW="952500" imgH="520700" progId="Equation.3">
                  <p:embed/>
                </p:oleObj>
              </mc:Choice>
              <mc:Fallback>
                <p:oleObj name="Equation" r:id="rId25" imgW="952500" imgH="520700" progId="Equation.3">
                  <p:embed/>
                  <p:pic>
                    <p:nvPicPr>
                      <p:cNvPr id="0" name="图片 14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78124"/>
                        <a:ext cx="71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5938838" y="4554324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4" name="Equation" r:id="rId27" imgW="965200" imgH="444500" progId="Equation.3">
                  <p:embed/>
                </p:oleObj>
              </mc:Choice>
              <mc:Fallback>
                <p:oleObj name="Equation" r:id="rId27" imgW="965200" imgH="444500" progId="Equation.3">
                  <p:embed/>
                  <p:pic>
                    <p:nvPicPr>
                      <p:cNvPr id="0" name="图片 14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554324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539750" y="5330611"/>
                <a:ext cx="705658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所以当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𝑞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&lt;1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该广义积分收敛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其值为</a:t>
                </a:r>
              </a:p>
            </p:txBody>
          </p:sp>
        </mc:Choice>
        <mc:Fallback xmlns="">
          <p:sp>
            <p:nvSpPr>
              <p:cNvPr id="1640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5330611"/>
                <a:ext cx="7056586" cy="523220"/>
              </a:xfrm>
              <a:prstGeom prst="rect">
                <a:avLst/>
              </a:prstGeom>
              <a:blipFill rotWithShape="1">
                <a:blip r:embed="rId29"/>
                <a:stretch>
                  <a:fillRect t="-80" r="7" b="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7160964" y="5087724"/>
          <a:ext cx="1587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" name="Equation" r:id="rId30" imgW="2120900" imgH="1358900" progId="Equation.3">
                  <p:embed/>
                </p:oleObj>
              </mc:Choice>
              <mc:Fallback>
                <p:oleObj name="Equation" r:id="rId30" imgW="2120900" imgH="1358900" progId="Equation.3">
                  <p:embed/>
                  <p:pic>
                    <p:nvPicPr>
                      <p:cNvPr id="0" name="图片 14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964" y="5087724"/>
                        <a:ext cx="1587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1219199" y="6002124"/>
                <a:ext cx="558187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𝑞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≥ 1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该广义积分发散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640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199" y="6002124"/>
                <a:ext cx="5581873" cy="523220"/>
              </a:xfrm>
              <a:prstGeom prst="rect">
                <a:avLst/>
              </a:prstGeom>
              <a:blipFill rotWithShape="1">
                <a:blip r:embed="rId32"/>
                <a:stretch>
                  <a:fillRect l="-11" t="-20" r="4" b="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4" grpId="0" autoUpdateAnimBg="0"/>
      <p:bldP spid="16402" grpId="0" autoUpdateAnimBg="0"/>
      <p:bldP spid="1640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4488" y="990426"/>
            <a:ext cx="1219200" cy="4572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9750" y="1901775"/>
            <a:ext cx="72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371600" y="742776"/>
          <a:ext cx="365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1" name="Equation" r:id="rId3" imgW="4876800" imgH="1384300" progId="Equation.3">
                  <p:embed/>
                </p:oleObj>
              </mc:Choice>
              <mc:Fallback>
                <p:oleObj name="Equation" r:id="rId3" imgW="4876800" imgH="1384300" progId="Equation.3">
                  <p:embed/>
                  <p:pic>
                    <p:nvPicPr>
                      <p:cNvPr id="0" name="图片 158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42776"/>
                        <a:ext cx="3657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029200" y="945976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461000" y="793576"/>
          <a:ext cx="307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2" name="Equation" r:id="rId5" imgW="4102100" imgH="1308100" progId="Equation.3">
                  <p:embed/>
                </p:oleObj>
              </mc:Choice>
              <mc:Fallback>
                <p:oleObj name="Equation" r:id="rId5" imgW="4102100" imgH="1308100" progId="Equation.3">
                  <p:embed/>
                  <p:pic>
                    <p:nvPicPr>
                      <p:cNvPr id="0" name="图片 158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793576"/>
                        <a:ext cx="307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212845" y="1890173"/>
          <a:ext cx="3346461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3" name="Equation" r:id="rId7" imgW="34137600" imgH="5181600" progId="Equation.DSMT4">
                  <p:embed/>
                </p:oleObj>
              </mc:Choice>
              <mc:Fallback>
                <p:oleObj name="Equation" r:id="rId7" imgW="34137600" imgH="5181600" progId="Equation.DSMT4">
                  <p:embed/>
                  <p:pic>
                    <p:nvPicPr>
                      <p:cNvPr id="0" name="图片 158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45" y="1890173"/>
                        <a:ext cx="3346461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564063" y="1908001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的无穷间断点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0" y="1923876"/>
            <a:ext cx="1938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 </a:t>
            </a:r>
            <a:r>
              <a:rPr kumimoji="1" lang="en-US" altLang="zh-CN" sz="2800" b="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为反常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022350" y="4000326"/>
          <a:ext cx="215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4" name="Equation" r:id="rId9" imgW="2882900" imgH="1270000" progId="Equation.3">
                  <p:embed/>
                </p:oleObj>
              </mc:Choice>
              <mc:Fallback>
                <p:oleObj name="Equation" r:id="rId9" imgW="2882900" imgH="1270000" progId="Equation.3">
                  <p:embed/>
                  <p:pic>
                    <p:nvPicPr>
                      <p:cNvPr id="0" name="图片 158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000326"/>
                        <a:ext cx="215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225800" y="4032076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5" name="Equation" r:id="rId11" imgW="2501900" imgH="1270000" progId="Equation.3">
                  <p:embed/>
                </p:oleObj>
              </mc:Choice>
              <mc:Fallback>
                <p:oleObj name="Equation" r:id="rId11" imgW="2501900" imgH="1270000" progId="Equation.3">
                  <p:embed/>
                  <p:pic>
                    <p:nvPicPr>
                      <p:cNvPr id="0" name="图片 158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032076"/>
                        <a:ext cx="187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5143500" y="4298776"/>
          <a:ext cx="255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6" name="Equation" r:id="rId13" imgW="3403600" imgH="546100" progId="Equation.3">
                  <p:embed/>
                </p:oleObj>
              </mc:Choice>
              <mc:Fallback>
                <p:oleObj name="Equation" r:id="rId13" imgW="3403600" imgH="546100" progId="Equation.3">
                  <p:embed/>
                  <p:pic>
                    <p:nvPicPr>
                      <p:cNvPr id="0" name="图片 158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298776"/>
                        <a:ext cx="255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20700" y="2850976"/>
          <a:ext cx="298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7" name="Equation" r:id="rId15" imgW="3975100" imgH="1270000" progId="Equation.3">
                  <p:embed/>
                </p:oleObj>
              </mc:Choice>
              <mc:Fallback>
                <p:oleObj name="Equation" r:id="rId15" imgW="3975100" imgH="1270000" progId="Equation.3">
                  <p:embed/>
                  <p:pic>
                    <p:nvPicPr>
                      <p:cNvPr id="0" name="图片 158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850976"/>
                        <a:ext cx="298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505200" y="2850976"/>
          <a:ext cx="251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8" name="Equation" r:id="rId17" imgW="3352800" imgH="1270000" progId="Equation.3">
                  <p:embed/>
                </p:oleObj>
              </mc:Choice>
              <mc:Fallback>
                <p:oleObj name="Equation" r:id="rId17" imgW="3352800" imgH="1270000" progId="Equation.3">
                  <p:embed/>
                  <p:pic>
                    <p:nvPicPr>
                      <p:cNvPr id="0" name="图片 158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50976"/>
                        <a:ext cx="251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6019800" y="2850976"/>
          <a:ext cx="251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9" name="Equation" r:id="rId19" imgW="3352800" imgH="1270000" progId="Equation.3">
                  <p:embed/>
                </p:oleObj>
              </mc:Choice>
              <mc:Fallback>
                <p:oleObj name="Equation" r:id="rId19" imgW="3352800" imgH="1270000" progId="Equation.3">
                  <p:embed/>
                  <p:pic>
                    <p:nvPicPr>
                      <p:cNvPr id="0" name="图片 158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50976"/>
                        <a:ext cx="251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266825" y="2409969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990600" y="3841576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889000" y="5118968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0" name="Equation" r:id="rId21" imgW="2882900" imgH="571500" progId="Equation.3">
                  <p:embed/>
                </p:oleObj>
              </mc:Choice>
              <mc:Fallback>
                <p:oleObj name="Equation" r:id="rId21" imgW="2882900" imgH="571500" progId="Equation.3">
                  <p:embed/>
                  <p:pic>
                    <p:nvPicPr>
                      <p:cNvPr id="0" name="图片 158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118968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3644900" y="5142781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" name="Equation" r:id="rId23" imgW="2857500" imgH="571500" progId="Equation.3">
                  <p:embed/>
                </p:oleObj>
              </mc:Choice>
              <mc:Fallback>
                <p:oleObj name="Equation" r:id="rId23" imgW="2857500" imgH="571500" progId="Equation.3">
                  <p:embed/>
                  <p:pic>
                    <p:nvPicPr>
                      <p:cNvPr id="0" name="图片 158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142781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5791200" y="4941168"/>
          <a:ext cx="3254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2" name="Equation" r:id="rId25" imgW="546100" imgH="1270000" progId="Equation.3">
                  <p:embed/>
                </p:oleObj>
              </mc:Choice>
              <mc:Fallback>
                <p:oleObj name="Equation" r:id="rId25" imgW="546100" imgH="1270000" progId="Equation.3">
                  <p:embed/>
                  <p:pic>
                    <p:nvPicPr>
                      <p:cNvPr id="0" name="图片 158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941168"/>
                        <a:ext cx="3254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6248400" y="5091981"/>
          <a:ext cx="2144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3" name="Equation" r:id="rId27" imgW="2857500" imgH="571500" progId="Equation.3">
                  <p:embed/>
                </p:oleObj>
              </mc:Choice>
              <mc:Fallback>
                <p:oleObj name="Equation" r:id="rId27" imgW="2857500" imgH="571500" progId="Equation.3">
                  <p:embed/>
                  <p:pic>
                    <p:nvPicPr>
                      <p:cNvPr id="0" name="图片 158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091981"/>
                        <a:ext cx="2144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8382000" y="4949106"/>
          <a:ext cx="3349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4" name="Equation" r:id="rId29" imgW="558800" imgH="1257300" progId="Equation.3">
                  <p:embed/>
                </p:oleObj>
              </mc:Choice>
              <mc:Fallback>
                <p:oleObj name="Equation" r:id="rId29" imgW="558800" imgH="1257300" progId="Equation.3">
                  <p:embed/>
                  <p:pic>
                    <p:nvPicPr>
                      <p:cNvPr id="0" name="图片 158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949106"/>
                        <a:ext cx="33496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887413" y="5661248"/>
          <a:ext cx="82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5" name="Equation" r:id="rId31" imgW="1104900" imgH="1130300" progId="Equation.3">
                  <p:embed/>
                </p:oleObj>
              </mc:Choice>
              <mc:Fallback>
                <p:oleObj name="Equation" r:id="rId31" imgW="1104900" imgH="1130300" progId="Equation.3">
                  <p:embed/>
                  <p:pic>
                    <p:nvPicPr>
                      <p:cNvPr id="0" name="图片 158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5661248"/>
                        <a:ext cx="825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1752600" y="5661248"/>
          <a:ext cx="9144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6" name="Equation" r:id="rId33" imgW="1219200" imgH="1130300" progId="Equation.3">
                  <p:embed/>
                </p:oleObj>
              </mc:Choice>
              <mc:Fallback>
                <p:oleObj name="Equation" r:id="rId33" imgW="1219200" imgH="1130300" progId="Equation.3">
                  <p:embed/>
                  <p:pic>
                    <p:nvPicPr>
                      <p:cNvPr id="0" name="图片 158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61248"/>
                        <a:ext cx="9144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2692400" y="5661248"/>
          <a:ext cx="66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7" name="Equation" r:id="rId35" imgW="876300" imgH="1130300" progId="Equation.3">
                  <p:embed/>
                </p:oleObj>
              </mc:Choice>
              <mc:Fallback>
                <p:oleObj name="Equation" r:id="rId35" imgW="876300" imgH="1130300" progId="Equation.3">
                  <p:embed/>
                  <p:pic>
                    <p:nvPicPr>
                      <p:cNvPr id="0" name="图片 158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661248"/>
                        <a:ext cx="66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3536950" y="5680298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8" name="Equation" r:id="rId37" imgW="2336800" imgH="1130300" progId="Equation.3">
                  <p:embed/>
                </p:oleObj>
              </mc:Choice>
              <mc:Fallback>
                <p:oleObj name="Equation" r:id="rId37" imgW="2336800" imgH="1130300" progId="Equation.3">
                  <p:embed/>
                  <p:pic>
                    <p:nvPicPr>
                      <p:cNvPr id="0" name="图片 158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680298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5430838" y="5680298"/>
          <a:ext cx="6651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9" name="Equation" r:id="rId39" imgW="876300" imgH="1130300" progId="Equation.3">
                  <p:embed/>
                </p:oleObj>
              </mc:Choice>
              <mc:Fallback>
                <p:oleObj name="Equation" r:id="rId39" imgW="876300" imgH="1130300" progId="Equation.3">
                  <p:embed/>
                  <p:pic>
                    <p:nvPicPr>
                      <p:cNvPr id="0" name="图片 158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5680298"/>
                        <a:ext cx="6651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6172200" y="5680298"/>
          <a:ext cx="240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0" name="Equation" r:id="rId41" imgW="3200400" imgH="1130300" progId="Equation.3">
                  <p:embed/>
                </p:oleObj>
              </mc:Choice>
              <mc:Fallback>
                <p:oleObj name="Equation" r:id="rId41" imgW="3200400" imgH="1130300" progId="Equation.3">
                  <p:embed/>
                  <p:pic>
                    <p:nvPicPr>
                      <p:cNvPr id="0" name="图片 158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680298"/>
                        <a:ext cx="240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Object 36"/>
          <p:cNvGraphicFramePr>
            <a:graphicFrameLocks noChangeAspect="1"/>
          </p:cNvGraphicFramePr>
          <p:nvPr/>
        </p:nvGraphicFramePr>
        <p:xfrm>
          <a:off x="3124200" y="4966568"/>
          <a:ext cx="3349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1" name="Equation" r:id="rId43" imgW="558800" imgH="1270000" progId="Equation.3">
                  <p:embed/>
                </p:oleObj>
              </mc:Choice>
              <mc:Fallback>
                <p:oleObj name="Equation" r:id="rId43" imgW="558800" imgH="1270000" progId="Equation.3">
                  <p:embed/>
                  <p:pic>
                    <p:nvPicPr>
                      <p:cNvPr id="0" name="图片 158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66568"/>
                        <a:ext cx="3349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6" grpId="0" build="p" autoUpdateAnimBg="0" advAuto="0"/>
      <p:bldP spid="17417" grpId="0" build="p" autoUpdateAnimBg="0"/>
      <p:bldP spid="17424" grpId="0" build="p" autoUpdateAnimBg="0" advAuto="0"/>
      <p:bldP spid="174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5558" y="836712"/>
            <a:ext cx="41084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(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比较审敛原理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69145" y="1375136"/>
          <a:ext cx="1766810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Equation" r:id="rId3" imgW="17983200" imgH="5486400" progId="Equation.DSMT4">
                  <p:embed/>
                </p:oleObj>
              </mc:Choice>
              <mc:Fallback>
                <p:oleObj name="Equation" r:id="rId3" imgW="17983200" imgH="5486400" progId="Equation.DSMT4">
                  <p:embed/>
                  <p:pic>
                    <p:nvPicPr>
                      <p:cNvPr id="0" name="图片 22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45" y="1375136"/>
                        <a:ext cx="1766810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Text Box 5"/>
              <p:cNvSpPr txBox="1">
                <a:spLocks noChangeArrowheads="1"/>
              </p:cNvSpPr>
              <p:nvPr/>
            </p:nvSpPr>
            <p:spPr bwMode="auto">
              <a:xfrm>
                <a:off x="4260056" y="850999"/>
                <a:ext cx="448840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)∈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𝐶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[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,+∞)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</m:oMath>
                </a14:m>
                <a:r>
                  <a:rPr kumimoji="1"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对充</a:t>
                </a:r>
              </a:p>
            </p:txBody>
          </p:sp>
        </mc:Choice>
        <mc:Fallback xmlns="">
          <p:sp>
            <p:nvSpPr>
              <p:cNvPr id="51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0056" y="850999"/>
                <a:ext cx="448840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1" t="-19" r="2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337544" y="1466949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0" name="Equation" r:id="rId6" imgW="3086100" imgH="546100" progId="Equation.3">
                  <p:embed/>
                </p:oleObj>
              </mc:Choice>
              <mc:Fallback>
                <p:oleObj name="Equation" r:id="rId6" imgW="3086100" imgH="546100" progId="Equation.3">
                  <p:embed/>
                  <p:pic>
                    <p:nvPicPr>
                      <p:cNvPr id="0" name="图片 22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44" y="1466949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648944" y="1416149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210147" y="1833420"/>
          <a:ext cx="2545407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Equation" r:id="rId8" imgW="25908000" imgH="8534400" progId="Equation.DSMT4">
                  <p:embed/>
                </p:oleObj>
              </mc:Choice>
              <mc:Fallback>
                <p:oleObj name="Equation" r:id="rId8" imgW="25908000" imgH="8534400" progId="Equation.DSMT4">
                  <p:embed/>
                  <p:pic>
                    <p:nvPicPr>
                      <p:cNvPr id="0" name="图片 22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147" y="1833420"/>
                        <a:ext cx="2545407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4806521" y="1820720"/>
          <a:ext cx="2515458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2" name="Equation" r:id="rId10" imgW="25603200" imgH="8534400" progId="Equation.DSMT4">
                  <p:embed/>
                </p:oleObj>
              </mc:Choice>
              <mc:Fallback>
                <p:oleObj name="Equation" r:id="rId10" imgW="25603200" imgH="8534400" progId="Equation.DSMT4">
                  <p:embed/>
                  <p:pic>
                    <p:nvPicPr>
                      <p:cNvPr id="0" name="图片 22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521" y="1820720"/>
                        <a:ext cx="2515458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243702" y="2598595"/>
          <a:ext cx="2605296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3" name="Equation" r:id="rId12" imgW="26517600" imgH="8534400" progId="Equation.DSMT4">
                  <p:embed/>
                </p:oleObj>
              </mc:Choice>
              <mc:Fallback>
                <p:oleObj name="Equation" r:id="rId12" imgW="26517600" imgH="8534400" progId="Equation.DSMT4">
                  <p:embed/>
                  <p:pic>
                    <p:nvPicPr>
                      <p:cNvPr id="0" name="图片 22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702" y="2598595"/>
                        <a:ext cx="2605296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878644" y="2598595"/>
          <a:ext cx="2485513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4" name="Equation" r:id="rId14" imgW="25298400" imgH="8534400" progId="Equation.DSMT4">
                  <p:embed/>
                </p:oleObj>
              </mc:Choice>
              <mc:Fallback>
                <p:oleObj name="Equation" r:id="rId14" imgW="25298400" imgH="8534400" progId="Equation.DSMT4">
                  <p:embed/>
                  <p:pic>
                    <p:nvPicPr>
                      <p:cNvPr id="0" name="图片 22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644" y="2598595"/>
                        <a:ext cx="2485513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3810000" y="2157512"/>
            <a:ext cx="900113" cy="179387"/>
          </a:xfrm>
          <a:prstGeom prst="rightArrow">
            <a:avLst>
              <a:gd name="adj1" fmla="val 50000"/>
              <a:gd name="adj2" fmla="val 125443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3886200" y="2935387"/>
            <a:ext cx="900113" cy="179387"/>
          </a:xfrm>
          <a:prstGeom prst="rightArrow">
            <a:avLst>
              <a:gd name="adj1" fmla="val 50000"/>
              <a:gd name="adj2" fmla="val 125443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807194" y="3762946"/>
            <a:ext cx="1820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kumimoji="1"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</a:p>
        </p:txBody>
      </p:sp>
      <p:graphicFrame>
        <p:nvGraphicFramePr>
          <p:cNvPr id="29" name="Object 17"/>
          <p:cNvGraphicFramePr>
            <a:graphicFrameLocks noChangeAspect="1"/>
          </p:cNvGraphicFramePr>
          <p:nvPr/>
        </p:nvGraphicFramePr>
        <p:xfrm>
          <a:off x="2610594" y="3589908"/>
          <a:ext cx="176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5" name="Equation" r:id="rId16" imgW="2349500" imgH="1181100" progId="Equation.3">
                  <p:embed/>
                </p:oleObj>
              </mc:Choice>
              <mc:Fallback>
                <p:oleObj name="Equation" r:id="rId16" imgW="2349500" imgH="1181100" progId="Equation.3">
                  <p:embed/>
                  <p:pic>
                    <p:nvPicPr>
                      <p:cNvPr id="0" name="图片 22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594" y="3589908"/>
                        <a:ext cx="176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18"/>
          <p:cNvSpPr/>
          <p:nvPr/>
        </p:nvSpPr>
        <p:spPr bwMode="auto">
          <a:xfrm>
            <a:off x="4420344" y="357720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Object 19"/>
          <p:cNvGraphicFramePr>
            <a:graphicFrameLocks noChangeAspect="1"/>
          </p:cNvGraphicFramePr>
          <p:nvPr/>
        </p:nvGraphicFramePr>
        <p:xfrm>
          <a:off x="4616562" y="3446824"/>
          <a:ext cx="2006377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6" name="Equation" r:id="rId18" imgW="20421600" imgH="5486400" progId="Equation.DSMT4">
                  <p:embed/>
                </p:oleObj>
              </mc:Choice>
              <mc:Fallback>
                <p:oleObj name="Equation" r:id="rId18" imgW="20421600" imgH="5486400" progId="Equation.DSMT4">
                  <p:embed/>
                  <p:pic>
                    <p:nvPicPr>
                      <p:cNvPr id="0" name="图片 22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562" y="3446824"/>
                        <a:ext cx="2006377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0"/>
          <p:cNvGraphicFramePr>
            <a:graphicFrameLocks noChangeAspect="1"/>
          </p:cNvGraphicFramePr>
          <p:nvPr/>
        </p:nvGraphicFramePr>
        <p:xfrm>
          <a:off x="4610212" y="4056424"/>
          <a:ext cx="2006377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" name="Equation" r:id="rId20" imgW="20421600" imgH="5486400" progId="Equation.DSMT4">
                  <p:embed/>
                </p:oleObj>
              </mc:Choice>
              <mc:Fallback>
                <p:oleObj name="Equation" r:id="rId20" imgW="20421600" imgH="5486400" progId="Equation.DSMT4">
                  <p:embed/>
                  <p:pic>
                    <p:nvPicPr>
                      <p:cNvPr id="0" name="图片 22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212" y="4056424"/>
                        <a:ext cx="2006377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1"/>
          <p:cNvGraphicFramePr>
            <a:graphicFrameLocks noChangeAspect="1"/>
          </p:cNvGraphicFramePr>
          <p:nvPr/>
        </p:nvGraphicFramePr>
        <p:xfrm>
          <a:off x="6934944" y="378040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8" name="Equation" r:id="rId22" imgW="1371600" imgH="546100" progId="Equation.3">
                  <p:embed/>
                </p:oleObj>
              </mc:Choice>
              <mc:Fallback>
                <p:oleObj name="Equation" r:id="rId22" imgW="1371600" imgH="546100" progId="Equation.3">
                  <p:embed/>
                  <p:pic>
                    <p:nvPicPr>
                      <p:cNvPr id="0" name="图片 22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944" y="378040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2"/>
          <p:cNvGraphicFramePr>
            <a:graphicFrameLocks noChangeAspect="1"/>
          </p:cNvGraphicFramePr>
          <p:nvPr/>
        </p:nvGraphicFramePr>
        <p:xfrm>
          <a:off x="1755459" y="4617425"/>
          <a:ext cx="5839458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9" name="Equation" r:id="rId24" imgW="59436000" imgH="9448800" progId="Equation.DSMT4">
                  <p:embed/>
                </p:oleObj>
              </mc:Choice>
              <mc:Fallback>
                <p:oleObj name="Equation" r:id="rId24" imgW="59436000" imgH="9448800" progId="Equation.DSMT4">
                  <p:embed/>
                  <p:pic>
                    <p:nvPicPr>
                      <p:cNvPr id="0" name="图片 22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459" y="4617425"/>
                        <a:ext cx="5839458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751121" y="5589240"/>
            <a:ext cx="313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得下列比较审敛法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7" grpId="0" autoUpdateAnimBg="0"/>
      <p:bldP spid="5139" grpId="0" animBg="1"/>
      <p:bldP spid="5140" grpId="0" animBg="1"/>
      <p:bldP spid="28" grpId="0" build="p" autoUpdateAnimBg="0" advAuto="0"/>
      <p:bldP spid="30" grpId="0" animBg="1"/>
      <p:bldP spid="3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560" y="781050"/>
            <a:ext cx="36512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比较审敛法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25160"/>
              </p:ext>
            </p:extLst>
          </p:nvPr>
        </p:nvGraphicFramePr>
        <p:xfrm>
          <a:off x="4211638" y="812800"/>
          <a:ext cx="44624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6" name="Equation" r:id="rId3" imgW="45415200" imgH="5486400" progId="Equation.DSMT4">
                  <p:embed/>
                </p:oleObj>
              </mc:Choice>
              <mc:Fallback>
                <p:oleObj name="Equation" r:id="rId3" imgW="45415200" imgH="5486400" progId="Equation.DSMT4">
                  <p:embed/>
                  <p:pic>
                    <p:nvPicPr>
                      <p:cNvPr id="0" name="图片 24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812800"/>
                        <a:ext cx="44624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682955" y="2081574"/>
          <a:ext cx="3383890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7" name="Equation" r:id="rId5" imgW="34442400" imgH="5486400" progId="Equation.DSMT4">
                  <p:embed/>
                </p:oleObj>
              </mc:Choice>
              <mc:Fallback>
                <p:oleObj name="Equation" r:id="rId5" imgW="34442400" imgH="5486400" progId="Equation.DSMT4">
                  <p:embed/>
                  <p:pic>
                    <p:nvPicPr>
                      <p:cNvPr id="0" name="图片 24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55" y="2081574"/>
                        <a:ext cx="3383890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5054099" y="2119674"/>
          <a:ext cx="2934702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8" name="Equation" r:id="rId7" imgW="29870400" imgH="5486400" progId="Equation.DSMT4">
                  <p:embed/>
                </p:oleObj>
              </mc:Choice>
              <mc:Fallback>
                <p:oleObj name="Equation" r:id="rId7" imgW="29870400" imgH="5486400" progId="Equation.DSMT4">
                  <p:embed/>
                  <p:pic>
                    <p:nvPicPr>
                      <p:cNvPr id="0" name="图片 24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099" y="2119674"/>
                        <a:ext cx="2934702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3130550" y="2655888"/>
          <a:ext cx="1536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9" name="Equation" r:id="rId9" imgW="2044700" imgH="1168400" progId="Equation.3">
                  <p:embed/>
                </p:oleObj>
              </mc:Choice>
              <mc:Fallback>
                <p:oleObj name="Equation" r:id="rId9" imgW="2044700" imgH="1168400" progId="Equation.3">
                  <p:embed/>
                  <p:pic>
                    <p:nvPicPr>
                      <p:cNvPr id="0" name="图片 24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655888"/>
                        <a:ext cx="1536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645575" y="3360595"/>
          <a:ext cx="3144326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0" name="Equation" r:id="rId11" imgW="32004000" imgH="8534400" progId="Equation.DSMT4">
                  <p:embed/>
                </p:oleObj>
              </mc:Choice>
              <mc:Fallback>
                <p:oleObj name="Equation" r:id="rId11" imgW="32004000" imgH="8534400" progId="Equation.DSMT4">
                  <p:embed/>
                  <p:pic>
                    <p:nvPicPr>
                      <p:cNvPr id="0" name="图片 24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75" y="3360595"/>
                        <a:ext cx="3144326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82955" y="4253274"/>
          <a:ext cx="3383890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1" name="Equation" r:id="rId13" imgW="34442400" imgH="5486400" progId="Equation.DSMT4">
                  <p:embed/>
                </p:oleObj>
              </mc:Choice>
              <mc:Fallback>
                <p:oleObj name="Equation" r:id="rId13" imgW="34442400" imgH="5486400" progId="Equation.DSMT4">
                  <p:embed/>
                  <p:pic>
                    <p:nvPicPr>
                      <p:cNvPr id="0" name="图片 24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55" y="4253274"/>
                        <a:ext cx="3383890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5056371" y="4253274"/>
          <a:ext cx="2904758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2" name="Equation" r:id="rId15" imgW="29565600" imgH="5486400" progId="Equation.DSMT4">
                  <p:embed/>
                </p:oleObj>
              </mc:Choice>
              <mc:Fallback>
                <p:oleObj name="Equation" r:id="rId15" imgW="29565600" imgH="5486400" progId="Equation.DSMT4">
                  <p:embed/>
                  <p:pic>
                    <p:nvPicPr>
                      <p:cNvPr id="0" name="图片 24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371" y="4253274"/>
                        <a:ext cx="2904758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3263900" y="4827588"/>
          <a:ext cx="1536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3" name="Equation" r:id="rId17" imgW="2044700" imgH="1168400" progId="Equation.3">
                  <p:embed/>
                </p:oleObj>
              </mc:Choice>
              <mc:Fallback>
                <p:oleObj name="Equation" r:id="rId17" imgW="2044700" imgH="1168400" progId="Equation.3">
                  <p:embed/>
                  <p:pic>
                    <p:nvPicPr>
                      <p:cNvPr id="0" name="图片 24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827588"/>
                        <a:ext cx="1536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660549" y="5633895"/>
          <a:ext cx="3114378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4" name="Equation" r:id="rId19" imgW="31699200" imgH="8534400" progId="Equation.DSMT4">
                  <p:embed/>
                </p:oleObj>
              </mc:Choice>
              <mc:Fallback>
                <p:oleObj name="Equation" r:id="rId19" imgW="31699200" imgH="8534400" progId="Equation.DSMT4">
                  <p:embed/>
                  <p:pic>
                    <p:nvPicPr>
                      <p:cNvPr id="0" name="图片 24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49" y="5633895"/>
                        <a:ext cx="3114378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4140200" y="2154238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" name="Equation" r:id="rId21" imgW="1168400" imgH="520700" progId="Equation.3">
                  <p:embed/>
                </p:oleObj>
              </mc:Choice>
              <mc:Fallback>
                <p:oleObj name="Equation" r:id="rId21" imgW="1168400" imgH="520700" progId="Equation.3">
                  <p:embed/>
                  <p:pic>
                    <p:nvPicPr>
                      <p:cNvPr id="0" name="图片 24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54238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4152900" y="4325938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6" name="Equation" r:id="rId23" imgW="1155700" imgH="520700" progId="Equation.3">
                  <p:embed/>
                </p:oleObj>
              </mc:Choice>
              <mc:Fallback>
                <p:oleObj name="Equation" r:id="rId23" imgW="1155700" imgH="520700" progId="Equation.3">
                  <p:embed/>
                  <p:pic>
                    <p:nvPicPr>
                      <p:cNvPr id="0" name="图片 24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325938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755576" y="1412776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7" name="Equation" r:id="rId25" imgW="1485900" imgH="546100" progId="Equation.3">
                  <p:embed/>
                </p:oleObj>
              </mc:Choice>
              <mc:Fallback>
                <p:oleObj name="Equation" r:id="rId25" imgW="1485900" imgH="546100" progId="Equation.3">
                  <p:embed/>
                  <p:pic>
                    <p:nvPicPr>
                      <p:cNvPr id="0" name="图片 24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6904" y="1015117"/>
            <a:ext cx="32702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判别反常积分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871424" y="778679"/>
          <a:ext cx="218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Equation" r:id="rId3" imgW="2908300" imgH="1358900" progId="Equation.3">
                  <p:embed/>
                </p:oleObj>
              </mc:Choice>
              <mc:Fallback>
                <p:oleObj name="Equation" r:id="rId3" imgW="2908300" imgH="1358900" progId="Equation.3">
                  <p:embed/>
                  <p:pic>
                    <p:nvPicPr>
                      <p:cNvPr id="0" name="图片 25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424" y="778679"/>
                        <a:ext cx="218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72624" y="2029629"/>
            <a:ext cx="98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24074" y="1026329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的敛散性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985474" y="1801029"/>
          <a:ext cx="2235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7" name="Equation" r:id="rId5" imgW="2984500" imgH="1333500" progId="Equation.3">
                  <p:embed/>
                </p:oleObj>
              </mc:Choice>
              <mc:Fallback>
                <p:oleObj name="Equation" r:id="rId5" imgW="2984500" imgH="1333500" progId="Equation.3">
                  <p:embed/>
                  <p:pic>
                    <p:nvPicPr>
                      <p:cNvPr id="0" name="图片 25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474" y="1801029"/>
                        <a:ext cx="2235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4347674" y="1889929"/>
          <a:ext cx="96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8" name="Equation" r:id="rId7" imgW="1282700" imgH="1219200" progId="Equation.3">
                  <p:embed/>
                </p:oleObj>
              </mc:Choice>
              <mc:Fallback>
                <p:oleObj name="Equation" r:id="rId7" imgW="1282700" imgH="1219200" progId="Equation.3">
                  <p:embed/>
                  <p:pic>
                    <p:nvPicPr>
                      <p:cNvPr id="0" name="图片 25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674" y="1889929"/>
                        <a:ext cx="965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5389074" y="1940729"/>
          <a:ext cx="71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9" name="Equation" r:id="rId9" imgW="952500" imgH="1358900" progId="Equation.3">
                  <p:embed/>
                </p:oleObj>
              </mc:Choice>
              <mc:Fallback>
                <p:oleObj name="Equation" r:id="rId9" imgW="952500" imgH="1358900" progId="Equation.3">
                  <p:embed/>
                  <p:pic>
                    <p:nvPicPr>
                      <p:cNvPr id="0" name="图片 25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074" y="1940729"/>
                        <a:ext cx="71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772624" y="2944029"/>
            <a:ext cx="5498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由比较审敛法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可知原积分收敛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72624" y="3675866"/>
            <a:ext cx="37337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讨论反常积分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4423874" y="3539341"/>
          <a:ext cx="2171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0" name="Equation" r:id="rId11" imgW="2895600" imgH="1231900" progId="Equation.3">
                  <p:embed/>
                </p:oleObj>
              </mc:Choice>
              <mc:Fallback>
                <p:oleObj name="Equation" r:id="rId11" imgW="2895600" imgH="1231900" progId="Equation.3">
                  <p:embed/>
                  <p:pic>
                    <p:nvPicPr>
                      <p:cNvPr id="0" name="图片 25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874" y="3539341"/>
                        <a:ext cx="2171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57474" y="3729841"/>
            <a:ext cx="183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的敛散性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72624" y="4353729"/>
            <a:ext cx="37866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kumimoji="1" lang="en-US" altLang="zh-CN" sz="2800" b="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≥1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2442674" y="4872841"/>
          <a:ext cx="3898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1" name="Equation" r:id="rId13" imgW="5194300" imgH="1333500" progId="Equation.3">
                  <p:embed/>
                </p:oleObj>
              </mc:Choice>
              <mc:Fallback>
                <p:oleObj name="Equation" r:id="rId13" imgW="5194300" imgH="1333500" progId="Equation.3">
                  <p:embed/>
                  <p:pic>
                    <p:nvPicPr>
                      <p:cNvPr id="0" name="图片 25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674" y="4872841"/>
                        <a:ext cx="3898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772624" y="5930116"/>
            <a:ext cx="2908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可知原积分发散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208" grpId="0" build="p" autoUpdateAnimBg="0"/>
      <p:bldP spid="8209" grpId="0" build="p" autoUpdateAnimBg="0"/>
      <p:bldP spid="8211" grpId="0" build="p" autoUpdateAnimBg="0" advAuto="0"/>
      <p:bldP spid="8212" grpId="0" build="p" autoUpdateAnimBg="0"/>
      <p:bldP spid="821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99"/>
          <p:cNvSpPr txBox="1">
            <a:spLocks noChangeArrowheads="1"/>
          </p:cNvSpPr>
          <p:nvPr/>
        </p:nvSpPr>
        <p:spPr bwMode="auto">
          <a:xfrm>
            <a:off x="633686" y="5105810"/>
            <a:ext cx="295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常义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积分</a:t>
            </a:r>
          </a:p>
        </p:txBody>
      </p:sp>
      <p:sp>
        <p:nvSpPr>
          <p:cNvPr id="54" name="Text Box 100"/>
          <p:cNvSpPr txBox="1">
            <a:spLocks noChangeArrowheads="1"/>
          </p:cNvSpPr>
          <p:nvPr/>
        </p:nvSpPr>
        <p:spPr bwMode="auto">
          <a:xfrm>
            <a:off x="2970568" y="4752686"/>
            <a:ext cx="2455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积分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区间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有限</a:t>
            </a:r>
          </a:p>
        </p:txBody>
      </p:sp>
      <p:sp>
        <p:nvSpPr>
          <p:cNvPr id="55" name="Text Box 101"/>
          <p:cNvSpPr txBox="1">
            <a:spLocks noChangeArrowheads="1"/>
          </p:cNvSpPr>
          <p:nvPr/>
        </p:nvSpPr>
        <p:spPr bwMode="auto">
          <a:xfrm>
            <a:off x="2970568" y="5457709"/>
            <a:ext cx="2455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被积函数有界</a:t>
            </a:r>
          </a:p>
        </p:txBody>
      </p:sp>
      <p:sp>
        <p:nvSpPr>
          <p:cNvPr id="56" name="Text Box 102"/>
          <p:cNvSpPr txBox="1">
            <a:spLocks noChangeArrowheads="1"/>
          </p:cNvSpPr>
          <p:nvPr/>
        </p:nvSpPr>
        <p:spPr bwMode="auto">
          <a:xfrm>
            <a:off x="6804025" y="5107864"/>
            <a:ext cx="237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反常积分</a:t>
            </a:r>
          </a:p>
        </p:txBody>
      </p:sp>
      <p:sp>
        <p:nvSpPr>
          <p:cNvPr id="57" name="AutoShape 103"/>
          <p:cNvSpPr/>
          <p:nvPr/>
        </p:nvSpPr>
        <p:spPr bwMode="auto">
          <a:xfrm>
            <a:off x="2865934" y="4899108"/>
            <a:ext cx="95110" cy="936625"/>
          </a:xfrm>
          <a:prstGeom prst="leftBrace">
            <a:avLst>
              <a:gd name="adj1" fmla="val 82065"/>
              <a:gd name="adj2" fmla="val 50000"/>
            </a:avLst>
          </a:prstGeom>
          <a:noFill/>
          <a:ln w="28575">
            <a:solidFill>
              <a:srgbClr val="0000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104"/>
          <p:cNvSpPr txBox="1">
            <a:spLocks noChangeArrowheads="1"/>
          </p:cNvSpPr>
          <p:nvPr/>
        </p:nvSpPr>
        <p:spPr bwMode="auto">
          <a:xfrm>
            <a:off x="5458222" y="4728804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推广</a:t>
            </a:r>
          </a:p>
        </p:txBody>
      </p:sp>
      <p:sp>
        <p:nvSpPr>
          <p:cNvPr id="59" name="AutoShape 105"/>
          <p:cNvSpPr>
            <a:spLocks noChangeArrowheads="1"/>
          </p:cNvSpPr>
          <p:nvPr/>
        </p:nvSpPr>
        <p:spPr bwMode="auto">
          <a:xfrm>
            <a:off x="5264506" y="5207597"/>
            <a:ext cx="1395726" cy="295753"/>
          </a:xfrm>
          <a:prstGeom prst="rightArrow">
            <a:avLst>
              <a:gd name="adj1" fmla="val 50000"/>
              <a:gd name="adj2" fmla="val 7975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203848" y="931048"/>
            <a:ext cx="5332660" cy="3644583"/>
            <a:chOff x="4579417" y="697230"/>
            <a:chExt cx="5332660" cy="3644583"/>
          </a:xfrm>
        </p:grpSpPr>
        <p:sp>
          <p:nvSpPr>
            <p:cNvPr id="61" name="Freeform 86"/>
            <p:cNvSpPr/>
            <p:nvPr/>
          </p:nvSpPr>
          <p:spPr bwMode="auto">
            <a:xfrm>
              <a:off x="5689363" y="1130618"/>
              <a:ext cx="3576994" cy="2788256"/>
            </a:xfrm>
            <a:custGeom>
              <a:avLst/>
              <a:gdLst>
                <a:gd name="T0" fmla="*/ 0 w 2068"/>
                <a:gd name="T1" fmla="*/ 0 h 1612"/>
                <a:gd name="T2" fmla="*/ 52 w 2068"/>
                <a:gd name="T3" fmla="*/ 142 h 1612"/>
                <a:gd name="T4" fmla="*/ 104 w 2068"/>
                <a:gd name="T5" fmla="*/ 260 h 1612"/>
                <a:gd name="T6" fmla="*/ 155 w 2068"/>
                <a:gd name="T7" fmla="*/ 360 h 1612"/>
                <a:gd name="T8" fmla="*/ 207 w 2068"/>
                <a:gd name="T9" fmla="*/ 446 h 1612"/>
                <a:gd name="T10" fmla="*/ 259 w 2068"/>
                <a:gd name="T11" fmla="*/ 521 h 1612"/>
                <a:gd name="T12" fmla="*/ 310 w 2068"/>
                <a:gd name="T13" fmla="*/ 588 h 1612"/>
                <a:gd name="T14" fmla="*/ 362 w 2068"/>
                <a:gd name="T15" fmla="*/ 647 h 1612"/>
                <a:gd name="T16" fmla="*/ 414 w 2068"/>
                <a:gd name="T17" fmla="*/ 700 h 1612"/>
                <a:gd name="T18" fmla="*/ 466 w 2068"/>
                <a:gd name="T19" fmla="*/ 748 h 1612"/>
                <a:gd name="T20" fmla="*/ 517 w 2068"/>
                <a:gd name="T21" fmla="*/ 792 h 1612"/>
                <a:gd name="T22" fmla="*/ 569 w 2068"/>
                <a:gd name="T23" fmla="*/ 832 h 1612"/>
                <a:gd name="T24" fmla="*/ 621 w 2068"/>
                <a:gd name="T25" fmla="*/ 869 h 1612"/>
                <a:gd name="T26" fmla="*/ 672 w 2068"/>
                <a:gd name="T27" fmla="*/ 903 h 1612"/>
                <a:gd name="T28" fmla="*/ 724 w 2068"/>
                <a:gd name="T29" fmla="*/ 935 h 1612"/>
                <a:gd name="T30" fmla="*/ 776 w 2068"/>
                <a:gd name="T31" fmla="*/ 964 h 1612"/>
                <a:gd name="T32" fmla="*/ 827 w 2068"/>
                <a:gd name="T33" fmla="*/ 992 h 1612"/>
                <a:gd name="T34" fmla="*/ 879 w 2068"/>
                <a:gd name="T35" fmla="*/ 1017 h 1612"/>
                <a:gd name="T36" fmla="*/ 931 w 2068"/>
                <a:gd name="T37" fmla="*/ 1042 h 1612"/>
                <a:gd name="T38" fmla="*/ 983 w 2068"/>
                <a:gd name="T39" fmla="*/ 1065 h 1612"/>
                <a:gd name="T40" fmla="*/ 1034 w 2068"/>
                <a:gd name="T41" fmla="*/ 1086 h 1612"/>
                <a:gd name="T42" fmla="*/ 1086 w 2068"/>
                <a:gd name="T43" fmla="*/ 1107 h 1612"/>
                <a:gd name="T44" fmla="*/ 1138 w 2068"/>
                <a:gd name="T45" fmla="*/ 1126 h 1612"/>
                <a:gd name="T46" fmla="*/ 1189 w 2068"/>
                <a:gd name="T47" fmla="*/ 1144 h 1612"/>
                <a:gd name="T48" fmla="*/ 1241 w 2068"/>
                <a:gd name="T49" fmla="*/ 1162 h 1612"/>
                <a:gd name="T50" fmla="*/ 1293 w 2068"/>
                <a:gd name="T51" fmla="*/ 1178 h 1612"/>
                <a:gd name="T52" fmla="*/ 1345 w 2068"/>
                <a:gd name="T53" fmla="*/ 1194 h 1612"/>
                <a:gd name="T54" fmla="*/ 1396 w 2068"/>
                <a:gd name="T55" fmla="*/ 1209 h 1612"/>
                <a:gd name="T56" fmla="*/ 1448 w 2068"/>
                <a:gd name="T57" fmla="*/ 1224 h 1612"/>
                <a:gd name="T58" fmla="*/ 1499 w 2068"/>
                <a:gd name="T59" fmla="*/ 1238 h 1612"/>
                <a:gd name="T60" fmla="*/ 1551 w 2068"/>
                <a:gd name="T61" fmla="*/ 1251 h 1612"/>
                <a:gd name="T62" fmla="*/ 1603 w 2068"/>
                <a:gd name="T63" fmla="*/ 1264 h 1612"/>
                <a:gd name="T64" fmla="*/ 1655 w 2068"/>
                <a:gd name="T65" fmla="*/ 1276 h 1612"/>
                <a:gd name="T66" fmla="*/ 1706 w 2068"/>
                <a:gd name="T67" fmla="*/ 1288 h 1612"/>
                <a:gd name="T68" fmla="*/ 1758 w 2068"/>
                <a:gd name="T69" fmla="*/ 1299 h 1612"/>
                <a:gd name="T70" fmla="*/ 1810 w 2068"/>
                <a:gd name="T71" fmla="*/ 1311 h 1612"/>
                <a:gd name="T72" fmla="*/ 1861 w 2068"/>
                <a:gd name="T73" fmla="*/ 1321 h 1612"/>
                <a:gd name="T74" fmla="*/ 1913 w 2068"/>
                <a:gd name="T75" fmla="*/ 1331 h 1612"/>
                <a:gd name="T76" fmla="*/ 1965 w 2068"/>
                <a:gd name="T77" fmla="*/ 1341 h 1612"/>
                <a:gd name="T78" fmla="*/ 2017 w 2068"/>
                <a:gd name="T79" fmla="*/ 1351 h 1612"/>
                <a:gd name="T80" fmla="*/ 2068 w 2068"/>
                <a:gd name="T81" fmla="*/ 1360 h 1612"/>
                <a:gd name="T82" fmla="*/ 0 w 2068"/>
                <a:gd name="T83" fmla="*/ 0 h 1612"/>
                <a:gd name="T84" fmla="*/ 0 w 2068"/>
                <a:gd name="T85" fmla="*/ 1612 h 1612"/>
                <a:gd name="T86" fmla="*/ 2068 w 2068"/>
                <a:gd name="T87" fmla="*/ 1612 h 1612"/>
                <a:gd name="T88" fmla="*/ 2068 w 2068"/>
                <a:gd name="T89" fmla="*/ 1360 h 1612"/>
                <a:gd name="T90" fmla="*/ 0 w 2068"/>
                <a:gd name="T91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8" h="1612">
                  <a:moveTo>
                    <a:pt x="0" y="0"/>
                  </a:moveTo>
                  <a:lnTo>
                    <a:pt x="52" y="142"/>
                  </a:lnTo>
                  <a:lnTo>
                    <a:pt x="104" y="260"/>
                  </a:lnTo>
                  <a:lnTo>
                    <a:pt x="155" y="360"/>
                  </a:lnTo>
                  <a:lnTo>
                    <a:pt x="207" y="446"/>
                  </a:lnTo>
                  <a:lnTo>
                    <a:pt x="259" y="521"/>
                  </a:lnTo>
                  <a:lnTo>
                    <a:pt x="310" y="588"/>
                  </a:lnTo>
                  <a:lnTo>
                    <a:pt x="362" y="647"/>
                  </a:lnTo>
                  <a:lnTo>
                    <a:pt x="414" y="700"/>
                  </a:lnTo>
                  <a:lnTo>
                    <a:pt x="466" y="748"/>
                  </a:lnTo>
                  <a:lnTo>
                    <a:pt x="517" y="792"/>
                  </a:lnTo>
                  <a:lnTo>
                    <a:pt x="569" y="832"/>
                  </a:lnTo>
                  <a:lnTo>
                    <a:pt x="621" y="869"/>
                  </a:lnTo>
                  <a:lnTo>
                    <a:pt x="672" y="903"/>
                  </a:lnTo>
                  <a:lnTo>
                    <a:pt x="724" y="935"/>
                  </a:lnTo>
                  <a:lnTo>
                    <a:pt x="776" y="964"/>
                  </a:lnTo>
                  <a:lnTo>
                    <a:pt x="827" y="992"/>
                  </a:lnTo>
                  <a:lnTo>
                    <a:pt x="879" y="1017"/>
                  </a:lnTo>
                  <a:lnTo>
                    <a:pt x="931" y="1042"/>
                  </a:lnTo>
                  <a:lnTo>
                    <a:pt x="983" y="1065"/>
                  </a:lnTo>
                  <a:lnTo>
                    <a:pt x="1034" y="1086"/>
                  </a:lnTo>
                  <a:lnTo>
                    <a:pt x="1086" y="1107"/>
                  </a:lnTo>
                  <a:lnTo>
                    <a:pt x="1138" y="1126"/>
                  </a:lnTo>
                  <a:lnTo>
                    <a:pt x="1189" y="1144"/>
                  </a:lnTo>
                  <a:lnTo>
                    <a:pt x="1241" y="1162"/>
                  </a:lnTo>
                  <a:lnTo>
                    <a:pt x="1293" y="1178"/>
                  </a:lnTo>
                  <a:lnTo>
                    <a:pt x="1345" y="1194"/>
                  </a:lnTo>
                  <a:lnTo>
                    <a:pt x="1396" y="1209"/>
                  </a:lnTo>
                  <a:lnTo>
                    <a:pt x="1448" y="1224"/>
                  </a:lnTo>
                  <a:lnTo>
                    <a:pt x="1499" y="1238"/>
                  </a:lnTo>
                  <a:lnTo>
                    <a:pt x="1551" y="1251"/>
                  </a:lnTo>
                  <a:lnTo>
                    <a:pt x="1603" y="1264"/>
                  </a:lnTo>
                  <a:lnTo>
                    <a:pt x="1655" y="1276"/>
                  </a:lnTo>
                  <a:lnTo>
                    <a:pt x="1706" y="1288"/>
                  </a:lnTo>
                  <a:lnTo>
                    <a:pt x="1758" y="1299"/>
                  </a:lnTo>
                  <a:lnTo>
                    <a:pt x="1810" y="1311"/>
                  </a:lnTo>
                  <a:lnTo>
                    <a:pt x="1861" y="1321"/>
                  </a:lnTo>
                  <a:lnTo>
                    <a:pt x="1913" y="1331"/>
                  </a:lnTo>
                  <a:lnTo>
                    <a:pt x="1965" y="1341"/>
                  </a:lnTo>
                  <a:lnTo>
                    <a:pt x="2017" y="1351"/>
                  </a:lnTo>
                  <a:lnTo>
                    <a:pt x="2068" y="1360"/>
                  </a:lnTo>
                  <a:lnTo>
                    <a:pt x="0" y="0"/>
                  </a:lnTo>
                  <a:lnTo>
                    <a:pt x="0" y="1612"/>
                  </a:lnTo>
                  <a:lnTo>
                    <a:pt x="2068" y="1612"/>
                  </a:lnTo>
                  <a:lnTo>
                    <a:pt x="2068" y="1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8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9619977" y="3543771"/>
            <a:ext cx="2921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1" name="Equation" r:id="rId4" imgW="2743200" imgH="3048000" progId="Equation.DSMT4">
                    <p:embed/>
                  </p:oleObj>
                </mc:Choice>
                <mc:Fallback>
                  <p:oleObj name="Equation" r:id="rId4" imgW="2743200" imgH="3048000" progId="Equation.DSMT4">
                    <p:embed/>
                    <p:pic>
                      <p:nvPicPr>
                        <p:cNvPr id="0" name="图片 44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9977" y="3543771"/>
                          <a:ext cx="292100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/>
          </p:nvGraphicFramePr>
          <p:xfrm>
            <a:off x="5116314" y="697230"/>
            <a:ext cx="3254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2" name="Equation" r:id="rId6" imgW="3048000" imgH="3657600" progId="Equation.DSMT4">
                    <p:embed/>
                  </p:oleObj>
                </mc:Choice>
                <mc:Fallback>
                  <p:oleObj name="Equation" r:id="rId6" imgW="3048000" imgH="3657600" progId="Equation.DSMT4">
                    <p:embed/>
                    <p:pic>
                      <p:nvPicPr>
                        <p:cNvPr id="0" name="图片 44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314" y="697230"/>
                          <a:ext cx="3254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/>
          </p:nvGraphicFramePr>
          <p:xfrm>
            <a:off x="4725789" y="3508058"/>
            <a:ext cx="390525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3" name="Equation" r:id="rId8" imgW="3657600" imgH="3962400" progId="Equation.DSMT4">
                    <p:embed/>
                  </p:oleObj>
                </mc:Choice>
                <mc:Fallback>
                  <p:oleObj name="Equation" r:id="rId8" imgW="3657600" imgH="3962400" progId="Equation.DSMT4">
                    <p:embed/>
                    <p:pic>
                      <p:nvPicPr>
                        <p:cNvPr id="0" name="图片 44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5789" y="3508058"/>
                          <a:ext cx="390525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/>
            <p:cNvGraphicFramePr>
              <a:graphicFrameLocks noChangeAspect="1"/>
            </p:cNvGraphicFramePr>
            <p:nvPr/>
          </p:nvGraphicFramePr>
          <p:xfrm>
            <a:off x="5593993" y="3973196"/>
            <a:ext cx="325437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4" name="Equation" r:id="rId10" imgW="3048000" imgH="3048000" progId="Equation.DSMT4">
                    <p:embed/>
                  </p:oleObj>
                </mc:Choice>
                <mc:Fallback>
                  <p:oleObj name="Equation" r:id="rId10" imgW="3048000" imgH="3048000" progId="Equation.DSMT4">
                    <p:embed/>
                    <p:pic>
                      <p:nvPicPr>
                        <p:cNvPr id="0" name="图片 44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3993" y="3973196"/>
                          <a:ext cx="325437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/>
            <p:cNvGraphicFramePr>
              <a:graphicFrameLocks noChangeAspect="1"/>
            </p:cNvGraphicFramePr>
            <p:nvPr/>
          </p:nvGraphicFramePr>
          <p:xfrm>
            <a:off x="9164915" y="3919538"/>
            <a:ext cx="293688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5" name="Equation" r:id="rId12" imgW="2743200" imgH="3962400" progId="Equation.DSMT4">
                    <p:embed/>
                  </p:oleObj>
                </mc:Choice>
                <mc:Fallback>
                  <p:oleObj name="Equation" r:id="rId12" imgW="2743200" imgH="3962400" progId="Equation.DSMT4">
                    <p:embed/>
                    <p:pic>
                      <p:nvPicPr>
                        <p:cNvPr id="0" name="图片 44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4915" y="3919538"/>
                          <a:ext cx="293688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Freeform 19"/>
            <p:cNvSpPr/>
            <p:nvPr/>
          </p:nvSpPr>
          <p:spPr bwMode="auto">
            <a:xfrm>
              <a:off x="5695752" y="1144588"/>
              <a:ext cx="3559175" cy="2341563"/>
            </a:xfrm>
            <a:custGeom>
              <a:avLst/>
              <a:gdLst>
                <a:gd name="T0" fmla="*/ 0 w 2242"/>
                <a:gd name="T1" fmla="*/ 2 h 1475"/>
                <a:gd name="T2" fmla="*/ 2 w 2242"/>
                <a:gd name="T3" fmla="*/ 8 h 1475"/>
                <a:gd name="T4" fmla="*/ 11 w 2242"/>
                <a:gd name="T5" fmla="*/ 32 h 1475"/>
                <a:gd name="T6" fmla="*/ 44 w 2242"/>
                <a:gd name="T7" fmla="*/ 124 h 1475"/>
                <a:gd name="T8" fmla="*/ 136 w 2242"/>
                <a:gd name="T9" fmla="*/ 331 h 1475"/>
                <a:gd name="T10" fmla="*/ 227 w 2242"/>
                <a:gd name="T11" fmla="*/ 489 h 1475"/>
                <a:gd name="T12" fmla="*/ 319 w 2242"/>
                <a:gd name="T13" fmla="*/ 617 h 1475"/>
                <a:gd name="T14" fmla="*/ 410 w 2242"/>
                <a:gd name="T15" fmla="*/ 721 h 1475"/>
                <a:gd name="T16" fmla="*/ 502 w 2242"/>
                <a:gd name="T17" fmla="*/ 809 h 1475"/>
                <a:gd name="T18" fmla="*/ 593 w 2242"/>
                <a:gd name="T19" fmla="*/ 885 h 1475"/>
                <a:gd name="T20" fmla="*/ 684 w 2242"/>
                <a:gd name="T21" fmla="*/ 951 h 1475"/>
                <a:gd name="T22" fmla="*/ 775 w 2242"/>
                <a:gd name="T23" fmla="*/ 1008 h 1475"/>
                <a:gd name="T24" fmla="*/ 867 w 2242"/>
                <a:gd name="T25" fmla="*/ 1060 h 1475"/>
                <a:gd name="T26" fmla="*/ 962 w 2242"/>
                <a:gd name="T27" fmla="*/ 1108 h 1475"/>
                <a:gd name="T28" fmla="*/ 1054 w 2242"/>
                <a:gd name="T29" fmla="*/ 1150 h 1475"/>
                <a:gd name="T30" fmla="*/ 1142 w 2242"/>
                <a:gd name="T31" fmla="*/ 1186 h 1475"/>
                <a:gd name="T32" fmla="*/ 1234 w 2242"/>
                <a:gd name="T33" fmla="*/ 1221 h 1475"/>
                <a:gd name="T34" fmla="*/ 1328 w 2242"/>
                <a:gd name="T35" fmla="*/ 1255 h 1475"/>
                <a:gd name="T36" fmla="*/ 1420 w 2242"/>
                <a:gd name="T37" fmla="*/ 1284 h 1475"/>
                <a:gd name="T38" fmla="*/ 1508 w 2242"/>
                <a:gd name="T39" fmla="*/ 1310 h 1475"/>
                <a:gd name="T40" fmla="*/ 1599 w 2242"/>
                <a:gd name="T41" fmla="*/ 1336 h 1475"/>
                <a:gd name="T42" fmla="*/ 1691 w 2242"/>
                <a:gd name="T43" fmla="*/ 1360 h 1475"/>
                <a:gd name="T44" fmla="*/ 1782 w 2242"/>
                <a:gd name="T45" fmla="*/ 1382 h 1475"/>
                <a:gd name="T46" fmla="*/ 1875 w 2242"/>
                <a:gd name="T47" fmla="*/ 1403 h 1475"/>
                <a:gd name="T48" fmla="*/ 1965 w 2242"/>
                <a:gd name="T49" fmla="*/ 1422 h 1475"/>
                <a:gd name="T50" fmla="*/ 2058 w 2242"/>
                <a:gd name="T51" fmla="*/ 1441 h 1475"/>
                <a:gd name="T52" fmla="*/ 2148 w 2242"/>
                <a:gd name="T53" fmla="*/ 1458 h 1475"/>
                <a:gd name="T54" fmla="*/ 2193 w 2242"/>
                <a:gd name="T55" fmla="*/ 1467 h 1475"/>
                <a:gd name="T56" fmla="*/ 2196 w 2242"/>
                <a:gd name="T57" fmla="*/ 1467 h 1475"/>
                <a:gd name="T58" fmla="*/ 2205 w 2242"/>
                <a:gd name="T59" fmla="*/ 1469 h 1475"/>
                <a:gd name="T60" fmla="*/ 2218 w 2242"/>
                <a:gd name="T61" fmla="*/ 1471 h 1475"/>
                <a:gd name="T62" fmla="*/ 2220 w 2242"/>
                <a:gd name="T63" fmla="*/ 1472 h 1475"/>
                <a:gd name="T64" fmla="*/ 2229 w 2242"/>
                <a:gd name="T65" fmla="*/ 1473 h 1475"/>
                <a:gd name="T66" fmla="*/ 2231 w 2242"/>
                <a:gd name="T67" fmla="*/ 1474 h 1475"/>
                <a:gd name="T68" fmla="*/ 2235 w 2242"/>
                <a:gd name="T69" fmla="*/ 1474 h 1475"/>
                <a:gd name="T70" fmla="*/ 2237 w 2242"/>
                <a:gd name="T71" fmla="*/ 1474 h 1475"/>
                <a:gd name="T72" fmla="*/ 2239 w 2242"/>
                <a:gd name="T73" fmla="*/ 1475 h 1475"/>
                <a:gd name="T74" fmla="*/ 2241 w 2242"/>
                <a:gd name="T75" fmla="*/ 1475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2" h="1475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2" y="8"/>
                  </a:lnTo>
                  <a:lnTo>
                    <a:pt x="5" y="16"/>
                  </a:lnTo>
                  <a:lnTo>
                    <a:pt x="11" y="32"/>
                  </a:lnTo>
                  <a:lnTo>
                    <a:pt x="21" y="64"/>
                  </a:lnTo>
                  <a:lnTo>
                    <a:pt x="44" y="124"/>
                  </a:lnTo>
                  <a:lnTo>
                    <a:pt x="92" y="238"/>
                  </a:lnTo>
                  <a:lnTo>
                    <a:pt x="136" y="331"/>
                  </a:lnTo>
                  <a:lnTo>
                    <a:pt x="179" y="411"/>
                  </a:lnTo>
                  <a:lnTo>
                    <a:pt x="227" y="489"/>
                  </a:lnTo>
                  <a:lnTo>
                    <a:pt x="271" y="554"/>
                  </a:lnTo>
                  <a:lnTo>
                    <a:pt x="319" y="617"/>
                  </a:lnTo>
                  <a:lnTo>
                    <a:pt x="366" y="673"/>
                  </a:lnTo>
                  <a:lnTo>
                    <a:pt x="410" y="721"/>
                  </a:lnTo>
                  <a:lnTo>
                    <a:pt x="458" y="769"/>
                  </a:lnTo>
                  <a:lnTo>
                    <a:pt x="502" y="809"/>
                  </a:lnTo>
                  <a:lnTo>
                    <a:pt x="546" y="847"/>
                  </a:lnTo>
                  <a:lnTo>
                    <a:pt x="593" y="885"/>
                  </a:lnTo>
                  <a:lnTo>
                    <a:pt x="637" y="917"/>
                  </a:lnTo>
                  <a:lnTo>
                    <a:pt x="684" y="951"/>
                  </a:lnTo>
                  <a:lnTo>
                    <a:pt x="732" y="982"/>
                  </a:lnTo>
                  <a:lnTo>
                    <a:pt x="775" y="1008"/>
                  </a:lnTo>
                  <a:lnTo>
                    <a:pt x="823" y="1036"/>
                  </a:lnTo>
                  <a:lnTo>
                    <a:pt x="867" y="1060"/>
                  </a:lnTo>
                  <a:lnTo>
                    <a:pt x="915" y="1085"/>
                  </a:lnTo>
                  <a:lnTo>
                    <a:pt x="962" y="1108"/>
                  </a:lnTo>
                  <a:lnTo>
                    <a:pt x="1006" y="1129"/>
                  </a:lnTo>
                  <a:lnTo>
                    <a:pt x="1054" y="1150"/>
                  </a:lnTo>
                  <a:lnTo>
                    <a:pt x="1098" y="1169"/>
                  </a:lnTo>
                  <a:lnTo>
                    <a:pt x="1142" y="1186"/>
                  </a:lnTo>
                  <a:lnTo>
                    <a:pt x="1189" y="1205"/>
                  </a:lnTo>
                  <a:lnTo>
                    <a:pt x="1234" y="1221"/>
                  </a:lnTo>
                  <a:lnTo>
                    <a:pt x="1281" y="1238"/>
                  </a:lnTo>
                  <a:lnTo>
                    <a:pt x="1328" y="1255"/>
                  </a:lnTo>
                  <a:lnTo>
                    <a:pt x="1372" y="1269"/>
                  </a:lnTo>
                  <a:lnTo>
                    <a:pt x="1420" y="1284"/>
                  </a:lnTo>
                  <a:lnTo>
                    <a:pt x="1464" y="1297"/>
                  </a:lnTo>
                  <a:lnTo>
                    <a:pt x="1508" y="1310"/>
                  </a:lnTo>
                  <a:lnTo>
                    <a:pt x="1555" y="1323"/>
                  </a:lnTo>
                  <a:lnTo>
                    <a:pt x="1599" y="1336"/>
                  </a:lnTo>
                  <a:lnTo>
                    <a:pt x="1646" y="1348"/>
                  </a:lnTo>
                  <a:lnTo>
                    <a:pt x="1691" y="1360"/>
                  </a:lnTo>
                  <a:lnTo>
                    <a:pt x="1735" y="1370"/>
                  </a:lnTo>
                  <a:lnTo>
                    <a:pt x="1782" y="1382"/>
                  </a:lnTo>
                  <a:lnTo>
                    <a:pt x="1827" y="1392"/>
                  </a:lnTo>
                  <a:lnTo>
                    <a:pt x="1875" y="1403"/>
                  </a:lnTo>
                  <a:lnTo>
                    <a:pt x="1921" y="1413"/>
                  </a:lnTo>
                  <a:lnTo>
                    <a:pt x="1965" y="1422"/>
                  </a:lnTo>
                  <a:lnTo>
                    <a:pt x="2013" y="1432"/>
                  </a:lnTo>
                  <a:lnTo>
                    <a:pt x="2058" y="1441"/>
                  </a:lnTo>
                  <a:lnTo>
                    <a:pt x="2101" y="1449"/>
                  </a:lnTo>
                  <a:lnTo>
                    <a:pt x="2148" y="1458"/>
                  </a:lnTo>
                  <a:lnTo>
                    <a:pt x="2193" y="1467"/>
                  </a:lnTo>
                  <a:lnTo>
                    <a:pt x="2193" y="1467"/>
                  </a:lnTo>
                  <a:lnTo>
                    <a:pt x="2194" y="1467"/>
                  </a:lnTo>
                  <a:lnTo>
                    <a:pt x="2196" y="1467"/>
                  </a:lnTo>
                  <a:lnTo>
                    <a:pt x="2199" y="1468"/>
                  </a:lnTo>
                  <a:lnTo>
                    <a:pt x="2205" y="1469"/>
                  </a:lnTo>
                  <a:lnTo>
                    <a:pt x="2217" y="1471"/>
                  </a:lnTo>
                  <a:lnTo>
                    <a:pt x="2218" y="1471"/>
                  </a:lnTo>
                  <a:lnTo>
                    <a:pt x="2219" y="1471"/>
                  </a:lnTo>
                  <a:lnTo>
                    <a:pt x="2220" y="1472"/>
                  </a:lnTo>
                  <a:lnTo>
                    <a:pt x="2223" y="1472"/>
                  </a:lnTo>
                  <a:lnTo>
                    <a:pt x="2229" y="1473"/>
                  </a:lnTo>
                  <a:lnTo>
                    <a:pt x="2230" y="1473"/>
                  </a:lnTo>
                  <a:lnTo>
                    <a:pt x="2231" y="1474"/>
                  </a:lnTo>
                  <a:lnTo>
                    <a:pt x="2232" y="1474"/>
                  </a:lnTo>
                  <a:lnTo>
                    <a:pt x="2235" y="1474"/>
                  </a:lnTo>
                  <a:lnTo>
                    <a:pt x="2236" y="1474"/>
                  </a:lnTo>
                  <a:lnTo>
                    <a:pt x="2237" y="1474"/>
                  </a:lnTo>
                  <a:lnTo>
                    <a:pt x="2239" y="1474"/>
                  </a:lnTo>
                  <a:lnTo>
                    <a:pt x="2239" y="1475"/>
                  </a:lnTo>
                  <a:lnTo>
                    <a:pt x="2240" y="1475"/>
                  </a:lnTo>
                  <a:lnTo>
                    <a:pt x="2241" y="1475"/>
                  </a:lnTo>
                  <a:lnTo>
                    <a:pt x="2242" y="1475"/>
                  </a:lnTo>
                </a:path>
              </a:pathLst>
            </a:custGeom>
            <a:noFill/>
            <a:ln w="28575" cap="sq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4579417" y="3919538"/>
              <a:ext cx="5148460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80"/>
            <p:cNvSpPr>
              <a:spLocks noChangeShapeType="1"/>
            </p:cNvSpPr>
            <p:nvPr/>
          </p:nvSpPr>
          <p:spPr bwMode="auto">
            <a:xfrm flipV="1">
              <a:off x="5067102" y="846459"/>
              <a:ext cx="0" cy="3456383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6163593" y="3032988"/>
              <a:ext cx="1656184" cy="52322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r>
                <a:rPr kumimoji="0" lang="zh-CN" altLang="en-US" sz="28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面积：</a:t>
              </a:r>
              <a:r>
                <a:rPr kumimoji="0" lang="en-US" altLang="zh-CN" sz="280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  <a:ea typeface="+mn-ea"/>
                  <a:cs typeface="宋体" panose="02010600030101010101" pitchFamily="2" charset="-122"/>
                </a:rPr>
                <a:t>A</a:t>
              </a:r>
              <a:endParaRPr kumimoji="0" lang="zh-CN" altLang="en-US" sz="28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  <a:cs typeface="宋体" panose="02010600030101010101" pitchFamily="2" charset="-122"/>
              </a:endParaRPr>
            </a:p>
          </p:txBody>
        </p:sp>
        <p:graphicFrame>
          <p:nvGraphicFramePr>
            <p:cNvPr id="71" name="对象 70"/>
            <p:cNvGraphicFramePr>
              <a:graphicFrameLocks noChangeAspect="1"/>
            </p:cNvGraphicFramePr>
            <p:nvPr/>
          </p:nvGraphicFramePr>
          <p:xfrm>
            <a:off x="6665913" y="1989138"/>
            <a:ext cx="1363662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6" name="Equation" r:id="rId14" imgW="12801600" imgH="4572000" progId="Equation.DSMT4">
                    <p:embed/>
                  </p:oleObj>
                </mc:Choice>
                <mc:Fallback>
                  <p:oleObj name="Equation" r:id="rId14" imgW="12801600" imgH="4572000" progId="Equation.DSMT4">
                    <p:embed/>
                    <p:pic>
                      <p:nvPicPr>
                        <p:cNvPr id="0" name="图片 44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5913" y="1989138"/>
                          <a:ext cx="1363662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直接连接符 71"/>
            <p:cNvCxnSpPr/>
            <p:nvPr/>
          </p:nvCxnSpPr>
          <p:spPr bwMode="auto">
            <a:xfrm>
              <a:off x="5689005" y="1144588"/>
              <a:ext cx="0" cy="27742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9265023" y="3486151"/>
              <a:ext cx="0" cy="4327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539552" y="1802161"/>
          <a:ext cx="2988829" cy="1128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7" name="Equation" r:id="rId16" imgW="21031200" imgH="7924800" progId="Equation.DSMT4">
                  <p:embed/>
                </p:oleObj>
              </mc:Choice>
              <mc:Fallback>
                <p:oleObj name="Equation" r:id="rId16" imgW="21031200" imgH="7924800" progId="Equation.DSMT4">
                  <p:embed/>
                  <p:pic>
                    <p:nvPicPr>
                      <p:cNvPr id="0" name="图片 44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02161"/>
                        <a:ext cx="2988829" cy="112856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连接符 74"/>
          <p:cNvCxnSpPr/>
          <p:nvPr/>
        </p:nvCxnSpPr>
        <p:spPr bwMode="auto">
          <a:xfrm>
            <a:off x="1305352" y="2987158"/>
            <a:ext cx="0" cy="210993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右箭头 1"/>
          <p:cNvSpPr/>
          <p:nvPr/>
        </p:nvSpPr>
        <p:spPr>
          <a:xfrm>
            <a:off x="8104460" y="4201932"/>
            <a:ext cx="432048" cy="2435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flipH="1">
            <a:off x="3819670" y="4227966"/>
            <a:ext cx="432048" cy="2435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 animBg="1"/>
      <p:bldP spid="58" grpId="0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2718" y="806450"/>
            <a:ext cx="36512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极限审敛法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4033015" y="839248"/>
          <a:ext cx="4821297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8" name="Equation" r:id="rId3" imgW="49072800" imgH="5181600" progId="Equation.DSMT4">
                  <p:embed/>
                </p:oleObj>
              </mc:Choice>
              <mc:Fallback>
                <p:oleObj name="Equation" r:id="rId3" imgW="49072800" imgH="5181600" progId="Equation.DSMT4">
                  <p:embed/>
                  <p:pic>
                    <p:nvPicPr>
                      <p:cNvPr id="0" name="图片 26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015" y="839248"/>
                        <a:ext cx="4821297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4886257" y="2001695"/>
          <a:ext cx="3054487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9" name="Equation" r:id="rId5" imgW="31089600" imgH="8534400" progId="Equation.DSMT4">
                  <p:embed/>
                </p:oleObj>
              </mc:Choice>
              <mc:Fallback>
                <p:oleObj name="Equation" r:id="rId5" imgW="31089600" imgH="8534400" progId="Equation.DSMT4">
                  <p:embed/>
                  <p:pic>
                    <p:nvPicPr>
                      <p:cNvPr id="0" name="图片 26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257" y="2001695"/>
                        <a:ext cx="3054487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4895274" y="2750995"/>
          <a:ext cx="3050740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0" name="Equation" r:id="rId7" imgW="31089600" imgH="8534400" progId="Equation.DSMT4">
                  <p:embed/>
                </p:oleObj>
              </mc:Choice>
              <mc:Fallback>
                <p:oleObj name="Equation" r:id="rId7" imgW="31089600" imgH="8534400" progId="Equation.DSMT4">
                  <p:embed/>
                  <p:pic>
                    <p:nvPicPr>
                      <p:cNvPr id="0" name="图片 26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274" y="2750995"/>
                        <a:ext cx="3050740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376313" y="2192338"/>
          <a:ext cx="2386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" name="Equation" r:id="rId9" imgW="3187700" imgH="546100" progId="Equation.3">
                  <p:embed/>
                </p:oleObj>
              </mc:Choice>
              <mc:Fallback>
                <p:oleObj name="Equation" r:id="rId9" imgW="3187700" imgH="546100" progId="Equation.3">
                  <p:embed/>
                  <p:pic>
                    <p:nvPicPr>
                      <p:cNvPr id="0" name="图片 26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313" y="2192338"/>
                        <a:ext cx="2386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2414413" y="2941638"/>
          <a:ext cx="2373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2" name="Equation" r:id="rId11" imgW="3162300" imgH="546100" progId="Equation.3">
                  <p:embed/>
                </p:oleObj>
              </mc:Choice>
              <mc:Fallback>
                <p:oleObj name="Equation" r:id="rId11" imgW="3162300" imgH="546100" progId="Equation.3">
                  <p:embed/>
                  <p:pic>
                    <p:nvPicPr>
                      <p:cNvPr id="0" name="图片 26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413" y="2941638"/>
                        <a:ext cx="23733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3151013" y="1347788"/>
          <a:ext cx="23987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3" name="Equation" r:id="rId13" imgW="3200400" imgH="977900" progId="Equation.3">
                  <p:embed/>
                </p:oleObj>
              </mc:Choice>
              <mc:Fallback>
                <p:oleObj name="Equation" r:id="rId13" imgW="3200400" imgH="977900" progId="Equation.3">
                  <p:embed/>
                  <p:pic>
                    <p:nvPicPr>
                      <p:cNvPr id="0" name="图片 26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013" y="1347788"/>
                        <a:ext cx="23987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41163" y="2146300"/>
            <a:ext cx="110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则有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1547638" y="2112963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577801" y="2886075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541163" y="14239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1754187" y="3635375"/>
          <a:ext cx="38084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4" name="Equation" r:id="rId15" imgW="5080000" imgH="1473200" progId="Equation.DSMT4">
                  <p:embed/>
                </p:oleObj>
              </mc:Choice>
              <mc:Fallback>
                <p:oleObj name="Equation" r:id="rId15" imgW="5080000" imgH="1473200" progId="Equation.DSMT4">
                  <p:embed/>
                  <p:pic>
                    <p:nvPicPr>
                      <p:cNvPr id="0" name="图片 26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7" y="3635375"/>
                        <a:ext cx="38084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85625" y="3778250"/>
            <a:ext cx="110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640387" y="3802062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此极限的大小刻画了</a:t>
            </a:r>
          </a:p>
        </p:txBody>
      </p:sp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841660" y="4785954"/>
          <a:ext cx="5386524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5" name="Equation" r:id="rId17" imgW="54864000" imgH="5486400" progId="Equation.DSMT4">
                  <p:embed/>
                </p:oleObj>
              </mc:Choice>
              <mc:Fallback>
                <p:oleObj name="Equation" r:id="rId17" imgW="54864000" imgH="5486400" progId="Equation.DSMT4">
                  <p:embed/>
                  <p:pic>
                    <p:nvPicPr>
                      <p:cNvPr id="0" name="图片 26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60" y="4785954"/>
                        <a:ext cx="5386524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build="p" autoUpdateAnimBg="0"/>
      <p:bldP spid="9233" grpId="0" build="p" autoUpdateAnimBg="0"/>
      <p:bldP spid="9234" grpId="0" build="p" autoUpdateAnimBg="0"/>
      <p:bldP spid="9247" grpId="0" build="p" autoUpdateAnimBg="0"/>
      <p:bldP spid="26" grpId="0" build="p" autoUpdateAnimBg="0"/>
      <p:bldP spid="2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7478" y="951508"/>
            <a:ext cx="33464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判别反常积分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556000" y="761008"/>
          <a:ext cx="193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" name="Equation" r:id="rId3" imgW="2578100" imgH="1257300" progId="Equation.3">
                  <p:embed/>
                </p:oleObj>
              </mc:Choice>
              <mc:Fallback>
                <p:oleObj name="Equation" r:id="rId3" imgW="2578100" imgH="1257300" progId="Equation.3">
                  <p:embed/>
                  <p:pic>
                    <p:nvPicPr>
                      <p:cNvPr id="0" name="图片 28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761008"/>
                        <a:ext cx="1930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410200" y="97690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的敛散性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kumimoji="1" lang="en-US" altLang="zh-CN" sz="2400" b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750" y="17145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76400" y="1555750"/>
          <a:ext cx="2970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5" imgW="3962400" imgH="1219200" progId="Equation.3">
                  <p:embed/>
                </p:oleObj>
              </mc:Choice>
              <mc:Fallback>
                <p:oleObj name="Equation" r:id="rId5" imgW="3962400" imgH="1219200" progId="Equation.3">
                  <p:embed/>
                  <p:pic>
                    <p:nvPicPr>
                      <p:cNvPr id="0" name="图片 28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55750"/>
                        <a:ext cx="2970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4724400" y="1570038"/>
          <a:ext cx="2159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Equation" r:id="rId7" imgW="2882900" imgH="1460500" progId="Equation.3">
                  <p:embed/>
                </p:oleObj>
              </mc:Choice>
              <mc:Fallback>
                <p:oleObj name="Equation" r:id="rId7" imgW="2882900" imgH="1460500" progId="Equation.3">
                  <p:embed/>
                  <p:pic>
                    <p:nvPicPr>
                      <p:cNvPr id="0" name="图片 28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70038"/>
                        <a:ext cx="21590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6934200" y="18224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" name="Equation" r:id="rId9" imgW="571500" imgH="406400" progId="Equation.3">
                  <p:embed/>
                </p:oleObj>
              </mc:Choice>
              <mc:Fallback>
                <p:oleObj name="Equation" r:id="rId9" imgW="571500" imgH="406400" progId="Equation.3">
                  <p:embed/>
                  <p:pic>
                    <p:nvPicPr>
                      <p:cNvPr id="0" name="图片 28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82245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39750" y="2689225"/>
            <a:ext cx="5456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根据极限审敛法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1 ,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该积分收敛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39750" y="3579813"/>
            <a:ext cx="3129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判别反常积分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3473450" y="3259138"/>
          <a:ext cx="1943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Equation" r:id="rId11" imgW="2590800" imgH="1460500" progId="Equation.3">
                  <p:embed/>
                </p:oleObj>
              </mc:Choice>
              <mc:Fallback>
                <p:oleObj name="Equation" r:id="rId11" imgW="2590800" imgH="1460500" progId="Equation.3">
                  <p:embed/>
                  <p:pic>
                    <p:nvPicPr>
                      <p:cNvPr id="0" name="图片 28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3259138"/>
                        <a:ext cx="1943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449888" y="3589338"/>
            <a:ext cx="2029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的敛散性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en-US" altLang="zh-CN" sz="24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39750" y="4662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1790700" y="4313238"/>
          <a:ext cx="2514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Equation" r:id="rId13" imgW="3352800" imgH="1473200" progId="Equation.3">
                  <p:embed/>
                </p:oleObj>
              </mc:Choice>
              <mc:Fallback>
                <p:oleObj name="Equation" r:id="rId13" imgW="3352800" imgH="1473200" progId="Equation.3">
                  <p:embed/>
                  <p:pic>
                    <p:nvPicPr>
                      <p:cNvPr id="0" name="图片 28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313238"/>
                        <a:ext cx="2514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4381500" y="4452938"/>
          <a:ext cx="194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quation" r:id="rId15" imgW="2590800" imgH="1282700" progId="Equation.3">
                  <p:embed/>
                </p:oleObj>
              </mc:Choice>
              <mc:Fallback>
                <p:oleObj name="Equation" r:id="rId15" imgW="2590800" imgH="1282700" progId="Equation.3">
                  <p:embed/>
                  <p:pic>
                    <p:nvPicPr>
                      <p:cNvPr id="0" name="图片 28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452938"/>
                        <a:ext cx="1943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6324600" y="480853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quation" r:id="rId17" imgW="571500" imgH="406400" progId="Equation.3">
                  <p:embed/>
                </p:oleObj>
              </mc:Choice>
              <mc:Fallback>
                <p:oleObj name="Equation" r:id="rId17" imgW="571500" imgH="406400" progId="Equation.3">
                  <p:embed/>
                  <p:pic>
                    <p:nvPicPr>
                      <p:cNvPr id="0" name="图片 28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853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39750" y="5646738"/>
            <a:ext cx="5456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根据极限审敛法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1 ,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该积分发散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80" grpId="0" build="p" autoUpdateAnimBg="0"/>
      <p:bldP spid="11281" grpId="0" build="p" autoUpdateAnimBg="0"/>
      <p:bldP spid="11283" grpId="0" build="p" autoUpdateAnimBg="0" advAuto="0"/>
      <p:bldP spid="11284" grpId="0" autoUpdateAnimBg="0"/>
      <p:bldP spid="1128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8112" y="784225"/>
            <a:ext cx="13716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761954" y="676132"/>
          <a:ext cx="6318593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Equation" r:id="rId3" imgW="64312800" imgH="8534400" progId="Equation.DSMT4">
                  <p:embed/>
                </p:oleObj>
              </mc:Choice>
              <mc:Fallback>
                <p:oleObj name="Equation" r:id="rId3" imgW="64312800" imgH="8534400" progId="Equation.DSMT4">
                  <p:embed/>
                  <p:pic>
                    <p:nvPicPr>
                      <p:cNvPr id="0" name="图片 299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954" y="676132"/>
                        <a:ext cx="6318593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573673" y="1438132"/>
          <a:ext cx="4551781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Equation" r:id="rId5" imgW="46329600" imgH="8534400" progId="Equation.DSMT4">
                  <p:embed/>
                </p:oleObj>
              </mc:Choice>
              <mc:Fallback>
                <p:oleObj name="Equation" r:id="rId5" imgW="46329600" imgH="8534400" progId="Equation.DSMT4">
                  <p:embed/>
                  <p:pic>
                    <p:nvPicPr>
                      <p:cNvPr id="0" name="图片 299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73" y="1438132"/>
                        <a:ext cx="4551781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39750" y="23256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证：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183127" y="2332616"/>
          <a:ext cx="4072646" cy="59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5" name="Equation" r:id="rId7" imgW="41452800" imgH="6096000" progId="Equation.DSMT4">
                  <p:embed/>
                </p:oleObj>
              </mc:Choice>
              <mc:Fallback>
                <p:oleObj name="Equation" r:id="rId7" imgW="41452800" imgH="6096000" progId="Equation.DSMT4">
                  <p:embed/>
                  <p:pic>
                    <p:nvPicPr>
                      <p:cNvPr id="0" name="图片 29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127" y="2332616"/>
                        <a:ext cx="4072646" cy="598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257800" y="23209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5791200" y="2397125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6" name="Equation" r:id="rId9" imgW="3352800" imgH="622300" progId="Equation.3">
                  <p:embed/>
                </p:oleObj>
              </mc:Choice>
              <mc:Fallback>
                <p:oleObj name="Equation" r:id="rId9" imgW="3352800" imgH="622300" progId="Equation.3">
                  <p:embed/>
                  <p:pic>
                    <p:nvPicPr>
                      <p:cNvPr id="0" name="图片 299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97125"/>
                        <a:ext cx="251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479287" y="3038332"/>
          <a:ext cx="3473727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Equation" r:id="rId11" imgW="35356800" imgH="8534400" progId="Equation.DSMT4">
                  <p:embed/>
                </p:oleObj>
              </mc:Choice>
              <mc:Fallback>
                <p:oleObj name="Equation" r:id="rId11" imgW="35356800" imgH="8534400" progId="Equation.DSMT4">
                  <p:embed/>
                  <p:pic>
                    <p:nvPicPr>
                      <p:cNvPr id="0" name="图片 299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87" y="3038332"/>
                        <a:ext cx="3473727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106471" y="3025632"/>
          <a:ext cx="3623458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8" name="Equation" r:id="rId13" imgW="36880800" imgH="8534400" progId="Equation.DSMT4">
                  <p:embed/>
                </p:oleObj>
              </mc:Choice>
              <mc:Fallback>
                <p:oleObj name="Equation" r:id="rId13" imgW="36880800" imgH="8534400" progId="Equation.DSMT4">
                  <p:embed/>
                  <p:pic>
                    <p:nvPicPr>
                      <p:cNvPr id="0" name="图片 29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471" y="3025632"/>
                        <a:ext cx="3623458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2578100" y="3984625"/>
          <a:ext cx="321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9" name="Equation" r:id="rId15" imgW="4279900" imgH="622300" progId="Equation.3">
                  <p:embed/>
                </p:oleObj>
              </mc:Choice>
              <mc:Fallback>
                <p:oleObj name="Equation" r:id="rId15" imgW="4279900" imgH="622300" progId="Equation.3">
                  <p:embed/>
                  <p:pic>
                    <p:nvPicPr>
                      <p:cNvPr id="0" name="图片 29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984625"/>
                        <a:ext cx="321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549400" y="4594225"/>
          <a:ext cx="647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0" name="Equation" r:id="rId17" imgW="8636000" imgH="1066800" progId="Equation.3">
                  <p:embed/>
                </p:oleObj>
              </mc:Choice>
              <mc:Fallback>
                <p:oleObj name="Equation" r:id="rId17" imgW="8636000" imgH="1066800" progId="Equation.3">
                  <p:embed/>
                  <p:pic>
                    <p:nvPicPr>
                      <p:cNvPr id="0" name="图片 29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594225"/>
                        <a:ext cx="647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03858" y="39227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</a:p>
        </p:txBody>
      </p:sp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592301" y="5489432"/>
          <a:ext cx="4881187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1" name="Equation" r:id="rId19" imgW="49682400" imgH="8534400" progId="Equation.DSMT4">
                  <p:embed/>
                </p:oleObj>
              </mc:Choice>
              <mc:Fallback>
                <p:oleObj name="Equation" r:id="rId19" imgW="49682400" imgH="8534400" progId="Equation.DSMT4">
                  <p:embed/>
                  <p:pic>
                    <p:nvPicPr>
                      <p:cNvPr id="0" name="图片 29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01" y="5489432"/>
                        <a:ext cx="4881187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build="p" autoUpdateAnimBg="0"/>
      <p:bldP spid="12302" grpId="0" build="p" autoUpdateAnimBg="0"/>
      <p:bldP spid="1230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98438" y="882179"/>
            <a:ext cx="2965450" cy="685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设反常积分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374560" y="745982"/>
          <a:ext cx="2725081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Equation" r:id="rId3" imgW="27736800" imgH="8534400" progId="Equation.DSMT4">
                  <p:embed/>
                </p:oleObj>
              </mc:Choice>
              <mc:Fallback>
                <p:oleObj name="Equation" r:id="rId3" imgW="27736800" imgH="8534400" progId="Equation.DSMT4">
                  <p:embed/>
                  <p:pic>
                    <p:nvPicPr>
                      <p:cNvPr id="0" name="图片 30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560" y="745982"/>
                        <a:ext cx="2725081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048250" y="1555279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Equation" r:id="rId5" imgW="2324100" imgH="1066800" progId="Equation.3">
                  <p:embed/>
                </p:oleObj>
              </mc:Choice>
              <mc:Fallback>
                <p:oleObj name="Equation" r:id="rId5" imgW="2324100" imgH="1066800" progId="Equation.3">
                  <p:embed/>
                  <p:pic>
                    <p:nvPicPr>
                      <p:cNvPr id="0" name="图片 30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555279"/>
                        <a:ext cx="173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890232" y="1549257"/>
          <a:ext cx="3413837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Equation" r:id="rId7" imgW="34747200" imgH="8534400" progId="Equation.DSMT4">
                  <p:embed/>
                </p:oleObj>
              </mc:Choice>
              <mc:Fallback>
                <p:oleObj name="Equation" r:id="rId7" imgW="34747200" imgH="8534400" progId="Equation.DSMT4">
                  <p:embed/>
                  <p:pic>
                    <p:nvPicPr>
                      <p:cNvPr id="0" name="图片 30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232" y="1549257"/>
                        <a:ext cx="3413837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191000" y="1658466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727825" y="1656879"/>
            <a:ext cx="1938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绝对收敛 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5048250" y="2368079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0" name="Equation" r:id="rId9" imgW="2324100" imgH="1066800" progId="Equation.3">
                  <p:embed/>
                </p:oleObj>
              </mc:Choice>
              <mc:Fallback>
                <p:oleObj name="Equation" r:id="rId9" imgW="2324100" imgH="1066800" progId="Equation.3">
                  <p:embed/>
                  <p:pic>
                    <p:nvPicPr>
                      <p:cNvPr id="0" name="图片 309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2368079"/>
                        <a:ext cx="173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920178" y="2362057"/>
          <a:ext cx="3353945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1" name="Equation" r:id="rId11" imgW="34137600" imgH="8534400" progId="Equation.DSMT4">
                  <p:embed/>
                </p:oleObj>
              </mc:Choice>
              <mc:Fallback>
                <p:oleObj name="Equation" r:id="rId11" imgW="34137600" imgH="8534400" progId="Equation.DSMT4">
                  <p:embed/>
                  <p:pic>
                    <p:nvPicPr>
                      <p:cNvPr id="0" name="图片 309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178" y="2362057"/>
                        <a:ext cx="3353945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191000" y="2471266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727825" y="2469679"/>
            <a:ext cx="1938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条件收敛 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33400" y="3320579"/>
            <a:ext cx="3129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判断反常积分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3572785" y="3136757"/>
          <a:ext cx="5300431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" name="Equation" r:id="rId13" imgW="53949600" imgH="8534400" progId="Equation.DSMT4">
                  <p:embed/>
                </p:oleObj>
              </mc:Choice>
              <mc:Fallback>
                <p:oleObj name="Equation" r:id="rId13" imgW="53949600" imgH="8534400" progId="Equation.DSMT4">
                  <p:embed/>
                  <p:pic>
                    <p:nvPicPr>
                      <p:cNvPr id="0" name="图片 309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785" y="3136757"/>
                        <a:ext cx="5300431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96850" y="3853979"/>
            <a:ext cx="183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的敛散性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09600" y="4463579"/>
            <a:ext cx="6463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1450437" y="4445795"/>
          <a:ext cx="3144326" cy="65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" name="Equation" r:id="rId15" imgW="32004000" imgH="6705600" progId="Equation.DSMT4">
                  <p:embed/>
                </p:oleObj>
              </mc:Choice>
              <mc:Fallback>
                <p:oleObj name="Equation" r:id="rId15" imgW="32004000" imgH="6705600" progId="Equation.DSMT4">
                  <p:embed/>
                  <p:pic>
                    <p:nvPicPr>
                      <p:cNvPr id="0" name="图片 30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437" y="4445795"/>
                        <a:ext cx="3144326" cy="65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4761999" y="4355957"/>
          <a:ext cx="2934702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4" name="Equation" r:id="rId17" imgW="29870400" imgH="8534400" progId="Equation.DSMT4">
                  <p:embed/>
                </p:oleObj>
              </mc:Choice>
              <mc:Fallback>
                <p:oleObj name="Equation" r:id="rId17" imgW="29870400" imgH="8534400" progId="Equation.DSMT4">
                  <p:embed/>
                  <p:pic>
                    <p:nvPicPr>
                      <p:cNvPr id="0" name="图片 30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999" y="4355957"/>
                        <a:ext cx="2934702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7664450" y="4431829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根据比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228600" y="5270029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较审敛原理知</a:t>
            </a:r>
          </a:p>
        </p:txBody>
      </p:sp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2539825" y="5181457"/>
          <a:ext cx="3683351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5" name="Equation" r:id="rId19" imgW="37490400" imgH="8534400" progId="Equation.DSMT4">
                  <p:embed/>
                </p:oleObj>
              </mc:Choice>
              <mc:Fallback>
                <p:oleObj name="Equation" r:id="rId19" imgW="37490400" imgH="8534400" progId="Equation.DSMT4">
                  <p:embed/>
                  <p:pic>
                    <p:nvPicPr>
                      <p:cNvPr id="0" name="图片 309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825" y="5181457"/>
                        <a:ext cx="3683351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292850" y="5301779"/>
            <a:ext cx="25603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故由定理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知所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304800" y="6078066"/>
            <a:ext cx="2087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给积分收敛 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168525" y="6078066"/>
            <a:ext cx="2109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绝对收敛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)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 build="p" autoUpdateAnimBg="0"/>
      <p:bldP spid="13326" grpId="0" build="p" autoUpdateAnimBg="0" advAuto="0"/>
      <p:bldP spid="13329" grpId="0" build="p" autoUpdateAnimBg="0"/>
      <p:bldP spid="13330" grpId="0" build="p" autoUpdateAnimBg="0" advAuto="0"/>
      <p:bldP spid="13331" grpId="0" build="p" autoUpdateAnimBg="0"/>
      <p:bldP spid="13333" grpId="0" build="p" autoUpdateAnimBg="0" advAuto="0"/>
      <p:bldP spid="13334" grpId="0" build="p" autoUpdateAnimBg="0"/>
      <p:bldP spid="13337" grpId="0" build="p" autoUpdateAnimBg="0"/>
      <p:bldP spid="13338" grpId="0" build="p" autoUpdateAnimBg="0" advAuto="0"/>
      <p:bldP spid="13340" grpId="0" build="p" autoUpdateAnimBg="0"/>
      <p:bldP spid="13341" grpId="0" build="p" autoUpdateAnimBg="0" advAuto="0"/>
      <p:bldP spid="1334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11832" y="90872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无界函数的反常积分可转化为无穷限的反常积分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317849" y="1591036"/>
          <a:ext cx="5330378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3" imgW="54254400" imgH="5486400" progId="Equation.DSMT4">
                  <p:embed/>
                </p:oleObj>
              </mc:Choice>
              <mc:Fallback>
                <p:oleObj name="Equation" r:id="rId3" imgW="54254400" imgH="5486400" progId="Equation.DSMT4">
                  <p:embed/>
                  <p:pic>
                    <p:nvPicPr>
                      <p:cNvPr id="0" name="图片 31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849" y="1591036"/>
                        <a:ext cx="5330378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587090" y="1563564"/>
            <a:ext cx="13692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由定义 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873250" y="2203326"/>
          <a:ext cx="461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Equation" r:id="rId5" imgW="6146800" imgH="1181100" progId="Equation.3">
                  <p:embed/>
                </p:oleObj>
              </mc:Choice>
              <mc:Fallback>
                <p:oleObj name="Equation" r:id="rId5" imgW="6146800" imgH="1181100" progId="Equation.3">
                  <p:embed/>
                  <p:pic>
                    <p:nvPicPr>
                      <p:cNvPr id="0" name="图片 31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203326"/>
                        <a:ext cx="4610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421126" y="2945787"/>
          <a:ext cx="2755025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Equation" r:id="rId7" imgW="28041600" imgH="9448800" progId="Equation.DSMT4">
                  <p:embed/>
                </p:oleObj>
              </mc:Choice>
              <mc:Fallback>
                <p:oleObj name="Equation" r:id="rId7" imgW="28041600" imgH="9448800" progId="Equation.DSMT4">
                  <p:embed/>
                  <p:pic>
                    <p:nvPicPr>
                      <p:cNvPr id="0" name="图片 31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26" y="2945787"/>
                        <a:ext cx="2755025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1168400" y="3911476"/>
          <a:ext cx="496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Equation" r:id="rId9" imgW="6616700" imgH="1270000" progId="Equation.3">
                  <p:embed/>
                </p:oleObj>
              </mc:Choice>
              <mc:Fallback>
                <p:oleObj name="Equation" r:id="rId9" imgW="6616700" imgH="1270000" progId="Equation.3">
                  <p:embed/>
                  <p:pic>
                    <p:nvPicPr>
                      <p:cNvPr id="0" name="图片 31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911476"/>
                        <a:ext cx="4965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6203950" y="3936876"/>
          <a:ext cx="256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Equation" r:id="rId11" imgW="3416300" imgH="1181100" progId="Equation.3">
                  <p:embed/>
                </p:oleObj>
              </mc:Choice>
              <mc:Fallback>
                <p:oleObj name="Equation" r:id="rId11" imgW="3416300" imgH="1181100" progId="Equation.3">
                  <p:embed/>
                  <p:pic>
                    <p:nvPicPr>
                      <p:cNvPr id="0" name="图片 31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3936876"/>
                        <a:ext cx="2565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39750" y="4916364"/>
            <a:ext cx="839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因此无穷限反常积分的审敛法完全可平移到无界函数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39552" y="5502151"/>
            <a:ext cx="2908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的反常积分中来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95536" y="1563564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8" grpId="0" build="p" autoUpdateAnimBg="0"/>
      <p:bldP spid="14354" grpId="0" build="p" autoUpdateAnimBg="0"/>
      <p:bldP spid="14355" grpId="0" build="p" autoUpdateAnimBg="0" advAuto="0"/>
      <p:bldP spid="1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8702" y="2132856"/>
            <a:ext cx="36512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比较审敛法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080857" y="2176824"/>
          <a:ext cx="4881187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9" name="Equation" r:id="rId4" imgW="49682400" imgH="5486400" progId="Equation.DSMT4">
                  <p:embed/>
                </p:oleObj>
              </mc:Choice>
              <mc:Fallback>
                <p:oleObj name="Equation" r:id="rId4" imgW="49682400" imgH="5486400" progId="Equation.DSMT4">
                  <p:embed/>
                  <p:pic>
                    <p:nvPicPr>
                      <p:cNvPr id="0" name="图片 33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857" y="2176824"/>
                        <a:ext cx="4881187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152170" y="3418249"/>
          <a:ext cx="3413837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0" name="Equation" r:id="rId6" imgW="34747200" imgH="5486400" progId="Equation.DSMT4">
                  <p:embed/>
                </p:oleObj>
              </mc:Choice>
              <mc:Fallback>
                <p:oleObj name="Equation" r:id="rId6" imgW="34747200" imgH="5486400" progId="Equation.DSMT4">
                  <p:embed/>
                  <p:pic>
                    <p:nvPicPr>
                      <p:cNvPr id="0" name="图片 330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170" y="3418249"/>
                        <a:ext cx="3413837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5971108" y="3191719"/>
          <a:ext cx="227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1" name="Equation" r:id="rId8" imgW="3035300" imgH="1270000" progId="Equation.3">
                  <p:embed/>
                </p:oleObj>
              </mc:Choice>
              <mc:Fallback>
                <p:oleObj name="Equation" r:id="rId8" imgW="3035300" imgH="1270000" progId="Equation.3">
                  <p:embed/>
                  <p:pic>
                    <p:nvPicPr>
                      <p:cNvPr id="0" name="图片 33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108" y="3191719"/>
                        <a:ext cx="2273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684615" y="3947970"/>
          <a:ext cx="2964646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2" name="Equation" r:id="rId10" imgW="30175200" imgH="8534400" progId="Equation.DSMT4">
                  <p:embed/>
                </p:oleObj>
              </mc:Choice>
              <mc:Fallback>
                <p:oleObj name="Equation" r:id="rId10" imgW="30175200" imgH="8534400" progId="Equation.DSMT4">
                  <p:embed/>
                  <p:pic>
                    <p:nvPicPr>
                      <p:cNvPr id="0" name="图片 33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15" y="3947970"/>
                        <a:ext cx="2964646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067346" y="4835886"/>
          <a:ext cx="3443784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3" name="Equation" r:id="rId12" imgW="35052000" imgH="5486400" progId="Equation.DSMT4">
                  <p:embed/>
                </p:oleObj>
              </mc:Choice>
              <mc:Fallback>
                <p:oleObj name="Equation" r:id="rId12" imgW="35052000" imgH="5486400" progId="Equation.DSMT4">
                  <p:embed/>
                  <p:pic>
                    <p:nvPicPr>
                      <p:cNvPr id="0" name="图片 33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346" y="4835886"/>
                        <a:ext cx="3443784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4904308" y="4668094"/>
          <a:ext cx="182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Equation" r:id="rId14" imgW="2438400" imgH="1130300" progId="Equation.3">
                  <p:embed/>
                </p:oleObj>
              </mc:Choice>
              <mc:Fallback>
                <p:oleObj name="Equation" r:id="rId14" imgW="2438400" imgH="1130300" progId="Equation.3">
                  <p:embed/>
                  <p:pic>
                    <p:nvPicPr>
                      <p:cNvPr id="0" name="图片 33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308" y="4668094"/>
                        <a:ext cx="182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675991" y="5454507"/>
          <a:ext cx="2994594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Equation" r:id="rId16" imgW="30480000" imgH="8534400" progId="Equation.DSMT4">
                  <p:embed/>
                </p:oleObj>
              </mc:Choice>
              <mc:Fallback>
                <p:oleObj name="Equation" r:id="rId16" imgW="30480000" imgH="8534400" progId="Equation.DSMT4">
                  <p:embed/>
                  <p:pic>
                    <p:nvPicPr>
                      <p:cNvPr id="0" name="图片 33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91" y="5454507"/>
                        <a:ext cx="2994594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4599508" y="3490169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" name="Equation" r:id="rId18" imgW="1104900" imgH="520700" progId="Equation.3">
                  <p:embed/>
                </p:oleObj>
              </mc:Choice>
              <mc:Fallback>
                <p:oleObj name="Equation" r:id="rId18" imgW="1104900" imgH="520700" progId="Equation.3">
                  <p:embed/>
                  <p:pic>
                    <p:nvPicPr>
                      <p:cNvPr id="0" name="图片 33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508" y="3490169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52983" y="2786906"/>
            <a:ext cx="1112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瑕点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498033" y="3358406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478858" y="4799856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824136" y="114429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</a:p>
        </p:txBody>
      </p:sp>
      <p:sp>
        <p:nvSpPr>
          <p:cNvPr id="15382" name="AutoShape 22"/>
          <p:cNvSpPr/>
          <p:nvPr/>
        </p:nvSpPr>
        <p:spPr bwMode="auto">
          <a:xfrm>
            <a:off x="4559300" y="99189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247900" y="1023640"/>
          <a:ext cx="224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" name="Equation" r:id="rId20" imgW="2997200" imgH="1282700" progId="Equation.3">
                  <p:embed/>
                </p:oleObj>
              </mc:Choice>
              <mc:Fallback>
                <p:oleObj name="Equation" r:id="rId20" imgW="2997200" imgH="1282700" progId="Equation.3">
                  <p:embed/>
                  <p:pic>
                    <p:nvPicPr>
                      <p:cNvPr id="0" name="图片 33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023640"/>
                        <a:ext cx="224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4773506" y="862374"/>
          <a:ext cx="1946489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" name="Equation" r:id="rId22" imgW="19812000" imgH="5486400" progId="Equation.DSMT4">
                  <p:embed/>
                </p:oleObj>
              </mc:Choice>
              <mc:Fallback>
                <p:oleObj name="Equation" r:id="rId22" imgW="19812000" imgH="5486400" progId="Equation.DSMT4">
                  <p:embed/>
                  <p:pic>
                    <p:nvPicPr>
                      <p:cNvPr id="0" name="图片 33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506" y="862374"/>
                        <a:ext cx="1946489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4788480" y="1471974"/>
          <a:ext cx="1916541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" name="Equation" r:id="rId24" imgW="19507200" imgH="5486400" progId="Equation.DSMT4">
                  <p:embed/>
                </p:oleObj>
              </mc:Choice>
              <mc:Fallback>
                <p:oleObj name="Equation" r:id="rId24" imgW="19507200" imgH="5486400" progId="Equation.DSMT4">
                  <p:embed/>
                  <p:pic>
                    <p:nvPicPr>
                      <p:cNvPr id="0" name="图片 33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480" y="1471974"/>
                        <a:ext cx="1916541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87" name="Text Box 27"/>
              <p:cNvSpPr txBox="1">
                <a:spLocks noChangeArrowheads="1"/>
              </p:cNvSpPr>
              <p:nvPr/>
            </p:nvSpPr>
            <p:spPr bwMode="auto">
              <a:xfrm>
                <a:off x="1703908" y="2756744"/>
                <a:ext cx="576472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使对一切充分接近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1" lang="en-US" altLang="zh-CN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(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&gt;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5387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908" y="2756744"/>
                <a:ext cx="5764720" cy="523220"/>
              </a:xfrm>
              <a:prstGeom prst="rect">
                <a:avLst/>
              </a:prstGeom>
              <a:blipFill rotWithShape="1">
                <a:blip r:embed="rId26"/>
                <a:stretch>
                  <a:fillRect l="-4" t="-40" r="-577" b="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78" grpId="0" build="p" autoUpdateAnimBg="0" advAuto="0"/>
      <p:bldP spid="15379" grpId="0" build="p" autoUpdateAnimBg="0"/>
      <p:bldP spid="15380" grpId="0" build="p" autoUpdateAnimBg="0"/>
      <p:bldP spid="1538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2718" y="808162"/>
            <a:ext cx="365125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极限审敛法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4071836" y="863060"/>
          <a:ext cx="4581728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3" name="Equation" r:id="rId4" imgW="46634400" imgH="5181600" progId="Equation.DSMT4">
                  <p:embed/>
                </p:oleObj>
              </mc:Choice>
              <mc:Fallback>
                <p:oleObj name="Equation" r:id="rId4" imgW="46634400" imgH="5181600" progId="Equation.DSMT4">
                  <p:embed/>
                  <p:pic>
                    <p:nvPicPr>
                      <p:cNvPr id="0" name="图片 34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836" y="863060"/>
                        <a:ext cx="4581728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5064057" y="2025507"/>
          <a:ext cx="3054487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4" name="Equation" r:id="rId6" imgW="31089600" imgH="8534400" progId="Equation.DSMT4">
                  <p:embed/>
                </p:oleObj>
              </mc:Choice>
              <mc:Fallback>
                <p:oleObj name="Equation" r:id="rId6" imgW="31089600" imgH="8534400" progId="Equation.DSMT4">
                  <p:embed/>
                  <p:pic>
                    <p:nvPicPr>
                      <p:cNvPr id="0" name="图片 34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057" y="2025507"/>
                        <a:ext cx="3054487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4537007" y="2851007"/>
          <a:ext cx="3054487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5" name="Equation" r:id="rId8" imgW="31089600" imgH="8534400" progId="Equation.DSMT4">
                  <p:embed/>
                </p:oleObj>
              </mc:Choice>
              <mc:Fallback>
                <p:oleObj name="Equation" r:id="rId8" imgW="31089600" imgH="8534400" progId="Equation.DSMT4">
                  <p:embed/>
                  <p:pic>
                    <p:nvPicPr>
                      <p:cNvPr id="0" name="图片 34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07" y="2851007"/>
                        <a:ext cx="3054487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2082800" y="2216274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6" name="Equation" r:id="rId10" imgW="3822700" imgH="546100" progId="Equation.DSMT4">
                  <p:embed/>
                </p:oleObj>
              </mc:Choice>
              <mc:Fallback>
                <p:oleObj name="Equation" r:id="rId10" imgW="3822700" imgH="546100" progId="Equation.DSMT4">
                  <p:embed/>
                  <p:pic>
                    <p:nvPicPr>
                      <p:cNvPr id="0" name="图片 34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216274"/>
                        <a:ext cx="287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2082800" y="3022724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7" name="Equation" r:id="rId12" imgW="3111500" imgH="546100" progId="Equation.3">
                  <p:embed/>
                </p:oleObj>
              </mc:Choice>
              <mc:Fallback>
                <p:oleObj name="Equation" r:id="rId12" imgW="3111500" imgH="546100" progId="Equation.3">
                  <p:embed/>
                  <p:pic>
                    <p:nvPicPr>
                      <p:cNvPr id="0" name="图片 34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022724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2611250" y="1446338"/>
          <a:ext cx="3261111" cy="79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8" name="Equation" r:id="rId14" imgW="30175200" imgH="7315200" progId="Equation.DSMT4">
                  <p:embed/>
                </p:oleObj>
              </mc:Choice>
              <mc:Fallback>
                <p:oleObj name="Equation" r:id="rId14" imgW="30175200" imgH="7315200" progId="Equation.DSMT4">
                  <p:embed/>
                  <p:pic>
                    <p:nvPicPr>
                      <p:cNvPr id="0" name="图片 34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250" y="1446338"/>
                        <a:ext cx="3261111" cy="790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71450" y="2170237"/>
            <a:ext cx="110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则有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177925" y="2136899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208088" y="2910012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09600" y="3657600"/>
            <a:ext cx="3129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判别反常积分</a:t>
            </a:r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3563256" y="3453787"/>
          <a:ext cx="2665189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" name="Equation" r:id="rId16" imgW="27127200" imgH="9448800" progId="Equation.DSMT4">
                  <p:embed/>
                </p:oleObj>
              </mc:Choice>
              <mc:Fallback>
                <p:oleObj name="Equation" r:id="rId16" imgW="27127200" imgH="9448800" progId="Equation.DSMT4">
                  <p:embed/>
                  <p:pic>
                    <p:nvPicPr>
                      <p:cNvPr id="0" name="图片 34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256" y="3453787"/>
                        <a:ext cx="2665189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09600" y="4433888"/>
            <a:ext cx="6463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1278591" y="4418374"/>
          <a:ext cx="2814919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" name="Equation" r:id="rId18" imgW="28651200" imgH="5486400" progId="Equation.DSMT4">
                  <p:embed/>
                </p:oleObj>
              </mc:Choice>
              <mc:Fallback>
                <p:oleObj name="Equation" r:id="rId18" imgW="28651200" imgH="5486400" progId="Equation.DSMT4">
                  <p:embed/>
                  <p:pic>
                    <p:nvPicPr>
                      <p:cNvPr id="0" name="图片 34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591" y="4418374"/>
                        <a:ext cx="2814919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038600" y="4378325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利用洛必达法则得</a:t>
            </a:r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2438400" y="4965700"/>
          <a:ext cx="215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" name="Equation" r:id="rId20" imgW="2882900" imgH="1168400" progId="Equation.3">
                  <p:embed/>
                </p:oleObj>
              </mc:Choice>
              <mc:Fallback>
                <p:oleObj name="Equation" r:id="rId20" imgW="2882900" imgH="1168400" progId="Equation.3">
                  <p:embed/>
                  <p:pic>
                    <p:nvPicPr>
                      <p:cNvPr id="0" name="图片 34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65700"/>
                        <a:ext cx="2159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4622800" y="4965700"/>
          <a:ext cx="1320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" name="Equation" r:id="rId22" imgW="1765300" imgH="1308100" progId="Equation.3">
                  <p:embed/>
                </p:oleObj>
              </mc:Choice>
              <mc:Fallback>
                <p:oleObj name="Equation" r:id="rId22" imgW="1765300" imgH="1308100" progId="Equation.3">
                  <p:embed/>
                  <p:pic>
                    <p:nvPicPr>
                      <p:cNvPr id="0" name="图片 3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965700"/>
                        <a:ext cx="1320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6045200" y="5230813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" name="Equation" r:id="rId24" imgW="571500" imgH="406400" progId="Equation.3">
                  <p:embed/>
                </p:oleObj>
              </mc:Choice>
              <mc:Fallback>
                <p:oleObj name="Equation" r:id="rId24" imgW="571500" imgH="406400" progId="Equation.3">
                  <p:embed/>
                  <p:pic>
                    <p:nvPicPr>
                      <p:cNvPr id="0" name="图片 34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5230813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626971" y="5934075"/>
            <a:ext cx="5601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根据极限审敛法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2 ,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所给积分发散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build="p" autoUpdateAnimBg="0"/>
      <p:bldP spid="18449" grpId="0" build="p" autoUpdateAnimBg="0"/>
      <p:bldP spid="18450" grpId="0" build="p" autoUpdateAnimBg="0"/>
      <p:bldP spid="18451" grpId="0" build="p" autoUpdateAnimBg="0"/>
      <p:bldP spid="18453" grpId="0" build="p" autoUpdateAnimBg="0"/>
      <p:bldP spid="18455" grpId="0" build="p" autoUpdateAnimBg="0"/>
      <p:bldP spid="1845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9662" y="982524"/>
            <a:ext cx="32702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判定椭圆积分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454400" y="853936"/>
          <a:ext cx="450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9" name="Equation" r:id="rId4" imgW="6007100" imgH="1358900" progId="Equation.3">
                  <p:embed/>
                </p:oleObj>
              </mc:Choice>
              <mc:Fallback>
                <p:oleObj name="Equation" r:id="rId4" imgW="6007100" imgH="1358900" progId="Equation.3">
                  <p:embed/>
                  <p:pic>
                    <p:nvPicPr>
                      <p:cNvPr id="0" name="图片 34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853936"/>
                        <a:ext cx="450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9552" y="1704836"/>
            <a:ext cx="2690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的敛散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kumimoji="1" lang="en-US" altLang="zh-CN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39750" y="2328724"/>
            <a:ext cx="6463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1187418" y="2313349"/>
          <a:ext cx="2844865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0" name="Equation" r:id="rId6" imgW="28956000" imgH="5486400" progId="Equation.DSMT4">
                  <p:embed/>
                </p:oleObj>
              </mc:Choice>
              <mc:Fallback>
                <p:oleObj name="Equation" r:id="rId6" imgW="28956000" imgH="5486400" progId="Equation.DSMT4">
                  <p:embed/>
                  <p:pic>
                    <p:nvPicPr>
                      <p:cNvPr id="0" name="图片 34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18" y="2313349"/>
                        <a:ext cx="2844865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962400" y="2295386"/>
            <a:ext cx="1010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由于 </a:t>
            </a:r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1143000" y="3146286"/>
          <a:ext cx="673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1" name="Equation" r:id="rId8" imgW="901700" imgH="876300" progId="Equation.3">
                  <p:embed/>
                </p:oleObj>
              </mc:Choice>
              <mc:Fallback>
                <p:oleObj name="Equation" r:id="rId8" imgW="901700" imgH="876300" progId="Equation.3">
                  <p:embed/>
                  <p:pic>
                    <p:nvPicPr>
                      <p:cNvPr id="0" name="图片 34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6286"/>
                        <a:ext cx="673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1854200" y="2917686"/>
          <a:ext cx="1066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2" name="Equation" r:id="rId10" imgW="1422400" imgH="863600" progId="Equation.3">
                  <p:embed/>
                </p:oleObj>
              </mc:Choice>
              <mc:Fallback>
                <p:oleObj name="Equation" r:id="rId10" imgW="1422400" imgH="863600" progId="Equation.3">
                  <p:embed/>
                  <p:pic>
                    <p:nvPicPr>
                      <p:cNvPr id="0" name="图片 34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917686"/>
                        <a:ext cx="1066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2959100" y="2924036"/>
          <a:ext cx="2908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3" name="Equation" r:id="rId12" imgW="3873500" imgH="1320800" progId="Equation.3">
                  <p:embed/>
                </p:oleObj>
              </mc:Choice>
              <mc:Fallback>
                <p:oleObj name="Equation" r:id="rId12" imgW="3873500" imgH="1320800" progId="Equation.3">
                  <p:embed/>
                  <p:pic>
                    <p:nvPicPr>
                      <p:cNvPr id="0" name="图片 34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924036"/>
                        <a:ext cx="2908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1314450" y="4054336"/>
          <a:ext cx="3581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4" name="Equation" r:id="rId14" imgW="4775200" imgH="1320800" progId="Equation.3">
                  <p:embed/>
                </p:oleObj>
              </mc:Choice>
              <mc:Fallback>
                <p:oleObj name="Equation" r:id="rId14" imgW="4775200" imgH="1320800" progId="Equation.3">
                  <p:embed/>
                  <p:pic>
                    <p:nvPicPr>
                      <p:cNvPr id="0" name="图片 34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054336"/>
                        <a:ext cx="3581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4953000" y="4054336"/>
          <a:ext cx="1892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5" name="Equation" r:id="rId16" imgW="2527300" imgH="1333500" progId="Equation.3">
                  <p:embed/>
                </p:oleObj>
              </mc:Choice>
              <mc:Fallback>
                <p:oleObj name="Equation" r:id="rId16" imgW="2527300" imgH="1333500" progId="Equation.3">
                  <p:embed/>
                  <p:pic>
                    <p:nvPicPr>
                      <p:cNvPr id="0" name="图片 34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054336"/>
                        <a:ext cx="1892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556184" y="5210036"/>
            <a:ext cx="58160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根据极限审敛法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2 ,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椭圆积分收敛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 build="p" autoUpdateAnimBg="0"/>
      <p:bldP spid="20494" grpId="0" build="p" autoUpdateAnimBg="0"/>
      <p:bldP spid="2050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7742" y="753849"/>
            <a:ext cx="403225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类似定理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有下列结论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10800" y="1319070"/>
          <a:ext cx="6258700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0" name="Equation" r:id="rId3" imgW="63703200" imgH="8534400" progId="Equation.DSMT4">
                  <p:embed/>
                </p:oleObj>
              </mc:Choice>
              <mc:Fallback>
                <p:oleObj name="Equation" r:id="rId3" imgW="63703200" imgH="8534400" progId="Equation.DSMT4">
                  <p:embed/>
                  <p:pic>
                    <p:nvPicPr>
                      <p:cNvPr id="0" name="图片 36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00" y="1319070"/>
                        <a:ext cx="6258700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15950" y="2957299"/>
            <a:ext cx="3194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判别反常积分</a:t>
            </a:r>
            <a:endParaRPr kumimoji="1" lang="zh-CN" altLang="en-US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562350" y="2811249"/>
          <a:ext cx="1409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1" name="Equation" r:id="rId5" imgW="1879600" imgH="1155700" progId="Equation.3">
                  <p:embed/>
                </p:oleObj>
              </mc:Choice>
              <mc:Fallback>
                <p:oleObj name="Equation" r:id="rId5" imgW="1879600" imgH="1155700" progId="Equation.3">
                  <p:embed/>
                  <p:pic>
                    <p:nvPicPr>
                      <p:cNvPr id="0" name="图片 36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811249"/>
                        <a:ext cx="1409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953000" y="2987462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的敛散性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sz="2400" b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15950" y="376374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571503" y="2093770"/>
          <a:ext cx="2635245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2" name="Equation" r:id="rId7" imgW="26822400" imgH="8534400" progId="Equation.DSMT4">
                  <p:embed/>
                </p:oleObj>
              </mc:Choice>
              <mc:Fallback>
                <p:oleObj name="Equation" r:id="rId7" imgW="26822400" imgH="8534400" progId="Equation.DSMT4">
                  <p:embed/>
                  <p:pic>
                    <p:nvPicPr>
                      <p:cNvPr id="0" name="图片 36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3" y="2093770"/>
                        <a:ext cx="2635245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3139640" y="2201649"/>
            <a:ext cx="2656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绝对收敛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1297171" y="3729399"/>
          <a:ext cx="2904758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3" name="Equation" r:id="rId9" imgW="29565600" imgH="5486400" progId="Equation.DSMT4">
                  <p:embed/>
                </p:oleObj>
              </mc:Choice>
              <mc:Fallback>
                <p:oleObj name="Equation" r:id="rId9" imgW="29565600" imgH="5486400" progId="Equation.DSMT4">
                  <p:embed/>
                  <p:pic>
                    <p:nvPicPr>
                      <p:cNvPr id="0" name="图片 36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171" y="3729399"/>
                        <a:ext cx="2904758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4304402" y="3669039"/>
          <a:ext cx="2605296" cy="74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4" name="Equation" r:id="rId11" imgW="26517600" imgH="7620000" progId="Equation.DSMT4">
                  <p:embed/>
                </p:oleObj>
              </mc:Choice>
              <mc:Fallback>
                <p:oleObj name="Equation" r:id="rId11" imgW="26517600" imgH="7620000" progId="Equation.DSMT4">
                  <p:embed/>
                  <p:pic>
                    <p:nvPicPr>
                      <p:cNvPr id="0" name="图片 36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402" y="3669039"/>
                        <a:ext cx="2605296" cy="748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620392" y="4261645"/>
          <a:ext cx="3204216" cy="65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5" name="Equation" r:id="rId13" imgW="32613600" imgH="6705600" progId="Equation.DSMT4">
                  <p:embed/>
                </p:oleObj>
              </mc:Choice>
              <mc:Fallback>
                <p:oleObj name="Equation" r:id="rId13" imgW="32613600" imgH="6705600" progId="Equation.DSMT4">
                  <p:embed/>
                  <p:pic>
                    <p:nvPicPr>
                      <p:cNvPr id="0" name="图片 36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2" y="4261645"/>
                        <a:ext cx="3204216" cy="65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6877050" y="3700249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故对充分小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721874" y="4401924"/>
            <a:ext cx="1010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从而 </a:t>
            </a: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34748"/>
              </p:ext>
            </p:extLst>
          </p:nvPr>
        </p:nvGraphicFramePr>
        <p:xfrm>
          <a:off x="3232943" y="4884487"/>
          <a:ext cx="2281569" cy="10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6" name="Equation" r:id="rId15" imgW="1041120" imgH="482400" progId="Equation.DSMT4">
                  <p:embed/>
                </p:oleObj>
              </mc:Choice>
              <mc:Fallback>
                <p:oleObj name="Equation" r:id="rId15" imgW="1041120" imgH="482400" progId="Equation.DSMT4">
                  <p:embed/>
                  <p:pic>
                    <p:nvPicPr>
                      <p:cNvPr id="0" name="图片 36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943" y="4884487"/>
                        <a:ext cx="2281569" cy="10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732641"/>
              </p:ext>
            </p:extLst>
          </p:nvPr>
        </p:nvGraphicFramePr>
        <p:xfrm>
          <a:off x="5607050" y="4951249"/>
          <a:ext cx="805671" cy="102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7" name="Equation" r:id="rId17" imgW="330120" imgH="419040" progId="Equation.DSMT4">
                  <p:embed/>
                </p:oleObj>
              </mc:Choice>
              <mc:Fallback>
                <p:oleObj name="Equation" r:id="rId17" imgW="330120" imgH="419040" progId="Equation.DSMT4">
                  <p:embed/>
                  <p:pic>
                    <p:nvPicPr>
                      <p:cNvPr id="0" name="图片 36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4951249"/>
                        <a:ext cx="805671" cy="102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91324" y="6002124"/>
            <a:ext cx="5852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据比较审敛法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所给积分绝对收敛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6781800" y="1399962"/>
            <a:ext cx="2087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则反常积分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build="p" autoUpdateAnimBg="0"/>
      <p:bldP spid="22541" grpId="0" build="p" autoUpdateAnimBg="0" advAuto="0"/>
      <p:bldP spid="22542" grpId="0" autoUpdateAnimBg="0"/>
      <p:bldP spid="22544" grpId="0" build="p" autoUpdateAnimBg="0"/>
      <p:bldP spid="22548" grpId="0" build="p" autoUpdateAnimBg="0"/>
      <p:bldP spid="22549" grpId="0" build="p" autoUpdateAnimBg="0"/>
      <p:bldP spid="22552" grpId="0" build="p" autoUpdateAnimBg="0"/>
      <p:bldP spid="2255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836712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58432" y="1407573"/>
          <a:ext cx="1197837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2" name="Equation" r:id="rId3" imgW="12192000" imgH="5181600" progId="Equation.DSMT4">
                  <p:embed/>
                </p:oleObj>
              </mc:Choice>
              <mc:Fallback>
                <p:oleObj name="Equation" r:id="rId3" imgW="12192000" imgH="5181600" progId="Equation.DSMT4">
                  <p:embed/>
                  <p:pic>
                    <p:nvPicPr>
                      <p:cNvPr id="0" name="图片 37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32" y="1407573"/>
                        <a:ext cx="1197837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39750" y="2589312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下面证明这个特殊函数在</a:t>
            </a: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4648200" y="2729012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3" name="Equation" r:id="rId5" imgW="1066800" imgH="520700" progId="Equation.3">
                  <p:embed/>
                </p:oleObj>
              </mc:Choice>
              <mc:Fallback>
                <p:oleObj name="Equation" r:id="rId5" imgW="1066800" imgH="520700" progId="Equation.3">
                  <p:embed/>
                  <p:pic>
                    <p:nvPicPr>
                      <p:cNvPr id="0" name="图片 37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29012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334000" y="2603600"/>
            <a:ext cx="1579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内收敛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377950" y="3173512"/>
          <a:ext cx="614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4" name="Equation" r:id="rId7" imgW="8191500" imgH="1066800" progId="Equation.3">
                  <p:embed/>
                </p:oleObj>
              </mc:Choice>
              <mc:Fallback>
                <p:oleObj name="Equation" r:id="rId7" imgW="8191500" imgH="1066800" progId="Equation.3">
                  <p:embed/>
                  <p:pic>
                    <p:nvPicPr>
                      <p:cNvPr id="0" name="图片 37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173512"/>
                        <a:ext cx="6146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727691" y="3913549"/>
          <a:ext cx="1706918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5" name="Equation" r:id="rId9" imgW="17373600" imgH="5486400" progId="Equation.DSMT4">
                  <p:embed/>
                </p:oleObj>
              </mc:Choice>
              <mc:Fallback>
                <p:oleObj name="Equation" r:id="rId9" imgW="17373600" imgH="5486400" progId="Equation.DSMT4">
                  <p:embed/>
                  <p:pic>
                    <p:nvPicPr>
                      <p:cNvPr id="0" name="图片 371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691" y="3913549"/>
                        <a:ext cx="1706918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470150" y="1281212"/>
          <a:ext cx="4432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6" name="Equation" r:id="rId11" imgW="5905500" imgH="1066800" progId="Equation.3">
                  <p:embed/>
                </p:oleObj>
              </mc:Choice>
              <mc:Fallback>
                <p:oleObj name="Equation" r:id="rId11" imgW="5905500" imgH="1066800" progId="Equation.3">
                  <p:embed/>
                  <p:pic>
                    <p:nvPicPr>
                      <p:cNvPr id="0" name="图片 37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281212"/>
                        <a:ext cx="4432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705600" y="2589312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2453667" y="3904926"/>
          <a:ext cx="3563566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7" name="Equation" r:id="rId13" imgW="36271200" imgH="5791200" progId="Equation.DSMT4">
                  <p:embed/>
                </p:oleObj>
              </mc:Choice>
              <mc:Fallback>
                <p:oleObj name="Equation" r:id="rId13" imgW="36271200" imgH="5791200" progId="Equation.DSMT4">
                  <p:embed/>
                  <p:pic>
                    <p:nvPicPr>
                      <p:cNvPr id="0" name="图片 37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667" y="3904926"/>
                        <a:ext cx="3563566" cy="568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1131746" y="4703223"/>
          <a:ext cx="2156108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8" name="Equation" r:id="rId15" imgW="21945600" imgH="5181600" progId="Equation.DSMT4">
                  <p:embed/>
                </p:oleObj>
              </mc:Choice>
              <mc:Fallback>
                <p:oleObj name="Equation" r:id="rId15" imgW="21945600" imgH="5181600" progId="Equation.DSMT4">
                  <p:embed/>
                  <p:pic>
                    <p:nvPicPr>
                      <p:cNvPr id="0" name="图片 37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746" y="4703223"/>
                        <a:ext cx="2156108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3505200" y="4532412"/>
          <a:ext cx="2616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9" name="Equation" r:id="rId17" imgW="3492500" imgH="1168400" progId="Equation.3">
                  <p:embed/>
                </p:oleObj>
              </mc:Choice>
              <mc:Fallback>
                <p:oleObj name="Equation" r:id="rId17" imgW="3492500" imgH="1168400" progId="Equation.3">
                  <p:embed/>
                  <p:pic>
                    <p:nvPicPr>
                      <p:cNvPr id="0" name="图片 37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32412"/>
                        <a:ext cx="2616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6172200" y="4532412"/>
          <a:ext cx="927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0" name="Equation" r:id="rId19" imgW="1231900" imgH="1168400" progId="Equation.3">
                  <p:embed/>
                </p:oleObj>
              </mc:Choice>
              <mc:Fallback>
                <p:oleObj name="Equation" r:id="rId19" imgW="1231900" imgH="1168400" progId="Equation.3">
                  <p:embed/>
                  <p:pic>
                    <p:nvPicPr>
                      <p:cNvPr id="0" name="图片 37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32412"/>
                        <a:ext cx="927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1142245" y="5484273"/>
          <a:ext cx="1766810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1" name="Equation" r:id="rId21" imgW="17983200" imgH="5181600" progId="Equation.DSMT4">
                  <p:embed/>
                </p:oleObj>
              </mc:Choice>
              <mc:Fallback>
                <p:oleObj name="Equation" r:id="rId21" imgW="17983200" imgH="5181600" progId="Equation.DSMT4">
                  <p:embed/>
                  <p:pic>
                    <p:nvPicPr>
                      <p:cNvPr id="0" name="图片 37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245" y="5484273"/>
                        <a:ext cx="1766810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2959250" y="5435276"/>
          <a:ext cx="4432000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2" name="Equation" r:id="rId23" imgW="45110400" imgH="5791200" progId="Equation.DSMT4">
                  <p:embed/>
                </p:oleObj>
              </mc:Choice>
              <mc:Fallback>
                <p:oleObj name="Equation" r:id="rId23" imgW="45110400" imgH="5791200" progId="Equation.DSMT4">
                  <p:embed/>
                  <p:pic>
                    <p:nvPicPr>
                      <p:cNvPr id="0" name="图片 37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250" y="5435276"/>
                        <a:ext cx="4432000" cy="568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2585610" y="2014899"/>
          <a:ext cx="3833081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3" name="Equation" r:id="rId25" imgW="39014400" imgH="5486400" progId="Equation.DSMT4">
                  <p:embed/>
                </p:oleObj>
              </mc:Choice>
              <mc:Fallback>
                <p:oleObj name="Equation" r:id="rId25" imgW="39014400" imgH="5486400" progId="Equation.DSMT4">
                  <p:embed/>
                  <p:pic>
                    <p:nvPicPr>
                      <p:cNvPr id="0" name="图片 37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610" y="2014899"/>
                        <a:ext cx="3833081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64" grpId="0" build="p" autoUpdateAnimBg="0"/>
      <p:bldP spid="23566" grpId="0" build="p" autoUpdateAnimBg="0" advAuto="0"/>
      <p:bldP spid="2357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989112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引例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09800" y="836712"/>
          <a:ext cx="1003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3" imgW="1333500" imgH="1168400" progId="Equation.3">
                  <p:embed/>
                </p:oleObj>
              </mc:Choice>
              <mc:Fallback>
                <p:oleObj name="Equation" r:id="rId3" imgW="1333500" imgH="1168400" progId="Equation.3">
                  <p:embed/>
                  <p:pic>
                    <p:nvPicPr>
                      <p:cNvPr id="0" name="图片 1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6712"/>
                        <a:ext cx="1003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187700" y="98911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和直线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406900" y="1128812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5" imgW="927100" imgH="419100" progId="Equation.3">
                  <p:embed/>
                </p:oleObj>
              </mc:Choice>
              <mc:Fallback>
                <p:oleObj name="Equation" r:id="rId5" imgW="927100" imgH="419100" progId="Equation.3">
                  <p:embed/>
                  <p:pic>
                    <p:nvPicPr>
                      <p:cNvPr id="0" name="图片 1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128812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Text Box 7"/>
              <p:cNvSpPr txBox="1">
                <a:spLocks noChangeArrowheads="1"/>
              </p:cNvSpPr>
              <p:nvPr/>
            </p:nvSpPr>
            <p:spPr bwMode="auto">
              <a:xfrm>
                <a:off x="5181600" y="989112"/>
                <a:ext cx="38100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轴所围成的开口曲</a:t>
                </a:r>
              </a:p>
            </p:txBody>
          </p:sp>
        </mc:Choice>
        <mc:Fallback xmlns="">
          <p:sp>
            <p:nvSpPr>
              <p:cNvPr id="410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989112"/>
                <a:ext cx="3810000" cy="519113"/>
              </a:xfrm>
              <a:prstGeom prst="rect">
                <a:avLst/>
              </a:prstGeom>
              <a:blipFill rotWithShape="1">
                <a:blip r:embed="rId7"/>
                <a:stretch>
                  <a:fillRect t="-80" b="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3968" y="1803500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边梯形的面积</a:t>
            </a:r>
          </a:p>
        </p:txBody>
      </p:sp>
      <p:grpSp>
        <p:nvGrpSpPr>
          <p:cNvPr id="4105" name="Group 9"/>
          <p:cNvGrpSpPr/>
          <p:nvPr/>
        </p:nvGrpSpPr>
        <p:grpSpPr bwMode="auto">
          <a:xfrm>
            <a:off x="5715000" y="1941612"/>
            <a:ext cx="3028950" cy="2743200"/>
            <a:chOff x="3456" y="1392"/>
            <a:chExt cx="1908" cy="1728"/>
          </a:xfrm>
        </p:grpSpPr>
        <p:graphicFrame>
          <p:nvGraphicFramePr>
            <p:cNvPr id="4106" name="Object 10"/>
            <p:cNvGraphicFramePr>
              <a:graphicFrameLocks noChangeAspect="1"/>
            </p:cNvGraphicFramePr>
            <p:nvPr/>
          </p:nvGraphicFramePr>
          <p:xfrm>
            <a:off x="3456" y="1392"/>
            <a:ext cx="1908" cy="1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7" name="BMP 图像" r:id="rId8" imgW="3028950" imgH="2676525" progId="Paint.Picture">
                    <p:embed/>
                  </p:oleObj>
                </mc:Choice>
                <mc:Fallback>
                  <p:oleObj name="BMP 图像" r:id="rId8" imgW="3028950" imgH="2676525" progId="Paint.Picture">
                    <p:embed/>
                    <p:pic>
                      <p:nvPicPr>
                        <p:cNvPr id="0" name="图片 1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392"/>
                          <a:ext cx="1908" cy="1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1"/>
            <p:cNvGraphicFramePr>
              <a:graphicFrameLocks noChangeAspect="1"/>
            </p:cNvGraphicFramePr>
            <p:nvPr/>
          </p:nvGraphicFramePr>
          <p:xfrm>
            <a:off x="4023" y="1923"/>
            <a:ext cx="747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8" name="Equation" r:id="rId10" imgW="10972800" imgH="9448800" progId="Equation.DSMT4">
                    <p:embed/>
                  </p:oleObj>
                </mc:Choice>
                <mc:Fallback>
                  <p:oleObj name="Equation" r:id="rId10" imgW="10972800" imgH="9448800" progId="Equation.DSMT4">
                    <p:embed/>
                    <p:pic>
                      <p:nvPicPr>
                        <p:cNvPr id="0" name="图片 1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1923"/>
                          <a:ext cx="747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2"/>
            <p:cNvGraphicFramePr>
              <a:graphicFrameLocks noChangeAspect="1"/>
            </p:cNvGraphicFramePr>
            <p:nvPr/>
          </p:nvGraphicFramePr>
          <p:xfrm>
            <a:off x="3936" y="259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9" name="Equation" r:id="rId12" imgW="368300" imgH="406400" progId="Equation.3">
                    <p:embed/>
                  </p:oleObj>
                </mc:Choice>
                <mc:Fallback>
                  <p:oleObj name="Equation" r:id="rId12" imgW="368300" imgH="406400" progId="Equation.3">
                    <p:embed/>
                    <p:pic>
                      <p:nvPicPr>
                        <p:cNvPr id="0" name="图片 1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59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13"/>
            <p:cNvGraphicFramePr>
              <a:graphicFrameLocks noChangeAspect="1"/>
            </p:cNvGraphicFramePr>
            <p:nvPr/>
          </p:nvGraphicFramePr>
          <p:xfrm>
            <a:off x="3792" y="2928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0" name="Equation" r:id="rId14" imgW="203200" imgH="406400" progId="Equation.3">
                    <p:embed/>
                  </p:oleObj>
                </mc:Choice>
                <mc:Fallback>
                  <p:oleObj name="Equation" r:id="rId14" imgW="203200" imgH="406400" progId="Equation.3">
                    <p:embed/>
                    <p:pic>
                      <p:nvPicPr>
                        <p:cNvPr id="0" name="图片 1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928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2683768" y="1803500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可记作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435100" y="2430562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16" imgW="2184400" imgH="1181100" progId="Equation.3">
                  <p:embed/>
                </p:oleObj>
              </mc:Choice>
              <mc:Fallback>
                <p:oleObj name="Equation" r:id="rId16" imgW="2184400" imgH="1181100" progId="Equation.3">
                  <p:embed/>
                  <p:pic>
                    <p:nvPicPr>
                      <p:cNvPr id="0" name="图片 1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430562"/>
                        <a:ext cx="1638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52264" y="3313212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其含义可理解为 </a:t>
            </a:r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1035050" y="3916462"/>
          <a:ext cx="229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18" imgW="3060700" imgH="1181100" progId="Equation.3">
                  <p:embed/>
                </p:oleObj>
              </mc:Choice>
              <mc:Fallback>
                <p:oleObj name="Equation" r:id="rId18" imgW="3060700" imgH="1181100" progId="Equation.3">
                  <p:embed/>
                  <p:pic>
                    <p:nvPicPr>
                      <p:cNvPr id="0" name="图片 1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916462"/>
                        <a:ext cx="229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4" name="Group 18"/>
          <p:cNvGrpSpPr/>
          <p:nvPr/>
        </p:nvGrpSpPr>
        <p:grpSpPr bwMode="auto">
          <a:xfrm>
            <a:off x="7162800" y="4075212"/>
            <a:ext cx="327025" cy="687388"/>
            <a:chOff x="4368" y="2784"/>
            <a:chExt cx="206" cy="433"/>
          </a:xfrm>
        </p:grpSpPr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4464" y="2784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16" name="Object 20"/>
            <p:cNvGraphicFramePr>
              <a:graphicFrameLocks noChangeAspect="1"/>
            </p:cNvGraphicFramePr>
            <p:nvPr/>
          </p:nvGraphicFramePr>
          <p:xfrm>
            <a:off x="4368" y="2928"/>
            <a:ext cx="20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3" name="Equation" r:id="rId20" imgW="165100" imgH="241300" progId="Equation.3">
                    <p:embed/>
                  </p:oleObj>
                </mc:Choice>
                <mc:Fallback>
                  <p:oleObj name="Equation" r:id="rId20" imgW="165100" imgH="241300" progId="Equation.3">
                    <p:embed/>
                    <p:pic>
                      <p:nvPicPr>
                        <p:cNvPr id="0" name="图片 1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928"/>
                          <a:ext cx="20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3352800" y="3795812"/>
          <a:ext cx="2082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22" imgW="2781300" imgH="1384300" progId="Equation.3">
                  <p:embed/>
                </p:oleObj>
              </mc:Choice>
              <mc:Fallback>
                <p:oleObj name="Equation" r:id="rId22" imgW="2781300" imgH="1384300" progId="Equation.3">
                  <p:embed/>
                  <p:pic>
                    <p:nvPicPr>
                      <p:cNvPr id="0" name="图片 1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95812"/>
                        <a:ext cx="2082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1371600" y="5065812"/>
          <a:ext cx="209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24" imgW="2794000" imgH="1219200" progId="Equation.3">
                  <p:embed/>
                </p:oleObj>
              </mc:Choice>
              <mc:Fallback>
                <p:oleObj name="Equation" r:id="rId24" imgW="2794000" imgH="1219200" progId="Equation.3">
                  <p:embed/>
                  <p:pic>
                    <p:nvPicPr>
                      <p:cNvPr id="0" name="图片 1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65812"/>
                        <a:ext cx="209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3505200" y="5370612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26" imgW="571500" imgH="406400" progId="Equation.3">
                  <p:embed/>
                </p:oleObj>
              </mc:Choice>
              <mc:Fallback>
                <p:oleObj name="Equation" r:id="rId26" imgW="571500" imgH="406400" progId="Equation.3">
                  <p:embed/>
                  <p:pic>
                    <p:nvPicPr>
                      <p:cNvPr id="0" name="图片 1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70612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1" grpId="0" autoUpdateAnimBg="0"/>
      <p:bldP spid="4103" grpId="0" autoUpdateAnimBg="0"/>
      <p:bldP spid="4104" grpId="0" autoUpdateAnimBg="0"/>
      <p:bldP spid="4110" grpId="0" autoUpdateAnimBg="0"/>
      <p:bldP spid="41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3498850" y="2809528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5" name="Equation" r:id="rId3" imgW="1790700" imgH="673100" progId="Equation.3">
                  <p:embed/>
                </p:oleObj>
              </mc:Choice>
              <mc:Fallback>
                <p:oleObj name="Equation" r:id="rId3" imgW="1790700" imgH="673100" progId="Equation.3">
                  <p:embed/>
                  <p:pic>
                    <p:nvPicPr>
                      <p:cNvPr id="0" name="图片 38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2809528"/>
                        <a:ext cx="134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914900" y="2561878"/>
          <a:ext cx="170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6" name="Equation" r:id="rId5" imgW="2273300" imgH="1282700" progId="Equation.3">
                  <p:embed/>
                </p:oleObj>
              </mc:Choice>
              <mc:Fallback>
                <p:oleObj name="Equation" r:id="rId5" imgW="2273300" imgH="1282700" progId="Equation.3">
                  <p:embed/>
                  <p:pic>
                    <p:nvPicPr>
                      <p:cNvPr id="0" name="图片 38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561878"/>
                        <a:ext cx="170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610595" y="2113360"/>
          <a:ext cx="1877610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7" name="Equation" r:id="rId7" imgW="17373600" imgH="5486400" progId="Equation.DSMT4">
                  <p:embed/>
                </p:oleObj>
              </mc:Choice>
              <mc:Fallback>
                <p:oleObj name="Equation" r:id="rId7" imgW="17373600" imgH="5486400" progId="Equation.DSMT4">
                  <p:embed/>
                  <p:pic>
                    <p:nvPicPr>
                      <p:cNvPr id="0" name="图片 38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95" y="2113360"/>
                        <a:ext cx="1877610" cy="5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562100" y="2790478"/>
          <a:ext cx="187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8" name="Equation" r:id="rId9" imgW="2501900" imgH="977900" progId="Equation.3">
                  <p:embed/>
                </p:oleObj>
              </mc:Choice>
              <mc:Fallback>
                <p:oleObj name="Equation" r:id="rId9" imgW="2501900" imgH="977900" progId="Equation.3">
                  <p:embed/>
                  <p:pic>
                    <p:nvPicPr>
                      <p:cNvPr id="0" name="图片 38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790478"/>
                        <a:ext cx="1879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6667500" y="294287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9" name="Equation" r:id="rId11" imgW="660400" imgH="419100" progId="Equation.3">
                  <p:embed/>
                </p:oleObj>
              </mc:Choice>
              <mc:Fallback>
                <p:oleObj name="Equation" r:id="rId11" imgW="660400" imgH="419100" progId="Equation.3">
                  <p:embed/>
                  <p:pic>
                    <p:nvPicPr>
                      <p:cNvPr id="0" name="图片 38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942878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2362200" y="980728"/>
          <a:ext cx="3136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0" name="Equation" r:id="rId13" imgW="4178300" imgH="1066800" progId="Equation.3">
                  <p:embed/>
                </p:oleObj>
              </mc:Choice>
              <mc:Fallback>
                <p:oleObj name="Equation" r:id="rId13" imgW="4178300" imgH="1066800" progId="Equation.3">
                  <p:embed/>
                  <p:pic>
                    <p:nvPicPr>
                      <p:cNvPr id="0" name="图片 38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80728"/>
                        <a:ext cx="3136900" cy="8001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12782" y="3678040"/>
          <a:ext cx="4743437" cy="62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1" name="Equation" r:id="rId15" imgW="43891200" imgH="5791200" progId="Equation.DSMT4">
                  <p:embed/>
                </p:oleObj>
              </mc:Choice>
              <mc:Fallback>
                <p:oleObj name="Equation" r:id="rId15" imgW="43891200" imgH="5791200" progId="Equation.DSMT4">
                  <p:embed/>
                  <p:pic>
                    <p:nvPicPr>
                      <p:cNvPr id="0" name="图片 38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82" y="3678040"/>
                        <a:ext cx="4743437" cy="625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717550" y="4365278"/>
            <a:ext cx="1938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综上所述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2514600" y="4441478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2" name="Equation" r:id="rId17" imgW="2590800" imgH="596900" progId="Equation.3">
                  <p:embed/>
                </p:oleObj>
              </mc:Choice>
              <mc:Fallback>
                <p:oleObj name="Equation" r:id="rId17" imgW="2590800" imgH="596900" progId="Equation.3">
                  <p:embed/>
                  <p:pic>
                    <p:nvPicPr>
                      <p:cNvPr id="0" name="图片 38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41478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4481318" y="4380310"/>
          <a:ext cx="2734064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3" name="Equation" r:id="rId19" imgW="25298400" imgH="5486400" progId="Equation.DSMT4">
                  <p:embed/>
                </p:oleObj>
              </mc:Choice>
              <mc:Fallback>
                <p:oleObj name="Equation" r:id="rId19" imgW="25298400" imgH="5486400" progId="Equation.DSMT4">
                  <p:embed/>
                  <p:pic>
                    <p:nvPicPr>
                      <p:cNvPr id="0" name="图片 38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318" y="4380310"/>
                        <a:ext cx="2734064" cy="5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2150" y="836712"/>
            <a:ext cx="2279650" cy="685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1363762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(1) 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递推公式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33400" y="1959074"/>
            <a:ext cx="750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1524000" y="1870174"/>
          <a:ext cx="345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0" name="Equation" r:id="rId4" imgW="4610100" imgH="1066800" progId="Equation.3">
                  <p:embed/>
                </p:oleObj>
              </mc:Choice>
              <mc:Fallback>
                <p:oleObj name="Equation" r:id="rId4" imgW="4610100" imgH="1066800" progId="Equation.3">
                  <p:embed/>
                  <p:pic>
                    <p:nvPicPr>
                      <p:cNvPr id="0" name="图片 39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0174"/>
                        <a:ext cx="3454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3181350" y="1471712"/>
          <a:ext cx="377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Equation" r:id="rId6" imgW="5029200" imgH="546100" progId="Equation.3">
                  <p:embed/>
                </p:oleObj>
              </mc:Choice>
              <mc:Fallback>
                <p:oleObj name="Equation" r:id="rId6" imgW="5029200" imgH="546100" progId="Equation.3">
                  <p:embed/>
                  <p:pic>
                    <p:nvPicPr>
                      <p:cNvPr id="0" name="图片 39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471712"/>
                        <a:ext cx="377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315200" y="2035274"/>
            <a:ext cx="16562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分部积分</a:t>
            </a:r>
            <a:r>
              <a:rPr kumimoji="1"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5029200" y="1870174"/>
          <a:ext cx="2324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Equation" r:id="rId8" imgW="3098800" imgH="1066800" progId="Equation.3">
                  <p:embed/>
                </p:oleObj>
              </mc:Choice>
              <mc:Fallback>
                <p:oleObj name="Equation" r:id="rId8" imgW="3098800" imgH="1066800" progId="Equation.3">
                  <p:embed/>
                  <p:pic>
                    <p:nvPicPr>
                      <p:cNvPr id="0" name="图片 39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70174"/>
                        <a:ext cx="2324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2724150" y="2682974"/>
          <a:ext cx="469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3" name="Equation" r:id="rId10" imgW="6261100" imgH="1104900" progId="Equation.3">
                  <p:embed/>
                </p:oleObj>
              </mc:Choice>
              <mc:Fallback>
                <p:oleObj name="Equation" r:id="rId10" imgW="6261100" imgH="1104900" progId="Equation.3">
                  <p:embed/>
                  <p:pic>
                    <p:nvPicPr>
                      <p:cNvPr id="0" name="图片 39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2682974"/>
                        <a:ext cx="4699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2667000" y="3635474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4" name="Equation" r:id="rId12" imgW="1562100" imgH="546100" progId="Equation.3">
                  <p:embed/>
                </p:oleObj>
              </mc:Choice>
              <mc:Fallback>
                <p:oleObj name="Equation" r:id="rId12" imgW="1562100" imgH="546100" progId="Equation.3">
                  <p:embed/>
                  <p:pic>
                    <p:nvPicPr>
                      <p:cNvPr id="0" name="图片 39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35474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685800" y="4029174"/>
            <a:ext cx="137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2203450" y="3954562"/>
          <a:ext cx="2679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5" name="Equation" r:id="rId14" imgW="3568700" imgH="1066800" progId="Equation.3">
                  <p:embed/>
                </p:oleObj>
              </mc:Choice>
              <mc:Fallback>
                <p:oleObj name="Equation" r:id="rId14" imgW="3568700" imgH="1066800" progId="Equation.3">
                  <p:embed/>
                  <p:pic>
                    <p:nvPicPr>
                      <p:cNvPr id="0" name="图片 39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954562"/>
                        <a:ext cx="2679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5054600" y="4221262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6" name="Equation" r:id="rId16" imgW="571500" imgH="406400" progId="Equation.3">
                  <p:embed/>
                </p:oleObj>
              </mc:Choice>
              <mc:Fallback>
                <p:oleObj name="Equation" r:id="rId16" imgW="571500" imgH="406400" progId="Equation.3">
                  <p:embed/>
                  <p:pic>
                    <p:nvPicPr>
                      <p:cNvPr id="0" name="图片 39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221262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634011" y="4559698"/>
          <a:ext cx="2338779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7" name="Equation" r:id="rId18" imgW="21640800" imgH="5486400" progId="Equation.DSMT4">
                  <p:embed/>
                </p:oleObj>
              </mc:Choice>
              <mc:Fallback>
                <p:oleObj name="Equation" r:id="rId18" imgW="21640800" imgH="5486400" progId="Equation.DSMT4">
                  <p:embed/>
                  <p:pic>
                    <p:nvPicPr>
                      <p:cNvPr id="0" name="图片 39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11" y="4559698"/>
                        <a:ext cx="2338779" cy="5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1066800" y="5211862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8" name="Equation" r:id="rId20" imgW="3213100" imgH="546100" progId="Equation.3">
                  <p:embed/>
                </p:oleObj>
              </mc:Choice>
              <mc:Fallback>
                <p:oleObj name="Equation" r:id="rId20" imgW="3213100" imgH="546100" progId="Equation.3">
                  <p:embed/>
                  <p:pic>
                    <p:nvPicPr>
                      <p:cNvPr id="0" name="图片 39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11862"/>
                        <a:ext cx="241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3498850" y="5211862"/>
          <a:ext cx="257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9" name="Equation" r:id="rId22" imgW="3441700" imgH="546100" progId="Equation.3">
                  <p:embed/>
                </p:oleObj>
              </mc:Choice>
              <mc:Fallback>
                <p:oleObj name="Equation" r:id="rId22" imgW="3441700" imgH="546100" progId="Equation.3">
                  <p:embed/>
                  <p:pic>
                    <p:nvPicPr>
                      <p:cNvPr id="0" name="图片 39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5211862"/>
                        <a:ext cx="257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2286000" y="5796062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0" name="Equation" r:id="rId24" imgW="2540000" imgH="546100" progId="Equation.3">
                  <p:embed/>
                </p:oleObj>
              </mc:Choice>
              <mc:Fallback>
                <p:oleObj name="Equation" r:id="rId24" imgW="2540000" imgH="546100" progId="Equation.3">
                  <p:embed/>
                  <p:pic>
                    <p:nvPicPr>
                      <p:cNvPr id="0" name="图片 39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96062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4267200" y="5808762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1" name="Equation" r:id="rId26" imgW="800100" imgH="520700" progId="Equation.3">
                  <p:embed/>
                </p:oleObj>
              </mc:Choice>
              <mc:Fallback>
                <p:oleObj name="Equation" r:id="rId26" imgW="800100" imgH="520700" progId="Equation.3">
                  <p:embed/>
                  <p:pic>
                    <p:nvPicPr>
                      <p:cNvPr id="0" name="图片 39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08762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11" grpId="0" build="p" autoUpdateAnimBg="0"/>
      <p:bldP spid="25614" grpId="0" build="p" autoUpdateAnimBg="0"/>
      <p:bldP spid="25618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2862" y="923008"/>
            <a:ext cx="679450" cy="685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38088" y="1696120"/>
            <a:ext cx="74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957288" y="1581820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6" name="Equation" r:id="rId3" imgW="3556000" imgH="1130300" progId="Equation.3">
                  <p:embed/>
                </p:oleObj>
              </mc:Choice>
              <mc:Fallback>
                <p:oleObj name="Equation" r:id="rId3" imgW="3556000" imgH="1130300" progId="Equation.3">
                  <p:embed/>
                  <p:pic>
                    <p:nvPicPr>
                      <p:cNvPr id="0" name="图片 40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288" y="1581820"/>
                        <a:ext cx="266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321744" y="892536"/>
          <a:ext cx="3773188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7" name="Equation" r:id="rId5" imgW="38404800" imgH="5486400" progId="Equation.DSMT4">
                  <p:embed/>
                </p:oleObj>
              </mc:Choice>
              <mc:Fallback>
                <p:oleObj name="Equation" r:id="rId5" imgW="38404800" imgH="5486400" progId="Equation.DSMT4">
                  <p:embed/>
                  <p:pic>
                    <p:nvPicPr>
                      <p:cNvPr id="0" name="图片 40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744" y="892536"/>
                        <a:ext cx="3773188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4738588" y="1823120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8" name="Equation" r:id="rId7" imgW="1473200" imgH="546100" progId="Equation.3">
                  <p:embed/>
                </p:oleObj>
              </mc:Choice>
              <mc:Fallback>
                <p:oleObj name="Equation" r:id="rId7" imgW="1473200" imgH="546100" progId="Equation.3">
                  <p:embed/>
                  <p:pic>
                    <p:nvPicPr>
                      <p:cNvPr id="0" name="图片 40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588" y="1823120"/>
                        <a:ext cx="110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875927" y="2467336"/>
          <a:ext cx="4252323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9" name="Equation" r:id="rId9" imgW="43281600" imgH="5486400" progId="Equation.DSMT4">
                  <p:embed/>
                </p:oleObj>
              </mc:Choice>
              <mc:Fallback>
                <p:oleObj name="Equation" r:id="rId9" imgW="43281600" imgH="5486400" progId="Equation.DSMT4">
                  <p:embed/>
                  <p:pic>
                    <p:nvPicPr>
                      <p:cNvPr id="0" name="图片 40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927" y="2467336"/>
                        <a:ext cx="4252323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1936359" y="3051536"/>
          <a:ext cx="3623458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0" name="Equation" r:id="rId11" imgW="36880800" imgH="5486400" progId="Equation.DSMT4">
                  <p:embed/>
                </p:oleObj>
              </mc:Choice>
              <mc:Fallback>
                <p:oleObj name="Equation" r:id="rId11" imgW="36880800" imgH="5486400" progId="Equation.DSMT4">
                  <p:embed/>
                  <p:pic>
                    <p:nvPicPr>
                      <p:cNvPr id="0" name="图片 40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359" y="3051536"/>
                        <a:ext cx="3623458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814288" y="3651920"/>
            <a:ext cx="243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余元公式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1944588" y="4096420"/>
          <a:ext cx="521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1" name="Equation" r:id="rId13" imgW="6959600" imgH="1231900" progId="Equation.3">
                  <p:embed/>
                </p:oleObj>
              </mc:Choice>
              <mc:Fallback>
                <p:oleObj name="Equation" r:id="rId13" imgW="6959600" imgH="1231900" progId="Equation.3">
                  <p:embed/>
                  <p:pic>
                    <p:nvPicPr>
                      <p:cNvPr id="0" name="图片 40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588" y="4096420"/>
                        <a:ext cx="521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1308862" y="4992363"/>
          <a:ext cx="2186053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2" name="Equation" r:id="rId15" imgW="22250400" imgH="5791200" progId="Equation.DSMT4">
                  <p:embed/>
                </p:oleObj>
              </mc:Choice>
              <mc:Fallback>
                <p:oleObj name="Equation" r:id="rId15" imgW="22250400" imgH="5791200" progId="Equation.DSMT4">
                  <p:embed/>
                  <p:pic>
                    <p:nvPicPr>
                      <p:cNvPr id="0" name="图片 40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862" y="4992363"/>
                        <a:ext cx="2186053" cy="568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3504681" y="5655980"/>
          <a:ext cx="1859407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3" name="Equation" r:id="rId17" imgW="2044700" imgH="673100" progId="Equation.3">
                  <p:embed/>
                </p:oleObj>
              </mc:Choice>
              <mc:Fallback>
                <p:oleObj name="Equation" r:id="rId17" imgW="2044700" imgH="673100" progId="Equation.3">
                  <p:embed/>
                  <p:pic>
                    <p:nvPicPr>
                      <p:cNvPr id="0" name="图片 40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681" y="5655980"/>
                        <a:ext cx="1859407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 build="p" autoUpdateAnimBg="0"/>
      <p:bldP spid="2664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9794" y="726777"/>
            <a:ext cx="679450" cy="685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041980" y="1959336"/>
          <a:ext cx="1916541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4" name="Equation" r:id="rId3" imgW="19507200" imgH="5486400" progId="Equation.DSMT4">
                  <p:embed/>
                </p:oleObj>
              </mc:Choice>
              <mc:Fallback>
                <p:oleObj name="Equation" r:id="rId3" imgW="19507200" imgH="5486400" progId="Equation.DSMT4">
                  <p:embed/>
                  <p:pic>
                    <p:nvPicPr>
                      <p:cNvPr id="0" name="图片 41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980" y="1959336"/>
                        <a:ext cx="1916541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444413" y="740136"/>
          <a:ext cx="2575351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5" name="Equation" r:id="rId5" imgW="26212800" imgH="5486400" progId="Equation.DSMT4">
                  <p:embed/>
                </p:oleObj>
              </mc:Choice>
              <mc:Fallback>
                <p:oleObj name="Equation" r:id="rId5" imgW="26212800" imgH="5486400" progId="Equation.DSMT4">
                  <p:embed/>
                  <p:pic>
                    <p:nvPicPr>
                      <p:cNvPr id="0" name="图片 41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413" y="740136"/>
                        <a:ext cx="2575351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1670050" y="1187152"/>
          <a:ext cx="466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6" name="Equation" r:id="rId7" imgW="6210300" imgH="1104900" progId="Equation.3">
                  <p:embed/>
                </p:oleObj>
              </mc:Choice>
              <mc:Fallback>
                <p:oleObj name="Equation" r:id="rId7" imgW="6210300" imgH="1104900" progId="Equation.3">
                  <p:embed/>
                  <p:pic>
                    <p:nvPicPr>
                      <p:cNvPr id="0" name="图片 41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187152"/>
                        <a:ext cx="4660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1593850" y="2406352"/>
          <a:ext cx="518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7" name="Equation" r:id="rId9" imgW="6908800" imgH="1104900" progId="Equation.3">
                  <p:embed/>
                </p:oleObj>
              </mc:Choice>
              <mc:Fallback>
                <p:oleObj name="Equation" r:id="rId9" imgW="6908800" imgH="1104900" progId="Equation.3">
                  <p:embed/>
                  <p:pic>
                    <p:nvPicPr>
                      <p:cNvPr id="0" name="图片 41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406352"/>
                        <a:ext cx="5181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1124927" y="3314160"/>
          <a:ext cx="2245946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8" name="Equation" r:id="rId11" imgW="22860000" imgH="5181600" progId="Equation.DSMT4">
                  <p:embed/>
                </p:oleObj>
              </mc:Choice>
              <mc:Fallback>
                <p:oleObj name="Equation" r:id="rId11" imgW="22860000" imgH="5181600" progId="Equation.DSMT4">
                  <p:embed/>
                  <p:pic>
                    <p:nvPicPr>
                      <p:cNvPr id="0" name="图片 41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927" y="3314160"/>
                        <a:ext cx="2245946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3367017" y="3155337"/>
          <a:ext cx="1736866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9" name="Equation" r:id="rId13" imgW="17678400" imgH="9448800" progId="Equation.DSMT4">
                  <p:embed/>
                </p:oleObj>
              </mc:Choice>
              <mc:Fallback>
                <p:oleObj name="Equation" r:id="rId13" imgW="17678400" imgH="9448800" progId="Equation.DSMT4">
                  <p:embed/>
                  <p:pic>
                    <p:nvPicPr>
                      <p:cNvPr id="0" name="图片 41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17" y="3155337"/>
                        <a:ext cx="1736866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997450" y="3269952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得应用中常见的积分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1625600" y="4108152"/>
          <a:ext cx="556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0" name="Equation" r:id="rId15" imgW="7416800" imgH="1130300" progId="Equation.3">
                  <p:embed/>
                </p:oleObj>
              </mc:Choice>
              <mc:Fallback>
                <p:oleObj name="Equation" r:id="rId15" imgW="7416800" imgH="1130300" progId="Equation.3">
                  <p:embed/>
                  <p:pic>
                    <p:nvPicPr>
                      <p:cNvPr id="0" name="图片 41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108152"/>
                        <a:ext cx="556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365125" y="5159077"/>
            <a:ext cx="610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这表明左端的积分可用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 函数来计算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</a:t>
            </a:r>
            <a:endParaRPr kumimoji="1"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248400" y="5170189"/>
            <a:ext cx="1005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1676400" y="5797252"/>
          <a:ext cx="1828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1" name="Equation" r:id="rId17" imgW="2438400" imgH="1003300" progId="Equation.3">
                  <p:embed/>
                </p:oleObj>
              </mc:Choice>
              <mc:Fallback>
                <p:oleObj name="Equation" r:id="rId17" imgW="2438400" imgH="1003300" progId="Equation.3">
                  <p:embed/>
                  <p:pic>
                    <p:nvPicPr>
                      <p:cNvPr id="0" name="图片 41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97252"/>
                        <a:ext cx="1828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3657600" y="5735339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2" name="Equation" r:id="rId19" imgW="1930400" imgH="1130300" progId="Equation.3">
                  <p:embed/>
                </p:oleObj>
              </mc:Choice>
              <mc:Fallback>
                <p:oleObj name="Equation" r:id="rId19" imgW="1930400" imgH="1130300" progId="Equation.3">
                  <p:embed/>
                  <p:pic>
                    <p:nvPicPr>
                      <p:cNvPr id="0" name="图片 41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735339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5181600" y="5708352"/>
          <a:ext cx="83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3" name="Equation" r:id="rId21" imgW="1117600" imgH="1181100" progId="Equation.3">
                  <p:embed/>
                </p:oleObj>
              </mc:Choice>
              <mc:Fallback>
                <p:oleObj name="Equation" r:id="rId21" imgW="1117600" imgH="1181100" progId="Equation.3">
                  <p:embed/>
                  <p:pic>
                    <p:nvPicPr>
                      <p:cNvPr id="0" name="图片 41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08352"/>
                        <a:ext cx="83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4" grpId="0" build="p" autoUpdateAnimBg="0"/>
      <p:bldP spid="27666" grpId="0" build="p" autoUpdateAnimBg="0"/>
      <p:bldP spid="2766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554163"/>
            <a:ext cx="227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1.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反常积分</a:t>
            </a:r>
          </a:p>
        </p:txBody>
      </p:sp>
      <p:sp>
        <p:nvSpPr>
          <p:cNvPr id="18436" name="AutoShape 4"/>
          <p:cNvSpPr/>
          <p:nvPr/>
        </p:nvSpPr>
        <p:spPr bwMode="auto">
          <a:xfrm>
            <a:off x="2590800" y="1371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743200" y="1219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积分区间无限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743200" y="18430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被积函数无界</a:t>
            </a:r>
          </a:p>
        </p:txBody>
      </p:sp>
      <p:sp>
        <p:nvSpPr>
          <p:cNvPr id="18439" name="AutoShape 7"/>
          <p:cNvSpPr/>
          <p:nvPr/>
        </p:nvSpPr>
        <p:spPr bwMode="auto">
          <a:xfrm>
            <a:off x="5029200" y="13716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334000" y="18288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867400" y="1524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常义积分的极限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39750" y="2452688"/>
            <a:ext cx="3956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2.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两个重要的反常积分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504950" y="3276600"/>
          <a:ext cx="1346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3" imgW="1790700" imgH="1168400" progId="Equation.3">
                  <p:embed/>
                </p:oleObj>
              </mc:Choice>
              <mc:Fallback>
                <p:oleObj name="Equation" r:id="rId3" imgW="1790700" imgH="1168400" progId="Equation.3">
                  <p:embed/>
                  <p:pic>
                    <p:nvPicPr>
                      <p:cNvPr id="0" name="图片 45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276600"/>
                        <a:ext cx="1346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447800" y="4724400"/>
          <a:ext cx="182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5" imgW="2438400" imgH="1270000" progId="Equation.3">
                  <p:embed/>
                </p:oleObj>
              </mc:Choice>
              <mc:Fallback>
                <p:oleObj name="Equation" r:id="rId5" imgW="2438400" imgH="1270000" progId="Equation.3">
                  <p:embed/>
                  <p:pic>
                    <p:nvPicPr>
                      <p:cNvPr id="0" name="图片 45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1828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5465763" y="307975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Equation" r:id="rId7" imgW="1003300" imgH="520700" progId="Equation.3">
                  <p:embed/>
                </p:oleObj>
              </mc:Choice>
              <mc:Fallback>
                <p:oleObj name="Equation" r:id="rId7" imgW="1003300" imgH="520700" progId="Equation.3">
                  <p:embed/>
                  <p:pic>
                    <p:nvPicPr>
                      <p:cNvPr id="0" name="图片 45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307975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5389563" y="37973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9" imgW="1003300" imgH="520700" progId="Equation.3">
                  <p:embed/>
                </p:oleObj>
              </mc:Choice>
              <mc:Fallback>
                <p:oleObj name="Equation" r:id="rId9" imgW="1003300" imgH="520700" progId="Equation.3">
                  <p:embed/>
                  <p:pic>
                    <p:nvPicPr>
                      <p:cNvPr id="0" name="图片 45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37973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6983413" y="344328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name="Equation" r:id="rId11" imgW="1371600" imgH="546100" progId="Equation.3">
                  <p:embed/>
                </p:oleObj>
              </mc:Choice>
              <mc:Fallback>
                <p:oleObj name="Equation" r:id="rId11" imgW="1371600" imgH="546100" progId="Equation.3">
                  <p:embed/>
                  <p:pic>
                    <p:nvPicPr>
                      <p:cNvPr id="0" name="图片 45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344328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3276600" y="4762500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name="Equation" r:id="rId13" imgW="2425700" imgH="1270000" progId="Equation.3">
                  <p:embed/>
                </p:oleObj>
              </mc:Choice>
              <mc:Fallback>
                <p:oleObj name="Equation" r:id="rId13" imgW="2425700" imgH="1270000" progId="Equation.3">
                  <p:embed/>
                  <p:pic>
                    <p:nvPicPr>
                      <p:cNvPr id="0" name="图片 45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62500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7302500" y="46482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15" imgW="927100" imgH="520700" progId="Equation.3">
                  <p:embed/>
                </p:oleObj>
              </mc:Choice>
              <mc:Fallback>
                <p:oleObj name="Equation" r:id="rId15" imgW="927100" imgH="520700" progId="Equation.3">
                  <p:embed/>
                  <p:pic>
                    <p:nvPicPr>
                      <p:cNvPr id="0" name="图片 45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464820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5457825" y="4330700"/>
          <a:ext cx="15398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Equation" r:id="rId17" imgW="2120900" imgH="1358900" progId="Equation.3">
                  <p:embed/>
                </p:oleObj>
              </mc:Choice>
              <mc:Fallback>
                <p:oleObj name="Equation" r:id="rId17" imgW="2120900" imgH="1358900" progId="Equation.3">
                  <p:embed/>
                  <p:pic>
                    <p:nvPicPr>
                      <p:cNvPr id="0" name="图片 45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4330700"/>
                        <a:ext cx="15398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7302500" y="54864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tion" r:id="rId19" imgW="927100" imgH="520700" progId="Equation.3">
                  <p:embed/>
                </p:oleObj>
              </mc:Choice>
              <mc:Fallback>
                <p:oleObj name="Equation" r:id="rId19" imgW="927100" imgH="520700" progId="Equation.3">
                  <p:embed/>
                  <p:pic>
                    <p:nvPicPr>
                      <p:cNvPr id="0" name="图片 45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548640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5457825" y="556260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tion" r:id="rId21" imgW="965200" imgH="444500" progId="Equation.3">
                  <p:embed/>
                </p:oleObj>
              </mc:Choice>
              <mc:Fallback>
                <p:oleObj name="Equation" r:id="rId21" imgW="965200" imgH="444500" progId="Equation.3">
                  <p:embed/>
                  <p:pic>
                    <p:nvPicPr>
                      <p:cNvPr id="0" name="图片 45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5562600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3579813" y="3186113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23" imgW="965200" imgH="444500" progId="Equation.3">
                  <p:embed/>
                </p:oleObj>
              </mc:Choice>
              <mc:Fallback>
                <p:oleObj name="Equation" r:id="rId23" imgW="965200" imgH="444500" progId="Equation.3">
                  <p:embed/>
                  <p:pic>
                    <p:nvPicPr>
                      <p:cNvPr id="0" name="图片 45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3186113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3200400" y="3543300"/>
          <a:ext cx="17891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25" imgW="2451100" imgH="1270000" progId="Equation.3">
                  <p:embed/>
                </p:oleObj>
              </mc:Choice>
              <mc:Fallback>
                <p:oleObj name="Equation" r:id="rId25" imgW="2451100" imgH="1270000" progId="Equation.3">
                  <p:embed/>
                  <p:pic>
                    <p:nvPicPr>
                      <p:cNvPr id="0" name="图片 45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43300"/>
                        <a:ext cx="17891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AutoShape 30"/>
          <p:cNvSpPr/>
          <p:nvPr/>
        </p:nvSpPr>
        <p:spPr bwMode="auto">
          <a:xfrm>
            <a:off x="2908300" y="3124200"/>
            <a:ext cx="179388" cy="1219200"/>
          </a:xfrm>
          <a:prstGeom prst="leftBrace">
            <a:avLst>
              <a:gd name="adj1" fmla="val 5663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3" name="AutoShape 31"/>
          <p:cNvSpPr/>
          <p:nvPr/>
        </p:nvSpPr>
        <p:spPr bwMode="auto">
          <a:xfrm>
            <a:off x="5153025" y="4572000"/>
            <a:ext cx="179388" cy="1219200"/>
          </a:xfrm>
          <a:prstGeom prst="leftBrace">
            <a:avLst>
              <a:gd name="adj1" fmla="val 5663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nimBg="1"/>
      <p:bldP spid="18437" grpId="0" autoUpdateAnimBg="0"/>
      <p:bldP spid="18438" grpId="0" autoUpdateAnimBg="0"/>
      <p:bldP spid="18439" grpId="0" animBg="1"/>
      <p:bldP spid="18440" grpId="0" animBg="1"/>
      <p:bldP spid="18441" grpId="0" autoUpdateAnimBg="0"/>
      <p:bldP spid="18442" grpId="0" autoUpdateAnimBg="0"/>
      <p:bldP spid="18462" grpId="0" animBg="1"/>
      <p:bldP spid="184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39750" y="1052736"/>
            <a:ext cx="746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1.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两类反常积分的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比较审敛法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极限审敛法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9750" y="1792734"/>
            <a:ext cx="654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2.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若在同一积分式中出现</a:t>
            </a:r>
            <a:r>
              <a:rPr kumimoji="1" lang="zh-CN" altLang="en-US" sz="2800" b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两类反常积分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858000" y="1760984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可通过分项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12725" y="2326134"/>
            <a:ext cx="563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使每一项只含一种类型的反常积分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791200" y="2326134"/>
            <a:ext cx="313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只有各项都收敛时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28600" y="2896047"/>
            <a:ext cx="43444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才可保证给定的积分收敛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55638" y="3451672"/>
            <a:ext cx="40222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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函数的定义及性质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</a:t>
            </a:r>
            <a:endParaRPr kumimoji="1"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76" grpId="0" build="p" autoUpdateAnimBg="0"/>
      <p:bldP spid="28684" grpId="0" build="p" autoUpdateAnimBg="0"/>
      <p:bldP spid="28685" grpId="0" build="p" autoUpdateAnimBg="0" advAuto="0"/>
      <p:bldP spid="28686" grpId="0" build="p" autoUpdateAnimBg="0"/>
      <p:bldP spid="28687" grpId="0" build="p" autoUpdateAnimBg="0" advAuto="0"/>
      <p:bldP spid="2868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99" y="836712"/>
            <a:ext cx="7883525" cy="685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有时通过换元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反常积分和常义积分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736576" y="1386136"/>
            <a:ext cx="3483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以互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750" y="2057946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733550" y="1899196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4" imgW="1981200" imgH="1231900" progId="Equation.3">
                  <p:embed/>
                </p:oleObj>
              </mc:Choice>
              <mc:Fallback>
                <p:oleObj name="Equation" r:id="rId4" imgW="1981200" imgH="1231900" progId="Equation.3">
                  <p:embed/>
                  <p:pic>
                    <p:nvPicPr>
                      <p:cNvPr id="0" name="图片 46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899196"/>
                        <a:ext cx="1485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800600" y="2134146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6" imgW="2540000" imgH="596900" progId="Equation.3">
                  <p:embed/>
                </p:oleObj>
              </mc:Choice>
              <mc:Fallback>
                <p:oleObj name="Equation" r:id="rId6" imgW="2540000" imgH="596900" progId="Equation.3">
                  <p:embed/>
                  <p:pic>
                    <p:nvPicPr>
                      <p:cNvPr id="0" name="图片 46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134146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270250" y="1930946"/>
          <a:ext cx="1092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8" imgW="1460500" imgH="1104900" progId="Equation.3">
                  <p:embed/>
                </p:oleObj>
              </mc:Choice>
              <mc:Fallback>
                <p:oleObj name="Equation" r:id="rId8" imgW="1460500" imgH="1104900" progId="Equation.3">
                  <p:embed/>
                  <p:pic>
                    <p:nvPicPr>
                      <p:cNvPr id="0" name="图片 46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930946"/>
                        <a:ext cx="1092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727200" y="2797275"/>
          <a:ext cx="162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10" imgW="2171700" imgH="1282700" progId="Equation.3">
                  <p:embed/>
                </p:oleObj>
              </mc:Choice>
              <mc:Fallback>
                <p:oleObj name="Equation" r:id="rId10" imgW="2171700" imgH="1282700" progId="Equation.3">
                  <p:embed/>
                  <p:pic>
                    <p:nvPicPr>
                      <p:cNvPr id="0" name="图片 46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797275"/>
                        <a:ext cx="162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429000" y="2721075"/>
          <a:ext cx="2108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12" imgW="2806700" imgH="1676400" progId="Equation.3">
                  <p:embed/>
                </p:oleObj>
              </mc:Choice>
              <mc:Fallback>
                <p:oleObj name="Equation" r:id="rId12" imgW="2806700" imgH="1676400" progId="Equation.3">
                  <p:embed/>
                  <p:pic>
                    <p:nvPicPr>
                      <p:cNvPr id="0" name="图片 46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21075"/>
                        <a:ext cx="2108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5588000" y="2809975"/>
          <a:ext cx="2336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14" imgW="3111500" imgH="1473200" progId="Equation.3">
                  <p:embed/>
                </p:oleObj>
              </mc:Choice>
              <mc:Fallback>
                <p:oleObj name="Equation" r:id="rId14" imgW="3111500" imgH="1473200" progId="Equation.3">
                  <p:embed/>
                  <p:pic>
                    <p:nvPicPr>
                      <p:cNvPr id="0" name="图片 46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809975"/>
                        <a:ext cx="2336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797550" y="4029175"/>
          <a:ext cx="190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16" imgW="2540000" imgH="1130300" progId="Equation.3">
                  <p:embed/>
                </p:oleObj>
              </mc:Choice>
              <mc:Fallback>
                <p:oleObj name="Equation" r:id="rId16" imgW="2540000" imgH="1130300" progId="Equation.3">
                  <p:embed/>
                  <p:pic>
                    <p:nvPicPr>
                      <p:cNvPr id="0" name="图片 46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4029175"/>
                        <a:ext cx="190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3454400" y="3984725"/>
          <a:ext cx="1727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18" imgW="2298700" imgH="1168400" progId="Equation.3">
                  <p:embed/>
                </p:oleObj>
              </mc:Choice>
              <mc:Fallback>
                <p:oleObj name="Equation" r:id="rId18" imgW="2298700" imgH="1168400" progId="Equation.3">
                  <p:embed/>
                  <p:pic>
                    <p:nvPicPr>
                      <p:cNvPr id="0" name="图片 46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984725"/>
                        <a:ext cx="1727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39750" y="4937225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当一题同时含两类反常积分时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867400" y="4937225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应划分积分区间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066800" y="5546825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分别讨论每一区间上的反常积分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 advAuto="0"/>
      <p:bldP spid="19460" grpId="0" autoUpdateAnimBg="0"/>
      <p:bldP spid="19469" grpId="0" autoUpdateAnimBg="0"/>
      <p:bldP spid="19477" grpId="0" autoUpdateAnimBg="0"/>
      <p:bldP spid="1947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58" y="1077168"/>
            <a:ext cx="24320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试证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733675" y="867618"/>
          <a:ext cx="3743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3" imgW="4991100" imgH="1308100" progId="Equation.3">
                  <p:embed/>
                </p:oleObj>
              </mc:Choice>
              <mc:Fallback>
                <p:oleObj name="Equation" r:id="rId3" imgW="4991100" imgH="1308100" progId="Equation.3">
                  <p:embed/>
                  <p:pic>
                    <p:nvPicPr>
                      <p:cNvPr id="0" name="图片 48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867618"/>
                        <a:ext cx="37433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477000" y="110256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并求其值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39750" y="232811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806575" y="2131268"/>
          <a:ext cx="1473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5" imgW="1968500" imgH="1181100" progId="Equation.3">
                  <p:embed/>
                </p:oleObj>
              </mc:Choice>
              <mc:Fallback>
                <p:oleObj name="Equation" r:id="rId5" imgW="1968500" imgH="1181100" progId="Equation.3">
                  <p:embed/>
                  <p:pic>
                    <p:nvPicPr>
                      <p:cNvPr id="0" name="图片 48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131268"/>
                        <a:ext cx="1473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52800" y="201696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886200" y="2042368"/>
          <a:ext cx="67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7" imgW="901700" imgH="673100" progId="Equation.3">
                  <p:embed/>
                </p:oleObj>
              </mc:Choice>
              <mc:Fallback>
                <p:oleObj name="Equation" r:id="rId7" imgW="901700" imgH="673100" progId="Equation.3">
                  <p:embed/>
                  <p:pic>
                    <p:nvPicPr>
                      <p:cNvPr id="0" name="图片 48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42368"/>
                        <a:ext cx="673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5" name="Group 9"/>
          <p:cNvGrpSpPr/>
          <p:nvPr/>
        </p:nvGrpSpPr>
        <p:grpSpPr bwMode="auto">
          <a:xfrm>
            <a:off x="3352800" y="2578943"/>
            <a:ext cx="1371600" cy="71437"/>
            <a:chOff x="2256" y="1178"/>
            <a:chExt cx="864" cy="70"/>
          </a:xfrm>
        </p:grpSpPr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256" y="117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2256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4756150" y="2156668"/>
          <a:ext cx="2781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9" imgW="3708400" imgH="1435100" progId="Equation.3">
                  <p:embed/>
                </p:oleObj>
              </mc:Choice>
              <mc:Fallback>
                <p:oleObj name="Equation" r:id="rId9" imgW="3708400" imgH="1435100" progId="Equation.3">
                  <p:embed/>
                  <p:pic>
                    <p:nvPicPr>
                      <p:cNvPr id="0" name="图片 48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156668"/>
                        <a:ext cx="2781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213100" y="3236168"/>
          <a:ext cx="2159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11" imgW="2882900" imgH="1308100" progId="Equation.3">
                  <p:embed/>
                </p:oleObj>
              </mc:Choice>
              <mc:Fallback>
                <p:oleObj name="Equation" r:id="rId11" imgW="2882900" imgH="1308100" progId="Equation.3">
                  <p:embed/>
                  <p:pic>
                    <p:nvPicPr>
                      <p:cNvPr id="0" name="图片 48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236168"/>
                        <a:ext cx="2159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5448300" y="3248868"/>
          <a:ext cx="2247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13" imgW="2997200" imgH="1308100" progId="Equation.3">
                  <p:embed/>
                </p:oleObj>
              </mc:Choice>
              <mc:Fallback>
                <p:oleObj name="Equation" r:id="rId13" imgW="2997200" imgH="1308100" progId="Equation.3">
                  <p:embed/>
                  <p:pic>
                    <p:nvPicPr>
                      <p:cNvPr id="0" name="图片 48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248868"/>
                        <a:ext cx="2247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184275" y="4341068"/>
          <a:ext cx="6765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15" imgW="9029700" imgH="1371600" progId="Equation.3">
                  <p:embed/>
                </p:oleObj>
              </mc:Choice>
              <mc:Fallback>
                <p:oleObj name="Equation" r:id="rId15" imgW="9029700" imgH="1371600" progId="Equation.3">
                  <p:embed/>
                  <p:pic>
                    <p:nvPicPr>
                      <p:cNvPr id="0" name="图片 48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341068"/>
                        <a:ext cx="6765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3321050" y="5553918"/>
          <a:ext cx="247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17" imgW="3302000" imgH="1308100" progId="Equation.3">
                  <p:embed/>
                </p:oleObj>
              </mc:Choice>
              <mc:Fallback>
                <p:oleObj name="Equation" r:id="rId17" imgW="3302000" imgH="1308100" progId="Equation.3">
                  <p:embed/>
                  <p:pic>
                    <p:nvPicPr>
                      <p:cNvPr id="0" name="图片 48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553918"/>
                        <a:ext cx="247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5880100" y="5433268"/>
          <a:ext cx="27305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19" imgW="3644900" imgH="1739900" progId="Equation.3">
                  <p:embed/>
                </p:oleObj>
              </mc:Choice>
              <mc:Fallback>
                <p:oleObj name="Equation" r:id="rId19" imgW="3644900" imgH="1739900" progId="Equation.3">
                  <p:embed/>
                  <p:pic>
                    <p:nvPicPr>
                      <p:cNvPr id="0" name="图片 48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433268"/>
                        <a:ext cx="27305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798638" y="928464"/>
          <a:ext cx="2732087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3" imgW="3644900" imgH="1739900" progId="Equation.3">
                  <p:embed/>
                </p:oleObj>
              </mc:Choice>
              <mc:Fallback>
                <p:oleObj name="Equation" r:id="rId3" imgW="3644900" imgH="1739900" progId="Equation.3">
                  <p:embed/>
                  <p:pic>
                    <p:nvPicPr>
                      <p:cNvPr id="0" name="图片 49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928464"/>
                        <a:ext cx="2732087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798638" y="2452464"/>
          <a:ext cx="41814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5" imgW="5575300" imgH="1371600" progId="Equation.3">
                  <p:embed/>
                </p:oleObj>
              </mc:Choice>
              <mc:Fallback>
                <p:oleObj name="Equation" r:id="rId5" imgW="5575300" imgH="1371600" progId="Equation.3">
                  <p:embed/>
                  <p:pic>
                    <p:nvPicPr>
                      <p:cNvPr id="0" name="图片 49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452464"/>
                        <a:ext cx="41814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92288" y="3728814"/>
          <a:ext cx="3187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7" imgW="4254500" imgH="1460500" progId="Equation.3">
                  <p:embed/>
                </p:oleObj>
              </mc:Choice>
              <mc:Fallback>
                <p:oleObj name="Equation" r:id="rId7" imgW="4254500" imgH="1460500" progId="Equation.3">
                  <p:embed/>
                  <p:pic>
                    <p:nvPicPr>
                      <p:cNvPr id="0" name="图片 49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728814"/>
                        <a:ext cx="3187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798638" y="4941664"/>
          <a:ext cx="99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9" imgW="1320800" imgH="1155700" progId="Equation.3">
                  <p:embed/>
                </p:oleObj>
              </mc:Choice>
              <mc:Fallback>
                <p:oleObj name="Equation" r:id="rId9" imgW="1320800" imgH="1155700" progId="Equation.3">
                  <p:embed/>
                  <p:pic>
                    <p:nvPicPr>
                      <p:cNvPr id="0" name="图片 49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941664"/>
                        <a:ext cx="990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789112"/>
            <a:ext cx="19812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133600" y="882179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3" imgW="3556000" imgH="546100" progId="Equation.3">
                  <p:embed/>
                </p:oleObj>
              </mc:Choice>
              <mc:Fallback>
                <p:oleObj name="Equation" r:id="rId3" imgW="3556000" imgH="546100" progId="Equation.3">
                  <p:embed/>
                  <p:pic>
                    <p:nvPicPr>
                      <p:cNvPr id="0" name="图片 2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82179"/>
                        <a:ext cx="266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829393" y="821785"/>
          <a:ext cx="1377514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5" imgW="14020800" imgH="5181600" progId="Equation.DSMT4">
                  <p:embed/>
                </p:oleObj>
              </mc:Choice>
              <mc:Fallback>
                <p:oleObj name="Equation" r:id="rId5" imgW="14020800" imgH="5181600" progId="Equation.DSMT4">
                  <p:embed/>
                  <p:pic>
                    <p:nvPicPr>
                      <p:cNvPr id="0" name="图片 2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393" y="821785"/>
                        <a:ext cx="1377514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172200" y="76470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749550" y="1310804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7" imgW="3060700" imgH="1130300" progId="Equation.3">
                  <p:embed/>
                </p:oleObj>
              </mc:Choice>
              <mc:Fallback>
                <p:oleObj name="Equation" r:id="rId7" imgW="3060700" imgH="1130300" progId="Equation.3">
                  <p:embed/>
                  <p:pic>
                    <p:nvPicPr>
                      <p:cNvPr id="0" name="图片 2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1310804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4144" y="2145829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存在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Text Box 8"/>
              <p:cNvSpPr txBox="1">
                <a:spLocks noChangeArrowheads="1"/>
              </p:cNvSpPr>
              <p:nvPr/>
            </p:nvSpPr>
            <p:spPr bwMode="auto">
              <a:xfrm>
                <a:off x="1524744" y="2145829"/>
                <a:ext cx="6172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则称此极限为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无穷限反常积分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</a:p>
            </p:txBody>
          </p:sp>
        </mc:Choice>
        <mc:Fallback xmlns="">
          <p:sp>
            <p:nvSpPr>
              <p:cNvPr id="512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744" y="2145829"/>
                <a:ext cx="6172200" cy="519112"/>
              </a:xfrm>
              <a:prstGeom prst="rect">
                <a:avLst/>
              </a:prstGeom>
              <a:blipFill rotWithShape="1">
                <a:blip r:embed="rId9"/>
                <a:stretch>
                  <a:fillRect l="-2" t="-32" r="2" b="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330008" y="214106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记作</a:t>
            </a: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2114550" y="2750666"/>
          <a:ext cx="436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10" imgW="5829300" imgH="1130300" progId="Equation.3">
                  <p:embed/>
                </p:oleObj>
              </mc:Choice>
              <mc:Fallback>
                <p:oleObj name="Equation" r:id="rId10" imgW="5829300" imgH="1130300" progId="Equation.3">
                  <p:embed/>
                  <p:pic>
                    <p:nvPicPr>
                      <p:cNvPr id="0" name="图片 2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750666"/>
                        <a:ext cx="436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00472" y="362379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反常积分</a:t>
            </a: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411760" y="3522191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12" imgW="2324100" imgH="1066800" progId="Equation.3">
                  <p:embed/>
                </p:oleObj>
              </mc:Choice>
              <mc:Fallback>
                <p:oleObj name="Equation" r:id="rId12" imgW="2324100" imgH="1066800" progId="Equation.3">
                  <p:embed/>
                  <p:pic>
                    <p:nvPicPr>
                      <p:cNvPr id="0" name="图片 2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22191"/>
                        <a:ext cx="173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139952" y="365554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5145792" y="366951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如果上述极限不存在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546720" y="4403254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就称反常积分</a:t>
            </a:r>
          </a:p>
        </p:txBody>
      </p:sp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2832720" y="4314354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14" imgW="2324100" imgH="1066800" progId="Equation.3">
                  <p:embed/>
                </p:oleObj>
              </mc:Choice>
              <mc:Fallback>
                <p:oleObj name="Equation" r:id="rId14" imgW="2324100" imgH="1066800" progId="Equation.3">
                  <p:embed/>
                  <p:pic>
                    <p:nvPicPr>
                      <p:cNvPr id="0" name="图片 2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720" y="4314354"/>
                        <a:ext cx="173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509120" y="441754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发散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33400" y="502714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类似地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2362200" y="5119216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quation" r:id="rId16" imgW="3454400" imgH="546100" progId="Equation.3">
                  <p:embed/>
                </p:oleObj>
              </mc:Choice>
              <mc:Fallback>
                <p:oleObj name="Equation" r:id="rId16" imgW="3454400" imgH="546100" progId="Equation.3">
                  <p:embed/>
                  <p:pic>
                    <p:nvPicPr>
                      <p:cNvPr id="0" name="图片 2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19216"/>
                        <a:ext cx="259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5029200" y="501126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则定义</a:t>
            </a:r>
          </a:p>
        </p:txBody>
      </p: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2190750" y="5487516"/>
          <a:ext cx="431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18" imgW="5753100" imgH="1130300" progId="Equation.3">
                  <p:embed/>
                </p:oleObj>
              </mc:Choice>
              <mc:Fallback>
                <p:oleObj name="Equation" r:id="rId18" imgW="5753100" imgH="1130300" progId="Equation.3">
                  <p:embed/>
                  <p:pic>
                    <p:nvPicPr>
                      <p:cNvPr id="0" name="图片 2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487516"/>
                        <a:ext cx="431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7" grpId="0" autoUpdateAnimBg="0"/>
      <p:bldP spid="5128" grpId="0" autoUpdateAnimBg="0"/>
      <p:bldP spid="5129" grpId="0" autoUpdateAnimBg="0"/>
      <p:bldP spid="5131" grpId="0" autoUpdateAnimBg="0"/>
      <p:bldP spid="5133" grpId="0" autoUpdateAnimBg="0"/>
      <p:bldP spid="5134" grpId="0" autoUpdateAnimBg="0"/>
      <p:bldP spid="5135" grpId="0" autoUpdateAnimBg="0"/>
      <p:bldP spid="5137" grpId="0" autoUpdateAnimBg="0"/>
      <p:bldP spid="5138" grpId="0" autoUpdateAnimBg="0"/>
      <p:bldP spid="51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39407" y="807498"/>
          <a:ext cx="3413837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3" imgW="34747200" imgH="5181600" progId="Equation.DSMT4">
                  <p:embed/>
                </p:oleObj>
              </mc:Choice>
              <mc:Fallback>
                <p:oleObj name="Equation" r:id="rId3" imgW="34747200" imgH="5181600" progId="Equation.DSMT4">
                  <p:embed/>
                  <p:pic>
                    <p:nvPicPr>
                      <p:cNvPr id="0" name="图片 3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07" y="807498"/>
                        <a:ext cx="3413837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038600" y="764704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则定义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12850" y="1499716"/>
          <a:ext cx="196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5" imgW="2628900" imgH="1066800" progId="Equation.3">
                  <p:embed/>
                </p:oleObj>
              </mc:Choice>
              <mc:Fallback>
                <p:oleObj name="Equation" r:id="rId5" imgW="2628900" imgH="1066800" progId="Equation.3">
                  <p:embed/>
                  <p:pic>
                    <p:nvPicPr>
                      <p:cNvPr id="0" name="图片 3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499716"/>
                        <a:ext cx="1968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117850" y="1499716"/>
          <a:ext cx="231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7" imgW="3086100" imgH="1130300" progId="Equation.3">
                  <p:embed/>
                </p:oleObj>
              </mc:Choice>
              <mc:Fallback>
                <p:oleObj name="Equation" r:id="rId7" imgW="3086100" imgH="1130300" progId="Equation.3">
                  <p:embed/>
                  <p:pic>
                    <p:nvPicPr>
                      <p:cNvPr id="0" name="图片 3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499716"/>
                        <a:ext cx="231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467350" y="1499716"/>
          <a:ext cx="255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9" imgW="3403600" imgH="1130300" progId="Equation.3">
                  <p:embed/>
                </p:oleObj>
              </mc:Choice>
              <mc:Fallback>
                <p:oleObj name="Equation" r:id="rId9" imgW="3403600" imgH="1130300" progId="Equation.3">
                  <p:embed/>
                  <p:pic>
                    <p:nvPicPr>
                      <p:cNvPr id="0" name="图片 3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1499716"/>
                        <a:ext cx="2552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51" name="Text Box 7"/>
              <p:cNvSpPr txBox="1">
                <a:spLocks noChangeArrowheads="1"/>
              </p:cNvSpPr>
              <p:nvPr/>
            </p:nvSpPr>
            <p:spPr bwMode="auto">
              <a:xfrm>
                <a:off x="2133600" y="2380779"/>
                <a:ext cx="39624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为任意取定的常数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615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380779"/>
                <a:ext cx="3962400" cy="519112"/>
              </a:xfrm>
              <a:prstGeom prst="rect">
                <a:avLst/>
              </a:prstGeom>
              <a:blipFill rotWithShape="1">
                <a:blip r:embed="rId11"/>
                <a:stretch>
                  <a:fillRect t="-32" b="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44016" y="3112616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只要有一个极限不存在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就称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268416" y="3011016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12" imgW="2235200" imgH="1066800" progId="Equation.3">
                  <p:embed/>
                </p:oleObj>
              </mc:Choice>
              <mc:Fallback>
                <p:oleObj name="Equation" r:id="rId12" imgW="2235200" imgH="1066800" progId="Equation.3">
                  <p:embed/>
                  <p:pic>
                    <p:nvPicPr>
                      <p:cNvPr id="0" name="图片 3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416" y="3011016"/>
                        <a:ext cx="1676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944816" y="312690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发散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39750" y="3888904"/>
            <a:ext cx="685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无穷限的反常积分也称为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第一类反常积分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495800" y="4865216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14" imgW="1384300" imgH="419100" progId="Equation.3">
                  <p:embed/>
                </p:oleObj>
              </mc:Choice>
              <mc:Fallback>
                <p:oleObj name="Equation" r:id="rId14" imgW="1384300" imgH="419100" progId="Equation.3">
                  <p:embed/>
                  <p:pic>
                    <p:nvPicPr>
                      <p:cNvPr id="0" name="图片 3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65216"/>
                        <a:ext cx="1041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486400" y="4712816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并非不定型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39750" y="4712816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上述定义中若出现 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492250" y="5260504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它表明该反常积分发散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51" grpId="0" autoUpdateAnimBg="0"/>
      <p:bldP spid="6152" grpId="0" autoUpdateAnimBg="0"/>
      <p:bldP spid="6154" grpId="0" autoUpdateAnimBg="0"/>
      <p:bldP spid="6155" grpId="0" autoUpdateAnimBg="0"/>
      <p:bldP spid="6157" grpId="0" autoUpdateAnimBg="0"/>
      <p:bldP spid="6158" grpId="0" autoUpdateAnimBg="0"/>
      <p:bldP spid="616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1187624" y="2713137"/>
            <a:ext cx="6984776" cy="3523952"/>
          </a:xfrm>
          <a:prstGeom prst="roundRect">
            <a:avLst>
              <a:gd name="adj" fmla="val 239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Text Box 3"/>
              <p:cNvSpPr txBox="1">
                <a:spLocks noChangeArrowheads="1"/>
              </p:cNvSpPr>
              <p:nvPr/>
            </p:nvSpPr>
            <p:spPr bwMode="auto">
              <a:xfrm>
                <a:off x="555848" y="836712"/>
                <a:ext cx="67524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𝐹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的原函数，引入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记号</a:t>
                </a:r>
              </a:p>
            </p:txBody>
          </p:sp>
        </mc:Choice>
        <mc:Fallback xmlns="">
          <p:sp>
            <p:nvSpPr>
              <p:cNvPr id="71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848" y="836712"/>
                <a:ext cx="675245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" t="-80" r="1" b="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143000" y="1508225"/>
          <a:ext cx="3086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" name="Equation" r:id="rId4" imgW="4114800" imgH="876300" progId="Equation.3">
                  <p:embed/>
                </p:oleObj>
              </mc:Choice>
              <mc:Fallback>
                <p:oleObj name="Equation" r:id="rId4" imgW="4114800" imgH="876300" progId="Equation.3">
                  <p:embed/>
                  <p:pic>
                    <p:nvPicPr>
                      <p:cNvPr id="0" name="图片 4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08225"/>
                        <a:ext cx="3086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572000" y="1533625"/>
          <a:ext cx="2921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6" imgW="3898900" imgH="876300" progId="Equation.3">
                  <p:embed/>
                </p:oleObj>
              </mc:Choice>
              <mc:Fallback>
                <p:oleObj name="Equation" r:id="rId6" imgW="3898900" imgH="876300" progId="Equation.3">
                  <p:embed/>
                  <p:pic>
                    <p:nvPicPr>
                      <p:cNvPr id="0" name="图片 4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33625"/>
                        <a:ext cx="2921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55848" y="2194025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则有类似牛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莱公式的计算表达式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654423" y="2929037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Equation" r:id="rId8" imgW="2324100" imgH="1066800" progId="Equation.3">
                  <p:embed/>
                </p:oleObj>
              </mc:Choice>
              <mc:Fallback>
                <p:oleObj name="Equation" r:id="rId8" imgW="2324100" imgH="1066800" progId="Equation.3">
                  <p:embed/>
                  <p:pic>
                    <p:nvPicPr>
                      <p:cNvPr id="0" name="图片 4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423" y="2929037"/>
                        <a:ext cx="1739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403848" y="3135412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1" name="Equation" r:id="rId10" imgW="1384300" imgH="546100" progId="Equation.3">
                  <p:embed/>
                </p:oleObj>
              </mc:Choice>
              <mc:Fallback>
                <p:oleObj name="Equation" r:id="rId10" imgW="1384300" imgH="546100" progId="Equation.3">
                  <p:embed/>
                  <p:pic>
                    <p:nvPicPr>
                      <p:cNvPr id="0" name="图片 4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848" y="3135412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470648" y="2884587"/>
            <a:ext cx="0" cy="839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580186" y="2951262"/>
          <a:ext cx="57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2" name="Equation" r:id="rId12" imgW="762000" imgH="1028700" progId="Equation.3">
                  <p:embed/>
                </p:oleObj>
              </mc:Choice>
              <mc:Fallback>
                <p:oleObj name="Equation" r:id="rId12" imgW="762000" imgH="1028700" progId="Equation.3">
                  <p:embed/>
                  <p:pic>
                    <p:nvPicPr>
                      <p:cNvPr id="0" name="图片 4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186" y="2951262"/>
                        <a:ext cx="571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5188198" y="3135412"/>
          <a:ext cx="237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" name="Equation" r:id="rId14" imgW="3162300" imgH="546100" progId="Equation.3">
                  <p:embed/>
                </p:oleObj>
              </mc:Choice>
              <mc:Fallback>
                <p:oleObj name="Equation" r:id="rId14" imgW="3162300" imgH="546100" progId="Equation.3">
                  <p:embed/>
                  <p:pic>
                    <p:nvPicPr>
                      <p:cNvPr id="0" name="图片 4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198" y="3135412"/>
                        <a:ext cx="237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654423" y="4068862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" name="Equation" r:id="rId16" imgW="2235200" imgH="1066800" progId="Equation.3">
                  <p:embed/>
                </p:oleObj>
              </mc:Choice>
              <mc:Fallback>
                <p:oleObj name="Equation" r:id="rId16" imgW="2235200" imgH="1066800" progId="Equation.3">
                  <p:embed/>
                  <p:pic>
                    <p:nvPicPr>
                      <p:cNvPr id="0" name="图片 4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423" y="4068862"/>
                        <a:ext cx="1676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3414961" y="4272062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" name="Equation" r:id="rId18" imgW="1384300" imgH="546100" progId="Equation.3">
                  <p:embed/>
                </p:oleObj>
              </mc:Choice>
              <mc:Fallback>
                <p:oleObj name="Equation" r:id="rId18" imgW="1384300" imgH="546100" progId="Equation.3">
                  <p:embed/>
                  <p:pic>
                    <p:nvPicPr>
                      <p:cNvPr id="0" name="图片 4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961" y="4272062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481761" y="4021237"/>
            <a:ext cx="0" cy="839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597648" y="4068862"/>
          <a:ext cx="558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" name="Equation" r:id="rId20" imgW="749300" imgH="1079500" progId="Equation.3">
                  <p:embed/>
                </p:oleObj>
              </mc:Choice>
              <mc:Fallback>
                <p:oleObj name="Equation" r:id="rId20" imgW="749300" imgH="1079500" progId="Equation.3">
                  <p:embed/>
                  <p:pic>
                    <p:nvPicPr>
                      <p:cNvPr id="0" name="图片 4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648" y="4068862"/>
                        <a:ext cx="558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5205661" y="4272062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" name="Equation" r:id="rId22" imgW="3149600" imgH="546100" progId="Equation.3">
                  <p:embed/>
                </p:oleObj>
              </mc:Choice>
              <mc:Fallback>
                <p:oleObj name="Equation" r:id="rId22" imgW="3149600" imgH="546100" progId="Equation.3">
                  <p:embed/>
                  <p:pic>
                    <p:nvPicPr>
                      <p:cNvPr id="0" name="图片 4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661" y="4272062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1654423" y="5124550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" name="Equation" r:id="rId24" imgW="2235200" imgH="1066800" progId="Equation.3">
                  <p:embed/>
                </p:oleObj>
              </mc:Choice>
              <mc:Fallback>
                <p:oleObj name="Equation" r:id="rId24" imgW="2235200" imgH="1066800" progId="Equation.3">
                  <p:embed/>
                  <p:pic>
                    <p:nvPicPr>
                      <p:cNvPr id="0" name="图片 4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423" y="5124550"/>
                        <a:ext cx="1676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3414961" y="5338862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9" name="Equation" r:id="rId26" imgW="1384300" imgH="546100" progId="Equation.3">
                  <p:embed/>
                </p:oleObj>
              </mc:Choice>
              <mc:Fallback>
                <p:oleObj name="Equation" r:id="rId26" imgW="1384300" imgH="546100" progId="Equation.3">
                  <p:embed/>
                  <p:pic>
                    <p:nvPicPr>
                      <p:cNvPr id="0" name="图片 4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961" y="5338862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4481761" y="5088037"/>
            <a:ext cx="0" cy="839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4584948" y="5175350"/>
          <a:ext cx="5715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0" name="Equation" r:id="rId28" imgW="762000" imgH="1003300" progId="Equation.3">
                  <p:embed/>
                </p:oleObj>
              </mc:Choice>
              <mc:Fallback>
                <p:oleObj name="Equation" r:id="rId28" imgW="762000" imgH="1003300" progId="Equation.3">
                  <p:embed/>
                  <p:pic>
                    <p:nvPicPr>
                      <p:cNvPr id="0" name="图片 4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948" y="5175350"/>
                        <a:ext cx="5715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5169148" y="5338862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Equation" r:id="rId30" imgW="3543300" imgH="546100" progId="Equation.3">
                  <p:embed/>
                </p:oleObj>
              </mc:Choice>
              <mc:Fallback>
                <p:oleObj name="Equation" r:id="rId30" imgW="3543300" imgH="546100" progId="Equation.3">
                  <p:embed/>
                  <p:pic>
                    <p:nvPicPr>
                      <p:cNvPr id="0" name="图片 4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148" y="5338862"/>
                        <a:ext cx="265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171" grpId="0" autoUpdateAnimBg="0"/>
      <p:bldP spid="7174" grpId="0" autoUpdateAnimBg="0"/>
      <p:bldP spid="7177" grpId="0" animBg="1"/>
      <p:bldP spid="7182" grpId="0" animBg="1"/>
      <p:bldP spid="71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6038" y="980728"/>
            <a:ext cx="31178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计算反常积分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473450" y="811808"/>
          <a:ext cx="151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" name="Equation" r:id="rId3" imgW="2019300" imgH="1181100" progId="Equation.3">
                  <p:embed/>
                </p:oleObj>
              </mc:Choice>
              <mc:Fallback>
                <p:oleObj name="Equation" r:id="rId3" imgW="2019300" imgH="1181100" progId="Equation.3">
                  <p:embed/>
                  <p:pic>
                    <p:nvPicPr>
                      <p:cNvPr id="0" name="图片 5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811808"/>
                        <a:ext cx="151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9750" y="1777216"/>
            <a:ext cx="99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276350" y="1642279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" name="Equation" r:id="rId5" imgW="1892300" imgH="1181100" progId="Equation.3">
                  <p:embed/>
                </p:oleObj>
              </mc:Choice>
              <mc:Fallback>
                <p:oleObj name="Equation" r:id="rId5" imgW="1892300" imgH="1181100" progId="Equation.3">
                  <p:embed/>
                  <p:pic>
                    <p:nvPicPr>
                      <p:cNvPr id="0" name="图片 5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642279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743200" y="1686729"/>
          <a:ext cx="217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" name="Equation" r:id="rId7" imgW="2895600" imgH="914400" progId="Equation.3">
                  <p:embed/>
                </p:oleObj>
              </mc:Choice>
              <mc:Fallback>
                <p:oleObj name="Equation" r:id="rId7" imgW="2895600" imgH="914400" progId="Equation.3">
                  <p:embed/>
                  <p:pic>
                    <p:nvPicPr>
                      <p:cNvPr id="0" name="图片 5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86729"/>
                        <a:ext cx="217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365500" y="2410629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" name="Equation" r:id="rId9" imgW="1409700" imgH="1130300" progId="Equation.3">
                  <p:embed/>
                </p:oleObj>
              </mc:Choice>
              <mc:Fallback>
                <p:oleObj name="Equation" r:id="rId9" imgW="1409700" imgH="1130300" progId="Equation.3">
                  <p:embed/>
                  <p:pic>
                    <p:nvPicPr>
                      <p:cNvPr id="0" name="图片 5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410629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743200" y="2415391"/>
          <a:ext cx="57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" name="Equation" r:id="rId11" imgW="762000" imgH="1130300" progId="Equation.3">
                  <p:embed/>
                </p:oleObj>
              </mc:Choice>
              <mc:Fallback>
                <p:oleObj name="Equation" r:id="rId11" imgW="762000" imgH="1130300" progId="Equation.3">
                  <p:embed/>
                  <p:pic>
                    <p:nvPicPr>
                      <p:cNvPr id="0" name="图片 5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15391"/>
                        <a:ext cx="57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4495800" y="2739241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" name="Equation" r:id="rId13" imgW="723900" imgH="317500" progId="Equation.3">
                  <p:embed/>
                </p:oleObj>
              </mc:Choice>
              <mc:Fallback>
                <p:oleObj name="Equation" r:id="rId13" imgW="723900" imgH="317500" progId="Equation.3">
                  <p:embed/>
                  <p:pic>
                    <p:nvPicPr>
                      <p:cNvPr id="0" name="图片 5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39241"/>
                        <a:ext cx="546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9" name="Group 17"/>
          <p:cNvGrpSpPr/>
          <p:nvPr/>
        </p:nvGrpSpPr>
        <p:grpSpPr bwMode="auto">
          <a:xfrm>
            <a:off x="5651501" y="1627992"/>
            <a:ext cx="3167063" cy="1468438"/>
            <a:chOff x="3688" y="1091"/>
            <a:chExt cx="1995" cy="925"/>
          </a:xfrm>
        </p:grpSpPr>
        <p:graphicFrame>
          <p:nvGraphicFramePr>
            <p:cNvPr id="8210" name="Object 18"/>
            <p:cNvGraphicFramePr>
              <a:graphicFrameLocks noChangeAspect="1"/>
            </p:cNvGraphicFramePr>
            <p:nvPr/>
          </p:nvGraphicFramePr>
          <p:xfrm>
            <a:off x="3744" y="1104"/>
            <a:ext cx="1836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1" name="BMP 图像" r:id="rId15" imgW="2914650" imgH="1381125" progId="Paint.Picture">
                    <p:embed/>
                  </p:oleObj>
                </mc:Choice>
                <mc:Fallback>
                  <p:oleObj name="BMP 图像" r:id="rId15" imgW="2914650" imgH="1381125" progId="Paint.Picture">
                    <p:embed/>
                    <p:pic>
                      <p:nvPicPr>
                        <p:cNvPr id="0" name="图片 5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04"/>
                          <a:ext cx="1836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9"/>
            <p:cNvGraphicFramePr>
              <a:graphicFrameLocks noChangeAspect="1"/>
            </p:cNvGraphicFramePr>
            <p:nvPr/>
          </p:nvGraphicFramePr>
          <p:xfrm>
            <a:off x="5456" y="18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2" name="Equation" r:id="rId17" imgW="304800" imgH="317500" progId="Equation.3">
                    <p:embed/>
                  </p:oleObj>
                </mc:Choice>
                <mc:Fallback>
                  <p:oleObj name="Equation" r:id="rId17" imgW="304800" imgH="317500" progId="Equation.3">
                    <p:embed/>
                    <p:pic>
                      <p:nvPicPr>
                        <p:cNvPr id="0" name="图片 54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18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20"/>
            <p:cNvGraphicFramePr>
              <a:graphicFrameLocks noChangeAspect="1"/>
            </p:cNvGraphicFramePr>
            <p:nvPr/>
          </p:nvGraphicFramePr>
          <p:xfrm>
            <a:off x="4416" y="186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" name="Equation" r:id="rId19" imgW="292100" imgH="317500" progId="Equation.3">
                    <p:embed/>
                  </p:oleObj>
                </mc:Choice>
                <mc:Fallback>
                  <p:oleObj name="Equation" r:id="rId19" imgW="292100" imgH="317500" progId="Equation.3">
                    <p:embed/>
                    <p:pic>
                      <p:nvPicPr>
                        <p:cNvPr id="0" name="图片 54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6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21"/>
            <p:cNvGraphicFramePr>
              <a:graphicFrameLocks noChangeAspect="1"/>
            </p:cNvGraphicFramePr>
            <p:nvPr/>
          </p:nvGraphicFramePr>
          <p:xfrm>
            <a:off x="4409" y="110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4" name="Equation" r:id="rId21" imgW="317500" imgH="419100" progId="Equation.3">
                    <p:embed/>
                  </p:oleObj>
                </mc:Choice>
                <mc:Fallback>
                  <p:oleObj name="Equation" r:id="rId21" imgW="317500" imgH="419100" progId="Equation.3">
                    <p:embed/>
                    <p:pic>
                      <p:nvPicPr>
                        <p:cNvPr id="0" name="图片 54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110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22"/>
            <p:cNvGraphicFramePr>
              <a:graphicFrameLocks noChangeAspect="1"/>
            </p:cNvGraphicFramePr>
            <p:nvPr/>
          </p:nvGraphicFramePr>
          <p:xfrm>
            <a:off x="4703" y="1091"/>
            <a:ext cx="980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5" name="Equation" r:id="rId23" imgW="11887200" imgH="6096000" progId="Equation.DSMT4">
                    <p:embed/>
                  </p:oleObj>
                </mc:Choice>
                <mc:Fallback>
                  <p:oleObj name="Equation" r:id="rId23" imgW="11887200" imgH="6096000" progId="Equation.DSMT4">
                    <p:embed/>
                    <p:pic>
                      <p:nvPicPr>
                        <p:cNvPr id="0" name="图片 5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1091"/>
                          <a:ext cx="980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688" y="1814"/>
              <a:ext cx="19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V="1">
              <a:off x="4586" y="1104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39750" y="3506004"/>
            <a:ext cx="110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638300" y="3318679"/>
          <a:ext cx="303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" name="Equation" r:id="rId25" imgW="4051300" imgH="1181100" progId="Equation.3">
                  <p:embed/>
                </p:oleObj>
              </mc:Choice>
              <mc:Fallback>
                <p:oleObj name="Equation" r:id="rId25" imgW="4051300" imgH="1181100" progId="Equation.3">
                  <p:embed/>
                  <p:pic>
                    <p:nvPicPr>
                      <p:cNvPr id="0" name="图片 5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318679"/>
                        <a:ext cx="303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539750" y="4482316"/>
            <a:ext cx="101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8220" name="Object 28"/>
          <p:cNvGraphicFramePr>
            <a:graphicFrameLocks noChangeAspect="1"/>
          </p:cNvGraphicFramePr>
          <p:nvPr/>
        </p:nvGraphicFramePr>
        <p:xfrm>
          <a:off x="1612900" y="4220379"/>
          <a:ext cx="3937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" name="Equation" r:id="rId27" imgW="5245100" imgH="1473200" progId="Equation.3">
                  <p:embed/>
                </p:oleObj>
              </mc:Choice>
              <mc:Fallback>
                <p:oleObj name="Equation" r:id="rId27" imgW="5245100" imgH="1473200" progId="Equation.3">
                  <p:embed/>
                  <p:pic>
                    <p:nvPicPr>
                      <p:cNvPr id="0" name="图片 5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220379"/>
                        <a:ext cx="3937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5638800" y="4482316"/>
            <a:ext cx="2212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原积分发散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grpSp>
        <p:nvGrpSpPr>
          <p:cNvPr id="8222" name="Group 30"/>
          <p:cNvGrpSpPr/>
          <p:nvPr/>
        </p:nvGrpSpPr>
        <p:grpSpPr bwMode="auto">
          <a:xfrm>
            <a:off x="3048000" y="3477429"/>
            <a:ext cx="304800" cy="533400"/>
            <a:chOff x="3312" y="2016"/>
            <a:chExt cx="192" cy="336"/>
          </a:xfrm>
        </p:grpSpPr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 flipH="1">
              <a:off x="3312" y="2016"/>
              <a:ext cx="192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3312" y="2016"/>
              <a:ext cx="192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33400" y="5382429"/>
            <a:ext cx="7713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对反常积分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只有在收敛的条件下才能使用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1447800" y="5930116"/>
            <a:ext cx="37337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偶倍奇零” 的性质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4976200" y="5930116"/>
            <a:ext cx="2908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否则会出现错误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217" grpId="0" build="p" autoUpdateAnimBg="0"/>
      <p:bldP spid="8219" grpId="0" build="p" autoUpdateAnimBg="0"/>
      <p:bldP spid="8221" grpId="0" build="p" autoUpdateAnimBg="0"/>
      <p:bldP spid="8225" grpId="0" build="p" autoUpdateAnimBg="0"/>
      <p:bldP spid="8226" grpId="0" build="p" autoUpdateAnimBg="0" advAuto="0"/>
      <p:bldP spid="82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Rectangle 2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471934" y="948789"/>
                <a:ext cx="3956050" cy="60960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证明第一类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积分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218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471934" y="948789"/>
                <a:ext cx="3956050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3" t="-16" r="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473128" y="793214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4" imgW="1422400" imgH="1181100" progId="Equation.3">
                  <p:embed/>
                </p:oleObj>
              </mc:Choice>
              <mc:Fallback>
                <p:oleObj name="Equation" r:id="rId4" imgW="1422400" imgH="1181100" progId="Equation.3">
                  <p:embed/>
                  <p:pic>
                    <p:nvPicPr>
                      <p:cNvPr id="0" name="图片 6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128" y="793214"/>
                        <a:ext cx="106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Text Box 4"/>
              <p:cNvSpPr txBox="1">
                <a:spLocks noChangeArrowheads="1"/>
              </p:cNvSpPr>
              <p:nvPr/>
            </p:nvSpPr>
            <p:spPr bwMode="auto">
              <a:xfrm>
                <a:off x="539750" y="2171164"/>
                <a:ext cx="32766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</a:t>
                </a:r>
                <a:r>
                  <a:rPr kumimoji="1" lang="en-US" altLang="zh-CN" sz="2800" b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kumimoji="1" lang="zh-CN" altLang="en-US" sz="2800" b="0" dirty="0" smtClean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rgbClr val="008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𝑝</m:t>
                    </m:r>
                    <m:r>
                      <a:rPr kumimoji="1" lang="en-US" altLang="zh-CN" sz="2800" b="0" i="1" dirty="0" smtClean="0">
                        <a:solidFill>
                          <a:srgbClr val="008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r>
                  <a:rPr kumimoji="1" lang="zh-CN" altLang="en-US" sz="2800" b="0" dirty="0" smtClean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 </a:t>
                </a:r>
                <a:endPara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2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171164"/>
                <a:ext cx="3276600" cy="519113"/>
              </a:xfrm>
              <a:prstGeom prst="rect">
                <a:avLst/>
              </a:prstGeom>
              <a:blipFill rotWithShape="1">
                <a:blip r:embed="rId6"/>
                <a:stretch>
                  <a:fillRect t="-19" b="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746250" y="2691864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7" imgW="1320800" imgH="1130300" progId="Equation.3">
                  <p:embed/>
                </p:oleObj>
              </mc:Choice>
              <mc:Fallback>
                <p:oleObj name="Equation" r:id="rId7" imgW="1320800" imgH="1130300" progId="Equation.3">
                  <p:embed/>
                  <p:pic>
                    <p:nvPicPr>
                      <p:cNvPr id="0" name="图片 6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691864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882900" y="2818864"/>
          <a:ext cx="1612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9" imgW="2146300" imgH="863600" progId="Equation.3">
                  <p:embed/>
                </p:oleObj>
              </mc:Choice>
              <mc:Fallback>
                <p:oleObj name="Equation" r:id="rId9" imgW="2146300" imgH="863600" progId="Equation.3">
                  <p:embed/>
                  <p:pic>
                    <p:nvPicPr>
                      <p:cNvPr id="0" name="图片 6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818864"/>
                        <a:ext cx="1612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622800" y="3009364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11" imgW="1054100" imgH="317500" progId="Equation.3">
                  <p:embed/>
                </p:oleObj>
              </mc:Choice>
              <mc:Fallback>
                <p:oleObj name="Equation" r:id="rId11" imgW="1054100" imgH="317500" progId="Equation.3">
                  <p:embed/>
                  <p:pic>
                    <p:nvPicPr>
                      <p:cNvPr id="0" name="图片 6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009364"/>
                        <a:ext cx="787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765300" y="3973850"/>
          <a:ext cx="107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13" imgW="1435100" imgH="1181100" progId="Equation.3">
                  <p:embed/>
                </p:oleObj>
              </mc:Choice>
              <mc:Fallback>
                <p:oleObj name="Equation" r:id="rId13" imgW="1435100" imgH="1181100" progId="Equation.3">
                  <p:embed/>
                  <p:pic>
                    <p:nvPicPr>
                      <p:cNvPr id="0" name="图片 6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973850"/>
                        <a:ext cx="107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895600" y="3904000"/>
          <a:ext cx="1943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15" imgW="2590800" imgH="1409700" progId="Equation.3">
                  <p:embed/>
                </p:oleObj>
              </mc:Choice>
              <mc:Fallback>
                <p:oleObj name="Equation" r:id="rId15" imgW="2590800" imgH="1409700" progId="Equation.3">
                  <p:embed/>
                  <p:pic>
                    <p:nvPicPr>
                      <p:cNvPr id="0" name="图片 6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04000"/>
                        <a:ext cx="1943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4894263" y="3827800"/>
          <a:ext cx="820737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17" imgW="406400" imgH="609600" progId="Equation.3">
                  <p:embed/>
                </p:oleObj>
              </mc:Choice>
              <mc:Fallback>
                <p:oleObj name="Equation" r:id="rId17" imgW="406400" imgH="609600" progId="Equation.3">
                  <p:embed/>
                  <p:pic>
                    <p:nvPicPr>
                      <p:cNvPr id="0" name="图片 6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3827800"/>
                        <a:ext cx="820737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27" name="Text Box 11"/>
              <p:cNvSpPr txBox="1">
                <a:spLocks noChangeArrowheads="1"/>
              </p:cNvSpPr>
              <p:nvPr/>
            </p:nvSpPr>
            <p:spPr bwMode="auto">
              <a:xfrm>
                <a:off x="539750" y="3501008"/>
                <a:ext cx="26670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rgbClr val="008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𝑝</m:t>
                    </m:r>
                    <m:r>
                      <a:rPr kumimoji="1" lang="en-US" altLang="zh-CN" sz="2800" b="0" i="1" dirty="0" smtClean="0">
                        <a:solidFill>
                          <a:srgbClr val="008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≠1 </m:t>
                    </m:r>
                  </m:oMath>
                </a14:m>
                <a:r>
                  <a:rPr kumimoji="1" lang="zh-CN" altLang="en-US" sz="2800" b="0" dirty="0" smtClean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 </a:t>
                </a:r>
                <a:endPara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22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3501008"/>
                <a:ext cx="2667000" cy="519113"/>
              </a:xfrm>
              <a:prstGeom prst="rect">
                <a:avLst/>
              </a:prstGeom>
              <a:blipFill rotWithShape="1">
                <a:blip r:embed="rId19"/>
                <a:stretch>
                  <a:fillRect t="-49" b="1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7027863" y="38151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Equation" r:id="rId20" imgW="1003300" imgH="520700" progId="Equation.3">
                  <p:embed/>
                </p:oleObj>
              </mc:Choice>
              <mc:Fallback>
                <p:oleObj name="Equation" r:id="rId20" imgW="1003300" imgH="520700" progId="Equation.3">
                  <p:embed/>
                  <p:pic>
                    <p:nvPicPr>
                      <p:cNvPr id="0" name="图片 6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3" y="38151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7010400" y="45898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22" imgW="1003300" imgH="520700" progId="Equation.3">
                  <p:embed/>
                </p:oleObj>
              </mc:Choice>
              <mc:Fallback>
                <p:oleObj name="Equation" r:id="rId22" imgW="1003300" imgH="520700" progId="Equation.3">
                  <p:embed/>
                  <p:pic>
                    <p:nvPicPr>
                      <p:cNvPr id="0" name="图片 6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898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5562600" y="4285000"/>
          <a:ext cx="87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24" imgW="1168400" imgH="1358900" progId="Equation.3">
                  <p:embed/>
                </p:oleObj>
              </mc:Choice>
              <mc:Fallback>
                <p:oleObj name="Equation" r:id="rId24" imgW="1168400" imgH="1358900" progId="Equation.3">
                  <p:embed/>
                  <p:pic>
                    <p:nvPicPr>
                      <p:cNvPr id="0" name="图片 6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85000"/>
                        <a:ext cx="876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31" name="Text Box 15"/>
              <p:cNvSpPr txBox="1">
                <a:spLocks noChangeArrowheads="1"/>
              </p:cNvSpPr>
              <p:nvPr/>
            </p:nvSpPr>
            <p:spPr bwMode="auto">
              <a:xfrm>
                <a:off x="5514528" y="948789"/>
                <a:ext cx="308992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𝑝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&gt;1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时收敛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 </a:t>
                </a:r>
              </a:p>
            </p:txBody>
          </p:sp>
        </mc:Choice>
        <mc:Fallback xmlns="">
          <p:sp>
            <p:nvSpPr>
              <p:cNvPr id="9231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4528" y="948789"/>
                <a:ext cx="3089920" cy="523220"/>
              </a:xfrm>
              <a:prstGeom prst="rect">
                <a:avLst/>
              </a:prstGeom>
              <a:blipFill rotWithShape="1">
                <a:blip r:embed="rId26"/>
                <a:stretch>
                  <a:fillRect l="-6" t="-19" r="6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2" name="Text Box 16"/>
              <p:cNvSpPr txBox="1">
                <a:spLocks noChangeArrowheads="1"/>
              </p:cNvSpPr>
              <p:nvPr/>
            </p:nvSpPr>
            <p:spPr bwMode="auto">
              <a:xfrm>
                <a:off x="1304528" y="1585724"/>
                <a:ext cx="398755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𝑝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≤1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时发散 </a:t>
                </a:r>
                <a:r>
                  <a:rPr kumimoji="1"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kumimoji="1"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).</a:t>
                </a:r>
                <a:endParaRPr kumimoji="1"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232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4528" y="1585724"/>
                <a:ext cx="3987552" cy="523220"/>
              </a:xfrm>
              <a:prstGeom prst="rect">
                <a:avLst/>
              </a:prstGeom>
              <a:blipFill rotWithShape="1">
                <a:blip r:embed="rId27"/>
                <a:stretch>
                  <a:fillRect l="-6" t="-25" r="16" b="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5600700" y="382780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28" imgW="965200" imgH="444500" progId="Equation.3">
                  <p:embed/>
                </p:oleObj>
              </mc:Choice>
              <mc:Fallback>
                <p:oleObj name="Equation" r:id="rId28" imgW="965200" imgH="444500" progId="Equation.3">
                  <p:embed/>
                  <p:pic>
                    <p:nvPicPr>
                      <p:cNvPr id="0" name="图片 6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3827800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34" name="Text Box 18"/>
              <p:cNvSpPr txBox="1">
                <a:spLocks noChangeArrowheads="1"/>
              </p:cNvSpPr>
              <p:nvPr/>
            </p:nvSpPr>
            <p:spPr bwMode="auto">
              <a:xfrm>
                <a:off x="539750" y="5298336"/>
                <a:ext cx="68405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rgbClr val="008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𝑝</m:t>
                    </m:r>
                    <m:r>
                      <a:rPr kumimoji="1" lang="en-US" altLang="zh-CN" sz="2800" b="0" i="1" dirty="0" smtClean="0">
                        <a:solidFill>
                          <a:srgbClr val="008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&gt;1 </m:t>
                    </m:r>
                  </m:oMath>
                </a14:m>
                <a:r>
                  <a:rPr kumimoji="1" lang="zh-CN" altLang="en-US" sz="2800" b="0" dirty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反常积分收敛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其值为</a:t>
                </a:r>
              </a:p>
            </p:txBody>
          </p:sp>
        </mc:Choice>
        <mc:Fallback xmlns="">
          <p:sp>
            <p:nvSpPr>
              <p:cNvPr id="923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5298336"/>
                <a:ext cx="6840562" cy="523220"/>
              </a:xfrm>
              <a:prstGeom prst="rect">
                <a:avLst/>
              </a:prstGeom>
              <a:blipFill rotWithShape="1">
                <a:blip r:embed="rId30"/>
                <a:stretch>
                  <a:fillRect t="-101" r="5" b="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7041976" y="5044336"/>
          <a:ext cx="91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31" imgW="1219200" imgH="1358900" progId="Equation.3">
                  <p:embed/>
                </p:oleObj>
              </mc:Choice>
              <mc:Fallback>
                <p:oleObj name="Equation" r:id="rId31" imgW="1219200" imgH="1358900" progId="Equation.3">
                  <p:embed/>
                  <p:pic>
                    <p:nvPicPr>
                      <p:cNvPr id="0" name="图片 6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1976" y="5044336"/>
                        <a:ext cx="91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36" name="Text Box 20"/>
              <p:cNvSpPr txBox="1">
                <a:spLocks noChangeArrowheads="1"/>
              </p:cNvSpPr>
              <p:nvPr/>
            </p:nvSpPr>
            <p:spPr bwMode="auto">
              <a:xfrm>
                <a:off x="1485900" y="5907936"/>
                <a:ext cx="53903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rgbClr val="008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𝑝</m:t>
                    </m:r>
                    <m:r>
                      <a:rPr kumimoji="1" lang="en-US" altLang="zh-CN" sz="2800" b="0" i="1" dirty="0" smtClean="0">
                        <a:solidFill>
                          <a:srgbClr val="008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≤1 </m:t>
                    </m:r>
                  </m:oMath>
                </a14:m>
                <a:r>
                  <a:rPr kumimoji="1" lang="zh-CN" altLang="en-US" sz="2800" b="0" dirty="0">
                    <a:solidFill>
                      <a:srgbClr val="008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反常积分发散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9236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5900" y="5907936"/>
                <a:ext cx="5390356" cy="523220"/>
              </a:xfrm>
              <a:prstGeom prst="rect">
                <a:avLst/>
              </a:prstGeom>
              <a:blipFill rotWithShape="1">
                <a:blip r:embed="rId33"/>
                <a:stretch>
                  <a:fillRect t="-101" r="9" b="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7" grpId="0" autoUpdateAnimBg="0"/>
      <p:bldP spid="9234" grpId="0" autoUpdateAnimBg="0"/>
      <p:bldP spid="92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410" y="954187"/>
            <a:ext cx="32702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计算反常积分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652490" y="836712"/>
          <a:ext cx="3060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3" imgW="4076700" imgH="977900" progId="Equation.3">
                  <p:embed/>
                </p:oleObj>
              </mc:Choice>
              <mc:Fallback>
                <p:oleObj name="Equation" r:id="rId3" imgW="4076700" imgH="977900" progId="Equation.3">
                  <p:embed/>
                  <p:pic>
                    <p:nvPicPr>
                      <p:cNvPr id="0" name="图片 7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490" y="836712"/>
                        <a:ext cx="3060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9464" y="190986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496619" y="1731568"/>
          <a:ext cx="2305838" cy="9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Equation" r:id="rId5" imgW="23469600" imgH="10058400" progId="Equation.DSMT4">
                  <p:embed/>
                </p:oleObj>
              </mc:Choice>
              <mc:Fallback>
                <p:oleObj name="Equation" r:id="rId5" imgW="23469600" imgH="10058400" progId="Equation.DSMT4">
                  <p:embed/>
                  <p:pic>
                    <p:nvPicPr>
                      <p:cNvPr id="0" name="图片 7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619" y="1731568"/>
                        <a:ext cx="2305838" cy="988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874740" y="1847949"/>
            <a:ext cx="0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950940" y="1876524"/>
          <a:ext cx="57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Equation" r:id="rId7" imgW="762000" imgH="1028700" progId="Equation.3">
                  <p:embed/>
                </p:oleObj>
              </mc:Choice>
              <mc:Fallback>
                <p:oleObj name="Equation" r:id="rId7" imgW="762000" imgH="1028700" progId="Equation.3">
                  <p:embed/>
                  <p:pic>
                    <p:nvPicPr>
                      <p:cNvPr id="0" name="图片 7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940" y="1876524"/>
                        <a:ext cx="571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471640" y="1827312"/>
          <a:ext cx="226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Equation" r:id="rId9" imgW="3009900" imgH="1231900" progId="Equation.3">
                  <p:embed/>
                </p:oleObj>
              </mc:Choice>
              <mc:Fallback>
                <p:oleObj name="Equation" r:id="rId9" imgW="3009900" imgH="1231900" progId="Equation.3">
                  <p:embed/>
                  <p:pic>
                    <p:nvPicPr>
                      <p:cNvPr id="0" name="图片 7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640" y="1827312"/>
                        <a:ext cx="226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345978" y="2900462"/>
          <a:ext cx="165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Equation" r:id="rId11" imgW="2197100" imgH="1270000" progId="Equation.3">
                  <p:embed/>
                </p:oleObj>
              </mc:Choice>
              <mc:Fallback>
                <p:oleObj name="Equation" r:id="rId11" imgW="2197100" imgH="1270000" progId="Equation.3">
                  <p:embed/>
                  <p:pic>
                    <p:nvPicPr>
                      <p:cNvPr id="0" name="图片 7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978" y="2900462"/>
                        <a:ext cx="1651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103340" y="2954437"/>
            <a:ext cx="0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179540" y="3014762"/>
          <a:ext cx="57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Equation" r:id="rId13" imgW="762000" imgH="1028700" progId="Equation.3">
                  <p:embed/>
                </p:oleObj>
              </mc:Choice>
              <mc:Fallback>
                <p:oleObj name="Equation" r:id="rId13" imgW="762000" imgH="1028700" progId="Equation.3">
                  <p:embed/>
                  <p:pic>
                    <p:nvPicPr>
                      <p:cNvPr id="0" name="图片 7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540" y="3014762"/>
                        <a:ext cx="571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345978" y="3967262"/>
          <a:ext cx="76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15" imgW="1016000" imgH="1270000" progId="Equation.3">
                  <p:embed/>
                </p:oleObj>
              </mc:Choice>
              <mc:Fallback>
                <p:oleObj name="Equation" r:id="rId15" imgW="1016000" imgH="1270000" progId="Equation.3">
                  <p:embed/>
                  <p:pic>
                    <p:nvPicPr>
                      <p:cNvPr id="0" name="图片 7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978" y="3967262"/>
                        <a:ext cx="76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6" grpId="0" animBg="1"/>
      <p:bldP spid="102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22b9ec-6a88-48dc-b1c6-d5e63dc9cdc2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1320</Words>
  <Application>Microsoft Office PowerPoint</Application>
  <PresentationFormat>全屏显示(4:3)</PresentationFormat>
  <Paragraphs>252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Cambria Math</vt:lpstr>
      <vt:lpstr>Symbol</vt:lpstr>
      <vt:lpstr>1_Office 主题</vt:lpstr>
      <vt:lpstr>Equation</vt:lpstr>
      <vt:lpstr>BMP 图像</vt:lpstr>
      <vt:lpstr>PowerPoint 演示文稿</vt:lpstr>
      <vt:lpstr>PowerPoint 演示文稿</vt:lpstr>
      <vt:lpstr>PowerPoint 演示文稿</vt:lpstr>
      <vt:lpstr>定义1. 设</vt:lpstr>
      <vt:lpstr>PowerPoint 演示文稿</vt:lpstr>
      <vt:lpstr>PowerPoint 演示文稿</vt:lpstr>
      <vt:lpstr>例1. 计算反常积分</vt:lpstr>
      <vt:lpstr>例2.  证明第一类 p 积分</vt:lpstr>
      <vt:lpstr>例3. 计算反常积分</vt:lpstr>
      <vt:lpstr>PowerPoint 演示文稿</vt:lpstr>
      <vt:lpstr>定义2. 设</vt:lpstr>
      <vt:lpstr>说明: </vt:lpstr>
      <vt:lpstr>注意: 若瑕点</vt:lpstr>
      <vt:lpstr>例1. 计算反常积分</vt:lpstr>
      <vt:lpstr>例3. 证明反常积分</vt:lpstr>
      <vt:lpstr>例4.</vt:lpstr>
      <vt:lpstr>定理1 . (比较审敛原理)</vt:lpstr>
      <vt:lpstr>定理2. (比较审敛法 1)</vt:lpstr>
      <vt:lpstr>例1.  判别反常积分</vt:lpstr>
      <vt:lpstr>定理3. (极限审敛法1)</vt:lpstr>
      <vt:lpstr>例2. 判别反常积分</vt:lpstr>
      <vt:lpstr>定理4.</vt:lpstr>
      <vt:lpstr>定义. 设反常积分</vt:lpstr>
      <vt:lpstr>PowerPoint 演示文稿</vt:lpstr>
      <vt:lpstr>定理5. (比较审敛法 2)</vt:lpstr>
      <vt:lpstr>定理5. (极限审敛法2)</vt:lpstr>
      <vt:lpstr>例6. 判定椭圆积分</vt:lpstr>
      <vt:lpstr>类似定理5, 有下列结论:</vt:lpstr>
      <vt:lpstr>PowerPoint 演示文稿</vt:lpstr>
      <vt:lpstr>PowerPoint 演示文稿</vt:lpstr>
      <vt:lpstr>2. 性质</vt:lpstr>
      <vt:lpstr>(2)</vt:lpstr>
      <vt:lpstr>(4)</vt:lpstr>
      <vt:lpstr>PowerPoint 演示文稿</vt:lpstr>
      <vt:lpstr>PowerPoint 演示文稿</vt:lpstr>
      <vt:lpstr>说明:  (1) 有时通过换元 , 反常积分和常义积分可</vt:lpstr>
      <vt:lpstr>练习题  试证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反常积分</dc:title>
  <dc:creator>liuxiongwei</dc:creator>
  <cp:lastModifiedBy>Admin</cp:lastModifiedBy>
  <cp:revision>28</cp:revision>
  <cp:lastPrinted>2014-10-29T14:05:00Z</cp:lastPrinted>
  <dcterms:created xsi:type="dcterms:W3CDTF">2014-02-05T03:07:00Z</dcterms:created>
  <dcterms:modified xsi:type="dcterms:W3CDTF">2022-11-30T08:38:06Z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B64E2A68685248A4B83D715C609054D2</vt:lpwstr>
  </property>
  <property fmtid="{D5CDD505-2E9C-101B-9397-08002B2CF9AE}" pid="3" name="KSOProductBuildVer">
    <vt:lpwstr>2052-11.1.0.11744</vt:lpwstr>
  </property>
</Properties>
</file>