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97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371" r:id="rId10"/>
    <p:sldId id="336" r:id="rId11"/>
    <p:sldId id="337" r:id="rId12"/>
    <p:sldId id="401" r:id="rId13"/>
    <p:sldId id="399" r:id="rId14"/>
    <p:sldId id="400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50" r:id="rId26"/>
    <p:sldId id="351" r:id="rId27"/>
    <p:sldId id="352" r:id="rId28"/>
    <p:sldId id="353" r:id="rId29"/>
    <p:sldId id="354" r:id="rId30"/>
    <p:sldId id="355" r:id="rId31"/>
    <p:sldId id="360" r:id="rId32"/>
  </p:sldIdLst>
  <p:sldSz cx="9144000" cy="6858000" type="screen4x3"/>
  <p:notesSz cx="7099300" cy="10234613"/>
  <p:custShowLst>
    <p:custShow name="更多分割" id="0">
      <p:sldLst/>
    </p:custShow>
  </p:custShowLst>
  <p:custDataLst>
    <p:tags r:id="rId3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幼圆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幼圆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幼圆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幼圆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幼圆" pitchFamily="49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幼圆" pitchFamily="49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幼圆" pitchFamily="49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幼圆" pitchFamily="49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幼圆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C00"/>
    <a:srgbClr val="0000CC"/>
    <a:srgbClr val="FFFF00"/>
    <a:srgbClr val="EE869F"/>
    <a:srgbClr val="0000FF"/>
    <a:srgbClr val="0066FF"/>
    <a:srgbClr val="00004C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5" autoAdjust="0"/>
    <p:restoredTop sz="94692" autoAdjust="0"/>
  </p:normalViewPr>
  <p:slideViewPr>
    <p:cSldViewPr>
      <p:cViewPr varScale="1">
        <p:scale>
          <a:sx n="109" d="100"/>
          <a:sy n="109" d="100"/>
        </p:scale>
        <p:origin x="32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wmf"/><Relationship Id="rId1" Type="http://schemas.openxmlformats.org/officeDocument/2006/relationships/image" Target="../media/image5.emf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3" Type="http://schemas.openxmlformats.org/officeDocument/2006/relationships/image" Target="../media/image87.emf"/><Relationship Id="rId7" Type="http://schemas.openxmlformats.org/officeDocument/2006/relationships/image" Target="../media/image91.emf"/><Relationship Id="rId12" Type="http://schemas.openxmlformats.org/officeDocument/2006/relationships/image" Target="../media/image96.emf"/><Relationship Id="rId2" Type="http://schemas.openxmlformats.org/officeDocument/2006/relationships/image" Target="../media/image86.emf"/><Relationship Id="rId1" Type="http://schemas.openxmlformats.org/officeDocument/2006/relationships/image" Target="../media/image85.emf"/><Relationship Id="rId6" Type="http://schemas.openxmlformats.org/officeDocument/2006/relationships/image" Target="../media/image90.emf"/><Relationship Id="rId11" Type="http://schemas.openxmlformats.org/officeDocument/2006/relationships/image" Target="../media/image95.emf"/><Relationship Id="rId5" Type="http://schemas.openxmlformats.org/officeDocument/2006/relationships/image" Target="../media/image89.emf"/><Relationship Id="rId10" Type="http://schemas.openxmlformats.org/officeDocument/2006/relationships/image" Target="../media/image94.emf"/><Relationship Id="rId4" Type="http://schemas.openxmlformats.org/officeDocument/2006/relationships/image" Target="../media/image88.emf"/><Relationship Id="rId9" Type="http://schemas.openxmlformats.org/officeDocument/2006/relationships/image" Target="../media/image93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emf"/><Relationship Id="rId7" Type="http://schemas.openxmlformats.org/officeDocument/2006/relationships/image" Target="../media/image103.emf"/><Relationship Id="rId2" Type="http://schemas.openxmlformats.org/officeDocument/2006/relationships/image" Target="../media/image98.emf"/><Relationship Id="rId1" Type="http://schemas.openxmlformats.org/officeDocument/2006/relationships/image" Target="../media/image97.emf"/><Relationship Id="rId6" Type="http://schemas.openxmlformats.org/officeDocument/2006/relationships/image" Target="../media/image102.emf"/><Relationship Id="rId5" Type="http://schemas.openxmlformats.org/officeDocument/2006/relationships/image" Target="../media/image101.emf"/><Relationship Id="rId4" Type="http://schemas.openxmlformats.org/officeDocument/2006/relationships/image" Target="../media/image100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emf"/><Relationship Id="rId2" Type="http://schemas.openxmlformats.org/officeDocument/2006/relationships/image" Target="../media/image105.emf"/><Relationship Id="rId1" Type="http://schemas.openxmlformats.org/officeDocument/2006/relationships/image" Target="../media/image104.emf"/><Relationship Id="rId5" Type="http://schemas.openxmlformats.org/officeDocument/2006/relationships/image" Target="../media/image108.emf"/><Relationship Id="rId4" Type="http://schemas.openxmlformats.org/officeDocument/2006/relationships/image" Target="../media/image107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emf"/><Relationship Id="rId2" Type="http://schemas.openxmlformats.org/officeDocument/2006/relationships/image" Target="../media/image110.emf"/><Relationship Id="rId1" Type="http://schemas.openxmlformats.org/officeDocument/2006/relationships/image" Target="../media/image109.emf"/><Relationship Id="rId4" Type="http://schemas.openxmlformats.org/officeDocument/2006/relationships/image" Target="../media/image112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emf"/><Relationship Id="rId3" Type="http://schemas.openxmlformats.org/officeDocument/2006/relationships/image" Target="../media/image115.emf"/><Relationship Id="rId7" Type="http://schemas.openxmlformats.org/officeDocument/2006/relationships/image" Target="../media/image119.emf"/><Relationship Id="rId2" Type="http://schemas.openxmlformats.org/officeDocument/2006/relationships/image" Target="../media/image114.emf"/><Relationship Id="rId1" Type="http://schemas.openxmlformats.org/officeDocument/2006/relationships/image" Target="../media/image113.emf"/><Relationship Id="rId6" Type="http://schemas.openxmlformats.org/officeDocument/2006/relationships/image" Target="../media/image118.emf"/><Relationship Id="rId5" Type="http://schemas.openxmlformats.org/officeDocument/2006/relationships/image" Target="../media/image117.emf"/><Relationship Id="rId10" Type="http://schemas.openxmlformats.org/officeDocument/2006/relationships/image" Target="../media/image122.emf"/><Relationship Id="rId4" Type="http://schemas.openxmlformats.org/officeDocument/2006/relationships/image" Target="../media/image116.emf"/><Relationship Id="rId9" Type="http://schemas.openxmlformats.org/officeDocument/2006/relationships/image" Target="../media/image121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image" Target="../media/image125.emf"/><Relationship Id="rId7" Type="http://schemas.openxmlformats.org/officeDocument/2006/relationships/image" Target="../media/image129.emf"/><Relationship Id="rId2" Type="http://schemas.openxmlformats.org/officeDocument/2006/relationships/image" Target="../media/image124.emf"/><Relationship Id="rId1" Type="http://schemas.openxmlformats.org/officeDocument/2006/relationships/image" Target="../media/image123.emf"/><Relationship Id="rId6" Type="http://schemas.openxmlformats.org/officeDocument/2006/relationships/image" Target="../media/image128.emf"/><Relationship Id="rId11" Type="http://schemas.openxmlformats.org/officeDocument/2006/relationships/image" Target="../media/image133.emf"/><Relationship Id="rId5" Type="http://schemas.openxmlformats.org/officeDocument/2006/relationships/image" Target="../media/image127.emf"/><Relationship Id="rId10" Type="http://schemas.openxmlformats.org/officeDocument/2006/relationships/image" Target="../media/image132.emf"/><Relationship Id="rId4" Type="http://schemas.openxmlformats.org/officeDocument/2006/relationships/image" Target="../media/image126.emf"/><Relationship Id="rId9" Type="http://schemas.openxmlformats.org/officeDocument/2006/relationships/image" Target="../media/image131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emf"/><Relationship Id="rId13" Type="http://schemas.openxmlformats.org/officeDocument/2006/relationships/image" Target="../media/image146.emf"/><Relationship Id="rId3" Type="http://schemas.openxmlformats.org/officeDocument/2006/relationships/image" Target="../media/image136.emf"/><Relationship Id="rId7" Type="http://schemas.openxmlformats.org/officeDocument/2006/relationships/image" Target="../media/image140.emf"/><Relationship Id="rId12" Type="http://schemas.openxmlformats.org/officeDocument/2006/relationships/image" Target="../media/image145.emf"/><Relationship Id="rId2" Type="http://schemas.openxmlformats.org/officeDocument/2006/relationships/image" Target="../media/image135.emf"/><Relationship Id="rId1" Type="http://schemas.openxmlformats.org/officeDocument/2006/relationships/image" Target="../media/image134.emf"/><Relationship Id="rId6" Type="http://schemas.openxmlformats.org/officeDocument/2006/relationships/image" Target="../media/image139.emf"/><Relationship Id="rId11" Type="http://schemas.openxmlformats.org/officeDocument/2006/relationships/image" Target="../media/image144.emf"/><Relationship Id="rId5" Type="http://schemas.openxmlformats.org/officeDocument/2006/relationships/image" Target="../media/image138.emf"/><Relationship Id="rId15" Type="http://schemas.openxmlformats.org/officeDocument/2006/relationships/image" Target="../media/image148.emf"/><Relationship Id="rId10" Type="http://schemas.openxmlformats.org/officeDocument/2006/relationships/image" Target="../media/image143.emf"/><Relationship Id="rId4" Type="http://schemas.openxmlformats.org/officeDocument/2006/relationships/image" Target="../media/image137.emf"/><Relationship Id="rId9" Type="http://schemas.openxmlformats.org/officeDocument/2006/relationships/image" Target="../media/image142.emf"/><Relationship Id="rId14" Type="http://schemas.openxmlformats.org/officeDocument/2006/relationships/image" Target="../media/image147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emf"/><Relationship Id="rId13" Type="http://schemas.openxmlformats.org/officeDocument/2006/relationships/image" Target="../media/image161.emf"/><Relationship Id="rId3" Type="http://schemas.openxmlformats.org/officeDocument/2006/relationships/image" Target="../media/image151.emf"/><Relationship Id="rId7" Type="http://schemas.openxmlformats.org/officeDocument/2006/relationships/image" Target="../media/image155.emf"/><Relationship Id="rId12" Type="http://schemas.openxmlformats.org/officeDocument/2006/relationships/image" Target="../media/image160.emf"/><Relationship Id="rId2" Type="http://schemas.openxmlformats.org/officeDocument/2006/relationships/image" Target="../media/image150.emf"/><Relationship Id="rId1" Type="http://schemas.openxmlformats.org/officeDocument/2006/relationships/image" Target="../media/image149.emf"/><Relationship Id="rId6" Type="http://schemas.openxmlformats.org/officeDocument/2006/relationships/image" Target="../media/image154.emf"/><Relationship Id="rId11" Type="http://schemas.openxmlformats.org/officeDocument/2006/relationships/image" Target="../media/image159.emf"/><Relationship Id="rId5" Type="http://schemas.openxmlformats.org/officeDocument/2006/relationships/image" Target="../media/image153.emf"/><Relationship Id="rId15" Type="http://schemas.openxmlformats.org/officeDocument/2006/relationships/image" Target="../media/image163.emf"/><Relationship Id="rId10" Type="http://schemas.openxmlformats.org/officeDocument/2006/relationships/image" Target="../media/image158.emf"/><Relationship Id="rId4" Type="http://schemas.openxmlformats.org/officeDocument/2006/relationships/image" Target="../media/image152.emf"/><Relationship Id="rId9" Type="http://schemas.openxmlformats.org/officeDocument/2006/relationships/image" Target="../media/image157.emf"/><Relationship Id="rId14" Type="http://schemas.openxmlformats.org/officeDocument/2006/relationships/image" Target="../media/image162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emf"/><Relationship Id="rId13" Type="http://schemas.openxmlformats.org/officeDocument/2006/relationships/image" Target="../media/image176.emf"/><Relationship Id="rId3" Type="http://schemas.openxmlformats.org/officeDocument/2006/relationships/image" Target="../media/image166.emf"/><Relationship Id="rId7" Type="http://schemas.openxmlformats.org/officeDocument/2006/relationships/image" Target="../media/image170.emf"/><Relationship Id="rId12" Type="http://schemas.openxmlformats.org/officeDocument/2006/relationships/image" Target="../media/image175.emf"/><Relationship Id="rId2" Type="http://schemas.openxmlformats.org/officeDocument/2006/relationships/image" Target="../media/image165.emf"/><Relationship Id="rId1" Type="http://schemas.openxmlformats.org/officeDocument/2006/relationships/image" Target="../media/image164.emf"/><Relationship Id="rId6" Type="http://schemas.openxmlformats.org/officeDocument/2006/relationships/image" Target="../media/image169.wmf"/><Relationship Id="rId11" Type="http://schemas.openxmlformats.org/officeDocument/2006/relationships/image" Target="../media/image174.emf"/><Relationship Id="rId5" Type="http://schemas.openxmlformats.org/officeDocument/2006/relationships/image" Target="../media/image168.emf"/><Relationship Id="rId10" Type="http://schemas.openxmlformats.org/officeDocument/2006/relationships/image" Target="../media/image173.emf"/><Relationship Id="rId4" Type="http://schemas.openxmlformats.org/officeDocument/2006/relationships/image" Target="../media/image167.emf"/><Relationship Id="rId9" Type="http://schemas.openxmlformats.org/officeDocument/2006/relationships/image" Target="../media/image172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emf"/><Relationship Id="rId13" Type="http://schemas.openxmlformats.org/officeDocument/2006/relationships/image" Target="../media/image189.emf"/><Relationship Id="rId18" Type="http://schemas.openxmlformats.org/officeDocument/2006/relationships/image" Target="../media/image194.emf"/><Relationship Id="rId3" Type="http://schemas.openxmlformats.org/officeDocument/2006/relationships/image" Target="../media/image179.emf"/><Relationship Id="rId21" Type="http://schemas.openxmlformats.org/officeDocument/2006/relationships/image" Target="../media/image197.emf"/><Relationship Id="rId7" Type="http://schemas.openxmlformats.org/officeDocument/2006/relationships/image" Target="../media/image183.emf"/><Relationship Id="rId12" Type="http://schemas.openxmlformats.org/officeDocument/2006/relationships/image" Target="../media/image188.wmf"/><Relationship Id="rId17" Type="http://schemas.openxmlformats.org/officeDocument/2006/relationships/image" Target="../media/image193.emf"/><Relationship Id="rId2" Type="http://schemas.openxmlformats.org/officeDocument/2006/relationships/image" Target="../media/image178.emf"/><Relationship Id="rId16" Type="http://schemas.openxmlformats.org/officeDocument/2006/relationships/image" Target="../media/image192.emf"/><Relationship Id="rId20" Type="http://schemas.openxmlformats.org/officeDocument/2006/relationships/image" Target="../media/image196.emf"/><Relationship Id="rId1" Type="http://schemas.openxmlformats.org/officeDocument/2006/relationships/image" Target="../media/image177.emf"/><Relationship Id="rId6" Type="http://schemas.openxmlformats.org/officeDocument/2006/relationships/image" Target="../media/image182.emf"/><Relationship Id="rId11" Type="http://schemas.openxmlformats.org/officeDocument/2006/relationships/image" Target="../media/image187.emf"/><Relationship Id="rId5" Type="http://schemas.openxmlformats.org/officeDocument/2006/relationships/image" Target="../media/image181.emf"/><Relationship Id="rId15" Type="http://schemas.openxmlformats.org/officeDocument/2006/relationships/image" Target="../media/image191.png"/><Relationship Id="rId10" Type="http://schemas.openxmlformats.org/officeDocument/2006/relationships/image" Target="../media/image186.emf"/><Relationship Id="rId19" Type="http://schemas.openxmlformats.org/officeDocument/2006/relationships/image" Target="../media/image195.emf"/><Relationship Id="rId4" Type="http://schemas.openxmlformats.org/officeDocument/2006/relationships/image" Target="../media/image180.emf"/><Relationship Id="rId9" Type="http://schemas.openxmlformats.org/officeDocument/2006/relationships/image" Target="../media/image185.emf"/><Relationship Id="rId14" Type="http://schemas.openxmlformats.org/officeDocument/2006/relationships/image" Target="../media/image190.wmf"/><Relationship Id="rId22" Type="http://schemas.openxmlformats.org/officeDocument/2006/relationships/image" Target="../media/image198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image" Target="../media/image25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12" Type="http://schemas.openxmlformats.org/officeDocument/2006/relationships/image" Target="../media/image24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6" Type="http://schemas.openxmlformats.org/officeDocument/2006/relationships/image" Target="../media/image18.emf"/><Relationship Id="rId11" Type="http://schemas.openxmlformats.org/officeDocument/2006/relationships/image" Target="../media/image23.emf"/><Relationship Id="rId5" Type="http://schemas.openxmlformats.org/officeDocument/2006/relationships/image" Target="../media/image17.emf"/><Relationship Id="rId15" Type="http://schemas.openxmlformats.org/officeDocument/2006/relationships/image" Target="../media/image27.emf"/><Relationship Id="rId10" Type="http://schemas.openxmlformats.org/officeDocument/2006/relationships/image" Target="../media/image22.emf"/><Relationship Id="rId4" Type="http://schemas.openxmlformats.org/officeDocument/2006/relationships/image" Target="../media/image16.emf"/><Relationship Id="rId9" Type="http://schemas.openxmlformats.org/officeDocument/2006/relationships/image" Target="../media/image21.emf"/><Relationship Id="rId14" Type="http://schemas.openxmlformats.org/officeDocument/2006/relationships/image" Target="../media/image26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emf"/><Relationship Id="rId3" Type="http://schemas.openxmlformats.org/officeDocument/2006/relationships/image" Target="../media/image201.emf"/><Relationship Id="rId7" Type="http://schemas.openxmlformats.org/officeDocument/2006/relationships/image" Target="../media/image205.emf"/><Relationship Id="rId2" Type="http://schemas.openxmlformats.org/officeDocument/2006/relationships/image" Target="../media/image200.emf"/><Relationship Id="rId1" Type="http://schemas.openxmlformats.org/officeDocument/2006/relationships/image" Target="../media/image199.wmf"/><Relationship Id="rId6" Type="http://schemas.openxmlformats.org/officeDocument/2006/relationships/image" Target="../media/image204.wmf"/><Relationship Id="rId5" Type="http://schemas.openxmlformats.org/officeDocument/2006/relationships/image" Target="../media/image203.emf"/><Relationship Id="rId10" Type="http://schemas.openxmlformats.org/officeDocument/2006/relationships/image" Target="../media/image208.emf"/><Relationship Id="rId4" Type="http://schemas.openxmlformats.org/officeDocument/2006/relationships/image" Target="../media/image202.emf"/><Relationship Id="rId9" Type="http://schemas.openxmlformats.org/officeDocument/2006/relationships/image" Target="../media/image207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emf"/><Relationship Id="rId13" Type="http://schemas.openxmlformats.org/officeDocument/2006/relationships/image" Target="../media/image221.emf"/><Relationship Id="rId3" Type="http://schemas.openxmlformats.org/officeDocument/2006/relationships/image" Target="../media/image211.emf"/><Relationship Id="rId7" Type="http://schemas.openxmlformats.org/officeDocument/2006/relationships/image" Target="../media/image215.emf"/><Relationship Id="rId12" Type="http://schemas.openxmlformats.org/officeDocument/2006/relationships/image" Target="../media/image220.emf"/><Relationship Id="rId2" Type="http://schemas.openxmlformats.org/officeDocument/2006/relationships/image" Target="../media/image210.emf"/><Relationship Id="rId1" Type="http://schemas.openxmlformats.org/officeDocument/2006/relationships/image" Target="../media/image209.emf"/><Relationship Id="rId6" Type="http://schemas.openxmlformats.org/officeDocument/2006/relationships/image" Target="../media/image214.emf"/><Relationship Id="rId11" Type="http://schemas.openxmlformats.org/officeDocument/2006/relationships/image" Target="../media/image219.emf"/><Relationship Id="rId5" Type="http://schemas.openxmlformats.org/officeDocument/2006/relationships/image" Target="../media/image213.emf"/><Relationship Id="rId15" Type="http://schemas.openxmlformats.org/officeDocument/2006/relationships/image" Target="../media/image223.emf"/><Relationship Id="rId10" Type="http://schemas.openxmlformats.org/officeDocument/2006/relationships/image" Target="../media/image218.wmf"/><Relationship Id="rId4" Type="http://schemas.openxmlformats.org/officeDocument/2006/relationships/image" Target="../media/image212.emf"/><Relationship Id="rId9" Type="http://schemas.openxmlformats.org/officeDocument/2006/relationships/image" Target="../media/image217.wmf"/><Relationship Id="rId14" Type="http://schemas.openxmlformats.org/officeDocument/2006/relationships/image" Target="../media/image222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emf"/><Relationship Id="rId13" Type="http://schemas.openxmlformats.org/officeDocument/2006/relationships/image" Target="../media/image236.emf"/><Relationship Id="rId3" Type="http://schemas.openxmlformats.org/officeDocument/2006/relationships/image" Target="../media/image226.emf"/><Relationship Id="rId7" Type="http://schemas.openxmlformats.org/officeDocument/2006/relationships/image" Target="../media/image230.emf"/><Relationship Id="rId12" Type="http://schemas.openxmlformats.org/officeDocument/2006/relationships/image" Target="../media/image235.emf"/><Relationship Id="rId17" Type="http://schemas.openxmlformats.org/officeDocument/2006/relationships/image" Target="../media/image240.emf"/><Relationship Id="rId2" Type="http://schemas.openxmlformats.org/officeDocument/2006/relationships/image" Target="../media/image225.emf"/><Relationship Id="rId16" Type="http://schemas.openxmlformats.org/officeDocument/2006/relationships/image" Target="../media/image239.emf"/><Relationship Id="rId1" Type="http://schemas.openxmlformats.org/officeDocument/2006/relationships/image" Target="../media/image224.emf"/><Relationship Id="rId6" Type="http://schemas.openxmlformats.org/officeDocument/2006/relationships/image" Target="../media/image229.emf"/><Relationship Id="rId11" Type="http://schemas.openxmlformats.org/officeDocument/2006/relationships/image" Target="../media/image234.emf"/><Relationship Id="rId5" Type="http://schemas.openxmlformats.org/officeDocument/2006/relationships/image" Target="../media/image228.emf"/><Relationship Id="rId15" Type="http://schemas.openxmlformats.org/officeDocument/2006/relationships/image" Target="../media/image238.emf"/><Relationship Id="rId10" Type="http://schemas.openxmlformats.org/officeDocument/2006/relationships/image" Target="../media/image233.emf"/><Relationship Id="rId4" Type="http://schemas.openxmlformats.org/officeDocument/2006/relationships/image" Target="../media/image227.emf"/><Relationship Id="rId9" Type="http://schemas.openxmlformats.org/officeDocument/2006/relationships/image" Target="../media/image232.emf"/><Relationship Id="rId14" Type="http://schemas.openxmlformats.org/officeDocument/2006/relationships/image" Target="../media/image237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emf"/><Relationship Id="rId13" Type="http://schemas.openxmlformats.org/officeDocument/2006/relationships/image" Target="../media/image253.emf"/><Relationship Id="rId3" Type="http://schemas.openxmlformats.org/officeDocument/2006/relationships/image" Target="../media/image243.emf"/><Relationship Id="rId7" Type="http://schemas.openxmlformats.org/officeDocument/2006/relationships/image" Target="../media/image247.emf"/><Relationship Id="rId12" Type="http://schemas.openxmlformats.org/officeDocument/2006/relationships/image" Target="../media/image252.emf"/><Relationship Id="rId2" Type="http://schemas.openxmlformats.org/officeDocument/2006/relationships/image" Target="../media/image242.emf"/><Relationship Id="rId1" Type="http://schemas.openxmlformats.org/officeDocument/2006/relationships/image" Target="../media/image241.emf"/><Relationship Id="rId6" Type="http://schemas.openxmlformats.org/officeDocument/2006/relationships/image" Target="../media/image246.emf"/><Relationship Id="rId11" Type="http://schemas.openxmlformats.org/officeDocument/2006/relationships/image" Target="../media/image251.emf"/><Relationship Id="rId5" Type="http://schemas.openxmlformats.org/officeDocument/2006/relationships/image" Target="../media/image245.emf"/><Relationship Id="rId10" Type="http://schemas.openxmlformats.org/officeDocument/2006/relationships/image" Target="../media/image250.emf"/><Relationship Id="rId4" Type="http://schemas.openxmlformats.org/officeDocument/2006/relationships/image" Target="../media/image244.emf"/><Relationship Id="rId9" Type="http://schemas.openxmlformats.org/officeDocument/2006/relationships/image" Target="../media/image249.emf"/><Relationship Id="rId14" Type="http://schemas.openxmlformats.org/officeDocument/2006/relationships/image" Target="../media/image254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2.emf"/><Relationship Id="rId13" Type="http://schemas.openxmlformats.org/officeDocument/2006/relationships/image" Target="../media/image267.emf"/><Relationship Id="rId3" Type="http://schemas.openxmlformats.org/officeDocument/2006/relationships/image" Target="../media/image257.emf"/><Relationship Id="rId7" Type="http://schemas.openxmlformats.org/officeDocument/2006/relationships/image" Target="../media/image261.emf"/><Relationship Id="rId12" Type="http://schemas.openxmlformats.org/officeDocument/2006/relationships/image" Target="../media/image266.emf"/><Relationship Id="rId2" Type="http://schemas.openxmlformats.org/officeDocument/2006/relationships/image" Target="../media/image256.emf"/><Relationship Id="rId16" Type="http://schemas.openxmlformats.org/officeDocument/2006/relationships/image" Target="../media/image270.emf"/><Relationship Id="rId1" Type="http://schemas.openxmlformats.org/officeDocument/2006/relationships/image" Target="../media/image255.emf"/><Relationship Id="rId6" Type="http://schemas.openxmlformats.org/officeDocument/2006/relationships/image" Target="../media/image260.emf"/><Relationship Id="rId11" Type="http://schemas.openxmlformats.org/officeDocument/2006/relationships/image" Target="../media/image265.emf"/><Relationship Id="rId5" Type="http://schemas.openxmlformats.org/officeDocument/2006/relationships/image" Target="../media/image259.emf"/><Relationship Id="rId15" Type="http://schemas.openxmlformats.org/officeDocument/2006/relationships/image" Target="../media/image269.emf"/><Relationship Id="rId10" Type="http://schemas.openxmlformats.org/officeDocument/2006/relationships/image" Target="../media/image264.emf"/><Relationship Id="rId4" Type="http://schemas.openxmlformats.org/officeDocument/2006/relationships/image" Target="../media/image258.emf"/><Relationship Id="rId9" Type="http://schemas.openxmlformats.org/officeDocument/2006/relationships/image" Target="../media/image263.emf"/><Relationship Id="rId14" Type="http://schemas.openxmlformats.org/officeDocument/2006/relationships/image" Target="../media/image26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1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emf"/><Relationship Id="rId13" Type="http://schemas.openxmlformats.org/officeDocument/2006/relationships/image" Target="../media/image284.emf"/><Relationship Id="rId18" Type="http://schemas.openxmlformats.org/officeDocument/2006/relationships/image" Target="../media/image289.emf"/><Relationship Id="rId3" Type="http://schemas.openxmlformats.org/officeDocument/2006/relationships/image" Target="../media/image274.wmf"/><Relationship Id="rId21" Type="http://schemas.openxmlformats.org/officeDocument/2006/relationships/image" Target="../media/image292.emf"/><Relationship Id="rId7" Type="http://schemas.openxmlformats.org/officeDocument/2006/relationships/image" Target="../media/image278.emf"/><Relationship Id="rId12" Type="http://schemas.openxmlformats.org/officeDocument/2006/relationships/image" Target="../media/image283.emf"/><Relationship Id="rId17" Type="http://schemas.openxmlformats.org/officeDocument/2006/relationships/image" Target="../media/image288.emf"/><Relationship Id="rId2" Type="http://schemas.openxmlformats.org/officeDocument/2006/relationships/image" Target="../media/image273.emf"/><Relationship Id="rId16" Type="http://schemas.openxmlformats.org/officeDocument/2006/relationships/image" Target="../media/image287.emf"/><Relationship Id="rId20" Type="http://schemas.openxmlformats.org/officeDocument/2006/relationships/image" Target="../media/image291.emf"/><Relationship Id="rId1" Type="http://schemas.openxmlformats.org/officeDocument/2006/relationships/image" Target="../media/image272.wmf"/><Relationship Id="rId6" Type="http://schemas.openxmlformats.org/officeDocument/2006/relationships/image" Target="../media/image277.emf"/><Relationship Id="rId11" Type="http://schemas.openxmlformats.org/officeDocument/2006/relationships/image" Target="../media/image282.emf"/><Relationship Id="rId5" Type="http://schemas.openxmlformats.org/officeDocument/2006/relationships/image" Target="../media/image276.emf"/><Relationship Id="rId15" Type="http://schemas.openxmlformats.org/officeDocument/2006/relationships/image" Target="../media/image286.emf"/><Relationship Id="rId10" Type="http://schemas.openxmlformats.org/officeDocument/2006/relationships/image" Target="../media/image281.emf"/><Relationship Id="rId19" Type="http://schemas.openxmlformats.org/officeDocument/2006/relationships/image" Target="../media/image290.emf"/><Relationship Id="rId4" Type="http://schemas.openxmlformats.org/officeDocument/2006/relationships/image" Target="../media/image275.emf"/><Relationship Id="rId9" Type="http://schemas.openxmlformats.org/officeDocument/2006/relationships/image" Target="../media/image280.emf"/><Relationship Id="rId14" Type="http://schemas.openxmlformats.org/officeDocument/2006/relationships/image" Target="../media/image285.e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emf"/><Relationship Id="rId13" Type="http://schemas.openxmlformats.org/officeDocument/2006/relationships/image" Target="../media/image305.emf"/><Relationship Id="rId18" Type="http://schemas.openxmlformats.org/officeDocument/2006/relationships/image" Target="../media/image310.emf"/><Relationship Id="rId3" Type="http://schemas.openxmlformats.org/officeDocument/2006/relationships/image" Target="../media/image295.emf"/><Relationship Id="rId21" Type="http://schemas.openxmlformats.org/officeDocument/2006/relationships/image" Target="../media/image313.emf"/><Relationship Id="rId7" Type="http://schemas.openxmlformats.org/officeDocument/2006/relationships/image" Target="../media/image299.emf"/><Relationship Id="rId12" Type="http://schemas.openxmlformats.org/officeDocument/2006/relationships/image" Target="../media/image304.emf"/><Relationship Id="rId17" Type="http://schemas.openxmlformats.org/officeDocument/2006/relationships/image" Target="../media/image309.emf"/><Relationship Id="rId2" Type="http://schemas.openxmlformats.org/officeDocument/2006/relationships/image" Target="../media/image294.emf"/><Relationship Id="rId16" Type="http://schemas.openxmlformats.org/officeDocument/2006/relationships/image" Target="../media/image308.emf"/><Relationship Id="rId20" Type="http://schemas.openxmlformats.org/officeDocument/2006/relationships/image" Target="../media/image312.emf"/><Relationship Id="rId1" Type="http://schemas.openxmlformats.org/officeDocument/2006/relationships/image" Target="../media/image293.emf"/><Relationship Id="rId6" Type="http://schemas.openxmlformats.org/officeDocument/2006/relationships/image" Target="../media/image298.emf"/><Relationship Id="rId11" Type="http://schemas.openxmlformats.org/officeDocument/2006/relationships/image" Target="../media/image303.emf"/><Relationship Id="rId5" Type="http://schemas.openxmlformats.org/officeDocument/2006/relationships/image" Target="../media/image297.emf"/><Relationship Id="rId15" Type="http://schemas.openxmlformats.org/officeDocument/2006/relationships/image" Target="../media/image307.emf"/><Relationship Id="rId10" Type="http://schemas.openxmlformats.org/officeDocument/2006/relationships/image" Target="../media/image302.emf"/><Relationship Id="rId19" Type="http://schemas.openxmlformats.org/officeDocument/2006/relationships/image" Target="../media/image311.emf"/><Relationship Id="rId4" Type="http://schemas.openxmlformats.org/officeDocument/2006/relationships/image" Target="../media/image296.emf"/><Relationship Id="rId9" Type="http://schemas.openxmlformats.org/officeDocument/2006/relationships/image" Target="../media/image301.emf"/><Relationship Id="rId14" Type="http://schemas.openxmlformats.org/officeDocument/2006/relationships/image" Target="../media/image306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6.wmf"/><Relationship Id="rId2" Type="http://schemas.openxmlformats.org/officeDocument/2006/relationships/image" Target="../media/image315.wmf"/><Relationship Id="rId1" Type="http://schemas.openxmlformats.org/officeDocument/2006/relationships/image" Target="../media/image314.wmf"/><Relationship Id="rId4" Type="http://schemas.openxmlformats.org/officeDocument/2006/relationships/image" Target="../media/image31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30.emf"/><Relationship Id="rId7" Type="http://schemas.openxmlformats.org/officeDocument/2006/relationships/image" Target="../media/image34.emf"/><Relationship Id="rId12" Type="http://schemas.openxmlformats.org/officeDocument/2006/relationships/image" Target="../media/image39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6" Type="http://schemas.openxmlformats.org/officeDocument/2006/relationships/image" Target="../media/image33.emf"/><Relationship Id="rId11" Type="http://schemas.openxmlformats.org/officeDocument/2006/relationships/image" Target="../media/image38.emf"/><Relationship Id="rId5" Type="http://schemas.openxmlformats.org/officeDocument/2006/relationships/image" Target="../media/image32.emf"/><Relationship Id="rId10" Type="http://schemas.openxmlformats.org/officeDocument/2006/relationships/image" Target="../media/image37.emf"/><Relationship Id="rId4" Type="http://schemas.openxmlformats.org/officeDocument/2006/relationships/image" Target="../media/image31.emf"/><Relationship Id="rId9" Type="http://schemas.openxmlformats.org/officeDocument/2006/relationships/image" Target="../media/image36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image" Target="../media/image42.emf"/><Relationship Id="rId7" Type="http://schemas.openxmlformats.org/officeDocument/2006/relationships/image" Target="../media/image46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10" Type="http://schemas.openxmlformats.org/officeDocument/2006/relationships/image" Target="../media/image49.emf"/><Relationship Id="rId4" Type="http://schemas.openxmlformats.org/officeDocument/2006/relationships/image" Target="../media/image43.emf"/><Relationship Id="rId9" Type="http://schemas.openxmlformats.org/officeDocument/2006/relationships/image" Target="../media/image4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wmf"/><Relationship Id="rId1" Type="http://schemas.openxmlformats.org/officeDocument/2006/relationships/image" Target="../media/image50.emf"/><Relationship Id="rId5" Type="http://schemas.openxmlformats.org/officeDocument/2006/relationships/image" Target="../media/image54.emf"/><Relationship Id="rId4" Type="http://schemas.openxmlformats.org/officeDocument/2006/relationships/image" Target="../media/image53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image" Target="../media/image57.emf"/><Relationship Id="rId7" Type="http://schemas.openxmlformats.org/officeDocument/2006/relationships/image" Target="../media/image61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Relationship Id="rId6" Type="http://schemas.openxmlformats.org/officeDocument/2006/relationships/image" Target="../media/image60.emf"/><Relationship Id="rId5" Type="http://schemas.openxmlformats.org/officeDocument/2006/relationships/image" Target="../media/image59.emf"/><Relationship Id="rId4" Type="http://schemas.openxmlformats.org/officeDocument/2006/relationships/image" Target="../media/image58.emf"/><Relationship Id="rId9" Type="http://schemas.openxmlformats.org/officeDocument/2006/relationships/image" Target="../media/image63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13" Type="http://schemas.openxmlformats.org/officeDocument/2006/relationships/image" Target="../media/image78.emf"/><Relationship Id="rId3" Type="http://schemas.openxmlformats.org/officeDocument/2006/relationships/image" Target="../media/image68.emf"/><Relationship Id="rId7" Type="http://schemas.openxmlformats.org/officeDocument/2006/relationships/image" Target="../media/image72.emf"/><Relationship Id="rId12" Type="http://schemas.openxmlformats.org/officeDocument/2006/relationships/image" Target="../media/image77.emf"/><Relationship Id="rId2" Type="http://schemas.openxmlformats.org/officeDocument/2006/relationships/image" Target="../media/image67.emf"/><Relationship Id="rId1" Type="http://schemas.openxmlformats.org/officeDocument/2006/relationships/image" Target="../media/image66.wmf"/><Relationship Id="rId6" Type="http://schemas.openxmlformats.org/officeDocument/2006/relationships/image" Target="../media/image71.emf"/><Relationship Id="rId11" Type="http://schemas.openxmlformats.org/officeDocument/2006/relationships/image" Target="../media/image76.emf"/><Relationship Id="rId5" Type="http://schemas.openxmlformats.org/officeDocument/2006/relationships/image" Target="../media/image70.emf"/><Relationship Id="rId15" Type="http://schemas.openxmlformats.org/officeDocument/2006/relationships/image" Target="../media/image80.emf"/><Relationship Id="rId10" Type="http://schemas.openxmlformats.org/officeDocument/2006/relationships/image" Target="../media/image75.emf"/><Relationship Id="rId4" Type="http://schemas.openxmlformats.org/officeDocument/2006/relationships/image" Target="../media/image69.emf"/><Relationship Id="rId9" Type="http://schemas.openxmlformats.org/officeDocument/2006/relationships/image" Target="../media/image74.emf"/><Relationship Id="rId14" Type="http://schemas.openxmlformats.org/officeDocument/2006/relationships/image" Target="../media/image7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4" Type="http://schemas.openxmlformats.org/officeDocument/2006/relationships/image" Target="../media/image8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smtClean="0"/>
              <a:t>第</a:t>
            </a:r>
            <a:r>
              <a:rPr lang="en-US" altLang="zh-CN" smtClean="0"/>
              <a:t>38</a:t>
            </a:r>
            <a:r>
              <a:rPr lang="zh-CN" altLang="en-US" smtClean="0"/>
              <a:t>讲 定积分习题课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zh-CN" altLang="en-US" smtClean="0"/>
              <a:t>打印版本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0EA20-8B0B-4472-B990-85EEADB632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>
              <a:defRPr sz="1300" b="0">
                <a:ea typeface="宋体" panose="02010600030101010101" pitchFamily="2" charset="-122"/>
              </a:defRPr>
            </a:lvl1pPr>
          </a:lstStyle>
          <a:p>
            <a:r>
              <a:rPr lang="zh-CN" altLang="en-US" smtClean="0"/>
              <a:t>第</a:t>
            </a:r>
            <a:r>
              <a:rPr lang="en-US" altLang="zh-CN" smtClean="0"/>
              <a:t>38</a:t>
            </a:r>
            <a:r>
              <a:rPr lang="zh-CN" altLang="en-US" smtClean="0"/>
              <a:t>讲 定积分习题课</a:t>
            </a: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>
              <a:defRPr sz="1300" b="0">
                <a:ea typeface="宋体" panose="02010600030101010101" pitchFamily="2" charset="-122"/>
              </a:defRPr>
            </a:lvl1pPr>
          </a:lstStyle>
          <a:p>
            <a:r>
              <a:rPr lang="zh-CN" altLang="en-US" smtClean="0"/>
              <a:t>打印版本</a:t>
            </a: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>
              <a:defRPr sz="1300" b="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>
              <a:defRPr sz="1300" b="0">
                <a:ea typeface="宋体" panose="02010600030101010101" pitchFamily="2" charset="-122"/>
              </a:defRPr>
            </a:lvl1pPr>
          </a:lstStyle>
          <a:p>
            <a:fld id="{ECC4D99F-D66C-4876-B685-396F31E5B3AF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概念性的回顾与介绍为主，也会引入一些简单的新的定义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0F7FC-095C-4C0E-B548-D4BAF39A808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00" eaLnBrk="0" hangingPunct="0"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EA12C-CA53-4BE2-96A6-8C86E20860BC}" type="slidenum">
              <a:rPr lang="zh-CN" altLang="en-US" smtClean="0">
                <a:solidFill>
                  <a:prstClr val="black"/>
                </a:solidFill>
              </a:rPr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zh-CN" altLang="en-US" smtClean="0"/>
              <a:t>打印版本</a:t>
            </a:r>
            <a:endParaRPr lang="en-US" altLang="zh-CN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38</a:t>
            </a:r>
            <a:r>
              <a:rPr lang="zh-CN" altLang="en-US" smtClean="0"/>
              <a:t>讲 定积分习题课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CDAE136-5F66-4BBF-AFB2-D4398DD2AF04}" type="slidenum">
              <a:rPr lang="en-US" altLang="zh-CN"/>
              <a:t>3</a:t>
            </a:fld>
            <a:endParaRPr lang="en-US" altLang="zh-CN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endParaRPr lang="zh-CN" altLang="zh-CN"/>
          </a:p>
        </p:txBody>
      </p:sp>
      <p:sp>
        <p:nvSpPr>
          <p:cNvPr id="2" name="日期占位符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zh-CN" altLang="en-US" smtClean="0"/>
              <a:t>打印版本</a:t>
            </a:r>
            <a:endParaRPr lang="en-US" altLang="zh-CN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38</a:t>
            </a:r>
            <a:r>
              <a:rPr lang="zh-CN" altLang="en-US" smtClean="0"/>
              <a:t>讲 定积分习题课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CB0BC8D-4D57-4059-B660-353F5D489ED3}" type="slidenum">
              <a:rPr lang="en-US" altLang="zh-CN"/>
              <a:t>12</a:t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zh-CN" altLang="en-US" smtClean="0"/>
              <a:t>打印版本</a:t>
            </a:r>
            <a:endParaRPr lang="en-US" altLang="zh-CN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38</a:t>
            </a:r>
            <a:r>
              <a:rPr lang="zh-CN" altLang="en-US" smtClean="0"/>
              <a:t>讲 定积分习题课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4271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88453B4-C984-4873-983F-EBD04F1B95F8}" type="slidenum">
              <a:rPr lang="en-US" altLang="zh-CN"/>
              <a:t>13</a:t>
            </a:fld>
            <a:endParaRPr lang="en-US" altLang="zh-CN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endParaRPr lang="en-US" altLang="zh-CN" sz="3000" b="1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zh-CN" altLang="en-US" smtClean="0"/>
              <a:t>打印版本</a:t>
            </a:r>
            <a:endParaRPr lang="en-US" altLang="zh-CN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38</a:t>
            </a:r>
            <a:r>
              <a:rPr lang="zh-CN" altLang="en-US" smtClean="0"/>
              <a:t>讲 定积分习题课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4268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A8645AC-9D9A-4CA2-A5C5-D5A6E8FBF362}" type="slidenum">
              <a:rPr lang="en-US" altLang="zh-CN"/>
              <a:t>14</a:t>
            </a:fld>
            <a:endParaRPr lang="en-US" altLang="zh-CN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endParaRPr lang="en-US" altLang="zh-CN" sz="3000" b="1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zh-CN" altLang="en-US" smtClean="0"/>
              <a:t>打印版本</a:t>
            </a:r>
            <a:endParaRPr lang="en-US" altLang="zh-CN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38</a:t>
            </a:r>
            <a:r>
              <a:rPr lang="zh-CN" altLang="en-US" smtClean="0"/>
              <a:t>讲 定积分习题课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9847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B0DB900-DD60-4836-9911-0AD0ADA99B2E}" type="slidenum">
              <a:rPr lang="en-US" altLang="zh-CN"/>
              <a:t>21</a:t>
            </a:fld>
            <a:endParaRPr lang="en-US" altLang="zh-CN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endParaRPr lang="zh-CN" altLang="zh-CN"/>
          </a:p>
        </p:txBody>
      </p:sp>
      <p:sp>
        <p:nvSpPr>
          <p:cNvPr id="2" name="日期占位符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zh-CN" altLang="en-US" smtClean="0"/>
              <a:t>打印版本</a:t>
            </a:r>
            <a:endParaRPr lang="en-US" altLang="zh-CN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38</a:t>
            </a:r>
            <a:r>
              <a:rPr lang="zh-CN" altLang="en-US" smtClean="0"/>
              <a:t>讲 定积分习题课</a:t>
            </a:r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56A08C2-CB61-48E8-A7EA-0D1951010E7E}" type="slidenum">
              <a:rPr lang="en-US" altLang="zh-CN"/>
              <a:t>26</a:t>
            </a:fld>
            <a:endParaRPr lang="en-US" altLang="zh-CN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endParaRPr lang="zh-CN" altLang="zh-CN"/>
          </a:p>
        </p:txBody>
      </p:sp>
      <p:sp>
        <p:nvSpPr>
          <p:cNvPr id="2" name="日期占位符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zh-CN" altLang="en-US" smtClean="0"/>
              <a:t>打印版本</a:t>
            </a:r>
            <a:endParaRPr lang="en-US" altLang="zh-CN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38</a:t>
            </a:r>
            <a:r>
              <a:rPr lang="zh-CN" altLang="en-US" smtClean="0"/>
              <a:t>讲 定积分习题课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b="0">
              <a:solidFill>
                <a:prstClr val="white"/>
              </a:solidFill>
            </a:endParaRPr>
          </a:p>
        </p:txBody>
      </p:sp>
      <p:pic>
        <p:nvPicPr>
          <p:cNvPr id="3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899592" y="188640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定积分及其应用习题课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38042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b="0">
              <a:solidFill>
                <a:prstClr val="white"/>
              </a:solidFill>
            </a:endParaRPr>
          </a:p>
        </p:txBody>
      </p:sp>
      <p:pic>
        <p:nvPicPr>
          <p:cNvPr id="3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 userDrawn="1"/>
        </p:nvSpPr>
        <p:spPr>
          <a:xfrm>
            <a:off x="899592" y="169476"/>
            <a:ext cx="48109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defTabSz="895350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20000"/>
              <a:tabLst>
                <a:tab pos="136525" algn="l"/>
              </a:tabLst>
            </a:pPr>
            <a:r>
              <a:rPr lang="zh-CN" altLang="en-US" sz="28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8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8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与定积分定义有关的问题 </a:t>
            </a:r>
            <a:endParaRPr lang="zh-CN" altLang="en-US" sz="28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b="0">
              <a:solidFill>
                <a:prstClr val="white"/>
              </a:solidFill>
            </a:endParaRPr>
          </a:p>
        </p:txBody>
      </p:sp>
      <p:pic>
        <p:nvPicPr>
          <p:cNvPr id="3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 userDrawn="1"/>
        </p:nvSpPr>
        <p:spPr>
          <a:xfrm>
            <a:off x="899592" y="188640"/>
            <a:ext cx="50626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defTabSz="895350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20000"/>
              <a:tabLst>
                <a:tab pos="136525" algn="l"/>
              </a:tabLst>
            </a:pPr>
            <a:r>
              <a:rPr lang="zh-CN" altLang="en-US" sz="28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28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8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与变限积分函数有关的问题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b="0">
              <a:solidFill>
                <a:prstClr val="white"/>
              </a:solidFill>
            </a:endParaRPr>
          </a:p>
        </p:txBody>
      </p:sp>
      <p:pic>
        <p:nvPicPr>
          <p:cNvPr id="3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 userDrawn="1"/>
        </p:nvSpPr>
        <p:spPr>
          <a:xfrm>
            <a:off x="899592" y="188640"/>
            <a:ext cx="57807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defTabSz="895350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20000"/>
              <a:tabLst>
                <a:tab pos="136525" algn="l"/>
              </a:tabLst>
            </a:pPr>
            <a:r>
              <a:rPr lang="zh-CN" altLang="en-US" sz="28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en-US" altLang="zh-CN" sz="28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8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不定积分和定积分的计算及证明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b="0">
              <a:solidFill>
                <a:prstClr val="white"/>
              </a:solidFill>
            </a:endParaRPr>
          </a:p>
        </p:txBody>
      </p:sp>
      <p:pic>
        <p:nvPicPr>
          <p:cNvPr id="3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 userDrawn="1"/>
        </p:nvSpPr>
        <p:spPr>
          <a:xfrm>
            <a:off x="899592" y="188640"/>
            <a:ext cx="43444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defTabSz="895350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20000"/>
              <a:tabLst>
                <a:tab pos="136525" algn="l"/>
              </a:tabLst>
            </a:pPr>
            <a:r>
              <a:rPr lang="zh-CN" altLang="en-US" sz="28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en-US" altLang="zh-CN" sz="28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8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定积分的几何物理应用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b="0">
              <a:solidFill>
                <a:prstClr val="white"/>
              </a:solidFill>
            </a:endParaRPr>
          </a:p>
        </p:txBody>
      </p:sp>
      <p:pic>
        <p:nvPicPr>
          <p:cNvPr id="3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 userDrawn="1"/>
        </p:nvSpPr>
        <p:spPr>
          <a:xfrm>
            <a:off x="899592" y="188640"/>
            <a:ext cx="21900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defTabSz="895350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20000"/>
              <a:tabLst>
                <a:tab pos="136525" algn="l"/>
              </a:tabLst>
            </a:pPr>
            <a:r>
              <a:rPr lang="zh-CN" altLang="en-US" sz="28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r>
              <a:rPr lang="en-US" altLang="zh-CN" sz="28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8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反常积分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b="0">
              <a:solidFill>
                <a:prstClr val="white"/>
              </a:solidFill>
            </a:endParaRPr>
          </a:p>
        </p:txBody>
      </p:sp>
      <p:pic>
        <p:nvPicPr>
          <p:cNvPr id="3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 userDrawn="1"/>
        </p:nvSpPr>
        <p:spPr>
          <a:xfrm>
            <a:off x="899592" y="188640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defTabSz="895350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20000"/>
              <a:tabLst>
                <a:tab pos="136525" algn="l"/>
              </a:tabLst>
            </a:pPr>
            <a:r>
              <a:rPr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内容小结与练习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 userDrawn="1"/>
        </p:nvSpPr>
        <p:spPr bwMode="auto">
          <a:xfrm>
            <a:off x="8004175" y="0"/>
            <a:ext cx="1139825" cy="6858000"/>
          </a:xfrm>
          <a:prstGeom prst="rect">
            <a:avLst/>
          </a:prstGeom>
          <a:solidFill>
            <a:srgbClr val="ECEC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b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219" name="Rectangle 3"/>
          <p:cNvSpPr>
            <a:spLocks noChangeArrowheads="1"/>
          </p:cNvSpPr>
          <p:nvPr userDrawn="1"/>
        </p:nvSpPr>
        <p:spPr bwMode="auto">
          <a:xfrm>
            <a:off x="0" y="4076700"/>
            <a:ext cx="9144000" cy="2781300"/>
          </a:xfrm>
          <a:prstGeom prst="rect">
            <a:avLst/>
          </a:prstGeom>
          <a:solidFill>
            <a:schemeClr val="tx2">
              <a:lumMod val="20000"/>
              <a:lumOff val="80000"/>
              <a:alpha val="31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b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220" name="Rectangle 4"/>
          <p:cNvSpPr>
            <a:spLocks noChangeArrowheads="1"/>
          </p:cNvSpPr>
          <p:nvPr userDrawn="1"/>
        </p:nvSpPr>
        <p:spPr bwMode="auto">
          <a:xfrm>
            <a:off x="0" y="1784350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b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221" name="未知"/>
          <p:cNvSpPr/>
          <p:nvPr userDrawn="1"/>
        </p:nvSpPr>
        <p:spPr bwMode="auto">
          <a:xfrm>
            <a:off x="-7939" y="1773237"/>
            <a:ext cx="9123803" cy="2447071"/>
          </a:xfrm>
          <a:custGeom>
            <a:avLst/>
            <a:gdLst>
              <a:gd name="T0" fmla="*/ 0 w 5049"/>
              <a:gd name="T1" fmla="*/ 0 h 1471"/>
              <a:gd name="T2" fmla="*/ 5049 w 5049"/>
              <a:gd name="T3" fmla="*/ 2 h 1471"/>
              <a:gd name="T4" fmla="*/ 5048 w 5049"/>
              <a:gd name="T5" fmla="*/ 1458 h 1471"/>
              <a:gd name="T6" fmla="*/ 0 w 5049"/>
              <a:gd name="T7" fmla="*/ 1471 h 1471"/>
              <a:gd name="T8" fmla="*/ 0 w 5049"/>
              <a:gd name="T9" fmla="*/ 0 h 1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3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b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9" name="Picture 17" descr="图片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26" y="1774046"/>
            <a:ext cx="986252" cy="882388"/>
          </a:xfrm>
          <a:prstGeom prst="rect">
            <a:avLst/>
          </a:prstGeom>
          <a:noFill/>
          <a:effectLst>
            <a:outerShdw dist="125080" dir="1437749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 descr="图片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3156"/>
            <a:ext cx="986253" cy="882388"/>
          </a:xfrm>
          <a:prstGeom prst="rect">
            <a:avLst/>
          </a:prstGeom>
          <a:noFill/>
          <a:ln>
            <a:noFill/>
          </a:ln>
          <a:effectLst>
            <a:outerShdw dist="119812" dir="1920323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3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60" y="2230865"/>
            <a:ext cx="1007393" cy="851137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175448" y="6488668"/>
            <a:ext cx="496855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0">
                <a:solidFill>
                  <a:prstClr val="white">
                    <a:lumMod val="6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School of Mathematics in HNUST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6.bin"/><Relationship Id="rId18" Type="http://schemas.openxmlformats.org/officeDocument/2006/relationships/image" Target="../media/image72.emf"/><Relationship Id="rId26" Type="http://schemas.openxmlformats.org/officeDocument/2006/relationships/image" Target="../media/image86.png"/><Relationship Id="rId3" Type="http://schemas.openxmlformats.org/officeDocument/2006/relationships/oleObject" Target="../embeddings/oleObject62.bin"/><Relationship Id="rId21" Type="http://schemas.openxmlformats.org/officeDocument/2006/relationships/oleObject" Target="../embeddings/oleObject70.bin"/><Relationship Id="rId34" Type="http://schemas.openxmlformats.org/officeDocument/2006/relationships/image" Target="../media/image79.wmf"/><Relationship Id="rId7" Type="http://schemas.openxmlformats.org/officeDocument/2006/relationships/image" Target="../media/image75.png"/><Relationship Id="rId12" Type="http://schemas.openxmlformats.org/officeDocument/2006/relationships/image" Target="../media/image69.emf"/><Relationship Id="rId17" Type="http://schemas.openxmlformats.org/officeDocument/2006/relationships/oleObject" Target="../embeddings/oleObject68.bin"/><Relationship Id="rId25" Type="http://schemas.openxmlformats.org/officeDocument/2006/relationships/image" Target="../media/image75.emf"/><Relationship Id="rId33" Type="http://schemas.openxmlformats.org/officeDocument/2006/relationships/oleObject" Target="../embeddings/oleObject75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71.emf"/><Relationship Id="rId20" Type="http://schemas.openxmlformats.org/officeDocument/2006/relationships/image" Target="../media/image73.emf"/><Relationship Id="rId29" Type="http://schemas.openxmlformats.org/officeDocument/2006/relationships/oleObject" Target="../embeddings/oleObject73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67.emf"/><Relationship Id="rId11" Type="http://schemas.openxmlformats.org/officeDocument/2006/relationships/oleObject" Target="../embeddings/oleObject65.bin"/><Relationship Id="rId24" Type="http://schemas.openxmlformats.org/officeDocument/2006/relationships/oleObject" Target="../embeddings/oleObject71.bin"/><Relationship Id="rId32" Type="http://schemas.openxmlformats.org/officeDocument/2006/relationships/image" Target="../media/image78.emf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7.bin"/><Relationship Id="rId23" Type="http://schemas.openxmlformats.org/officeDocument/2006/relationships/image" Target="../media/image84.png"/><Relationship Id="rId28" Type="http://schemas.openxmlformats.org/officeDocument/2006/relationships/image" Target="../media/image76.emf"/><Relationship Id="rId36" Type="http://schemas.openxmlformats.org/officeDocument/2006/relationships/image" Target="../media/image80.emf"/><Relationship Id="rId10" Type="http://schemas.openxmlformats.org/officeDocument/2006/relationships/image" Target="../media/image77.png"/><Relationship Id="rId19" Type="http://schemas.openxmlformats.org/officeDocument/2006/relationships/oleObject" Target="../embeddings/oleObject69.bin"/><Relationship Id="rId31" Type="http://schemas.openxmlformats.org/officeDocument/2006/relationships/oleObject" Target="../embeddings/oleObject74.bin"/><Relationship Id="rId4" Type="http://schemas.openxmlformats.org/officeDocument/2006/relationships/image" Target="../media/image66.wmf"/><Relationship Id="rId9" Type="http://schemas.openxmlformats.org/officeDocument/2006/relationships/image" Target="../media/image68.emf"/><Relationship Id="rId14" Type="http://schemas.openxmlformats.org/officeDocument/2006/relationships/image" Target="../media/image70.emf"/><Relationship Id="rId22" Type="http://schemas.openxmlformats.org/officeDocument/2006/relationships/image" Target="../media/image74.emf"/><Relationship Id="rId27" Type="http://schemas.openxmlformats.org/officeDocument/2006/relationships/oleObject" Target="../embeddings/oleObject72.bin"/><Relationship Id="rId30" Type="http://schemas.openxmlformats.org/officeDocument/2006/relationships/image" Target="../media/image77.emf"/><Relationship Id="rId35" Type="http://schemas.openxmlformats.org/officeDocument/2006/relationships/oleObject" Target="../embeddings/oleObject76.bin"/><Relationship Id="rId8" Type="http://schemas.openxmlformats.org/officeDocument/2006/relationships/oleObject" Target="../embeddings/oleObject6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8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13" Type="http://schemas.openxmlformats.org/officeDocument/2006/relationships/image" Target="../media/image89.emf"/><Relationship Id="rId18" Type="http://schemas.openxmlformats.org/officeDocument/2006/relationships/oleObject" Target="../embeddings/oleObject88.bin"/><Relationship Id="rId26" Type="http://schemas.openxmlformats.org/officeDocument/2006/relationships/oleObject" Target="../embeddings/oleObject92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93.emf"/><Relationship Id="rId7" Type="http://schemas.openxmlformats.org/officeDocument/2006/relationships/image" Target="../media/image86.emf"/><Relationship Id="rId12" Type="http://schemas.openxmlformats.org/officeDocument/2006/relationships/oleObject" Target="../embeddings/oleObject85.bin"/><Relationship Id="rId17" Type="http://schemas.openxmlformats.org/officeDocument/2006/relationships/image" Target="../media/image91.emf"/><Relationship Id="rId25" Type="http://schemas.openxmlformats.org/officeDocument/2006/relationships/image" Target="../media/image95.e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87.bin"/><Relationship Id="rId20" Type="http://schemas.openxmlformats.org/officeDocument/2006/relationships/oleObject" Target="../embeddings/oleObject89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82.bin"/><Relationship Id="rId11" Type="http://schemas.openxmlformats.org/officeDocument/2006/relationships/image" Target="../media/image88.emf"/><Relationship Id="rId24" Type="http://schemas.openxmlformats.org/officeDocument/2006/relationships/oleObject" Target="../embeddings/oleObject91.bin"/><Relationship Id="rId5" Type="http://schemas.openxmlformats.org/officeDocument/2006/relationships/image" Target="../media/image85.emf"/><Relationship Id="rId15" Type="http://schemas.openxmlformats.org/officeDocument/2006/relationships/image" Target="../media/image90.emf"/><Relationship Id="rId23" Type="http://schemas.openxmlformats.org/officeDocument/2006/relationships/image" Target="../media/image94.emf"/><Relationship Id="rId10" Type="http://schemas.openxmlformats.org/officeDocument/2006/relationships/oleObject" Target="../embeddings/oleObject84.bin"/><Relationship Id="rId19" Type="http://schemas.openxmlformats.org/officeDocument/2006/relationships/image" Target="../media/image92.emf"/><Relationship Id="rId4" Type="http://schemas.openxmlformats.org/officeDocument/2006/relationships/oleObject" Target="../embeddings/oleObject81.bin"/><Relationship Id="rId9" Type="http://schemas.openxmlformats.org/officeDocument/2006/relationships/image" Target="../media/image87.emf"/><Relationship Id="rId14" Type="http://schemas.openxmlformats.org/officeDocument/2006/relationships/oleObject" Target="../embeddings/oleObject86.bin"/><Relationship Id="rId22" Type="http://schemas.openxmlformats.org/officeDocument/2006/relationships/oleObject" Target="../embeddings/oleObject90.bin"/><Relationship Id="rId27" Type="http://schemas.openxmlformats.org/officeDocument/2006/relationships/image" Target="../media/image96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13" Type="http://schemas.openxmlformats.org/officeDocument/2006/relationships/oleObject" Target="../embeddings/oleObject96.bin"/><Relationship Id="rId18" Type="http://schemas.openxmlformats.org/officeDocument/2006/relationships/image" Target="../media/image102.e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54.png"/><Relationship Id="rId12" Type="http://schemas.openxmlformats.org/officeDocument/2006/relationships/image" Target="../media/image357.png"/><Relationship Id="rId17" Type="http://schemas.openxmlformats.org/officeDocument/2006/relationships/oleObject" Target="../embeddings/oleObject98.bin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101.emf"/><Relationship Id="rId20" Type="http://schemas.openxmlformats.org/officeDocument/2006/relationships/image" Target="../media/image103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4.png"/><Relationship Id="rId11" Type="http://schemas.openxmlformats.org/officeDocument/2006/relationships/image" Target="../media/image99.emf"/><Relationship Id="rId5" Type="http://schemas.openxmlformats.org/officeDocument/2006/relationships/image" Target="../media/image97.emf"/><Relationship Id="rId15" Type="http://schemas.openxmlformats.org/officeDocument/2006/relationships/oleObject" Target="../embeddings/oleObject97.bin"/><Relationship Id="rId10" Type="http://schemas.openxmlformats.org/officeDocument/2006/relationships/oleObject" Target="../embeddings/oleObject95.bin"/><Relationship Id="rId19" Type="http://schemas.openxmlformats.org/officeDocument/2006/relationships/oleObject" Target="../embeddings/oleObject99.bin"/><Relationship Id="rId4" Type="http://schemas.openxmlformats.org/officeDocument/2006/relationships/oleObject" Target="../embeddings/oleObject93.bin"/><Relationship Id="rId9" Type="http://schemas.openxmlformats.org/officeDocument/2006/relationships/image" Target="../media/image98.emf"/><Relationship Id="rId14" Type="http://schemas.openxmlformats.org/officeDocument/2006/relationships/image" Target="../media/image100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emf"/><Relationship Id="rId13" Type="http://schemas.openxmlformats.org/officeDocument/2006/relationships/oleObject" Target="../embeddings/oleObject104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07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4.e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106.emf"/><Relationship Id="rId4" Type="http://schemas.openxmlformats.org/officeDocument/2006/relationships/image" Target="../media/image362.png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108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emf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0.emf"/><Relationship Id="rId5" Type="http://schemas.openxmlformats.org/officeDocument/2006/relationships/oleObject" Target="../embeddings/oleObject106.bin"/><Relationship Id="rId10" Type="http://schemas.openxmlformats.org/officeDocument/2006/relationships/image" Target="../media/image112.emf"/><Relationship Id="rId4" Type="http://schemas.openxmlformats.org/officeDocument/2006/relationships/image" Target="../media/image109.emf"/><Relationship Id="rId9" Type="http://schemas.openxmlformats.org/officeDocument/2006/relationships/oleObject" Target="../embeddings/oleObject108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emf"/><Relationship Id="rId13" Type="http://schemas.openxmlformats.org/officeDocument/2006/relationships/oleObject" Target="../embeddings/oleObject114.bin"/><Relationship Id="rId18" Type="http://schemas.openxmlformats.org/officeDocument/2006/relationships/image" Target="../media/image120.emf"/><Relationship Id="rId3" Type="http://schemas.openxmlformats.org/officeDocument/2006/relationships/oleObject" Target="../embeddings/oleObject109.bin"/><Relationship Id="rId21" Type="http://schemas.openxmlformats.org/officeDocument/2006/relationships/oleObject" Target="../embeddings/oleObject118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17.emf"/><Relationship Id="rId17" Type="http://schemas.openxmlformats.org/officeDocument/2006/relationships/oleObject" Target="../embeddings/oleObject116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19.emf"/><Relationship Id="rId20" Type="http://schemas.openxmlformats.org/officeDocument/2006/relationships/image" Target="../media/image121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4.e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10" Type="http://schemas.openxmlformats.org/officeDocument/2006/relationships/image" Target="../media/image116.emf"/><Relationship Id="rId19" Type="http://schemas.openxmlformats.org/officeDocument/2006/relationships/oleObject" Target="../embeddings/oleObject117.bin"/><Relationship Id="rId4" Type="http://schemas.openxmlformats.org/officeDocument/2006/relationships/image" Target="../media/image113.e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118.emf"/><Relationship Id="rId22" Type="http://schemas.openxmlformats.org/officeDocument/2006/relationships/image" Target="../media/image122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emf"/><Relationship Id="rId13" Type="http://schemas.openxmlformats.org/officeDocument/2006/relationships/oleObject" Target="../embeddings/oleObject124.bin"/><Relationship Id="rId18" Type="http://schemas.openxmlformats.org/officeDocument/2006/relationships/image" Target="../media/image130.wmf"/><Relationship Id="rId3" Type="http://schemas.openxmlformats.org/officeDocument/2006/relationships/oleObject" Target="../embeddings/oleObject119.bin"/><Relationship Id="rId21" Type="http://schemas.openxmlformats.org/officeDocument/2006/relationships/oleObject" Target="../embeddings/oleObject128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27.emf"/><Relationship Id="rId17" Type="http://schemas.openxmlformats.org/officeDocument/2006/relationships/oleObject" Target="../embeddings/oleObject126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29.emf"/><Relationship Id="rId20" Type="http://schemas.openxmlformats.org/officeDocument/2006/relationships/image" Target="../media/image131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24.emf"/><Relationship Id="rId11" Type="http://schemas.openxmlformats.org/officeDocument/2006/relationships/oleObject" Target="../embeddings/oleObject123.bin"/><Relationship Id="rId24" Type="http://schemas.openxmlformats.org/officeDocument/2006/relationships/image" Target="../media/image133.emf"/><Relationship Id="rId5" Type="http://schemas.openxmlformats.org/officeDocument/2006/relationships/oleObject" Target="../embeddings/oleObject120.bin"/><Relationship Id="rId15" Type="http://schemas.openxmlformats.org/officeDocument/2006/relationships/oleObject" Target="../embeddings/oleObject125.bin"/><Relationship Id="rId23" Type="http://schemas.openxmlformats.org/officeDocument/2006/relationships/oleObject" Target="../embeddings/oleObject129.bin"/><Relationship Id="rId10" Type="http://schemas.openxmlformats.org/officeDocument/2006/relationships/image" Target="../media/image126.emf"/><Relationship Id="rId19" Type="http://schemas.openxmlformats.org/officeDocument/2006/relationships/oleObject" Target="../embeddings/oleObject127.bin"/><Relationship Id="rId4" Type="http://schemas.openxmlformats.org/officeDocument/2006/relationships/image" Target="../media/image123.e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128.emf"/><Relationship Id="rId22" Type="http://schemas.openxmlformats.org/officeDocument/2006/relationships/image" Target="../media/image132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emf"/><Relationship Id="rId13" Type="http://schemas.openxmlformats.org/officeDocument/2006/relationships/oleObject" Target="../embeddings/oleObject135.bin"/><Relationship Id="rId18" Type="http://schemas.openxmlformats.org/officeDocument/2006/relationships/image" Target="../media/image141.emf"/><Relationship Id="rId26" Type="http://schemas.openxmlformats.org/officeDocument/2006/relationships/image" Target="../media/image145.emf"/><Relationship Id="rId3" Type="http://schemas.openxmlformats.org/officeDocument/2006/relationships/oleObject" Target="../embeddings/oleObject130.bin"/><Relationship Id="rId21" Type="http://schemas.openxmlformats.org/officeDocument/2006/relationships/oleObject" Target="../embeddings/oleObject139.bin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138.emf"/><Relationship Id="rId17" Type="http://schemas.openxmlformats.org/officeDocument/2006/relationships/oleObject" Target="../embeddings/oleObject137.bin"/><Relationship Id="rId25" Type="http://schemas.openxmlformats.org/officeDocument/2006/relationships/oleObject" Target="../embeddings/oleObject141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40.emf"/><Relationship Id="rId20" Type="http://schemas.openxmlformats.org/officeDocument/2006/relationships/image" Target="../media/image142.emf"/><Relationship Id="rId29" Type="http://schemas.openxmlformats.org/officeDocument/2006/relationships/oleObject" Target="../embeddings/oleObject143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35.emf"/><Relationship Id="rId11" Type="http://schemas.openxmlformats.org/officeDocument/2006/relationships/oleObject" Target="../embeddings/oleObject134.bin"/><Relationship Id="rId24" Type="http://schemas.openxmlformats.org/officeDocument/2006/relationships/image" Target="../media/image144.emf"/><Relationship Id="rId32" Type="http://schemas.openxmlformats.org/officeDocument/2006/relationships/image" Target="../media/image148.emf"/><Relationship Id="rId5" Type="http://schemas.openxmlformats.org/officeDocument/2006/relationships/oleObject" Target="../embeddings/oleObject131.bin"/><Relationship Id="rId15" Type="http://schemas.openxmlformats.org/officeDocument/2006/relationships/oleObject" Target="../embeddings/oleObject136.bin"/><Relationship Id="rId23" Type="http://schemas.openxmlformats.org/officeDocument/2006/relationships/oleObject" Target="../embeddings/oleObject140.bin"/><Relationship Id="rId28" Type="http://schemas.openxmlformats.org/officeDocument/2006/relationships/image" Target="../media/image146.emf"/><Relationship Id="rId10" Type="http://schemas.openxmlformats.org/officeDocument/2006/relationships/image" Target="../media/image137.emf"/><Relationship Id="rId19" Type="http://schemas.openxmlformats.org/officeDocument/2006/relationships/oleObject" Target="../embeddings/oleObject138.bin"/><Relationship Id="rId31" Type="http://schemas.openxmlformats.org/officeDocument/2006/relationships/oleObject" Target="../embeddings/oleObject144.bin"/><Relationship Id="rId4" Type="http://schemas.openxmlformats.org/officeDocument/2006/relationships/image" Target="../media/image134.emf"/><Relationship Id="rId9" Type="http://schemas.openxmlformats.org/officeDocument/2006/relationships/oleObject" Target="../embeddings/oleObject133.bin"/><Relationship Id="rId14" Type="http://schemas.openxmlformats.org/officeDocument/2006/relationships/image" Target="../media/image139.emf"/><Relationship Id="rId22" Type="http://schemas.openxmlformats.org/officeDocument/2006/relationships/image" Target="../media/image143.emf"/><Relationship Id="rId27" Type="http://schemas.openxmlformats.org/officeDocument/2006/relationships/oleObject" Target="../embeddings/oleObject142.bin"/><Relationship Id="rId30" Type="http://schemas.openxmlformats.org/officeDocument/2006/relationships/image" Target="../media/image14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emf"/><Relationship Id="rId13" Type="http://schemas.openxmlformats.org/officeDocument/2006/relationships/oleObject" Target="../embeddings/oleObject150.bin"/><Relationship Id="rId18" Type="http://schemas.openxmlformats.org/officeDocument/2006/relationships/image" Target="../media/image156.emf"/><Relationship Id="rId26" Type="http://schemas.openxmlformats.org/officeDocument/2006/relationships/image" Target="../media/image160.emf"/><Relationship Id="rId3" Type="http://schemas.openxmlformats.org/officeDocument/2006/relationships/oleObject" Target="../embeddings/oleObject145.bin"/><Relationship Id="rId21" Type="http://schemas.openxmlformats.org/officeDocument/2006/relationships/oleObject" Target="../embeddings/oleObject154.bin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153.emf"/><Relationship Id="rId17" Type="http://schemas.openxmlformats.org/officeDocument/2006/relationships/oleObject" Target="../embeddings/oleObject152.bin"/><Relationship Id="rId25" Type="http://schemas.openxmlformats.org/officeDocument/2006/relationships/oleObject" Target="../embeddings/oleObject156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55.emf"/><Relationship Id="rId20" Type="http://schemas.openxmlformats.org/officeDocument/2006/relationships/image" Target="../media/image157.emf"/><Relationship Id="rId29" Type="http://schemas.openxmlformats.org/officeDocument/2006/relationships/oleObject" Target="../embeddings/oleObject158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50.emf"/><Relationship Id="rId11" Type="http://schemas.openxmlformats.org/officeDocument/2006/relationships/oleObject" Target="../embeddings/oleObject149.bin"/><Relationship Id="rId24" Type="http://schemas.openxmlformats.org/officeDocument/2006/relationships/image" Target="../media/image159.emf"/><Relationship Id="rId32" Type="http://schemas.openxmlformats.org/officeDocument/2006/relationships/image" Target="../media/image163.emf"/><Relationship Id="rId5" Type="http://schemas.openxmlformats.org/officeDocument/2006/relationships/oleObject" Target="../embeddings/oleObject146.bin"/><Relationship Id="rId15" Type="http://schemas.openxmlformats.org/officeDocument/2006/relationships/oleObject" Target="../embeddings/oleObject151.bin"/><Relationship Id="rId23" Type="http://schemas.openxmlformats.org/officeDocument/2006/relationships/oleObject" Target="../embeddings/oleObject155.bin"/><Relationship Id="rId28" Type="http://schemas.openxmlformats.org/officeDocument/2006/relationships/image" Target="../media/image161.emf"/><Relationship Id="rId10" Type="http://schemas.openxmlformats.org/officeDocument/2006/relationships/image" Target="../media/image152.emf"/><Relationship Id="rId19" Type="http://schemas.openxmlformats.org/officeDocument/2006/relationships/oleObject" Target="../embeddings/oleObject153.bin"/><Relationship Id="rId31" Type="http://schemas.openxmlformats.org/officeDocument/2006/relationships/oleObject" Target="../embeddings/oleObject159.bin"/><Relationship Id="rId4" Type="http://schemas.openxmlformats.org/officeDocument/2006/relationships/image" Target="../media/image149.emf"/><Relationship Id="rId9" Type="http://schemas.openxmlformats.org/officeDocument/2006/relationships/oleObject" Target="../embeddings/oleObject148.bin"/><Relationship Id="rId14" Type="http://schemas.openxmlformats.org/officeDocument/2006/relationships/image" Target="../media/image154.emf"/><Relationship Id="rId22" Type="http://schemas.openxmlformats.org/officeDocument/2006/relationships/image" Target="../media/image158.emf"/><Relationship Id="rId27" Type="http://schemas.openxmlformats.org/officeDocument/2006/relationships/oleObject" Target="../embeddings/oleObject157.bin"/><Relationship Id="rId30" Type="http://schemas.openxmlformats.org/officeDocument/2006/relationships/image" Target="../media/image162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2.bin"/><Relationship Id="rId13" Type="http://schemas.openxmlformats.org/officeDocument/2006/relationships/image" Target="../media/image168.emf"/><Relationship Id="rId18" Type="http://schemas.openxmlformats.org/officeDocument/2006/relationships/oleObject" Target="../embeddings/oleObject167.bin"/><Relationship Id="rId26" Type="http://schemas.openxmlformats.org/officeDocument/2006/relationships/oleObject" Target="../embeddings/oleObject171.bin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172.emf"/><Relationship Id="rId7" Type="http://schemas.openxmlformats.org/officeDocument/2006/relationships/image" Target="../media/image165.emf"/><Relationship Id="rId12" Type="http://schemas.openxmlformats.org/officeDocument/2006/relationships/oleObject" Target="../embeddings/oleObject164.bin"/><Relationship Id="rId17" Type="http://schemas.openxmlformats.org/officeDocument/2006/relationships/image" Target="../media/image170.emf"/><Relationship Id="rId25" Type="http://schemas.openxmlformats.org/officeDocument/2006/relationships/image" Target="../media/image174.emf"/><Relationship Id="rId2" Type="http://schemas.openxmlformats.org/officeDocument/2006/relationships/slideLayout" Target="../slideLayouts/slideLayout5.xml"/><Relationship Id="rId16" Type="http://schemas.openxmlformats.org/officeDocument/2006/relationships/oleObject" Target="../embeddings/oleObject166.bin"/><Relationship Id="rId20" Type="http://schemas.openxmlformats.org/officeDocument/2006/relationships/oleObject" Target="../embeddings/oleObject168.bin"/><Relationship Id="rId29" Type="http://schemas.openxmlformats.org/officeDocument/2006/relationships/image" Target="../media/image176.emf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61.bin"/><Relationship Id="rId11" Type="http://schemas.openxmlformats.org/officeDocument/2006/relationships/image" Target="../media/image167.emf"/><Relationship Id="rId24" Type="http://schemas.openxmlformats.org/officeDocument/2006/relationships/oleObject" Target="../embeddings/oleObject170.bin"/><Relationship Id="rId5" Type="http://schemas.openxmlformats.org/officeDocument/2006/relationships/image" Target="../media/image164.emf"/><Relationship Id="rId15" Type="http://schemas.openxmlformats.org/officeDocument/2006/relationships/image" Target="../media/image169.wmf"/><Relationship Id="rId23" Type="http://schemas.openxmlformats.org/officeDocument/2006/relationships/image" Target="../media/image173.emf"/><Relationship Id="rId28" Type="http://schemas.openxmlformats.org/officeDocument/2006/relationships/oleObject" Target="../embeddings/oleObject172.bin"/><Relationship Id="rId10" Type="http://schemas.openxmlformats.org/officeDocument/2006/relationships/oleObject" Target="../embeddings/oleObject163.bin"/><Relationship Id="rId19" Type="http://schemas.openxmlformats.org/officeDocument/2006/relationships/image" Target="../media/image171.emf"/><Relationship Id="rId4" Type="http://schemas.openxmlformats.org/officeDocument/2006/relationships/oleObject" Target="../embeddings/oleObject160.bin"/><Relationship Id="rId9" Type="http://schemas.openxmlformats.org/officeDocument/2006/relationships/image" Target="../media/image166.emf"/><Relationship Id="rId14" Type="http://schemas.openxmlformats.org/officeDocument/2006/relationships/oleObject" Target="../embeddings/oleObject165.bin"/><Relationship Id="rId22" Type="http://schemas.openxmlformats.org/officeDocument/2006/relationships/oleObject" Target="../embeddings/oleObject169.bin"/><Relationship Id="rId27" Type="http://schemas.openxmlformats.org/officeDocument/2006/relationships/image" Target="../media/image175.emf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78.bin"/><Relationship Id="rId18" Type="http://schemas.openxmlformats.org/officeDocument/2006/relationships/image" Target="../media/image184.emf"/><Relationship Id="rId26" Type="http://schemas.openxmlformats.org/officeDocument/2006/relationships/image" Target="../media/image188.wmf"/><Relationship Id="rId39" Type="http://schemas.openxmlformats.org/officeDocument/2006/relationships/oleObject" Target="../embeddings/oleObject191.bin"/><Relationship Id="rId21" Type="http://schemas.openxmlformats.org/officeDocument/2006/relationships/oleObject" Target="../embeddings/oleObject182.bin"/><Relationship Id="rId34" Type="http://schemas.openxmlformats.org/officeDocument/2006/relationships/image" Target="../media/image192.emf"/><Relationship Id="rId42" Type="http://schemas.openxmlformats.org/officeDocument/2006/relationships/image" Target="../media/image196.emf"/><Relationship Id="rId7" Type="http://schemas.openxmlformats.org/officeDocument/2006/relationships/oleObject" Target="../embeddings/oleObject175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183.emf"/><Relationship Id="rId29" Type="http://schemas.openxmlformats.org/officeDocument/2006/relationships/oleObject" Target="../embeddings/oleObject186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78.emf"/><Relationship Id="rId11" Type="http://schemas.openxmlformats.org/officeDocument/2006/relationships/oleObject" Target="../embeddings/oleObject177.bin"/><Relationship Id="rId24" Type="http://schemas.openxmlformats.org/officeDocument/2006/relationships/image" Target="../media/image187.emf"/><Relationship Id="rId32" Type="http://schemas.openxmlformats.org/officeDocument/2006/relationships/image" Target="../media/image191.png"/><Relationship Id="rId37" Type="http://schemas.openxmlformats.org/officeDocument/2006/relationships/oleObject" Target="../embeddings/oleObject190.bin"/><Relationship Id="rId40" Type="http://schemas.openxmlformats.org/officeDocument/2006/relationships/image" Target="../media/image195.emf"/><Relationship Id="rId45" Type="http://schemas.openxmlformats.org/officeDocument/2006/relationships/oleObject" Target="../embeddings/oleObject194.bin"/><Relationship Id="rId5" Type="http://schemas.openxmlformats.org/officeDocument/2006/relationships/oleObject" Target="../embeddings/oleObject174.bin"/><Relationship Id="rId15" Type="http://schemas.openxmlformats.org/officeDocument/2006/relationships/oleObject" Target="../embeddings/oleObject179.bin"/><Relationship Id="rId23" Type="http://schemas.openxmlformats.org/officeDocument/2006/relationships/oleObject" Target="../embeddings/oleObject183.bin"/><Relationship Id="rId28" Type="http://schemas.openxmlformats.org/officeDocument/2006/relationships/image" Target="../media/image189.emf"/><Relationship Id="rId36" Type="http://schemas.openxmlformats.org/officeDocument/2006/relationships/image" Target="../media/image193.emf"/><Relationship Id="rId10" Type="http://schemas.openxmlformats.org/officeDocument/2006/relationships/image" Target="../media/image180.emf"/><Relationship Id="rId19" Type="http://schemas.openxmlformats.org/officeDocument/2006/relationships/oleObject" Target="../embeddings/oleObject181.bin"/><Relationship Id="rId31" Type="http://schemas.openxmlformats.org/officeDocument/2006/relationships/oleObject" Target="../embeddings/oleObject187.bin"/><Relationship Id="rId44" Type="http://schemas.openxmlformats.org/officeDocument/2006/relationships/image" Target="../media/image197.emf"/><Relationship Id="rId4" Type="http://schemas.openxmlformats.org/officeDocument/2006/relationships/image" Target="../media/image177.emf"/><Relationship Id="rId9" Type="http://schemas.openxmlformats.org/officeDocument/2006/relationships/oleObject" Target="../embeddings/oleObject176.bin"/><Relationship Id="rId14" Type="http://schemas.openxmlformats.org/officeDocument/2006/relationships/image" Target="../media/image182.emf"/><Relationship Id="rId22" Type="http://schemas.openxmlformats.org/officeDocument/2006/relationships/image" Target="../media/image186.emf"/><Relationship Id="rId27" Type="http://schemas.openxmlformats.org/officeDocument/2006/relationships/oleObject" Target="../embeddings/oleObject185.bin"/><Relationship Id="rId30" Type="http://schemas.openxmlformats.org/officeDocument/2006/relationships/image" Target="../media/image190.wmf"/><Relationship Id="rId35" Type="http://schemas.openxmlformats.org/officeDocument/2006/relationships/oleObject" Target="../embeddings/oleObject189.bin"/><Relationship Id="rId43" Type="http://schemas.openxmlformats.org/officeDocument/2006/relationships/oleObject" Target="../embeddings/oleObject193.bin"/><Relationship Id="rId8" Type="http://schemas.openxmlformats.org/officeDocument/2006/relationships/image" Target="../media/image179.emf"/><Relationship Id="rId3" Type="http://schemas.openxmlformats.org/officeDocument/2006/relationships/oleObject" Target="../embeddings/oleObject173.bin"/><Relationship Id="rId12" Type="http://schemas.openxmlformats.org/officeDocument/2006/relationships/image" Target="../media/image181.emf"/><Relationship Id="rId17" Type="http://schemas.openxmlformats.org/officeDocument/2006/relationships/oleObject" Target="../embeddings/oleObject180.bin"/><Relationship Id="rId25" Type="http://schemas.openxmlformats.org/officeDocument/2006/relationships/oleObject" Target="../embeddings/oleObject184.bin"/><Relationship Id="rId33" Type="http://schemas.openxmlformats.org/officeDocument/2006/relationships/oleObject" Target="../embeddings/oleObject188.bin"/><Relationship Id="rId38" Type="http://schemas.openxmlformats.org/officeDocument/2006/relationships/image" Target="../media/image194.emf"/><Relationship Id="rId46" Type="http://schemas.openxmlformats.org/officeDocument/2006/relationships/image" Target="../media/image198.emf"/><Relationship Id="rId20" Type="http://schemas.openxmlformats.org/officeDocument/2006/relationships/image" Target="../media/image185.emf"/><Relationship Id="rId41" Type="http://schemas.openxmlformats.org/officeDocument/2006/relationships/oleObject" Target="../embeddings/oleObject192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emf"/><Relationship Id="rId13" Type="http://schemas.openxmlformats.org/officeDocument/2006/relationships/image" Target="../media/image214.png"/><Relationship Id="rId18" Type="http://schemas.openxmlformats.org/officeDocument/2006/relationships/oleObject" Target="../embeddings/oleObject202.bin"/><Relationship Id="rId3" Type="http://schemas.openxmlformats.org/officeDocument/2006/relationships/oleObject" Target="../embeddings/oleObject195.bin"/><Relationship Id="rId21" Type="http://schemas.openxmlformats.org/officeDocument/2006/relationships/image" Target="../media/image207.emf"/><Relationship Id="rId7" Type="http://schemas.openxmlformats.org/officeDocument/2006/relationships/oleObject" Target="../embeddings/oleObject197.bin"/><Relationship Id="rId12" Type="http://schemas.openxmlformats.org/officeDocument/2006/relationships/image" Target="../media/image203.emf"/><Relationship Id="rId17" Type="http://schemas.openxmlformats.org/officeDocument/2006/relationships/image" Target="../media/image205.emf"/><Relationship Id="rId2" Type="http://schemas.openxmlformats.org/officeDocument/2006/relationships/slideLayout" Target="../slideLayouts/slideLayout5.xml"/><Relationship Id="rId16" Type="http://schemas.openxmlformats.org/officeDocument/2006/relationships/oleObject" Target="../embeddings/oleObject201.bin"/><Relationship Id="rId20" Type="http://schemas.openxmlformats.org/officeDocument/2006/relationships/oleObject" Target="../embeddings/oleObject203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00.emf"/><Relationship Id="rId11" Type="http://schemas.openxmlformats.org/officeDocument/2006/relationships/oleObject" Target="../embeddings/oleObject199.bin"/><Relationship Id="rId5" Type="http://schemas.openxmlformats.org/officeDocument/2006/relationships/oleObject" Target="../embeddings/oleObject196.bin"/><Relationship Id="rId15" Type="http://schemas.openxmlformats.org/officeDocument/2006/relationships/image" Target="../media/image204.wmf"/><Relationship Id="rId23" Type="http://schemas.openxmlformats.org/officeDocument/2006/relationships/image" Target="../media/image208.emf"/><Relationship Id="rId10" Type="http://schemas.openxmlformats.org/officeDocument/2006/relationships/image" Target="../media/image202.emf"/><Relationship Id="rId19" Type="http://schemas.openxmlformats.org/officeDocument/2006/relationships/image" Target="../media/image206.emf"/><Relationship Id="rId4" Type="http://schemas.openxmlformats.org/officeDocument/2006/relationships/image" Target="../media/image199.wmf"/><Relationship Id="rId9" Type="http://schemas.openxmlformats.org/officeDocument/2006/relationships/oleObject" Target="../embeddings/oleObject198.bin"/><Relationship Id="rId14" Type="http://schemas.openxmlformats.org/officeDocument/2006/relationships/oleObject" Target="../embeddings/oleObject200.bin"/><Relationship Id="rId22" Type="http://schemas.openxmlformats.org/officeDocument/2006/relationships/oleObject" Target="../embeddings/oleObject204.bin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10.bin"/><Relationship Id="rId18" Type="http://schemas.openxmlformats.org/officeDocument/2006/relationships/image" Target="../media/image216.emf"/><Relationship Id="rId26" Type="http://schemas.openxmlformats.org/officeDocument/2006/relationships/image" Target="../media/image220.emf"/><Relationship Id="rId3" Type="http://schemas.openxmlformats.org/officeDocument/2006/relationships/oleObject" Target="../embeddings/oleObject205.bin"/><Relationship Id="rId21" Type="http://schemas.openxmlformats.org/officeDocument/2006/relationships/oleObject" Target="../embeddings/oleObject214.bin"/><Relationship Id="rId7" Type="http://schemas.openxmlformats.org/officeDocument/2006/relationships/oleObject" Target="../embeddings/oleObject207.bin"/><Relationship Id="rId12" Type="http://schemas.openxmlformats.org/officeDocument/2006/relationships/image" Target="../media/image213.emf"/><Relationship Id="rId17" Type="http://schemas.openxmlformats.org/officeDocument/2006/relationships/oleObject" Target="../embeddings/oleObject212.bin"/><Relationship Id="rId25" Type="http://schemas.openxmlformats.org/officeDocument/2006/relationships/oleObject" Target="../embeddings/oleObject216.bin"/><Relationship Id="rId33" Type="http://schemas.openxmlformats.org/officeDocument/2006/relationships/image" Target="../media/image235.png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215.emf"/><Relationship Id="rId20" Type="http://schemas.openxmlformats.org/officeDocument/2006/relationships/image" Target="../media/image217.wmf"/><Relationship Id="rId29" Type="http://schemas.openxmlformats.org/officeDocument/2006/relationships/oleObject" Target="../embeddings/oleObject218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10.emf"/><Relationship Id="rId11" Type="http://schemas.openxmlformats.org/officeDocument/2006/relationships/oleObject" Target="../embeddings/oleObject209.bin"/><Relationship Id="rId24" Type="http://schemas.openxmlformats.org/officeDocument/2006/relationships/image" Target="../media/image219.emf"/><Relationship Id="rId32" Type="http://schemas.openxmlformats.org/officeDocument/2006/relationships/image" Target="../media/image223.emf"/><Relationship Id="rId5" Type="http://schemas.openxmlformats.org/officeDocument/2006/relationships/oleObject" Target="../embeddings/oleObject206.bin"/><Relationship Id="rId15" Type="http://schemas.openxmlformats.org/officeDocument/2006/relationships/oleObject" Target="../embeddings/oleObject211.bin"/><Relationship Id="rId23" Type="http://schemas.openxmlformats.org/officeDocument/2006/relationships/oleObject" Target="../embeddings/oleObject215.bin"/><Relationship Id="rId28" Type="http://schemas.openxmlformats.org/officeDocument/2006/relationships/image" Target="../media/image221.emf"/><Relationship Id="rId10" Type="http://schemas.openxmlformats.org/officeDocument/2006/relationships/image" Target="../media/image212.emf"/><Relationship Id="rId19" Type="http://schemas.openxmlformats.org/officeDocument/2006/relationships/oleObject" Target="../embeddings/oleObject213.bin"/><Relationship Id="rId31" Type="http://schemas.openxmlformats.org/officeDocument/2006/relationships/oleObject" Target="../embeddings/oleObject219.bin"/><Relationship Id="rId4" Type="http://schemas.openxmlformats.org/officeDocument/2006/relationships/image" Target="../media/image209.emf"/><Relationship Id="rId9" Type="http://schemas.openxmlformats.org/officeDocument/2006/relationships/oleObject" Target="../embeddings/oleObject208.bin"/><Relationship Id="rId14" Type="http://schemas.openxmlformats.org/officeDocument/2006/relationships/image" Target="../media/image214.emf"/><Relationship Id="rId22" Type="http://schemas.openxmlformats.org/officeDocument/2006/relationships/image" Target="../media/image218.wmf"/><Relationship Id="rId27" Type="http://schemas.openxmlformats.org/officeDocument/2006/relationships/oleObject" Target="../embeddings/oleObject217.bin"/><Relationship Id="rId30" Type="http://schemas.openxmlformats.org/officeDocument/2006/relationships/image" Target="../media/image222.emf"/><Relationship Id="rId8" Type="http://schemas.openxmlformats.org/officeDocument/2006/relationships/image" Target="../media/image211.emf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8.emf"/><Relationship Id="rId18" Type="http://schemas.openxmlformats.org/officeDocument/2006/relationships/oleObject" Target="../embeddings/oleObject227.bin"/><Relationship Id="rId26" Type="http://schemas.openxmlformats.org/officeDocument/2006/relationships/oleObject" Target="../embeddings/oleObject231.bin"/><Relationship Id="rId21" Type="http://schemas.openxmlformats.org/officeDocument/2006/relationships/image" Target="../media/image232.emf"/><Relationship Id="rId34" Type="http://schemas.openxmlformats.org/officeDocument/2006/relationships/oleObject" Target="../embeddings/oleObject235.bin"/><Relationship Id="rId7" Type="http://schemas.openxmlformats.org/officeDocument/2006/relationships/image" Target="../media/image225.emf"/><Relationship Id="rId12" Type="http://schemas.openxmlformats.org/officeDocument/2006/relationships/oleObject" Target="../embeddings/oleObject224.bin"/><Relationship Id="rId17" Type="http://schemas.openxmlformats.org/officeDocument/2006/relationships/image" Target="../media/image230.emf"/><Relationship Id="rId25" Type="http://schemas.openxmlformats.org/officeDocument/2006/relationships/image" Target="../media/image234.emf"/><Relationship Id="rId33" Type="http://schemas.openxmlformats.org/officeDocument/2006/relationships/image" Target="../media/image238.emf"/><Relationship Id="rId2" Type="http://schemas.openxmlformats.org/officeDocument/2006/relationships/slideLayout" Target="../slideLayouts/slideLayout5.xml"/><Relationship Id="rId16" Type="http://schemas.openxmlformats.org/officeDocument/2006/relationships/oleObject" Target="../embeddings/oleObject226.bin"/><Relationship Id="rId20" Type="http://schemas.openxmlformats.org/officeDocument/2006/relationships/oleObject" Target="../embeddings/oleObject228.bin"/><Relationship Id="rId29" Type="http://schemas.openxmlformats.org/officeDocument/2006/relationships/image" Target="../media/image236.emf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21.bin"/><Relationship Id="rId11" Type="http://schemas.openxmlformats.org/officeDocument/2006/relationships/image" Target="../media/image227.emf"/><Relationship Id="rId24" Type="http://schemas.openxmlformats.org/officeDocument/2006/relationships/oleObject" Target="../embeddings/oleObject230.bin"/><Relationship Id="rId32" Type="http://schemas.openxmlformats.org/officeDocument/2006/relationships/oleObject" Target="../embeddings/oleObject234.bin"/><Relationship Id="rId37" Type="http://schemas.openxmlformats.org/officeDocument/2006/relationships/image" Target="../media/image240.emf"/><Relationship Id="rId5" Type="http://schemas.openxmlformats.org/officeDocument/2006/relationships/image" Target="../media/image224.emf"/><Relationship Id="rId15" Type="http://schemas.openxmlformats.org/officeDocument/2006/relationships/image" Target="../media/image229.emf"/><Relationship Id="rId23" Type="http://schemas.openxmlformats.org/officeDocument/2006/relationships/image" Target="../media/image233.emf"/><Relationship Id="rId28" Type="http://schemas.openxmlformats.org/officeDocument/2006/relationships/oleObject" Target="../embeddings/oleObject232.bin"/><Relationship Id="rId36" Type="http://schemas.openxmlformats.org/officeDocument/2006/relationships/oleObject" Target="../embeddings/oleObject236.bin"/><Relationship Id="rId10" Type="http://schemas.openxmlformats.org/officeDocument/2006/relationships/oleObject" Target="../embeddings/oleObject223.bin"/><Relationship Id="rId19" Type="http://schemas.openxmlformats.org/officeDocument/2006/relationships/image" Target="../media/image231.emf"/><Relationship Id="rId31" Type="http://schemas.openxmlformats.org/officeDocument/2006/relationships/image" Target="../media/image237.emf"/><Relationship Id="rId4" Type="http://schemas.openxmlformats.org/officeDocument/2006/relationships/oleObject" Target="../embeddings/oleObject220.bin"/><Relationship Id="rId9" Type="http://schemas.openxmlformats.org/officeDocument/2006/relationships/image" Target="../media/image226.emf"/><Relationship Id="rId14" Type="http://schemas.openxmlformats.org/officeDocument/2006/relationships/oleObject" Target="../embeddings/oleObject225.bin"/><Relationship Id="rId22" Type="http://schemas.openxmlformats.org/officeDocument/2006/relationships/oleObject" Target="../embeddings/oleObject229.bin"/><Relationship Id="rId27" Type="http://schemas.openxmlformats.org/officeDocument/2006/relationships/image" Target="../media/image235.emf"/><Relationship Id="rId30" Type="http://schemas.openxmlformats.org/officeDocument/2006/relationships/oleObject" Target="../embeddings/oleObject233.bin"/><Relationship Id="rId35" Type="http://schemas.openxmlformats.org/officeDocument/2006/relationships/image" Target="../media/image239.emf"/><Relationship Id="rId8" Type="http://schemas.openxmlformats.org/officeDocument/2006/relationships/oleObject" Target="../embeddings/oleObject222.bin"/><Relationship Id="rId3" Type="http://schemas.openxmlformats.org/officeDocument/2006/relationships/image" Target="../media/image24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9.bin"/><Relationship Id="rId13" Type="http://schemas.openxmlformats.org/officeDocument/2006/relationships/image" Target="../media/image245.emf"/><Relationship Id="rId18" Type="http://schemas.openxmlformats.org/officeDocument/2006/relationships/oleObject" Target="../embeddings/oleObject244.bin"/><Relationship Id="rId26" Type="http://schemas.openxmlformats.org/officeDocument/2006/relationships/oleObject" Target="../embeddings/oleObject248.bin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249.emf"/><Relationship Id="rId7" Type="http://schemas.openxmlformats.org/officeDocument/2006/relationships/image" Target="../media/image242.emf"/><Relationship Id="rId12" Type="http://schemas.openxmlformats.org/officeDocument/2006/relationships/oleObject" Target="../embeddings/oleObject241.bin"/><Relationship Id="rId17" Type="http://schemas.openxmlformats.org/officeDocument/2006/relationships/image" Target="../media/image247.emf"/><Relationship Id="rId25" Type="http://schemas.openxmlformats.org/officeDocument/2006/relationships/image" Target="../media/image251.emf"/><Relationship Id="rId2" Type="http://schemas.openxmlformats.org/officeDocument/2006/relationships/slideLayout" Target="../slideLayouts/slideLayout5.xml"/><Relationship Id="rId16" Type="http://schemas.openxmlformats.org/officeDocument/2006/relationships/oleObject" Target="../embeddings/oleObject243.bin"/><Relationship Id="rId20" Type="http://schemas.openxmlformats.org/officeDocument/2006/relationships/oleObject" Target="../embeddings/oleObject245.bin"/><Relationship Id="rId29" Type="http://schemas.openxmlformats.org/officeDocument/2006/relationships/image" Target="../media/image253.emf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38.bin"/><Relationship Id="rId11" Type="http://schemas.openxmlformats.org/officeDocument/2006/relationships/image" Target="../media/image244.emf"/><Relationship Id="rId24" Type="http://schemas.openxmlformats.org/officeDocument/2006/relationships/oleObject" Target="../embeddings/oleObject247.bin"/><Relationship Id="rId5" Type="http://schemas.openxmlformats.org/officeDocument/2006/relationships/image" Target="../media/image241.emf"/><Relationship Id="rId15" Type="http://schemas.openxmlformats.org/officeDocument/2006/relationships/image" Target="../media/image246.emf"/><Relationship Id="rId23" Type="http://schemas.openxmlformats.org/officeDocument/2006/relationships/image" Target="../media/image250.emf"/><Relationship Id="rId28" Type="http://schemas.openxmlformats.org/officeDocument/2006/relationships/oleObject" Target="../embeddings/oleObject249.bin"/><Relationship Id="rId10" Type="http://schemas.openxmlformats.org/officeDocument/2006/relationships/oleObject" Target="../embeddings/oleObject240.bin"/><Relationship Id="rId19" Type="http://schemas.openxmlformats.org/officeDocument/2006/relationships/image" Target="../media/image248.emf"/><Relationship Id="rId31" Type="http://schemas.openxmlformats.org/officeDocument/2006/relationships/image" Target="../media/image254.emf"/><Relationship Id="rId4" Type="http://schemas.openxmlformats.org/officeDocument/2006/relationships/oleObject" Target="../embeddings/oleObject237.bin"/><Relationship Id="rId9" Type="http://schemas.openxmlformats.org/officeDocument/2006/relationships/image" Target="../media/image243.emf"/><Relationship Id="rId14" Type="http://schemas.openxmlformats.org/officeDocument/2006/relationships/oleObject" Target="../embeddings/oleObject242.bin"/><Relationship Id="rId22" Type="http://schemas.openxmlformats.org/officeDocument/2006/relationships/oleObject" Target="../embeddings/oleObject246.bin"/><Relationship Id="rId27" Type="http://schemas.openxmlformats.org/officeDocument/2006/relationships/image" Target="../media/image252.emf"/><Relationship Id="rId30" Type="http://schemas.openxmlformats.org/officeDocument/2006/relationships/oleObject" Target="../embeddings/oleObject250.bin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56.bin"/><Relationship Id="rId18" Type="http://schemas.openxmlformats.org/officeDocument/2006/relationships/image" Target="../media/image262.emf"/><Relationship Id="rId26" Type="http://schemas.openxmlformats.org/officeDocument/2006/relationships/image" Target="../media/image266.emf"/><Relationship Id="rId3" Type="http://schemas.openxmlformats.org/officeDocument/2006/relationships/oleObject" Target="../embeddings/oleObject251.bin"/><Relationship Id="rId21" Type="http://schemas.openxmlformats.org/officeDocument/2006/relationships/oleObject" Target="../embeddings/oleObject260.bin"/><Relationship Id="rId34" Type="http://schemas.openxmlformats.org/officeDocument/2006/relationships/image" Target="../media/image270.emf"/><Relationship Id="rId7" Type="http://schemas.openxmlformats.org/officeDocument/2006/relationships/oleObject" Target="../embeddings/oleObject253.bin"/><Relationship Id="rId12" Type="http://schemas.openxmlformats.org/officeDocument/2006/relationships/image" Target="../media/image259.emf"/><Relationship Id="rId17" Type="http://schemas.openxmlformats.org/officeDocument/2006/relationships/oleObject" Target="../embeddings/oleObject258.bin"/><Relationship Id="rId25" Type="http://schemas.openxmlformats.org/officeDocument/2006/relationships/oleObject" Target="../embeddings/oleObject262.bin"/><Relationship Id="rId33" Type="http://schemas.openxmlformats.org/officeDocument/2006/relationships/oleObject" Target="../embeddings/oleObject266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261.emf"/><Relationship Id="rId20" Type="http://schemas.openxmlformats.org/officeDocument/2006/relationships/image" Target="../media/image263.emf"/><Relationship Id="rId29" Type="http://schemas.openxmlformats.org/officeDocument/2006/relationships/oleObject" Target="../embeddings/oleObject264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56.emf"/><Relationship Id="rId11" Type="http://schemas.openxmlformats.org/officeDocument/2006/relationships/oleObject" Target="../embeddings/oleObject255.bin"/><Relationship Id="rId24" Type="http://schemas.openxmlformats.org/officeDocument/2006/relationships/image" Target="../media/image265.emf"/><Relationship Id="rId32" Type="http://schemas.openxmlformats.org/officeDocument/2006/relationships/image" Target="../media/image269.emf"/><Relationship Id="rId5" Type="http://schemas.openxmlformats.org/officeDocument/2006/relationships/oleObject" Target="../embeddings/oleObject252.bin"/><Relationship Id="rId15" Type="http://schemas.openxmlformats.org/officeDocument/2006/relationships/oleObject" Target="../embeddings/oleObject257.bin"/><Relationship Id="rId23" Type="http://schemas.openxmlformats.org/officeDocument/2006/relationships/oleObject" Target="../embeddings/oleObject261.bin"/><Relationship Id="rId28" Type="http://schemas.openxmlformats.org/officeDocument/2006/relationships/image" Target="../media/image267.emf"/><Relationship Id="rId10" Type="http://schemas.openxmlformats.org/officeDocument/2006/relationships/image" Target="../media/image258.emf"/><Relationship Id="rId19" Type="http://schemas.openxmlformats.org/officeDocument/2006/relationships/oleObject" Target="../embeddings/oleObject259.bin"/><Relationship Id="rId31" Type="http://schemas.openxmlformats.org/officeDocument/2006/relationships/oleObject" Target="../embeddings/oleObject265.bin"/><Relationship Id="rId4" Type="http://schemas.openxmlformats.org/officeDocument/2006/relationships/image" Target="../media/image255.emf"/><Relationship Id="rId9" Type="http://schemas.openxmlformats.org/officeDocument/2006/relationships/oleObject" Target="../embeddings/oleObject254.bin"/><Relationship Id="rId14" Type="http://schemas.openxmlformats.org/officeDocument/2006/relationships/image" Target="../media/image260.emf"/><Relationship Id="rId22" Type="http://schemas.openxmlformats.org/officeDocument/2006/relationships/image" Target="../media/image264.emf"/><Relationship Id="rId27" Type="http://schemas.openxmlformats.org/officeDocument/2006/relationships/oleObject" Target="../embeddings/oleObject263.bin"/><Relationship Id="rId30" Type="http://schemas.openxmlformats.org/officeDocument/2006/relationships/image" Target="../media/image268.emf"/><Relationship Id="rId8" Type="http://schemas.openxmlformats.org/officeDocument/2006/relationships/image" Target="../media/image257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71.emf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73.bin"/><Relationship Id="rId18" Type="http://schemas.openxmlformats.org/officeDocument/2006/relationships/image" Target="../media/image279.emf"/><Relationship Id="rId26" Type="http://schemas.openxmlformats.org/officeDocument/2006/relationships/image" Target="../media/image283.emf"/><Relationship Id="rId39" Type="http://schemas.openxmlformats.org/officeDocument/2006/relationships/oleObject" Target="../embeddings/oleObject286.bin"/><Relationship Id="rId21" Type="http://schemas.openxmlformats.org/officeDocument/2006/relationships/oleObject" Target="../embeddings/oleObject277.bin"/><Relationship Id="rId34" Type="http://schemas.openxmlformats.org/officeDocument/2006/relationships/image" Target="../media/image287.emf"/><Relationship Id="rId42" Type="http://schemas.openxmlformats.org/officeDocument/2006/relationships/image" Target="../media/image291.emf"/><Relationship Id="rId7" Type="http://schemas.openxmlformats.org/officeDocument/2006/relationships/oleObject" Target="../embeddings/oleObject27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78.emf"/><Relationship Id="rId20" Type="http://schemas.openxmlformats.org/officeDocument/2006/relationships/image" Target="../media/image280.emf"/><Relationship Id="rId29" Type="http://schemas.openxmlformats.org/officeDocument/2006/relationships/oleObject" Target="../embeddings/oleObject281.bin"/><Relationship Id="rId41" Type="http://schemas.openxmlformats.org/officeDocument/2006/relationships/oleObject" Target="../embeddings/oleObject287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73.emf"/><Relationship Id="rId11" Type="http://schemas.openxmlformats.org/officeDocument/2006/relationships/oleObject" Target="../embeddings/oleObject272.bin"/><Relationship Id="rId24" Type="http://schemas.openxmlformats.org/officeDocument/2006/relationships/image" Target="../media/image282.emf"/><Relationship Id="rId32" Type="http://schemas.openxmlformats.org/officeDocument/2006/relationships/image" Target="../media/image286.emf"/><Relationship Id="rId37" Type="http://schemas.openxmlformats.org/officeDocument/2006/relationships/oleObject" Target="../embeddings/oleObject285.bin"/><Relationship Id="rId40" Type="http://schemas.openxmlformats.org/officeDocument/2006/relationships/image" Target="../media/image290.emf"/><Relationship Id="rId5" Type="http://schemas.openxmlformats.org/officeDocument/2006/relationships/oleObject" Target="../embeddings/oleObject269.bin"/><Relationship Id="rId15" Type="http://schemas.openxmlformats.org/officeDocument/2006/relationships/oleObject" Target="../embeddings/oleObject274.bin"/><Relationship Id="rId23" Type="http://schemas.openxmlformats.org/officeDocument/2006/relationships/oleObject" Target="../embeddings/oleObject278.bin"/><Relationship Id="rId28" Type="http://schemas.openxmlformats.org/officeDocument/2006/relationships/image" Target="../media/image284.emf"/><Relationship Id="rId36" Type="http://schemas.openxmlformats.org/officeDocument/2006/relationships/image" Target="../media/image288.emf"/><Relationship Id="rId10" Type="http://schemas.openxmlformats.org/officeDocument/2006/relationships/image" Target="../media/image275.emf"/><Relationship Id="rId19" Type="http://schemas.openxmlformats.org/officeDocument/2006/relationships/oleObject" Target="../embeddings/oleObject276.bin"/><Relationship Id="rId31" Type="http://schemas.openxmlformats.org/officeDocument/2006/relationships/oleObject" Target="../embeddings/oleObject282.bin"/><Relationship Id="rId44" Type="http://schemas.openxmlformats.org/officeDocument/2006/relationships/image" Target="../media/image292.emf"/><Relationship Id="rId4" Type="http://schemas.openxmlformats.org/officeDocument/2006/relationships/image" Target="../media/image272.wmf"/><Relationship Id="rId9" Type="http://schemas.openxmlformats.org/officeDocument/2006/relationships/oleObject" Target="../embeddings/oleObject271.bin"/><Relationship Id="rId14" Type="http://schemas.openxmlformats.org/officeDocument/2006/relationships/image" Target="../media/image277.emf"/><Relationship Id="rId22" Type="http://schemas.openxmlformats.org/officeDocument/2006/relationships/image" Target="../media/image281.emf"/><Relationship Id="rId27" Type="http://schemas.openxmlformats.org/officeDocument/2006/relationships/oleObject" Target="../embeddings/oleObject280.bin"/><Relationship Id="rId30" Type="http://schemas.openxmlformats.org/officeDocument/2006/relationships/image" Target="../media/image285.emf"/><Relationship Id="rId35" Type="http://schemas.openxmlformats.org/officeDocument/2006/relationships/oleObject" Target="../embeddings/oleObject284.bin"/><Relationship Id="rId43" Type="http://schemas.openxmlformats.org/officeDocument/2006/relationships/oleObject" Target="../embeddings/oleObject288.bin"/><Relationship Id="rId8" Type="http://schemas.openxmlformats.org/officeDocument/2006/relationships/image" Target="../media/image274.wmf"/><Relationship Id="rId3" Type="http://schemas.openxmlformats.org/officeDocument/2006/relationships/oleObject" Target="../embeddings/oleObject268.bin"/><Relationship Id="rId12" Type="http://schemas.openxmlformats.org/officeDocument/2006/relationships/image" Target="../media/image276.emf"/><Relationship Id="rId17" Type="http://schemas.openxmlformats.org/officeDocument/2006/relationships/oleObject" Target="../embeddings/oleObject275.bin"/><Relationship Id="rId25" Type="http://schemas.openxmlformats.org/officeDocument/2006/relationships/oleObject" Target="../embeddings/oleObject279.bin"/><Relationship Id="rId33" Type="http://schemas.openxmlformats.org/officeDocument/2006/relationships/oleObject" Target="../embeddings/oleObject283.bin"/><Relationship Id="rId38" Type="http://schemas.openxmlformats.org/officeDocument/2006/relationships/image" Target="../media/image289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9.e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emf"/><Relationship Id="rId5" Type="http://schemas.openxmlformats.org/officeDocument/2006/relationships/image" Target="../media/image5.emf"/><Relationship Id="rId15" Type="http://schemas.openxmlformats.org/officeDocument/2006/relationships/image" Target="../media/image10.e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2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emf"/><Relationship Id="rId14" Type="http://schemas.openxmlformats.org/officeDocument/2006/relationships/oleObject" Target="../embeddings/oleObject6.bin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94.bin"/><Relationship Id="rId18" Type="http://schemas.openxmlformats.org/officeDocument/2006/relationships/image" Target="../media/image300.emf"/><Relationship Id="rId26" Type="http://schemas.openxmlformats.org/officeDocument/2006/relationships/image" Target="../media/image304.emf"/><Relationship Id="rId39" Type="http://schemas.openxmlformats.org/officeDocument/2006/relationships/oleObject" Target="../embeddings/oleObject307.bin"/><Relationship Id="rId21" Type="http://schemas.openxmlformats.org/officeDocument/2006/relationships/oleObject" Target="../embeddings/oleObject298.bin"/><Relationship Id="rId34" Type="http://schemas.openxmlformats.org/officeDocument/2006/relationships/image" Target="../media/image308.emf"/><Relationship Id="rId42" Type="http://schemas.openxmlformats.org/officeDocument/2006/relationships/image" Target="../media/image312.emf"/><Relationship Id="rId7" Type="http://schemas.openxmlformats.org/officeDocument/2006/relationships/oleObject" Target="../embeddings/oleObject29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99.emf"/><Relationship Id="rId20" Type="http://schemas.openxmlformats.org/officeDocument/2006/relationships/image" Target="../media/image301.emf"/><Relationship Id="rId29" Type="http://schemas.openxmlformats.org/officeDocument/2006/relationships/oleObject" Target="../embeddings/oleObject302.bin"/><Relationship Id="rId41" Type="http://schemas.openxmlformats.org/officeDocument/2006/relationships/oleObject" Target="../embeddings/oleObject308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94.emf"/><Relationship Id="rId11" Type="http://schemas.openxmlformats.org/officeDocument/2006/relationships/oleObject" Target="../embeddings/oleObject293.bin"/><Relationship Id="rId24" Type="http://schemas.openxmlformats.org/officeDocument/2006/relationships/image" Target="../media/image303.emf"/><Relationship Id="rId32" Type="http://schemas.openxmlformats.org/officeDocument/2006/relationships/image" Target="../media/image307.emf"/><Relationship Id="rId37" Type="http://schemas.openxmlformats.org/officeDocument/2006/relationships/oleObject" Target="../embeddings/oleObject306.bin"/><Relationship Id="rId40" Type="http://schemas.openxmlformats.org/officeDocument/2006/relationships/image" Target="../media/image311.emf"/><Relationship Id="rId5" Type="http://schemas.openxmlformats.org/officeDocument/2006/relationships/oleObject" Target="../embeddings/oleObject290.bin"/><Relationship Id="rId15" Type="http://schemas.openxmlformats.org/officeDocument/2006/relationships/oleObject" Target="../embeddings/oleObject295.bin"/><Relationship Id="rId23" Type="http://schemas.openxmlformats.org/officeDocument/2006/relationships/oleObject" Target="../embeddings/oleObject299.bin"/><Relationship Id="rId28" Type="http://schemas.openxmlformats.org/officeDocument/2006/relationships/image" Target="../media/image305.emf"/><Relationship Id="rId36" Type="http://schemas.openxmlformats.org/officeDocument/2006/relationships/image" Target="../media/image309.emf"/><Relationship Id="rId10" Type="http://schemas.openxmlformats.org/officeDocument/2006/relationships/image" Target="../media/image296.emf"/><Relationship Id="rId19" Type="http://schemas.openxmlformats.org/officeDocument/2006/relationships/oleObject" Target="../embeddings/oleObject297.bin"/><Relationship Id="rId31" Type="http://schemas.openxmlformats.org/officeDocument/2006/relationships/oleObject" Target="../embeddings/oleObject303.bin"/><Relationship Id="rId44" Type="http://schemas.openxmlformats.org/officeDocument/2006/relationships/image" Target="../media/image313.emf"/><Relationship Id="rId4" Type="http://schemas.openxmlformats.org/officeDocument/2006/relationships/image" Target="../media/image293.emf"/><Relationship Id="rId9" Type="http://schemas.openxmlformats.org/officeDocument/2006/relationships/oleObject" Target="../embeddings/oleObject292.bin"/><Relationship Id="rId14" Type="http://schemas.openxmlformats.org/officeDocument/2006/relationships/image" Target="../media/image298.emf"/><Relationship Id="rId22" Type="http://schemas.openxmlformats.org/officeDocument/2006/relationships/image" Target="../media/image302.emf"/><Relationship Id="rId27" Type="http://schemas.openxmlformats.org/officeDocument/2006/relationships/oleObject" Target="../embeddings/oleObject301.bin"/><Relationship Id="rId30" Type="http://schemas.openxmlformats.org/officeDocument/2006/relationships/image" Target="../media/image306.emf"/><Relationship Id="rId35" Type="http://schemas.openxmlformats.org/officeDocument/2006/relationships/oleObject" Target="../embeddings/oleObject305.bin"/><Relationship Id="rId43" Type="http://schemas.openxmlformats.org/officeDocument/2006/relationships/oleObject" Target="../embeddings/oleObject309.bin"/><Relationship Id="rId8" Type="http://schemas.openxmlformats.org/officeDocument/2006/relationships/image" Target="../media/image295.emf"/><Relationship Id="rId3" Type="http://schemas.openxmlformats.org/officeDocument/2006/relationships/oleObject" Target="../embeddings/oleObject289.bin"/><Relationship Id="rId12" Type="http://schemas.openxmlformats.org/officeDocument/2006/relationships/image" Target="../media/image297.emf"/><Relationship Id="rId17" Type="http://schemas.openxmlformats.org/officeDocument/2006/relationships/oleObject" Target="../embeddings/oleObject296.bin"/><Relationship Id="rId25" Type="http://schemas.openxmlformats.org/officeDocument/2006/relationships/oleObject" Target="../embeddings/oleObject300.bin"/><Relationship Id="rId33" Type="http://schemas.openxmlformats.org/officeDocument/2006/relationships/oleObject" Target="../embeddings/oleObject304.bin"/><Relationship Id="rId38" Type="http://schemas.openxmlformats.org/officeDocument/2006/relationships/image" Target="../media/image310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6.wmf"/><Relationship Id="rId3" Type="http://schemas.openxmlformats.org/officeDocument/2006/relationships/oleObject" Target="../embeddings/oleObject310.bin"/><Relationship Id="rId7" Type="http://schemas.openxmlformats.org/officeDocument/2006/relationships/oleObject" Target="../embeddings/oleObject3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315.wmf"/><Relationship Id="rId5" Type="http://schemas.openxmlformats.org/officeDocument/2006/relationships/oleObject" Target="../embeddings/oleObject311.bin"/><Relationship Id="rId10" Type="http://schemas.openxmlformats.org/officeDocument/2006/relationships/image" Target="../media/image317.wmf"/><Relationship Id="rId4" Type="http://schemas.openxmlformats.org/officeDocument/2006/relationships/image" Target="../media/image314.wmf"/><Relationship Id="rId9" Type="http://schemas.openxmlformats.org/officeDocument/2006/relationships/oleObject" Target="../embeddings/oleObject313.bin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emf"/><Relationship Id="rId18" Type="http://schemas.openxmlformats.org/officeDocument/2006/relationships/oleObject" Target="../embeddings/oleObject16.bin"/><Relationship Id="rId26" Type="http://schemas.openxmlformats.org/officeDocument/2006/relationships/oleObject" Target="../embeddings/oleObject20.bin"/><Relationship Id="rId3" Type="http://schemas.openxmlformats.org/officeDocument/2006/relationships/audio" Target="../media/audio1.wav"/><Relationship Id="rId21" Type="http://schemas.openxmlformats.org/officeDocument/2006/relationships/image" Target="../media/image21.emf"/><Relationship Id="rId7" Type="http://schemas.openxmlformats.org/officeDocument/2006/relationships/image" Target="../media/image14.e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19.emf"/><Relationship Id="rId25" Type="http://schemas.openxmlformats.org/officeDocument/2006/relationships/image" Target="../media/image23.emf"/><Relationship Id="rId33" Type="http://schemas.openxmlformats.org/officeDocument/2006/relationships/image" Target="../media/image27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.bin"/><Relationship Id="rId20" Type="http://schemas.openxmlformats.org/officeDocument/2006/relationships/oleObject" Target="../embeddings/oleObject17.bin"/><Relationship Id="rId29" Type="http://schemas.openxmlformats.org/officeDocument/2006/relationships/image" Target="../media/image25.e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6.emf"/><Relationship Id="rId24" Type="http://schemas.openxmlformats.org/officeDocument/2006/relationships/oleObject" Target="../embeddings/oleObject19.bin"/><Relationship Id="rId32" Type="http://schemas.openxmlformats.org/officeDocument/2006/relationships/oleObject" Target="../embeddings/oleObject23.bin"/><Relationship Id="rId5" Type="http://schemas.openxmlformats.org/officeDocument/2006/relationships/image" Target="../media/image13.emf"/><Relationship Id="rId15" Type="http://schemas.openxmlformats.org/officeDocument/2006/relationships/image" Target="../media/image18.emf"/><Relationship Id="rId23" Type="http://schemas.openxmlformats.org/officeDocument/2006/relationships/image" Target="../media/image22.emf"/><Relationship Id="rId28" Type="http://schemas.openxmlformats.org/officeDocument/2006/relationships/oleObject" Target="../embeddings/oleObject21.bin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20.emf"/><Relationship Id="rId31" Type="http://schemas.openxmlformats.org/officeDocument/2006/relationships/image" Target="../media/image26.e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5.emf"/><Relationship Id="rId14" Type="http://schemas.openxmlformats.org/officeDocument/2006/relationships/oleObject" Target="../embeddings/oleObject14.bin"/><Relationship Id="rId22" Type="http://schemas.openxmlformats.org/officeDocument/2006/relationships/oleObject" Target="../embeddings/oleObject18.bin"/><Relationship Id="rId27" Type="http://schemas.openxmlformats.org/officeDocument/2006/relationships/image" Target="../media/image24.emf"/><Relationship Id="rId30" Type="http://schemas.openxmlformats.org/officeDocument/2006/relationships/oleObject" Target="../embeddings/oleObject22.bin"/><Relationship Id="rId8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35.emf"/><Relationship Id="rId26" Type="http://schemas.openxmlformats.org/officeDocument/2006/relationships/image" Target="../media/image39.emf"/><Relationship Id="rId3" Type="http://schemas.openxmlformats.org/officeDocument/2006/relationships/oleObject" Target="../embeddings/oleObject24.bin"/><Relationship Id="rId21" Type="http://schemas.openxmlformats.org/officeDocument/2006/relationships/oleObject" Target="../embeddings/oleObject33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2.emf"/><Relationship Id="rId17" Type="http://schemas.openxmlformats.org/officeDocument/2006/relationships/oleObject" Target="../embeddings/oleObject31.bin"/><Relationship Id="rId25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.emf"/><Relationship Id="rId20" Type="http://schemas.openxmlformats.org/officeDocument/2006/relationships/image" Target="../media/image36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9.emf"/><Relationship Id="rId11" Type="http://schemas.openxmlformats.org/officeDocument/2006/relationships/oleObject" Target="../embeddings/oleObject28.bin"/><Relationship Id="rId24" Type="http://schemas.openxmlformats.org/officeDocument/2006/relationships/image" Target="../media/image38.emf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23" Type="http://schemas.openxmlformats.org/officeDocument/2006/relationships/oleObject" Target="../embeddings/oleObject34.bin"/><Relationship Id="rId10" Type="http://schemas.openxmlformats.org/officeDocument/2006/relationships/image" Target="../media/image31.emf"/><Relationship Id="rId19" Type="http://schemas.openxmlformats.org/officeDocument/2006/relationships/oleObject" Target="../embeddings/oleObject32.bin"/><Relationship Id="rId4" Type="http://schemas.openxmlformats.org/officeDocument/2006/relationships/image" Target="../media/image28.e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3.emf"/><Relationship Id="rId22" Type="http://schemas.openxmlformats.org/officeDocument/2006/relationships/image" Target="../media/image3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47.emf"/><Relationship Id="rId3" Type="http://schemas.openxmlformats.org/officeDocument/2006/relationships/oleObject" Target="../embeddings/oleObject36.bin"/><Relationship Id="rId21" Type="http://schemas.openxmlformats.org/officeDocument/2006/relationships/oleObject" Target="../embeddings/oleObject45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4.emf"/><Relationship Id="rId1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6.emf"/><Relationship Id="rId20" Type="http://schemas.openxmlformats.org/officeDocument/2006/relationships/image" Target="../media/image48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41.e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43.emf"/><Relationship Id="rId19" Type="http://schemas.openxmlformats.org/officeDocument/2006/relationships/oleObject" Target="../embeddings/oleObject44.bin"/><Relationship Id="rId4" Type="http://schemas.openxmlformats.org/officeDocument/2006/relationships/image" Target="../media/image40.e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5.emf"/><Relationship Id="rId22" Type="http://schemas.openxmlformats.org/officeDocument/2006/relationships/image" Target="../media/image4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4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53.emf"/><Relationship Id="rId4" Type="http://schemas.openxmlformats.org/officeDocument/2006/relationships/image" Target="../media/image50.emf"/><Relationship Id="rId9" Type="http://schemas.openxmlformats.org/officeDocument/2006/relationships/oleObject" Target="../embeddings/oleObject4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13" Type="http://schemas.openxmlformats.org/officeDocument/2006/relationships/oleObject" Target="../embeddings/oleObject56.bin"/><Relationship Id="rId18" Type="http://schemas.openxmlformats.org/officeDocument/2006/relationships/image" Target="../media/image62.e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9.emf"/><Relationship Id="rId17" Type="http://schemas.openxmlformats.org/officeDocument/2006/relationships/oleObject" Target="../embeddings/oleObject58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61.emf"/><Relationship Id="rId20" Type="http://schemas.openxmlformats.org/officeDocument/2006/relationships/image" Target="../media/image63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56.e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10" Type="http://schemas.openxmlformats.org/officeDocument/2006/relationships/image" Target="../media/image58.emf"/><Relationship Id="rId19" Type="http://schemas.openxmlformats.org/officeDocument/2006/relationships/oleObject" Target="../embeddings/oleObject59.bin"/><Relationship Id="rId4" Type="http://schemas.openxmlformats.org/officeDocument/2006/relationships/image" Target="../media/image55.e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6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oleObject" Target="../embeddings/oleObject60.bin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5.emf"/><Relationship Id="rId11" Type="http://schemas.openxmlformats.org/officeDocument/2006/relationships/image" Target="../media/image71.png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70.png"/><Relationship Id="rId4" Type="http://schemas.openxmlformats.org/officeDocument/2006/relationships/image" Target="../media/image64.emf"/><Relationship Id="rId9" Type="http://schemas.openxmlformats.org/officeDocument/2006/relationships/image" Target="../media/image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7" name="WordArt 17"/>
          <p:cNvSpPr>
            <a:spLocks noChangeArrowheads="1" noChangeShapeType="1" noTextEdit="1"/>
          </p:cNvSpPr>
          <p:nvPr/>
        </p:nvSpPr>
        <p:spPr bwMode="auto">
          <a:xfrm>
            <a:off x="2051721" y="2564904"/>
            <a:ext cx="5904656" cy="64807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kern="10" dirty="0" smtClean="0">
                <a:ln w="25400">
                  <a:solidFill>
                    <a:prstClr val="white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定积分及其应用习题课</a:t>
            </a:r>
            <a:endParaRPr lang="zh-CN" altLang="en-US" sz="3600" kern="10" dirty="0">
              <a:ln w="25400">
                <a:solidFill>
                  <a:prstClr val="white"/>
                </a:solidFill>
                <a:round/>
              </a:ln>
              <a:solidFill>
                <a:srgbClr val="FF0000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74" name="Rectangle 46"/>
          <p:cNvSpPr>
            <a:spLocks noChangeArrowheads="1"/>
          </p:cNvSpPr>
          <p:nvPr/>
        </p:nvSpPr>
        <p:spPr bwMode="auto">
          <a:xfrm>
            <a:off x="539750" y="706263"/>
            <a:ext cx="914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80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en-US" altLang="zh-CN" sz="2800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175" name="Text Box 47"/>
          <p:cNvSpPr txBox="1">
            <a:spLocks noChangeArrowheads="1"/>
          </p:cNvSpPr>
          <p:nvPr/>
        </p:nvSpPr>
        <p:spPr bwMode="auto">
          <a:xfrm>
            <a:off x="539750" y="2565226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解：</a:t>
            </a:r>
          </a:p>
        </p:txBody>
      </p:sp>
      <p:graphicFrame>
        <p:nvGraphicFramePr>
          <p:cNvPr id="48176" name="Object 48"/>
          <p:cNvGraphicFramePr>
            <a:graphicFrameLocks noChangeAspect="1"/>
          </p:cNvGraphicFramePr>
          <p:nvPr/>
        </p:nvGraphicFramePr>
        <p:xfrm>
          <a:off x="1373411" y="741724"/>
          <a:ext cx="5330378" cy="539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21" name="Equation" r:id="rId3" imgW="54254400" imgH="5486400" progId="Equation.DSMT4">
                  <p:embed/>
                </p:oleObj>
              </mc:Choice>
              <mc:Fallback>
                <p:oleObj name="Equation" r:id="rId3" imgW="54254400" imgH="5486400" progId="Equation.DSMT4">
                  <p:embed/>
                  <p:pic>
                    <p:nvPicPr>
                      <p:cNvPr id="0" name="图片 1260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411" y="741724"/>
                        <a:ext cx="5330378" cy="5390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77" name="Text Box 49"/>
          <p:cNvSpPr txBox="1">
            <a:spLocks noChangeArrowheads="1"/>
          </p:cNvSpPr>
          <p:nvPr/>
        </p:nvSpPr>
        <p:spPr bwMode="auto">
          <a:xfrm>
            <a:off x="6699250" y="717376"/>
            <a:ext cx="1606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且由方程</a:t>
            </a:r>
          </a:p>
        </p:txBody>
      </p:sp>
      <p:graphicFrame>
        <p:nvGraphicFramePr>
          <p:cNvPr id="48178" name="Object 50"/>
          <p:cNvGraphicFramePr>
            <a:graphicFrameLocks noChangeAspect="1"/>
          </p:cNvGraphicFramePr>
          <p:nvPr/>
        </p:nvGraphicFramePr>
        <p:xfrm>
          <a:off x="1462088" y="1214263"/>
          <a:ext cx="59499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22" name="Equation" r:id="rId5" imgW="7937500" imgH="1104900" progId="Equation.3">
                  <p:embed/>
                </p:oleObj>
              </mc:Choice>
              <mc:Fallback>
                <p:oleObj name="Equation" r:id="rId5" imgW="7937500" imgH="1104900" progId="Equation.3">
                  <p:embed/>
                  <p:pic>
                    <p:nvPicPr>
                      <p:cNvPr id="0" name="图片 126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1214263"/>
                        <a:ext cx="594995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8179" name="Text Box 51"/>
              <p:cNvSpPr txBox="1">
                <a:spLocks noChangeArrowheads="1"/>
              </p:cNvSpPr>
              <p:nvPr/>
            </p:nvSpPr>
            <p:spPr bwMode="auto">
              <a:xfrm>
                <a:off x="512440" y="2019126"/>
                <a:ext cx="380880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确定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𝑦</m:t>
                    </m:r>
                  </m:oMath>
                </a14:m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的函数 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求</a:t>
                </a:r>
              </a:p>
            </p:txBody>
          </p:sp>
        </mc:Choice>
        <mc:Fallback xmlns="">
          <p:sp>
            <p:nvSpPr>
              <p:cNvPr id="48179" name="Text 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2440" y="2019126"/>
                <a:ext cx="3808800" cy="523220"/>
              </a:xfrm>
              <a:prstGeom prst="rect">
                <a:avLst/>
              </a:prstGeom>
              <a:blipFill rotWithShape="1">
                <a:blip r:embed="rId7"/>
                <a:stretch>
                  <a:fillRect l="-17" t="-88" r="-799" b="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8180" name="Object 52"/>
          <p:cNvGraphicFramePr>
            <a:graphicFrameLocks noChangeAspect="1"/>
          </p:cNvGraphicFramePr>
          <p:nvPr/>
        </p:nvGraphicFramePr>
        <p:xfrm>
          <a:off x="4237856" y="2120726"/>
          <a:ext cx="838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23" name="Equation" r:id="rId8" imgW="1117600" imgH="546100" progId="Equation.3">
                  <p:embed/>
                </p:oleObj>
              </mc:Choice>
              <mc:Fallback>
                <p:oleObj name="Equation" r:id="rId8" imgW="1117600" imgH="546100" progId="Equation.3">
                  <p:embed/>
                  <p:pic>
                    <p:nvPicPr>
                      <p:cNvPr id="0" name="图片 1260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7856" y="2120726"/>
                        <a:ext cx="838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8181" name="Text Box 53"/>
              <p:cNvSpPr txBox="1">
                <a:spLocks noChangeArrowheads="1"/>
              </p:cNvSpPr>
              <p:nvPr/>
            </p:nvSpPr>
            <p:spPr bwMode="auto">
              <a:xfrm>
                <a:off x="1143000" y="2608088"/>
                <a:ext cx="3609975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方程两端对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求导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得</a:t>
                </a:r>
              </a:p>
            </p:txBody>
          </p:sp>
        </mc:Choice>
        <mc:Fallback xmlns="">
          <p:sp>
            <p:nvSpPr>
              <p:cNvPr id="48181" name="Text 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2608088"/>
                <a:ext cx="3609975" cy="519113"/>
              </a:xfrm>
              <a:prstGeom prst="rect">
                <a:avLst/>
              </a:prstGeom>
              <a:blipFill rotWithShape="1">
                <a:blip r:embed="rId10"/>
                <a:stretch>
                  <a:fillRect t="-28" r="-1953" b="8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8182" name="Object 54"/>
          <p:cNvGraphicFramePr>
            <a:graphicFrameLocks noChangeAspect="1"/>
          </p:cNvGraphicFramePr>
          <p:nvPr/>
        </p:nvGraphicFramePr>
        <p:xfrm>
          <a:off x="1255713" y="3314526"/>
          <a:ext cx="965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24" name="Equation" r:id="rId11" imgW="1282700" imgH="546100" progId="Equation.3">
                  <p:embed/>
                </p:oleObj>
              </mc:Choice>
              <mc:Fallback>
                <p:oleObj name="Equation" r:id="rId11" imgW="1282700" imgH="546100" progId="Equation.3">
                  <p:embed/>
                  <p:pic>
                    <p:nvPicPr>
                      <p:cNvPr id="0" name="图片 1260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713" y="3314526"/>
                        <a:ext cx="965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83" name="Object 55"/>
          <p:cNvGraphicFramePr>
            <a:graphicFrameLocks noChangeAspect="1"/>
          </p:cNvGraphicFramePr>
          <p:nvPr/>
        </p:nvGraphicFramePr>
        <p:xfrm>
          <a:off x="3646488" y="3106563"/>
          <a:ext cx="1803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25" name="Equation" r:id="rId13" imgW="2400300" imgH="1104900" progId="Equation.3">
                  <p:embed/>
                </p:oleObj>
              </mc:Choice>
              <mc:Fallback>
                <p:oleObj name="Equation" r:id="rId13" imgW="2400300" imgH="1104900" progId="Equation.3">
                  <p:embed/>
                  <p:pic>
                    <p:nvPicPr>
                      <p:cNvPr id="0" name="图片 1260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488" y="3106563"/>
                        <a:ext cx="1803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84" name="Object 56"/>
          <p:cNvGraphicFramePr>
            <a:graphicFrameLocks noChangeAspect="1"/>
          </p:cNvGraphicFramePr>
          <p:nvPr/>
        </p:nvGraphicFramePr>
        <p:xfrm>
          <a:off x="5435600" y="3305001"/>
          <a:ext cx="187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26" name="Equation" r:id="rId15" imgW="2501900" imgH="558800" progId="Equation.3">
                  <p:embed/>
                </p:oleObj>
              </mc:Choice>
              <mc:Fallback>
                <p:oleObj name="Equation" r:id="rId15" imgW="2501900" imgH="558800" progId="Equation.3">
                  <p:embed/>
                  <p:pic>
                    <p:nvPicPr>
                      <p:cNvPr id="0" name="图片 1260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3305001"/>
                        <a:ext cx="1879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85" name="Object 57"/>
          <p:cNvGraphicFramePr>
            <a:graphicFrameLocks noChangeAspect="1"/>
          </p:cNvGraphicFramePr>
          <p:nvPr/>
        </p:nvGraphicFramePr>
        <p:xfrm>
          <a:off x="4248150" y="3792363"/>
          <a:ext cx="2095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27" name="Equation" r:id="rId17" imgW="2794000" imgH="1104900" progId="Equation.3">
                  <p:embed/>
                </p:oleObj>
              </mc:Choice>
              <mc:Fallback>
                <p:oleObj name="Equation" r:id="rId17" imgW="2794000" imgH="1104900" progId="Equation.3">
                  <p:embed/>
                  <p:pic>
                    <p:nvPicPr>
                      <p:cNvPr id="0" name="图片 1260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150" y="3792363"/>
                        <a:ext cx="2095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86" name="Object 58"/>
          <p:cNvGraphicFramePr>
            <a:graphicFrameLocks noChangeAspect="1"/>
          </p:cNvGraphicFramePr>
          <p:nvPr/>
        </p:nvGraphicFramePr>
        <p:xfrm>
          <a:off x="6362700" y="3982863"/>
          <a:ext cx="1409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28" name="Equation" r:id="rId19" imgW="1879600" imgH="546100" progId="Equation.3">
                  <p:embed/>
                </p:oleObj>
              </mc:Choice>
              <mc:Fallback>
                <p:oleObj name="Equation" r:id="rId19" imgW="1879600" imgH="546100" progId="Equation.3">
                  <p:embed/>
                  <p:pic>
                    <p:nvPicPr>
                      <p:cNvPr id="0" name="图片 1260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2700" y="3982863"/>
                        <a:ext cx="1409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87" name="Object 59"/>
          <p:cNvGraphicFramePr>
            <a:graphicFrameLocks noChangeAspect="1"/>
          </p:cNvGraphicFramePr>
          <p:nvPr/>
        </p:nvGraphicFramePr>
        <p:xfrm>
          <a:off x="2217738" y="3322463"/>
          <a:ext cx="1435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29" name="Equation" r:id="rId21" imgW="1917700" imgH="558800" progId="Equation.3">
                  <p:embed/>
                </p:oleObj>
              </mc:Choice>
              <mc:Fallback>
                <p:oleObj name="Equation" r:id="rId21" imgW="1917700" imgH="558800" progId="Equation.3">
                  <p:embed/>
                  <p:pic>
                    <p:nvPicPr>
                      <p:cNvPr id="0" name="图片 1260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738" y="3322463"/>
                        <a:ext cx="1435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8188" name="Text Box 60"/>
              <p:cNvSpPr txBox="1">
                <a:spLocks noChangeArrowheads="1"/>
              </p:cNvSpPr>
              <p:nvPr/>
            </p:nvSpPr>
            <p:spPr bwMode="auto">
              <a:xfrm>
                <a:off x="228600" y="4606751"/>
                <a:ext cx="2225738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令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= 1</m:t>
                    </m:r>
                  </m:oMath>
                </a14:m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得</a:t>
                </a:r>
              </a:p>
            </p:txBody>
          </p:sp>
        </mc:Choice>
        <mc:Fallback xmlns="">
          <p:sp>
            <p:nvSpPr>
              <p:cNvPr id="48188" name="Text 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4606751"/>
                <a:ext cx="2225738" cy="523220"/>
              </a:xfrm>
              <a:prstGeom prst="rect">
                <a:avLst/>
              </a:prstGeom>
              <a:blipFill rotWithShape="1">
                <a:blip r:embed="rId23"/>
                <a:stretch>
                  <a:fillRect t="-88" r="-2679" b="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8189" name="Object 61"/>
          <p:cNvGraphicFramePr>
            <a:graphicFrameLocks noChangeAspect="1"/>
          </p:cNvGraphicFramePr>
          <p:nvPr/>
        </p:nvGraphicFramePr>
        <p:xfrm>
          <a:off x="2443708" y="4490863"/>
          <a:ext cx="4000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30" name="Equation" r:id="rId24" imgW="5334000" imgH="1104900" progId="Equation.3">
                  <p:embed/>
                </p:oleObj>
              </mc:Choice>
              <mc:Fallback>
                <p:oleObj name="Equation" r:id="rId24" imgW="5334000" imgH="1104900" progId="Equation.3">
                  <p:embed/>
                  <p:pic>
                    <p:nvPicPr>
                      <p:cNvPr id="0" name="图片 1260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708" y="4490863"/>
                        <a:ext cx="4000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8190" name="Text Box 62"/>
              <p:cNvSpPr txBox="1">
                <a:spLocks noChangeArrowheads="1"/>
              </p:cNvSpPr>
              <p:nvPr/>
            </p:nvSpPr>
            <p:spPr bwMode="auto">
              <a:xfrm>
                <a:off x="179388" y="5408588"/>
                <a:ext cx="2551112" cy="519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再对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𝑦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求导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得</a:t>
                </a:r>
              </a:p>
            </p:txBody>
          </p:sp>
        </mc:Choice>
        <mc:Fallback xmlns="">
          <p:sp>
            <p:nvSpPr>
              <p:cNvPr id="48190" name="Text 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388" y="5408588"/>
                <a:ext cx="2551112" cy="519112"/>
              </a:xfrm>
              <a:prstGeom prst="rect">
                <a:avLst/>
              </a:prstGeom>
              <a:blipFill rotWithShape="1">
                <a:blip r:embed="rId26"/>
                <a:stretch>
                  <a:fillRect l="-12" t="-56" r="-2813" b="11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8191" name="Object 63"/>
          <p:cNvGraphicFramePr>
            <a:graphicFrameLocks noChangeAspect="1"/>
          </p:cNvGraphicFramePr>
          <p:nvPr/>
        </p:nvGraphicFramePr>
        <p:xfrm>
          <a:off x="2667000" y="5229200"/>
          <a:ext cx="2120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31" name="Equation" r:id="rId27" imgW="2832100" imgH="1231900" progId="Equation.3">
                  <p:embed/>
                </p:oleObj>
              </mc:Choice>
              <mc:Fallback>
                <p:oleObj name="Equation" r:id="rId27" imgW="2832100" imgH="1231900" progId="Equation.3">
                  <p:embed/>
                  <p:pic>
                    <p:nvPicPr>
                      <p:cNvPr id="0" name="图片 1260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229200"/>
                        <a:ext cx="2120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92" name="Object 64"/>
          <p:cNvGraphicFramePr>
            <a:graphicFrameLocks noChangeAspect="1"/>
          </p:cNvGraphicFramePr>
          <p:nvPr/>
        </p:nvGraphicFramePr>
        <p:xfrm>
          <a:off x="4826000" y="5241900"/>
          <a:ext cx="558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32" name="Equation" r:id="rId29" imgW="749300" imgH="1231900" progId="Equation.3">
                  <p:embed/>
                </p:oleObj>
              </mc:Choice>
              <mc:Fallback>
                <p:oleObj name="Equation" r:id="rId29" imgW="749300" imgH="1231900" progId="Equation.3">
                  <p:embed/>
                  <p:pic>
                    <p:nvPicPr>
                      <p:cNvPr id="0" name="图片 1260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0" y="5241900"/>
                        <a:ext cx="558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93" name="AutoShape 65"/>
          <p:cNvSpPr>
            <a:spLocks noChangeArrowheads="1"/>
          </p:cNvSpPr>
          <p:nvPr/>
        </p:nvSpPr>
        <p:spPr bwMode="auto">
          <a:xfrm>
            <a:off x="5562600" y="5584800"/>
            <a:ext cx="719138" cy="179388"/>
          </a:xfrm>
          <a:prstGeom prst="rightArrow">
            <a:avLst>
              <a:gd name="adj1" fmla="val 50000"/>
              <a:gd name="adj2" fmla="val 100221"/>
            </a:avLst>
          </a:prstGeom>
          <a:solidFill>
            <a:srgbClr val="CCFFFF"/>
          </a:solidFill>
          <a:ln w="9525">
            <a:solidFill>
              <a:srgbClr val="00004C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8194" name="Object 66"/>
          <p:cNvGraphicFramePr>
            <a:graphicFrameLocks noChangeAspect="1"/>
          </p:cNvGraphicFramePr>
          <p:nvPr/>
        </p:nvGraphicFramePr>
        <p:xfrm>
          <a:off x="6299200" y="5508600"/>
          <a:ext cx="2463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33" name="Equation" r:id="rId31" imgW="3289300" imgH="546100" progId="Equation.3">
                  <p:embed/>
                </p:oleObj>
              </mc:Choice>
              <mc:Fallback>
                <p:oleObj name="Equation" r:id="rId31" imgW="3289300" imgH="546100" progId="Equation.3">
                  <p:embed/>
                  <p:pic>
                    <p:nvPicPr>
                      <p:cNvPr id="0" name="图片 1260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200" y="5508600"/>
                        <a:ext cx="2463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95" name="Object 67"/>
          <p:cNvGraphicFramePr>
            <a:graphicFrameLocks noChangeAspect="1"/>
          </p:cNvGraphicFramePr>
          <p:nvPr/>
        </p:nvGraphicFramePr>
        <p:xfrm>
          <a:off x="261981" y="6110826"/>
          <a:ext cx="2728827" cy="505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34" name="Equation" r:id="rId33" imgW="27736800" imgH="5181600" progId="Equation.DSMT4">
                  <p:embed/>
                </p:oleObj>
              </mc:Choice>
              <mc:Fallback>
                <p:oleObj name="Equation" r:id="rId33" imgW="27736800" imgH="5181600" progId="Equation.DSMT4">
                  <p:embed/>
                  <p:pic>
                    <p:nvPicPr>
                      <p:cNvPr id="0" name="图片 1260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81" y="6110826"/>
                        <a:ext cx="2728827" cy="505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96" name="Object 68"/>
          <p:cNvGraphicFramePr>
            <a:graphicFrameLocks noChangeAspect="1"/>
          </p:cNvGraphicFramePr>
          <p:nvPr/>
        </p:nvGraphicFramePr>
        <p:xfrm>
          <a:off x="3657600" y="6194896"/>
          <a:ext cx="2311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35" name="Equation" r:id="rId35" imgW="3086100" imgH="546100" progId="Equation.3">
                  <p:embed/>
                </p:oleObj>
              </mc:Choice>
              <mc:Fallback>
                <p:oleObj name="Equation" r:id="rId35" imgW="3086100" imgH="546100" progId="Equation.3">
                  <p:embed/>
                  <p:pic>
                    <p:nvPicPr>
                      <p:cNvPr id="0" name="图片 1260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194896"/>
                        <a:ext cx="2311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97" name="Text Box 69"/>
          <p:cNvSpPr txBox="1">
            <a:spLocks noChangeArrowheads="1"/>
          </p:cNvSpPr>
          <p:nvPr/>
        </p:nvSpPr>
        <p:spPr bwMode="auto">
          <a:xfrm>
            <a:off x="3032125" y="6093296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故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75" grpId="0" autoUpdateAnimBg="0"/>
      <p:bldP spid="48181" grpId="0" build="p" autoUpdateAnimBg="0"/>
      <p:bldP spid="48188" grpId="0" build="p" autoUpdateAnimBg="0"/>
      <p:bldP spid="48190" grpId="0" build="p" autoUpdateAnimBg="0"/>
      <p:bldP spid="48193" grpId="0" animBg="1"/>
      <p:bldP spid="4819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97" name="Rectangle 4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7038" y="734268"/>
            <a:ext cx="113665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99" name="Text Box 47"/>
          <p:cNvSpPr txBox="1">
            <a:spLocks noChangeArrowheads="1"/>
          </p:cNvSpPr>
          <p:nvPr/>
        </p:nvSpPr>
        <p:spPr bwMode="auto">
          <a:xfrm>
            <a:off x="5724128" y="709334"/>
            <a:ext cx="28083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</a:t>
            </a:r>
            <a:r>
              <a:rPr kumimoji="1"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证柯西不等式</a:t>
            </a:r>
            <a:endParaRPr kumimoji="1"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9204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981730"/>
              </p:ext>
            </p:extLst>
          </p:nvPr>
        </p:nvGraphicFramePr>
        <p:xfrm>
          <a:off x="1016841" y="1370641"/>
          <a:ext cx="7859618" cy="8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56" name="Equation" r:id="rId3" imgW="3365280" imgH="406080" progId="Equation.DSMT4">
                  <p:embed/>
                </p:oleObj>
              </mc:Choice>
              <mc:Fallback>
                <p:oleObj name="Equation" r:id="rId3" imgW="3365280" imgH="406080" progId="Equation.DSMT4">
                  <p:embed/>
                  <p:pic>
                    <p:nvPicPr>
                      <p:cNvPr id="0" name="图片 12710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841" y="1370641"/>
                        <a:ext cx="7859618" cy="8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548943"/>
              </p:ext>
            </p:extLst>
          </p:nvPr>
        </p:nvGraphicFramePr>
        <p:xfrm>
          <a:off x="1612899" y="781476"/>
          <a:ext cx="4111229" cy="480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57" name="Equation" r:id="rId5" imgW="1955520" imgH="228600" progId="Equation.DSMT4">
                  <p:embed/>
                </p:oleObj>
              </mc:Choice>
              <mc:Fallback>
                <p:oleObj name="Equation" r:id="rId5" imgW="1955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12899" y="781476"/>
                        <a:ext cx="4111229" cy="480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790518"/>
              </p:ext>
            </p:extLst>
          </p:nvPr>
        </p:nvGraphicFramePr>
        <p:xfrm>
          <a:off x="1016841" y="2852936"/>
          <a:ext cx="6384057" cy="1258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58" name="Equation" r:id="rId7" imgW="3098520" imgH="609480" progId="Equation.DSMT4">
                  <p:embed/>
                </p:oleObj>
              </mc:Choice>
              <mc:Fallback>
                <p:oleObj name="Equation" r:id="rId7" imgW="309852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16841" y="2852936"/>
                        <a:ext cx="6384057" cy="1258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1773613"/>
              </p:ext>
            </p:extLst>
          </p:nvPr>
        </p:nvGraphicFramePr>
        <p:xfrm>
          <a:off x="899592" y="4581128"/>
          <a:ext cx="5980113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59" name="Equation" r:id="rId9" imgW="2844720" imgH="685800" progId="Equation.DSMT4">
                  <p:embed/>
                </p:oleObj>
              </mc:Choice>
              <mc:Fallback>
                <p:oleObj name="Equation" r:id="rId9" imgW="2844720" imgH="68580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99592" y="4581128"/>
                        <a:ext cx="5980113" cy="1441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731838"/>
            <a:ext cx="40671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证明恒等式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5475" name="Object 3"/>
          <p:cNvGraphicFramePr>
            <a:graphicFrameLocks noChangeAspect="1"/>
          </p:cNvGraphicFramePr>
          <p:nvPr/>
        </p:nvGraphicFramePr>
        <p:xfrm>
          <a:off x="474663" y="1205631"/>
          <a:ext cx="82899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18" name="Equation" r:id="rId4" imgW="11061700" imgH="1181100" progId="Equation.3">
                  <p:embed/>
                </p:oleObj>
              </mc:Choice>
              <mc:Fallback>
                <p:oleObj name="Equation" r:id="rId4" imgW="11061700" imgH="1181100" progId="Equation.3">
                  <p:embed/>
                  <p:pic>
                    <p:nvPicPr>
                      <p:cNvPr id="1054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3" y="1205631"/>
                        <a:ext cx="828992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395288" y="2286719"/>
            <a:ext cx="152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</a:t>
            </a:r>
            <a:r>
              <a:rPr kumimoji="1" lang="en-US" altLang="zh-CN" sz="28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</a:p>
        </p:txBody>
      </p:sp>
      <p:graphicFrame>
        <p:nvGraphicFramePr>
          <p:cNvPr id="105477" name="Object 5"/>
          <p:cNvGraphicFramePr>
            <a:graphicFrameLocks noChangeAspect="1"/>
          </p:cNvGraphicFramePr>
          <p:nvPr/>
        </p:nvGraphicFramePr>
        <p:xfrm>
          <a:off x="1412875" y="2062881"/>
          <a:ext cx="68564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19" name="Equation" r:id="rId6" imgW="9144000" imgH="1181100" progId="Equation.3">
                  <p:embed/>
                </p:oleObj>
              </mc:Choice>
              <mc:Fallback>
                <p:oleObj name="Equation" r:id="rId6" imgW="9144000" imgH="1181100" progId="Equation.3">
                  <p:embed/>
                  <p:pic>
                    <p:nvPicPr>
                      <p:cNvPr id="1054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75" y="2062881"/>
                        <a:ext cx="6856413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395288" y="2972519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</a:p>
        </p:txBody>
      </p:sp>
      <p:graphicFrame>
        <p:nvGraphicFramePr>
          <p:cNvPr id="105479" name="Object 7"/>
          <p:cNvGraphicFramePr>
            <a:graphicFrameLocks noChangeAspect="1"/>
          </p:cNvGraphicFramePr>
          <p:nvPr/>
        </p:nvGraphicFramePr>
        <p:xfrm>
          <a:off x="1341438" y="3110631"/>
          <a:ext cx="1117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20" name="Equation" r:id="rId8" imgW="1485900" imgH="558800" progId="Equation.3">
                  <p:embed/>
                </p:oleObj>
              </mc:Choice>
              <mc:Fallback>
                <p:oleObj name="Equation" r:id="rId8" imgW="1485900" imgH="558800" progId="Equation.3">
                  <p:embed/>
                  <p:pic>
                    <p:nvPicPr>
                      <p:cNvPr id="1054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438" y="3110631"/>
                        <a:ext cx="1117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0" name="Line 8"/>
          <p:cNvSpPr>
            <a:spLocks noChangeShapeType="1"/>
          </p:cNvSpPr>
          <p:nvPr/>
        </p:nvSpPr>
        <p:spPr bwMode="auto">
          <a:xfrm>
            <a:off x="2357438" y="2882031"/>
            <a:ext cx="28067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5481" name="Object 9"/>
          <p:cNvGraphicFramePr>
            <a:graphicFrameLocks noChangeAspect="1"/>
          </p:cNvGraphicFramePr>
          <p:nvPr/>
        </p:nvGraphicFramePr>
        <p:xfrm>
          <a:off x="2486025" y="3116981"/>
          <a:ext cx="1930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21" name="Equation" r:id="rId10" imgW="2578100" imgH="546100" progId="Equation.3">
                  <p:embed/>
                </p:oleObj>
              </mc:Choice>
              <mc:Fallback>
                <p:oleObj name="Equation" r:id="rId10" imgW="2578100" imgH="546100" progId="Equation.3">
                  <p:embed/>
                  <p:pic>
                    <p:nvPicPr>
                      <p:cNvPr id="10548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025" y="3116981"/>
                        <a:ext cx="1930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2" name="Line 10"/>
          <p:cNvSpPr>
            <a:spLocks noChangeShapeType="1"/>
          </p:cNvSpPr>
          <p:nvPr/>
        </p:nvSpPr>
        <p:spPr bwMode="auto">
          <a:xfrm>
            <a:off x="5494338" y="2882031"/>
            <a:ext cx="28067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5483" name="Object 11"/>
          <p:cNvGraphicFramePr>
            <a:graphicFrameLocks noChangeAspect="1"/>
          </p:cNvGraphicFramePr>
          <p:nvPr/>
        </p:nvGraphicFramePr>
        <p:xfrm>
          <a:off x="4389438" y="3116981"/>
          <a:ext cx="2197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22" name="Equation" r:id="rId12" imgW="2933700" imgH="546100" progId="Equation.3">
                  <p:embed/>
                </p:oleObj>
              </mc:Choice>
              <mc:Fallback>
                <p:oleObj name="Equation" r:id="rId12" imgW="2933700" imgH="546100" progId="Equation.3">
                  <p:embed/>
                  <p:pic>
                    <p:nvPicPr>
                      <p:cNvPr id="10548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9438" y="3116981"/>
                        <a:ext cx="2197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4" name="Object 12"/>
          <p:cNvGraphicFramePr>
            <a:graphicFrameLocks noChangeAspect="1"/>
          </p:cNvGraphicFramePr>
          <p:nvPr/>
        </p:nvGraphicFramePr>
        <p:xfrm>
          <a:off x="6675438" y="3136031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23" name="Equation" r:id="rId14" imgW="660400" imgH="419100" progId="Equation.3">
                  <p:embed/>
                </p:oleObj>
              </mc:Choice>
              <mc:Fallback>
                <p:oleObj name="Equation" r:id="rId14" imgW="660400" imgH="419100" progId="Equation.3">
                  <p:embed/>
                  <p:pic>
                    <p:nvPicPr>
                      <p:cNvPr id="10548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5438" y="3136031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5" name="Text Box 13"/>
          <p:cNvSpPr txBox="1">
            <a:spLocks noChangeArrowheads="1"/>
          </p:cNvSpPr>
          <p:nvPr/>
        </p:nvSpPr>
        <p:spPr bwMode="auto">
          <a:xfrm>
            <a:off x="395288" y="3644031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因此</a:t>
            </a:r>
          </a:p>
        </p:txBody>
      </p:sp>
      <p:graphicFrame>
        <p:nvGraphicFramePr>
          <p:cNvPr id="105486" name="Object 14"/>
          <p:cNvGraphicFramePr>
            <a:graphicFrameLocks noChangeAspect="1"/>
          </p:cNvGraphicFramePr>
          <p:nvPr/>
        </p:nvGraphicFramePr>
        <p:xfrm>
          <a:off x="1279525" y="3644031"/>
          <a:ext cx="330041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24" name="Equation" r:id="rId16" imgW="4406900" imgH="723900" progId="Equation.3">
                  <p:embed/>
                </p:oleObj>
              </mc:Choice>
              <mc:Fallback>
                <p:oleObj name="Equation" r:id="rId16" imgW="4406900" imgH="723900" progId="Equation.3">
                  <p:embed/>
                  <p:pic>
                    <p:nvPicPr>
                      <p:cNvPr id="10548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25" y="3644031"/>
                        <a:ext cx="3300413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4579938" y="3661494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又</a:t>
            </a:r>
          </a:p>
        </p:txBody>
      </p:sp>
      <p:graphicFrame>
        <p:nvGraphicFramePr>
          <p:cNvPr id="105488" name="Object 16"/>
          <p:cNvGraphicFramePr>
            <a:graphicFrameLocks noChangeAspect="1"/>
          </p:cNvGraphicFramePr>
          <p:nvPr/>
        </p:nvGraphicFramePr>
        <p:xfrm>
          <a:off x="946150" y="4393331"/>
          <a:ext cx="1041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25" name="Equation" r:id="rId18" imgW="1384300" imgH="723900" progId="Equation.3">
                  <p:embed/>
                </p:oleObj>
              </mc:Choice>
              <mc:Fallback>
                <p:oleObj name="Equation" r:id="rId18" imgW="1384300" imgH="723900" progId="Equation.3">
                  <p:embed/>
                  <p:pic>
                    <p:nvPicPr>
                      <p:cNvPr id="10548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4393331"/>
                        <a:ext cx="10414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9" name="Object 17"/>
          <p:cNvGraphicFramePr>
            <a:graphicFrameLocks noChangeAspect="1"/>
          </p:cNvGraphicFramePr>
          <p:nvPr/>
        </p:nvGraphicFramePr>
        <p:xfrm>
          <a:off x="1919288" y="4228231"/>
          <a:ext cx="47101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26" name="Equation" r:id="rId20" imgW="6286500" imgH="1155700" progId="Equation.3">
                  <p:embed/>
                </p:oleObj>
              </mc:Choice>
              <mc:Fallback>
                <p:oleObj name="Equation" r:id="rId20" imgW="6286500" imgH="1155700" progId="Equation.3">
                  <p:embed/>
                  <p:pic>
                    <p:nvPicPr>
                      <p:cNvPr id="10548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4228231"/>
                        <a:ext cx="47101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90" name="Object 18"/>
          <p:cNvGraphicFramePr>
            <a:graphicFrameLocks noChangeAspect="1"/>
          </p:cNvGraphicFramePr>
          <p:nvPr/>
        </p:nvGraphicFramePr>
        <p:xfrm>
          <a:off x="1708150" y="5166444"/>
          <a:ext cx="46593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27" name="Equation" r:id="rId22" imgW="6210300" imgH="1155700" progId="Equation.3">
                  <p:embed/>
                </p:oleObj>
              </mc:Choice>
              <mc:Fallback>
                <p:oleObj name="Equation" r:id="rId22" imgW="6210300" imgH="1155700" progId="Equation.3">
                  <p:embed/>
                  <p:pic>
                    <p:nvPicPr>
                      <p:cNvPr id="10549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50" y="5166444"/>
                        <a:ext cx="46593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91" name="Object 19"/>
          <p:cNvGraphicFramePr>
            <a:graphicFrameLocks noChangeAspect="1"/>
          </p:cNvGraphicFramePr>
          <p:nvPr/>
        </p:nvGraphicFramePr>
        <p:xfrm>
          <a:off x="6457950" y="5195019"/>
          <a:ext cx="1244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28" name="Equation" r:id="rId24" imgW="1663700" imgH="1155700" progId="Equation.3">
                  <p:embed/>
                </p:oleObj>
              </mc:Choice>
              <mc:Fallback>
                <p:oleObj name="Equation" r:id="rId24" imgW="1663700" imgH="1155700" progId="Equation.3">
                  <p:embed/>
                  <p:pic>
                    <p:nvPicPr>
                      <p:cNvPr id="10549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7950" y="5195019"/>
                        <a:ext cx="12446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92" name="Object 20"/>
          <p:cNvGraphicFramePr>
            <a:graphicFrameLocks noChangeAspect="1"/>
          </p:cNvGraphicFramePr>
          <p:nvPr/>
        </p:nvGraphicFramePr>
        <p:xfrm>
          <a:off x="7729538" y="5233119"/>
          <a:ext cx="584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29" name="Equation" r:id="rId26" imgW="774700" imgH="1130300" progId="Equation.3">
                  <p:embed/>
                </p:oleObj>
              </mc:Choice>
              <mc:Fallback>
                <p:oleObj name="Equation" r:id="rId26" imgW="774700" imgH="1130300" progId="Equation.3">
                  <p:embed/>
                  <p:pic>
                    <p:nvPicPr>
                      <p:cNvPr id="10549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9538" y="5233119"/>
                        <a:ext cx="584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93" name="Text Box 21"/>
          <p:cNvSpPr txBox="1">
            <a:spLocks noChangeArrowheads="1"/>
          </p:cNvSpPr>
          <p:nvPr/>
        </p:nvSpPr>
        <p:spPr bwMode="auto">
          <a:xfrm>
            <a:off x="395288" y="6006231"/>
            <a:ext cx="3041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故所证等式成立 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105494" name="Line 22"/>
          <p:cNvSpPr>
            <a:spLocks noChangeShapeType="1"/>
          </p:cNvSpPr>
          <p:nvPr/>
        </p:nvSpPr>
        <p:spPr bwMode="auto">
          <a:xfrm>
            <a:off x="2370138" y="2882031"/>
            <a:ext cx="2806700" cy="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495" name="Line 23"/>
          <p:cNvSpPr>
            <a:spLocks noChangeShapeType="1"/>
          </p:cNvSpPr>
          <p:nvPr/>
        </p:nvSpPr>
        <p:spPr bwMode="auto">
          <a:xfrm>
            <a:off x="5494338" y="2882031"/>
            <a:ext cx="2806700" cy="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70238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5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5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5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5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5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5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5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5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5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5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05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autoUpdateAnimBg="0"/>
      <p:bldP spid="105478" grpId="0" autoUpdateAnimBg="0"/>
      <p:bldP spid="105480" grpId="0" animBg="1"/>
      <p:bldP spid="105482" grpId="0" animBg="1"/>
      <p:bldP spid="105485" grpId="0" autoUpdateAnimBg="0"/>
      <p:bldP spid="105487" grpId="0" autoUpdateAnimBg="0"/>
      <p:bldP spid="105493" grpId="0" autoUpdateAnimBg="0"/>
      <p:bldP spid="105494" grpId="0" animBg="1"/>
      <p:bldP spid="10549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83" name="Object 3"/>
          <p:cNvGraphicFramePr>
            <a:graphicFrameLocks noChangeAspect="1"/>
          </p:cNvGraphicFramePr>
          <p:nvPr/>
        </p:nvGraphicFramePr>
        <p:xfrm>
          <a:off x="1847850" y="1229568"/>
          <a:ext cx="3886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32" name="Equation" r:id="rId4" imgW="5181600" imgH="1130300" progId="Equation.3">
                  <p:embed/>
                </p:oleObj>
              </mc:Choice>
              <mc:Fallback>
                <p:oleObj name="Equation" r:id="rId4" imgW="5181600" imgH="1130300" progId="Equation.3">
                  <p:embed/>
                  <p:pic>
                    <p:nvPicPr>
                      <p:cNvPr id="972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1229568"/>
                        <a:ext cx="3886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7284" name="Text Box 4"/>
              <p:cNvSpPr txBox="1">
                <a:spLocks noChangeArrowheads="1"/>
              </p:cNvSpPr>
              <p:nvPr/>
            </p:nvSpPr>
            <p:spPr bwMode="auto">
              <a:xfrm>
                <a:off x="539750" y="723156"/>
                <a:ext cx="5715000" cy="519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kumimoji="1" lang="en-US" altLang="zh-CN" sz="28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5. </a:t>
                </a:r>
                <a:r>
                  <a:rPr kumimoji="1" lang="zh-CN" altLang="en-US" sz="28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求</a:t>
                </a: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可微函数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𝑓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) 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使满足</a:t>
                </a:r>
              </a:p>
            </p:txBody>
          </p:sp>
        </mc:Choice>
        <mc:Fallback xmlns="">
          <p:sp>
            <p:nvSpPr>
              <p:cNvPr id="97284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750" y="723156"/>
                <a:ext cx="5715000" cy="519112"/>
              </a:xfrm>
              <a:prstGeom prst="rect">
                <a:avLst/>
              </a:prstGeom>
              <a:blipFill>
                <a:blip r:embed="rId6"/>
                <a:stretch>
                  <a:fillRect l="-2241" t="-12941" b="-329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285" name="Text Box 5"/>
              <p:cNvSpPr txBox="1">
                <a:spLocks noChangeArrowheads="1"/>
              </p:cNvSpPr>
              <p:nvPr/>
            </p:nvSpPr>
            <p:spPr bwMode="auto">
              <a:xfrm>
                <a:off x="539750" y="2156668"/>
                <a:ext cx="4337050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</a:t>
                </a:r>
                <a:r>
                  <a:rPr kumimoji="1" lang="en-US" altLang="zh-CN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</a:t>
                </a: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等式两边对</a:t>
                </a:r>
                <a:r>
                  <a:rPr kumimoji="1" lang="zh-CN" altLang="en-US" sz="2800" b="0" i="1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solidFill>
                          <a:schemeClr val="tx2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kumimoji="1" lang="en-US" altLang="zh-CN" sz="2800" b="0" i="1" dirty="0">
                        <a:latin typeface="Cambria Math" panose="02040503050406030204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求导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得</a:t>
                </a:r>
              </a:p>
            </p:txBody>
          </p:sp>
        </mc:Choice>
        <mc:Fallback xmlns="">
          <p:sp>
            <p:nvSpPr>
              <p:cNvPr id="97285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750" y="2156668"/>
                <a:ext cx="4337050" cy="519113"/>
              </a:xfrm>
              <a:prstGeom prst="rect">
                <a:avLst/>
              </a:prstGeom>
              <a:blipFill rotWithShape="1">
                <a:blip r:embed="rId7"/>
                <a:stretch>
                  <a:fillRect t="-40" b="10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7286" name="Object 6"/>
          <p:cNvGraphicFramePr>
            <a:graphicFrameLocks noChangeAspect="1"/>
          </p:cNvGraphicFramePr>
          <p:nvPr/>
        </p:nvGraphicFramePr>
        <p:xfrm>
          <a:off x="1828800" y="2847231"/>
          <a:ext cx="1727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33" name="Equation" r:id="rId8" imgW="2298700" imgH="558800" progId="Equation.3">
                  <p:embed/>
                </p:oleObj>
              </mc:Choice>
              <mc:Fallback>
                <p:oleObj name="Equation" r:id="rId8" imgW="2298700" imgH="558800" progId="Equation.3">
                  <p:embed/>
                  <p:pic>
                    <p:nvPicPr>
                      <p:cNvPr id="972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847231"/>
                        <a:ext cx="1727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7" name="Object 7"/>
          <p:cNvGraphicFramePr>
            <a:graphicFrameLocks noChangeAspect="1"/>
          </p:cNvGraphicFramePr>
          <p:nvPr/>
        </p:nvGraphicFramePr>
        <p:xfrm>
          <a:off x="3614738" y="2613868"/>
          <a:ext cx="2324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34" name="Equation" r:id="rId10" imgW="3098800" imgH="1130300" progId="Equation.3">
                  <p:embed/>
                </p:oleObj>
              </mc:Choice>
              <mc:Fallback>
                <p:oleObj name="Equation" r:id="rId10" imgW="3098800" imgH="1130300" progId="Equation.3">
                  <p:embed/>
                  <p:pic>
                    <p:nvPicPr>
                      <p:cNvPr id="9728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738" y="2613868"/>
                        <a:ext cx="2324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7288" name="Text Box 8"/>
              <p:cNvSpPr txBox="1">
                <a:spLocks noChangeArrowheads="1"/>
              </p:cNvSpPr>
              <p:nvPr/>
            </p:nvSpPr>
            <p:spPr bwMode="auto">
              <a:xfrm>
                <a:off x="152400" y="3528268"/>
                <a:ext cx="5638800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不妨设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solidFill>
                          <a:schemeClr val="tx2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𝑓</m:t>
                    </m:r>
                    <m:r>
                      <a:rPr kumimoji="1" lang="en-US" altLang="zh-CN" sz="2800" b="0" i="1" dirty="0" smtClean="0">
                        <a:solidFill>
                          <a:schemeClr val="tx2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1" lang="en-US" altLang="zh-CN" sz="2800" b="0" i="1" dirty="0" smtClean="0">
                        <a:solidFill>
                          <a:schemeClr val="tx2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kumimoji="1" lang="en-US" altLang="zh-CN" sz="2800" b="0" i="1" dirty="0" smtClean="0">
                        <a:solidFill>
                          <a:schemeClr val="tx2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)≠0</m:t>
                    </m:r>
                  </m:oMath>
                </a14:m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</a:p>
            </p:txBody>
          </p:sp>
        </mc:Choice>
        <mc:Fallback xmlns="">
          <p:sp>
            <p:nvSpPr>
              <p:cNvPr id="97288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3528268"/>
                <a:ext cx="5638800" cy="519113"/>
              </a:xfrm>
              <a:prstGeom prst="rect">
                <a:avLst/>
              </a:prstGeom>
              <a:blipFill rotWithShape="1">
                <a:blip r:embed="rId12"/>
                <a:stretch>
                  <a:fillRect t="-40" b="10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289" name="Text Box 9"/>
          <p:cNvSpPr txBox="1">
            <a:spLocks noChangeArrowheads="1"/>
          </p:cNvSpPr>
          <p:nvPr/>
        </p:nvSpPr>
        <p:spPr bwMode="auto">
          <a:xfrm>
            <a:off x="2852936" y="3485951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</a:p>
        </p:txBody>
      </p:sp>
      <p:graphicFrame>
        <p:nvGraphicFramePr>
          <p:cNvPr id="97290" name="Object 10"/>
          <p:cNvGraphicFramePr>
            <a:graphicFrameLocks noChangeAspect="1"/>
          </p:cNvGraphicFramePr>
          <p:nvPr/>
        </p:nvGraphicFramePr>
        <p:xfrm>
          <a:off x="2024063" y="4048968"/>
          <a:ext cx="2832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35" name="Equation" r:id="rId13" imgW="3771900" imgH="1130300" progId="Equation.3">
                  <p:embed/>
                </p:oleObj>
              </mc:Choice>
              <mc:Fallback>
                <p:oleObj name="Equation" r:id="rId13" imgW="3771900" imgH="1130300" progId="Equation.3">
                  <p:embed/>
                  <p:pic>
                    <p:nvPicPr>
                      <p:cNvPr id="9729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4048968"/>
                        <a:ext cx="2832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1" name="Object 11"/>
          <p:cNvGraphicFramePr>
            <a:graphicFrameLocks noChangeAspect="1"/>
          </p:cNvGraphicFramePr>
          <p:nvPr/>
        </p:nvGraphicFramePr>
        <p:xfrm>
          <a:off x="914400" y="5191968"/>
          <a:ext cx="2921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36" name="Equation" r:id="rId15" imgW="3898900" imgH="825500" progId="Equation.3">
                  <p:embed/>
                </p:oleObj>
              </mc:Choice>
              <mc:Fallback>
                <p:oleObj name="Equation" r:id="rId15" imgW="3898900" imgH="825500" progId="Equation.3">
                  <p:embed/>
                  <p:pic>
                    <p:nvPicPr>
                      <p:cNvPr id="9729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191968"/>
                        <a:ext cx="29210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2" name="Object 12"/>
          <p:cNvGraphicFramePr>
            <a:graphicFrameLocks noChangeAspect="1"/>
          </p:cNvGraphicFramePr>
          <p:nvPr/>
        </p:nvGraphicFramePr>
        <p:xfrm>
          <a:off x="3943350" y="5052268"/>
          <a:ext cx="2463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37" name="Equation" r:id="rId17" imgW="3289300" imgH="1130300" progId="Equation.3">
                  <p:embed/>
                </p:oleObj>
              </mc:Choice>
              <mc:Fallback>
                <p:oleObj name="Equation" r:id="rId17" imgW="3289300" imgH="1130300" progId="Equation.3">
                  <p:embed/>
                  <p:pic>
                    <p:nvPicPr>
                      <p:cNvPr id="9729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350" y="5052268"/>
                        <a:ext cx="2463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3" name="Object 13"/>
          <p:cNvGraphicFramePr>
            <a:graphicFrameLocks noChangeAspect="1"/>
          </p:cNvGraphicFramePr>
          <p:nvPr/>
        </p:nvGraphicFramePr>
        <p:xfrm>
          <a:off x="2095500" y="5890468"/>
          <a:ext cx="3162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38" name="Equation" r:id="rId19" imgW="4216400" imgH="1130300" progId="Equation.3">
                  <p:embed/>
                </p:oleObj>
              </mc:Choice>
              <mc:Fallback>
                <p:oleObj name="Equation" r:id="rId19" imgW="4216400" imgH="1130300" progId="Equation.3">
                  <p:embed/>
                  <p:pic>
                    <p:nvPicPr>
                      <p:cNvPr id="9729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5890468"/>
                        <a:ext cx="3162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4" name="Line 14"/>
          <p:cNvSpPr>
            <a:spLocks noChangeShapeType="1"/>
          </p:cNvSpPr>
          <p:nvPr/>
        </p:nvSpPr>
        <p:spPr bwMode="auto">
          <a:xfrm>
            <a:off x="4267200" y="93746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7671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7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5" grpId="0" autoUpdateAnimBg="0"/>
      <p:bldP spid="97288" grpId="0" autoUpdateAnimBg="0"/>
      <p:bldP spid="9728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9330" name="Rectangle 2"/>
              <p:cNvSpPr>
                <a:spLocks noGrp="1" noChangeArrowheads="1"/>
              </p:cNvSpPr>
              <p:nvPr>
                <p:ph type="title" idx="4294967295"/>
              </p:nvPr>
            </p:nvSpPr>
            <p:spPr bwMode="auto">
              <a:xfrm>
                <a:off x="0" y="3001963"/>
                <a:ext cx="3330575" cy="655637"/>
              </a:xfrm>
              <a:prstGeom prst="rect">
                <a:avLst/>
              </a:prstGeo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l"/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注意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𝑓</m:t>
                    </m:r>
                    <m:r>
                      <a:rPr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(0) =0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得</a:t>
                </a:r>
              </a:p>
            </p:txBody>
          </p:sp>
        </mc:Choice>
        <mc:Fallback xmlns="">
          <p:sp>
            <p:nvSpPr>
              <p:cNvPr id="99330" name="Rectang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 bwMode="auto">
              <a:xfrm>
                <a:off x="520080" y="3002186"/>
                <a:ext cx="3331840" cy="655637"/>
              </a:xfrm>
              <a:prstGeom prst="rect">
                <a:avLst/>
              </a:prstGeom>
              <a:blipFill rotWithShape="1">
                <a:blip r:embed="rId4"/>
                <a:stretch>
                  <a:fillRect t="-83" b="34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9331" name="Object 3"/>
          <p:cNvGraphicFramePr>
            <a:graphicFrameLocks noChangeAspect="1"/>
          </p:cNvGraphicFramePr>
          <p:nvPr/>
        </p:nvGraphicFramePr>
        <p:xfrm>
          <a:off x="3463032" y="2837086"/>
          <a:ext cx="1397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2" name="Equation" r:id="rId5" imgW="1866900" imgH="1130300" progId="Equation.3">
                  <p:embed/>
                </p:oleObj>
              </mc:Choice>
              <mc:Fallback>
                <p:oleObj name="Equation" r:id="rId5" imgW="1866900" imgH="1130300" progId="Equation.3">
                  <p:embed/>
                  <p:pic>
                    <p:nvPicPr>
                      <p:cNvPr id="993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3032" y="2837086"/>
                        <a:ext cx="1397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2" name="Object 4"/>
          <p:cNvGraphicFramePr>
            <a:graphicFrameLocks noChangeAspect="1"/>
          </p:cNvGraphicFramePr>
          <p:nvPr/>
        </p:nvGraphicFramePr>
        <p:xfrm>
          <a:off x="1600200" y="3807048"/>
          <a:ext cx="4986338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3" name="Equation" r:id="rId7" imgW="6654800" imgH="1130300" progId="Equation.3">
                  <p:embed/>
                </p:oleObj>
              </mc:Choice>
              <mc:Fallback>
                <p:oleObj name="Equation" r:id="rId7" imgW="6654800" imgH="1130300" progId="Equation.3">
                  <p:embed/>
                  <p:pic>
                    <p:nvPicPr>
                      <p:cNvPr id="993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807048"/>
                        <a:ext cx="4986338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3" name="Object 5"/>
          <p:cNvGraphicFramePr>
            <a:graphicFrameLocks noChangeAspect="1"/>
          </p:cNvGraphicFramePr>
          <p:nvPr/>
        </p:nvGraphicFramePr>
        <p:xfrm>
          <a:off x="2946400" y="4810348"/>
          <a:ext cx="2159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4" name="Equation" r:id="rId9" imgW="2882900" imgH="1130300" progId="Equation.3">
                  <p:embed/>
                </p:oleObj>
              </mc:Choice>
              <mc:Fallback>
                <p:oleObj name="Equation" r:id="rId9" imgW="2882900" imgH="1130300" progId="Equation.3">
                  <p:embed/>
                  <p:pic>
                    <p:nvPicPr>
                      <p:cNvPr id="993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4810348"/>
                        <a:ext cx="2159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4" name="Line 6"/>
          <p:cNvSpPr>
            <a:spLocks noChangeShapeType="1"/>
          </p:cNvSpPr>
          <p:nvPr/>
        </p:nvSpPr>
        <p:spPr bwMode="auto">
          <a:xfrm>
            <a:off x="152400" y="2689448"/>
            <a:ext cx="88392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9335" name="Object 7"/>
          <p:cNvGraphicFramePr>
            <a:graphicFrameLocks noChangeAspect="1"/>
          </p:cNvGraphicFramePr>
          <p:nvPr/>
        </p:nvGraphicFramePr>
        <p:xfrm>
          <a:off x="1809750" y="784448"/>
          <a:ext cx="3886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5" name="Equation" r:id="rId11" imgW="5181600" imgH="1130300" progId="Equation.3">
                  <p:embed/>
                </p:oleObj>
              </mc:Choice>
              <mc:Fallback>
                <p:oleObj name="Equation" r:id="rId11" imgW="5181600" imgH="1130300" progId="Equation.3">
                  <p:embed/>
                  <p:pic>
                    <p:nvPicPr>
                      <p:cNvPr id="993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784448"/>
                        <a:ext cx="3886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6" name="Object 8"/>
          <p:cNvGraphicFramePr>
            <a:graphicFrameLocks noChangeAspect="1"/>
          </p:cNvGraphicFramePr>
          <p:nvPr/>
        </p:nvGraphicFramePr>
        <p:xfrm>
          <a:off x="1993900" y="1698848"/>
          <a:ext cx="3949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6" name="Equation" r:id="rId13" imgW="5270500" imgH="1130300" progId="Equation.3">
                  <p:embed/>
                </p:oleObj>
              </mc:Choice>
              <mc:Fallback>
                <p:oleObj name="Equation" r:id="rId13" imgW="5270500" imgH="1130300" progId="Equation.3">
                  <p:embed/>
                  <p:pic>
                    <p:nvPicPr>
                      <p:cNvPr id="993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1698848"/>
                        <a:ext cx="3949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244516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2" name="Text Box 72"/>
          <p:cNvSpPr txBox="1">
            <a:spLocks noChangeArrowheads="1"/>
          </p:cNvSpPr>
          <p:nvPr/>
        </p:nvSpPr>
        <p:spPr bwMode="auto">
          <a:xfrm>
            <a:off x="465138" y="836712"/>
            <a:ext cx="6870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熟练运用积分计算的常用公式和方法</a:t>
            </a:r>
          </a:p>
        </p:txBody>
      </p:sp>
      <p:sp>
        <p:nvSpPr>
          <p:cNvPr id="15435" name="Text Box 75"/>
          <p:cNvSpPr txBox="1">
            <a:spLocks noChangeArrowheads="1"/>
          </p:cNvSpPr>
          <p:nvPr/>
        </p:nvSpPr>
        <p:spPr bwMode="auto">
          <a:xfrm>
            <a:off x="539750" y="1339949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kumimoji="1"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直接积分法</a:t>
            </a:r>
          </a:p>
        </p:txBody>
      </p:sp>
      <p:sp>
        <p:nvSpPr>
          <p:cNvPr id="15436" name="Text Box 76"/>
          <p:cNvSpPr txBox="1">
            <a:spLocks noChangeArrowheads="1"/>
          </p:cNvSpPr>
          <p:nvPr/>
        </p:nvSpPr>
        <p:spPr bwMode="auto">
          <a:xfrm>
            <a:off x="914400" y="1844774"/>
            <a:ext cx="73914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通过简单变形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利用基本积分公式和运算法则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求不定积分的方法 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15437" name="Text Box 77"/>
          <p:cNvSpPr txBox="1">
            <a:spLocks noChangeArrowheads="1"/>
          </p:cNvSpPr>
          <p:nvPr/>
        </p:nvSpPr>
        <p:spPr bwMode="auto">
          <a:xfrm>
            <a:off x="539750" y="2779812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kumimoji="1" lang="zh-CN" altLang="en-US" sz="2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换元积分法</a:t>
            </a:r>
          </a:p>
        </p:txBody>
      </p:sp>
      <p:graphicFrame>
        <p:nvGraphicFramePr>
          <p:cNvPr id="15438" name="Object 78"/>
          <p:cNvGraphicFramePr>
            <a:graphicFrameLocks noChangeAspect="1"/>
          </p:cNvGraphicFramePr>
          <p:nvPr/>
        </p:nvGraphicFramePr>
        <p:xfrm>
          <a:off x="1530350" y="3440212"/>
          <a:ext cx="135890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72" name="Equation" r:id="rId3" imgW="1816100" imgH="825500" progId="Equation.3">
                  <p:embed/>
                </p:oleObj>
              </mc:Choice>
              <mc:Fallback>
                <p:oleObj name="Equation" r:id="rId3" imgW="1816100" imgH="825500" progId="Equation.3">
                  <p:embed/>
                  <p:pic>
                    <p:nvPicPr>
                      <p:cNvPr id="0" name="图片 12905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3440212"/>
                        <a:ext cx="1358900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40" name="Text Box 80"/>
          <p:cNvSpPr txBox="1">
            <a:spLocks noChangeArrowheads="1"/>
          </p:cNvSpPr>
          <p:nvPr/>
        </p:nvSpPr>
        <p:spPr bwMode="auto">
          <a:xfrm>
            <a:off x="2627313" y="3211612"/>
            <a:ext cx="2706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第一类换元法</a:t>
            </a:r>
          </a:p>
        </p:txBody>
      </p:sp>
      <p:sp>
        <p:nvSpPr>
          <p:cNvPr id="15441" name="Line 81"/>
          <p:cNvSpPr>
            <a:spLocks noChangeShapeType="1"/>
          </p:cNvSpPr>
          <p:nvPr/>
        </p:nvSpPr>
        <p:spPr bwMode="auto">
          <a:xfrm>
            <a:off x="3048000" y="3668812"/>
            <a:ext cx="2133600" cy="0"/>
          </a:xfrm>
          <a:prstGeom prst="line">
            <a:avLst/>
          </a:prstGeom>
          <a:noFill/>
          <a:ln w="38100">
            <a:solidFill>
              <a:srgbClr val="00004C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442" name="Object 82"/>
          <p:cNvGraphicFramePr>
            <a:graphicFrameLocks noChangeAspect="1"/>
          </p:cNvGraphicFramePr>
          <p:nvPr/>
        </p:nvGraphicFramePr>
        <p:xfrm>
          <a:off x="5289550" y="3451324"/>
          <a:ext cx="24257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73" name="Equation" r:id="rId5" imgW="3238500" imgH="825500" progId="Equation.3">
                  <p:embed/>
                </p:oleObj>
              </mc:Choice>
              <mc:Fallback>
                <p:oleObj name="Equation" r:id="rId5" imgW="3238500" imgH="825500" progId="Equation.3">
                  <p:embed/>
                  <p:pic>
                    <p:nvPicPr>
                      <p:cNvPr id="0" name="图片 12905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9550" y="3451324"/>
                        <a:ext cx="24257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443" name="Group 83"/>
          <p:cNvGrpSpPr/>
          <p:nvPr/>
        </p:nvGrpSpPr>
        <p:grpSpPr bwMode="auto">
          <a:xfrm>
            <a:off x="2627313" y="3821210"/>
            <a:ext cx="2706688" cy="538162"/>
            <a:chOff x="1655" y="2544"/>
            <a:chExt cx="1705" cy="339"/>
          </a:xfrm>
        </p:grpSpPr>
        <p:sp>
          <p:nvSpPr>
            <p:cNvPr id="15444" name="Text Box 84"/>
            <p:cNvSpPr txBox="1">
              <a:spLocks noChangeArrowheads="1"/>
            </p:cNvSpPr>
            <p:nvPr/>
          </p:nvSpPr>
          <p:spPr bwMode="auto">
            <a:xfrm>
              <a:off x="1655" y="2553"/>
              <a:ext cx="170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kumimoji="1" lang="zh-CN" altLang="en-US" sz="28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第二类换元法</a:t>
              </a:r>
            </a:p>
          </p:txBody>
        </p:sp>
        <p:sp>
          <p:nvSpPr>
            <p:cNvPr id="15445" name="Line 85"/>
            <p:cNvSpPr>
              <a:spLocks noChangeShapeType="1"/>
            </p:cNvSpPr>
            <p:nvPr/>
          </p:nvSpPr>
          <p:spPr bwMode="auto">
            <a:xfrm>
              <a:off x="1920" y="2544"/>
              <a:ext cx="1344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446" name="Text Box 86"/>
          <p:cNvSpPr txBox="1">
            <a:spLocks noChangeArrowheads="1"/>
          </p:cNvSpPr>
          <p:nvPr/>
        </p:nvSpPr>
        <p:spPr bwMode="auto">
          <a:xfrm>
            <a:off x="900113" y="4580037"/>
            <a:ext cx="5976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定积分的换元法必换限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 </a:t>
            </a:r>
          </a:p>
        </p:txBody>
      </p:sp>
      <p:grpSp>
        <p:nvGrpSpPr>
          <p:cNvPr id="15447" name="Group 87"/>
          <p:cNvGrpSpPr/>
          <p:nvPr/>
        </p:nvGrpSpPr>
        <p:grpSpPr bwMode="auto">
          <a:xfrm>
            <a:off x="5257800" y="4049812"/>
            <a:ext cx="2667000" cy="519112"/>
            <a:chOff x="3312" y="2688"/>
            <a:chExt cx="1680" cy="327"/>
          </a:xfrm>
        </p:grpSpPr>
        <p:sp>
          <p:nvSpPr>
            <p:cNvPr id="15448" name="Text Box 88"/>
            <p:cNvSpPr txBox="1">
              <a:spLocks noChangeArrowheads="1"/>
            </p:cNvSpPr>
            <p:nvPr/>
          </p:nvSpPr>
          <p:spPr bwMode="auto">
            <a:xfrm>
              <a:off x="3312" y="2688"/>
              <a:ext cx="16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kumimoji="1" lang="zh-CN" altLang="en-US" sz="28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代换</a:t>
              </a:r>
              <a:r>
                <a:rPr kumimoji="1" lang="en-US" altLang="zh-CN" sz="28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             )</a:t>
              </a:r>
            </a:p>
          </p:txBody>
        </p:sp>
        <p:graphicFrame>
          <p:nvGraphicFramePr>
            <p:cNvPr id="15449" name="Object 89"/>
            <p:cNvGraphicFramePr>
              <a:graphicFrameLocks noChangeAspect="1"/>
            </p:cNvGraphicFramePr>
            <p:nvPr/>
          </p:nvGraphicFramePr>
          <p:xfrm>
            <a:off x="4000" y="2736"/>
            <a:ext cx="752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074" name="Equation" r:id="rId7" imgW="1587500" imgH="546100" progId="Equation.3">
                    <p:embed/>
                  </p:oleObj>
                </mc:Choice>
                <mc:Fallback>
                  <p:oleObj name="Equation" r:id="rId7" imgW="1587500" imgH="546100" progId="Equation.3">
                    <p:embed/>
                    <p:pic>
                      <p:nvPicPr>
                        <p:cNvPr id="0" name="图片 12905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0" y="2736"/>
                          <a:ext cx="752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450" name="Rectangle 90"/>
          <p:cNvSpPr>
            <a:spLocks noChangeArrowheads="1"/>
          </p:cNvSpPr>
          <p:nvPr/>
        </p:nvSpPr>
        <p:spPr bwMode="auto">
          <a:xfrm>
            <a:off x="592138" y="5011837"/>
            <a:ext cx="297180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2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2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分部积分法</a:t>
            </a:r>
          </a:p>
        </p:txBody>
      </p:sp>
      <p:sp>
        <p:nvSpPr>
          <p:cNvPr id="15451" name="Text Box 91"/>
          <p:cNvSpPr txBox="1">
            <a:spLocks noChangeArrowheads="1"/>
          </p:cNvSpPr>
          <p:nvPr/>
        </p:nvSpPr>
        <p:spPr bwMode="auto">
          <a:xfrm>
            <a:off x="611188" y="5445224"/>
            <a:ext cx="655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一般经验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按“ 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 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幂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 的顺序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sp>
        <p:nvSpPr>
          <p:cNvPr id="15452" name="Text Box 92"/>
          <p:cNvSpPr txBox="1">
            <a:spLocks noChangeArrowheads="1"/>
          </p:cNvSpPr>
          <p:nvPr/>
        </p:nvSpPr>
        <p:spPr bwMode="auto">
          <a:xfrm>
            <a:off x="2268538" y="5948462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排前者取为</a:t>
            </a:r>
          </a:p>
        </p:txBody>
      </p:sp>
      <p:graphicFrame>
        <p:nvGraphicFramePr>
          <p:cNvPr id="15453" name="Object 93"/>
          <p:cNvGraphicFramePr>
            <a:graphicFrameLocks noChangeAspect="1"/>
          </p:cNvGraphicFramePr>
          <p:nvPr/>
        </p:nvGraphicFramePr>
        <p:xfrm>
          <a:off x="4268976" y="6027519"/>
          <a:ext cx="447040" cy="46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75" name="Equation" r:id="rId9" imgW="546100" imgH="558800" progId="Equation.3">
                  <p:embed/>
                </p:oleObj>
              </mc:Choice>
              <mc:Fallback>
                <p:oleObj name="Equation" r:id="rId9" imgW="546100" imgH="558800" progId="Equation.3">
                  <p:embed/>
                  <p:pic>
                    <p:nvPicPr>
                      <p:cNvPr id="0" name="图片 1290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8976" y="6027519"/>
                        <a:ext cx="447040" cy="4610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32" grpId="0"/>
      <p:bldP spid="15435" grpId="0"/>
      <p:bldP spid="15436" grpId="0"/>
      <p:bldP spid="15437" grpId="0"/>
      <p:bldP spid="15440" grpId="0"/>
      <p:bldP spid="15441" grpId="0" animBg="1"/>
      <p:bldP spid="15446" grpId="0"/>
      <p:bldP spid="15450" grpId="0"/>
      <p:bldP spid="15451" grpId="0"/>
      <p:bldP spid="1545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35" name="Text Box 59"/>
          <p:cNvSpPr txBox="1">
            <a:spLocks noChangeArrowheads="1"/>
          </p:cNvSpPr>
          <p:nvPr/>
        </p:nvSpPr>
        <p:spPr bwMode="auto">
          <a:xfrm>
            <a:off x="468313" y="749647"/>
            <a:ext cx="571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注意特殊形式积分的计算</a:t>
            </a:r>
          </a:p>
        </p:txBody>
      </p:sp>
      <p:sp>
        <p:nvSpPr>
          <p:cNvPr id="50236" name="Text Box 60"/>
          <p:cNvSpPr txBox="1">
            <a:spLocks noChangeArrowheads="1"/>
          </p:cNvSpPr>
          <p:nvPr/>
        </p:nvSpPr>
        <p:spPr bwMode="auto">
          <a:xfrm>
            <a:off x="468313" y="4869160"/>
            <a:ext cx="617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利用各种积分技巧计算积分</a:t>
            </a:r>
          </a:p>
        </p:txBody>
      </p:sp>
      <p:sp>
        <p:nvSpPr>
          <p:cNvPr id="50237" name="Text Box 61"/>
          <p:cNvSpPr txBox="1">
            <a:spLocks noChangeArrowheads="1"/>
          </p:cNvSpPr>
          <p:nvPr/>
        </p:nvSpPr>
        <p:spPr bwMode="auto">
          <a:xfrm>
            <a:off x="539750" y="1268413"/>
            <a:ext cx="3384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kumimoji="1"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有理函数的积分</a:t>
            </a:r>
          </a:p>
        </p:txBody>
      </p:sp>
      <p:sp>
        <p:nvSpPr>
          <p:cNvPr id="50238" name="Text Box 62"/>
          <p:cNvSpPr txBox="1">
            <a:spLocks noChangeArrowheads="1"/>
          </p:cNvSpPr>
          <p:nvPr/>
        </p:nvSpPr>
        <p:spPr bwMode="auto">
          <a:xfrm>
            <a:off x="539750" y="2405063"/>
            <a:ext cx="4895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kumimoji="1" lang="zh-CN" altLang="en-US" sz="2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简单无理函数的积分 </a:t>
            </a:r>
          </a:p>
        </p:txBody>
      </p:sp>
      <p:sp>
        <p:nvSpPr>
          <p:cNvPr id="50239" name="Text Box 63"/>
          <p:cNvSpPr txBox="1">
            <a:spLocks noChangeArrowheads="1"/>
          </p:cNvSpPr>
          <p:nvPr/>
        </p:nvSpPr>
        <p:spPr bwMode="auto">
          <a:xfrm>
            <a:off x="611188" y="3038475"/>
            <a:ext cx="82819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通过常用的根式代换或三角代换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化为有理函数计算</a:t>
            </a:r>
          </a:p>
        </p:txBody>
      </p:sp>
      <p:sp>
        <p:nvSpPr>
          <p:cNvPr id="50241" name="Text Box 65"/>
          <p:cNvSpPr txBox="1">
            <a:spLocks noChangeArrowheads="1"/>
          </p:cNvSpPr>
          <p:nvPr/>
        </p:nvSpPr>
        <p:spPr bwMode="auto">
          <a:xfrm>
            <a:off x="971550" y="1773238"/>
            <a:ext cx="698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分解为多项式和部分分式之和</a:t>
            </a:r>
          </a:p>
        </p:txBody>
      </p:sp>
      <p:sp>
        <p:nvSpPr>
          <p:cNvPr id="50242" name="Text Box 66"/>
          <p:cNvSpPr txBox="1">
            <a:spLocks noChangeArrowheads="1"/>
          </p:cNvSpPr>
          <p:nvPr/>
        </p:nvSpPr>
        <p:spPr bwMode="auto">
          <a:xfrm>
            <a:off x="539750" y="3614738"/>
            <a:ext cx="7129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kumimoji="1" lang="zh-CN" altLang="en-US" sz="2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绝对值函数和分段函数的积分 </a:t>
            </a:r>
          </a:p>
        </p:txBody>
      </p:sp>
      <p:sp>
        <p:nvSpPr>
          <p:cNvPr id="50243" name="Text Box 67"/>
          <p:cNvSpPr txBox="1">
            <a:spLocks noChangeArrowheads="1"/>
          </p:cNvSpPr>
          <p:nvPr/>
        </p:nvSpPr>
        <p:spPr bwMode="auto">
          <a:xfrm>
            <a:off x="539750" y="4292600"/>
            <a:ext cx="7129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(4) </a:t>
            </a:r>
            <a:r>
              <a:rPr kumimoji="1" lang="zh-CN" altLang="en-US" sz="2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周期函数的积分 </a:t>
            </a:r>
          </a:p>
        </p:txBody>
      </p:sp>
      <p:sp>
        <p:nvSpPr>
          <p:cNvPr id="50244" name="Text Box 68"/>
          <p:cNvSpPr txBox="1">
            <a:spLocks noChangeArrowheads="1"/>
          </p:cNvSpPr>
          <p:nvPr/>
        </p:nvSpPr>
        <p:spPr bwMode="auto">
          <a:xfrm>
            <a:off x="468313" y="5470823"/>
            <a:ext cx="7343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初等函数的原函数不一定是初等函数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sp>
        <p:nvSpPr>
          <p:cNvPr id="50245" name="Text Box 69"/>
          <p:cNvSpPr txBox="1">
            <a:spLocks noChangeArrowheads="1"/>
          </p:cNvSpPr>
          <p:nvPr/>
        </p:nvSpPr>
        <p:spPr bwMode="auto">
          <a:xfrm>
            <a:off x="7207250" y="5445423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因此不一</a:t>
            </a:r>
          </a:p>
        </p:txBody>
      </p:sp>
      <p:sp>
        <p:nvSpPr>
          <p:cNvPr id="50246" name="Text Box 70"/>
          <p:cNvSpPr txBox="1">
            <a:spLocks noChangeArrowheads="1"/>
          </p:cNvSpPr>
          <p:nvPr/>
        </p:nvSpPr>
        <p:spPr bwMode="auto">
          <a:xfrm>
            <a:off x="1333500" y="600581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定都能积出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36" grpId="0" autoUpdateAnimBg="0"/>
      <p:bldP spid="50237" grpId="0" autoUpdateAnimBg="0"/>
      <p:bldP spid="50238" grpId="0" autoUpdateAnimBg="0"/>
      <p:bldP spid="50239" grpId="0" autoUpdateAnimBg="0"/>
      <p:bldP spid="50241" grpId="0" autoUpdateAnimBg="0"/>
      <p:bldP spid="50242" grpId="0" autoUpdateAnimBg="0"/>
      <p:bldP spid="50243" grpId="0" autoUpdateAnimBg="0"/>
      <p:bldP spid="50244" grpId="0" autoUpdateAnimBg="0"/>
      <p:bldP spid="50245" grpId="0" autoUpdateAnimBg="0"/>
      <p:bldP spid="5024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12" name="Rectangle 16"/>
          <p:cNvSpPr>
            <a:spLocks noChangeArrowheads="1"/>
          </p:cNvSpPr>
          <p:nvPr/>
        </p:nvSpPr>
        <p:spPr bwMode="auto">
          <a:xfrm>
            <a:off x="704850" y="815504"/>
            <a:ext cx="1981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80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en-US" altLang="zh-CN" sz="4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</a:p>
        </p:txBody>
      </p:sp>
      <p:graphicFrame>
        <p:nvGraphicFramePr>
          <p:cNvPr id="55313" name="Object 17"/>
          <p:cNvGraphicFramePr>
            <a:graphicFrameLocks noChangeAspect="1"/>
          </p:cNvGraphicFramePr>
          <p:nvPr/>
        </p:nvGraphicFramePr>
        <p:xfrm>
          <a:off x="2110100" y="764704"/>
          <a:ext cx="282194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62" name="Equation" r:id="rId3" imgW="3416300" imgH="1104900" progId="Equation.3">
                  <p:embed/>
                </p:oleObj>
              </mc:Choice>
              <mc:Fallback>
                <p:oleObj name="Equation" r:id="rId3" imgW="3416300" imgH="1104900" progId="Equation.3">
                  <p:embed/>
                  <p:pic>
                    <p:nvPicPr>
                      <p:cNvPr id="0" name="图片 130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0100" y="764704"/>
                        <a:ext cx="282194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4" name="Text Box 18"/>
          <p:cNvSpPr txBox="1">
            <a:spLocks noChangeArrowheads="1"/>
          </p:cNvSpPr>
          <p:nvPr/>
        </p:nvSpPr>
        <p:spPr bwMode="auto">
          <a:xfrm>
            <a:off x="704850" y="1615926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en-US" altLang="zh-CN" sz="28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</a:p>
        </p:txBody>
      </p:sp>
      <p:graphicFrame>
        <p:nvGraphicFramePr>
          <p:cNvPr id="55315" name="Object 19"/>
          <p:cNvGraphicFramePr>
            <a:graphicFrameLocks noChangeAspect="1"/>
          </p:cNvGraphicFramePr>
          <p:nvPr/>
        </p:nvGraphicFramePr>
        <p:xfrm>
          <a:off x="1765300" y="1609576"/>
          <a:ext cx="1600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63" name="Equation" r:id="rId5" imgW="2133600" imgH="673100" progId="Equation.3">
                  <p:embed/>
                </p:oleObj>
              </mc:Choice>
              <mc:Fallback>
                <p:oleObj name="Equation" r:id="rId5" imgW="2133600" imgH="673100" progId="Equation.3">
                  <p:embed/>
                  <p:pic>
                    <p:nvPicPr>
                      <p:cNvPr id="0" name="图片 130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1609576"/>
                        <a:ext cx="1600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6" name="Text Box 20"/>
          <p:cNvSpPr txBox="1">
            <a:spLocks noChangeArrowheads="1"/>
          </p:cNvSpPr>
          <p:nvPr/>
        </p:nvSpPr>
        <p:spPr bwMode="auto">
          <a:xfrm>
            <a:off x="3365500" y="1615926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</a:p>
        </p:txBody>
      </p:sp>
      <p:graphicFrame>
        <p:nvGraphicFramePr>
          <p:cNvPr id="55317" name="Object 21"/>
          <p:cNvGraphicFramePr>
            <a:graphicFrameLocks noChangeAspect="1"/>
          </p:cNvGraphicFramePr>
          <p:nvPr/>
        </p:nvGraphicFramePr>
        <p:xfrm>
          <a:off x="3848100" y="1717526"/>
          <a:ext cx="1879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64" name="Equation" r:id="rId7" imgW="2501900" imgH="546100" progId="Equation.3">
                  <p:embed/>
                </p:oleObj>
              </mc:Choice>
              <mc:Fallback>
                <p:oleObj name="Equation" r:id="rId7" imgW="2501900" imgH="546100" progId="Equation.3">
                  <p:embed/>
                  <p:pic>
                    <p:nvPicPr>
                      <p:cNvPr id="0" name="图片 130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100" y="1717526"/>
                        <a:ext cx="1879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8" name="Object 22"/>
          <p:cNvGraphicFramePr>
            <a:graphicFrameLocks noChangeAspect="1"/>
          </p:cNvGraphicFramePr>
          <p:nvPr/>
        </p:nvGraphicFramePr>
        <p:xfrm>
          <a:off x="5816600" y="1473051"/>
          <a:ext cx="2209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65" name="Equation" r:id="rId9" imgW="2946400" imgH="1130300" progId="Equation.3">
                  <p:embed/>
                </p:oleObj>
              </mc:Choice>
              <mc:Fallback>
                <p:oleObj name="Equation" r:id="rId9" imgW="2946400" imgH="1130300" progId="Equation.3">
                  <p:embed/>
                  <p:pic>
                    <p:nvPicPr>
                      <p:cNvPr id="0" name="图片 130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600" y="1473051"/>
                        <a:ext cx="2209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9" name="Text Box 23"/>
          <p:cNvSpPr txBox="1">
            <a:spLocks noChangeArrowheads="1"/>
          </p:cNvSpPr>
          <p:nvPr/>
        </p:nvSpPr>
        <p:spPr bwMode="auto">
          <a:xfrm>
            <a:off x="1231900" y="2592239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原式</a:t>
            </a:r>
          </a:p>
        </p:txBody>
      </p:sp>
      <p:graphicFrame>
        <p:nvGraphicFramePr>
          <p:cNvPr id="55320" name="Object 24"/>
          <p:cNvGraphicFramePr>
            <a:graphicFrameLocks noChangeAspect="1"/>
          </p:cNvGraphicFramePr>
          <p:nvPr/>
        </p:nvGraphicFramePr>
        <p:xfrm>
          <a:off x="2105025" y="2400151"/>
          <a:ext cx="3022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66" name="Equation" r:id="rId11" imgW="4025900" imgH="1206500" progId="Equation.3">
                  <p:embed/>
                </p:oleObj>
              </mc:Choice>
              <mc:Fallback>
                <p:oleObj name="Equation" r:id="rId11" imgW="4025900" imgH="1206500" progId="Equation.3">
                  <p:embed/>
                  <p:pic>
                    <p:nvPicPr>
                      <p:cNvPr id="0" name="图片 130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2400151"/>
                        <a:ext cx="30226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21" name="Object 25"/>
          <p:cNvGraphicFramePr>
            <a:graphicFrameLocks noChangeAspect="1"/>
          </p:cNvGraphicFramePr>
          <p:nvPr/>
        </p:nvGraphicFramePr>
        <p:xfrm>
          <a:off x="5272088" y="2323951"/>
          <a:ext cx="2489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67" name="Equation" r:id="rId13" imgW="3314700" imgH="1320800" progId="Equation.3">
                  <p:embed/>
                </p:oleObj>
              </mc:Choice>
              <mc:Fallback>
                <p:oleObj name="Equation" r:id="rId13" imgW="3314700" imgH="1320800" progId="Equation.3">
                  <p:embed/>
                  <p:pic>
                    <p:nvPicPr>
                      <p:cNvPr id="0" name="图片 130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2088" y="2323951"/>
                        <a:ext cx="24892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22" name="Object 26"/>
          <p:cNvGraphicFramePr>
            <a:graphicFrameLocks noChangeAspect="1"/>
          </p:cNvGraphicFramePr>
          <p:nvPr/>
        </p:nvGraphicFramePr>
        <p:xfrm>
          <a:off x="2111375" y="3327251"/>
          <a:ext cx="2895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68" name="Equation" r:id="rId15" imgW="3860800" imgH="1219200" progId="Equation.3">
                  <p:embed/>
                </p:oleObj>
              </mc:Choice>
              <mc:Fallback>
                <p:oleObj name="Equation" r:id="rId15" imgW="3860800" imgH="1219200" progId="Equation.3">
                  <p:embed/>
                  <p:pic>
                    <p:nvPicPr>
                      <p:cNvPr id="0" name="图片 130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75" y="3327251"/>
                        <a:ext cx="2895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23" name="Object 27"/>
          <p:cNvGraphicFramePr>
            <a:graphicFrameLocks noChangeAspect="1"/>
          </p:cNvGraphicFramePr>
          <p:nvPr/>
        </p:nvGraphicFramePr>
        <p:xfrm>
          <a:off x="2152650" y="4602269"/>
          <a:ext cx="3632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69" name="Equation" r:id="rId17" imgW="4838700" imgH="622300" progId="Equation.3">
                  <p:embed/>
                </p:oleObj>
              </mc:Choice>
              <mc:Fallback>
                <p:oleObj name="Equation" r:id="rId17" imgW="4838700" imgH="622300" progId="Equation.3">
                  <p:embed/>
                  <p:pic>
                    <p:nvPicPr>
                      <p:cNvPr id="0" name="图片 130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4602269"/>
                        <a:ext cx="3632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24" name="Line 28"/>
          <p:cNvSpPr>
            <a:spLocks noChangeShapeType="1"/>
          </p:cNvSpPr>
          <p:nvPr/>
        </p:nvSpPr>
        <p:spPr bwMode="auto">
          <a:xfrm>
            <a:off x="5889625" y="4373669"/>
            <a:ext cx="0" cy="990600"/>
          </a:xfrm>
          <a:prstGeom prst="line">
            <a:avLst/>
          </a:prstGeom>
          <a:noFill/>
          <a:ln w="12700">
            <a:solidFill>
              <a:srgbClr val="00004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5325" name="Object 29"/>
          <p:cNvGraphicFramePr>
            <a:graphicFrameLocks noChangeAspect="1"/>
          </p:cNvGraphicFramePr>
          <p:nvPr/>
        </p:nvGraphicFramePr>
        <p:xfrm>
          <a:off x="6042025" y="4297469"/>
          <a:ext cx="2286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70" name="Equation" r:id="rId19" imgW="304800" imgH="1485900" progId="Equation.3">
                  <p:embed/>
                </p:oleObj>
              </mc:Choice>
              <mc:Fallback>
                <p:oleObj name="Equation" r:id="rId19" imgW="304800" imgH="1485900" progId="Equation.3">
                  <p:embed/>
                  <p:pic>
                    <p:nvPicPr>
                      <p:cNvPr id="0" name="图片 130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2025" y="4297469"/>
                        <a:ext cx="2286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26" name="Object 30"/>
          <p:cNvGraphicFramePr>
            <a:graphicFrameLocks noChangeAspect="1"/>
          </p:cNvGraphicFramePr>
          <p:nvPr/>
        </p:nvGraphicFramePr>
        <p:xfrm>
          <a:off x="2180332" y="5301208"/>
          <a:ext cx="2679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71" name="Equation" r:id="rId21" imgW="3568700" imgH="1181100" progId="Equation.3">
                  <p:embed/>
                </p:oleObj>
              </mc:Choice>
              <mc:Fallback>
                <p:oleObj name="Equation" r:id="rId21" imgW="3568700" imgH="1181100" progId="Equation.3">
                  <p:embed/>
                  <p:pic>
                    <p:nvPicPr>
                      <p:cNvPr id="0" name="图片 130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0332" y="5301208"/>
                        <a:ext cx="2679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5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5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5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5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5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5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5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14" grpId="0"/>
      <p:bldP spid="55316" grpId="0"/>
      <p:bldP spid="55319" grpId="0"/>
      <p:bldP spid="553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6" name="Rectangle 44"/>
          <p:cNvSpPr>
            <a:spLocks noChangeArrowheads="1"/>
          </p:cNvSpPr>
          <p:nvPr/>
        </p:nvSpPr>
        <p:spPr bwMode="auto">
          <a:xfrm>
            <a:off x="539750" y="894928"/>
            <a:ext cx="15938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80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</a:p>
        </p:txBody>
      </p:sp>
      <p:graphicFrame>
        <p:nvGraphicFramePr>
          <p:cNvPr id="18477" name="Object 45"/>
          <p:cNvGraphicFramePr>
            <a:graphicFrameLocks noChangeAspect="1"/>
          </p:cNvGraphicFramePr>
          <p:nvPr/>
        </p:nvGraphicFramePr>
        <p:xfrm>
          <a:off x="1949450" y="793328"/>
          <a:ext cx="3238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97" name="Equation" r:id="rId3" imgW="4318000" imgH="1104900" progId="Equation.3">
                  <p:embed/>
                </p:oleObj>
              </mc:Choice>
              <mc:Fallback>
                <p:oleObj name="Equation" r:id="rId3" imgW="4318000" imgH="1104900" progId="Equation.3">
                  <p:embed/>
                  <p:pic>
                    <p:nvPicPr>
                      <p:cNvPr id="0" name="图片 131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450" y="793328"/>
                        <a:ext cx="3238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78" name="Text Box 46"/>
          <p:cNvSpPr txBox="1">
            <a:spLocks noChangeArrowheads="1"/>
          </p:cNvSpPr>
          <p:nvPr/>
        </p:nvSpPr>
        <p:spPr bwMode="auto">
          <a:xfrm>
            <a:off x="539750" y="1701378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</p:txBody>
      </p:sp>
      <p:graphicFrame>
        <p:nvGraphicFramePr>
          <p:cNvPr id="18479" name="Object 47"/>
          <p:cNvGraphicFramePr>
            <a:graphicFrameLocks noChangeAspect="1"/>
          </p:cNvGraphicFramePr>
          <p:nvPr/>
        </p:nvGraphicFramePr>
        <p:xfrm>
          <a:off x="5245100" y="780628"/>
          <a:ext cx="3073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98" name="Equation" r:id="rId5" imgW="4102100" imgH="1104900" progId="Equation.3">
                  <p:embed/>
                </p:oleObj>
              </mc:Choice>
              <mc:Fallback>
                <p:oleObj name="Equation" r:id="rId5" imgW="4102100" imgH="1104900" progId="Equation.3">
                  <p:embed/>
                  <p:pic>
                    <p:nvPicPr>
                      <p:cNvPr id="0" name="图片 131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5100" y="780628"/>
                        <a:ext cx="3073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80" name="Object 48"/>
          <p:cNvGraphicFramePr>
            <a:graphicFrameLocks noChangeAspect="1"/>
          </p:cNvGraphicFramePr>
          <p:nvPr/>
        </p:nvGraphicFramePr>
        <p:xfrm>
          <a:off x="1663700" y="1542628"/>
          <a:ext cx="2552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99" name="Equation" r:id="rId7" imgW="3403600" imgH="1104900" progId="Equation.3">
                  <p:embed/>
                </p:oleObj>
              </mc:Choice>
              <mc:Fallback>
                <p:oleObj name="Equation" r:id="rId7" imgW="3403600" imgH="1104900" progId="Equation.3">
                  <p:embed/>
                  <p:pic>
                    <p:nvPicPr>
                      <p:cNvPr id="0" name="图片 131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1542628"/>
                        <a:ext cx="2552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81" name="Object 49"/>
          <p:cNvGraphicFramePr>
            <a:graphicFrameLocks noChangeAspect="1"/>
          </p:cNvGraphicFramePr>
          <p:nvPr/>
        </p:nvGraphicFramePr>
        <p:xfrm>
          <a:off x="1358900" y="2349078"/>
          <a:ext cx="2679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00" name="Equation" r:id="rId9" imgW="3568700" imgH="1282700" progId="Equation.3">
                  <p:embed/>
                </p:oleObj>
              </mc:Choice>
              <mc:Fallback>
                <p:oleObj name="Equation" r:id="rId9" imgW="3568700" imgH="1282700" progId="Equation.3">
                  <p:embed/>
                  <p:pic>
                    <p:nvPicPr>
                      <p:cNvPr id="0" name="图片 131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2349078"/>
                        <a:ext cx="2679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82" name="Object 50"/>
          <p:cNvGraphicFramePr>
            <a:graphicFrameLocks noChangeAspect="1"/>
          </p:cNvGraphicFramePr>
          <p:nvPr/>
        </p:nvGraphicFramePr>
        <p:xfrm>
          <a:off x="4102100" y="2418928"/>
          <a:ext cx="3111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01" name="Equation" r:id="rId11" imgW="4152900" imgH="1130300" progId="Equation.3">
                  <p:embed/>
                </p:oleObj>
              </mc:Choice>
              <mc:Fallback>
                <p:oleObj name="Equation" r:id="rId11" imgW="4152900" imgH="1130300" progId="Equation.3">
                  <p:embed/>
                  <p:pic>
                    <p:nvPicPr>
                      <p:cNvPr id="0" name="图片 131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100" y="2418928"/>
                        <a:ext cx="3111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83" name="Object 51"/>
          <p:cNvGraphicFramePr>
            <a:graphicFrameLocks noChangeAspect="1"/>
          </p:cNvGraphicFramePr>
          <p:nvPr/>
        </p:nvGraphicFramePr>
        <p:xfrm>
          <a:off x="1320800" y="3485728"/>
          <a:ext cx="37179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02" name="Equation" r:id="rId13" imgW="4965700" imgH="1130300" progId="Equation.3">
                  <p:embed/>
                </p:oleObj>
              </mc:Choice>
              <mc:Fallback>
                <p:oleObj name="Equation" r:id="rId13" imgW="4965700" imgH="1130300" progId="Equation.3">
                  <p:embed/>
                  <p:pic>
                    <p:nvPicPr>
                      <p:cNvPr id="0" name="图片 131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3485728"/>
                        <a:ext cx="37179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84" name="Object 52"/>
          <p:cNvGraphicFramePr>
            <a:graphicFrameLocks noChangeAspect="1"/>
          </p:cNvGraphicFramePr>
          <p:nvPr/>
        </p:nvGraphicFramePr>
        <p:xfrm>
          <a:off x="1270000" y="4476328"/>
          <a:ext cx="4889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03" name="Equation" r:id="rId15" imgW="6515100" imgH="1130300" progId="Equation.3">
                  <p:embed/>
                </p:oleObj>
              </mc:Choice>
              <mc:Fallback>
                <p:oleObj name="Equation" r:id="rId15" imgW="6515100" imgH="1130300" progId="Equation.3">
                  <p:embed/>
                  <p:pic>
                    <p:nvPicPr>
                      <p:cNvPr id="0" name="图片 131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4476328"/>
                        <a:ext cx="4889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85" name="Object 53"/>
          <p:cNvGraphicFramePr>
            <a:graphicFrameLocks noChangeAspect="1"/>
          </p:cNvGraphicFramePr>
          <p:nvPr/>
        </p:nvGraphicFramePr>
        <p:xfrm>
          <a:off x="5889943" y="3653888"/>
          <a:ext cx="2123440" cy="49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04" name="Equation" r:id="rId17" imgW="23774400" imgH="5486400" progId="Equation.DSMT4">
                  <p:embed/>
                </p:oleObj>
              </mc:Choice>
              <mc:Fallback>
                <p:oleObj name="Equation" r:id="rId17" imgW="23774400" imgH="5486400" progId="Equation.DSMT4">
                  <p:embed/>
                  <p:pic>
                    <p:nvPicPr>
                      <p:cNvPr id="0" name="图片 131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943" y="3653888"/>
                        <a:ext cx="2123440" cy="4900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solidFill>
                          <a:srgbClr val="C0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86" name="Object 54"/>
          <p:cNvGraphicFramePr>
            <a:graphicFrameLocks noChangeAspect="1"/>
          </p:cNvGraphicFramePr>
          <p:nvPr/>
        </p:nvGraphicFramePr>
        <p:xfrm>
          <a:off x="1289050" y="5466928"/>
          <a:ext cx="2108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05" name="Equation" r:id="rId19" imgW="2806700" imgH="1130300" progId="Equation.3">
                  <p:embed/>
                </p:oleObj>
              </mc:Choice>
              <mc:Fallback>
                <p:oleObj name="Equation" r:id="rId19" imgW="2806700" imgH="1130300" progId="Equation.3">
                  <p:embed/>
                  <p:pic>
                    <p:nvPicPr>
                      <p:cNvPr id="0" name="图片 131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5466928"/>
                        <a:ext cx="2108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87" name="Object 55"/>
          <p:cNvGraphicFramePr>
            <a:graphicFrameLocks noChangeAspect="1"/>
          </p:cNvGraphicFramePr>
          <p:nvPr/>
        </p:nvGraphicFramePr>
        <p:xfrm>
          <a:off x="3479800" y="5390728"/>
          <a:ext cx="2463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06" name="Equation" r:id="rId21" imgW="3289300" imgH="1320800" progId="Equation.3">
                  <p:embed/>
                </p:oleObj>
              </mc:Choice>
              <mc:Fallback>
                <p:oleObj name="Equation" r:id="rId21" imgW="3289300" imgH="1320800" progId="Equation.3">
                  <p:embed/>
                  <p:pic>
                    <p:nvPicPr>
                      <p:cNvPr id="0" name="图片 131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800" y="5390728"/>
                        <a:ext cx="2463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88" name="Object 56"/>
          <p:cNvGraphicFramePr>
            <a:graphicFrameLocks noChangeAspect="1"/>
          </p:cNvGraphicFramePr>
          <p:nvPr/>
        </p:nvGraphicFramePr>
        <p:xfrm>
          <a:off x="6019800" y="5390728"/>
          <a:ext cx="1485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07" name="Equation" r:id="rId23" imgW="1981200" imgH="1130300" progId="Equation.3">
                  <p:embed/>
                </p:oleObj>
              </mc:Choice>
              <mc:Fallback>
                <p:oleObj name="Equation" r:id="rId23" imgW="1981200" imgH="1130300" progId="Equation.3">
                  <p:embed/>
                  <p:pic>
                    <p:nvPicPr>
                      <p:cNvPr id="0" name="图片 131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390728"/>
                        <a:ext cx="1485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7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7" name="Rectangle 31"/>
          <p:cNvSpPr>
            <a:spLocks noChangeArrowheads="1"/>
          </p:cNvSpPr>
          <p:nvPr/>
        </p:nvSpPr>
        <p:spPr bwMode="auto">
          <a:xfrm>
            <a:off x="539602" y="841401"/>
            <a:ext cx="10080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88" name="Text Box 32"/>
          <p:cNvSpPr txBox="1">
            <a:spLocks noChangeArrowheads="1"/>
          </p:cNvSpPr>
          <p:nvPr/>
        </p:nvSpPr>
        <p:spPr bwMode="auto">
          <a:xfrm>
            <a:off x="1403350" y="898551"/>
            <a:ext cx="2736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计算定积分</a:t>
            </a:r>
          </a:p>
        </p:txBody>
      </p:sp>
      <p:graphicFrame>
        <p:nvGraphicFramePr>
          <p:cNvPr id="19489" name="Object 33"/>
          <p:cNvGraphicFramePr>
            <a:graphicFrameLocks noChangeAspect="1"/>
          </p:cNvGraphicFramePr>
          <p:nvPr/>
        </p:nvGraphicFramePr>
        <p:xfrm>
          <a:off x="3747587" y="769233"/>
          <a:ext cx="2624613" cy="787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65" name="Equation" r:id="rId3" imgW="1460500" imgH="444500" progId="Equation.DSMT4">
                  <p:embed/>
                </p:oleObj>
              </mc:Choice>
              <mc:Fallback>
                <p:oleObj name="Equation" r:id="rId3" imgW="1460500" imgH="444500" progId="Equation.DSMT4">
                  <p:embed/>
                  <p:pic>
                    <p:nvPicPr>
                      <p:cNvPr id="0" name="图片 1322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7587" y="769233"/>
                        <a:ext cx="2624613" cy="7875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90" name="Text Box 34"/>
          <p:cNvSpPr txBox="1">
            <a:spLocks noChangeArrowheads="1"/>
          </p:cNvSpPr>
          <p:nvPr/>
        </p:nvSpPr>
        <p:spPr bwMode="auto">
          <a:xfrm>
            <a:off x="539750" y="1683271"/>
            <a:ext cx="5400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                              </a:t>
            </a:r>
            <a:r>
              <a:rPr kumimoji="1"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</a:p>
        </p:txBody>
      </p:sp>
      <p:graphicFrame>
        <p:nvGraphicFramePr>
          <p:cNvPr id="19491" name="Object 35"/>
          <p:cNvGraphicFramePr>
            <a:graphicFrameLocks noChangeAspect="1"/>
          </p:cNvGraphicFramePr>
          <p:nvPr/>
        </p:nvGraphicFramePr>
        <p:xfrm>
          <a:off x="1403350" y="1446734"/>
          <a:ext cx="3024188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66" name="Equation" r:id="rId5" imgW="1841500" imgH="647700" progId="Equation.DSMT4">
                  <p:embed/>
                </p:oleObj>
              </mc:Choice>
              <mc:Fallback>
                <p:oleObj name="Equation" r:id="rId5" imgW="1841500" imgH="647700" progId="Equation.DSMT4">
                  <p:embed/>
                  <p:pic>
                    <p:nvPicPr>
                      <p:cNvPr id="0" name="图片 1322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446734"/>
                        <a:ext cx="3024188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92" name="Object 36"/>
          <p:cNvGraphicFramePr>
            <a:graphicFrameLocks noChangeAspect="1"/>
          </p:cNvGraphicFramePr>
          <p:nvPr/>
        </p:nvGraphicFramePr>
        <p:xfrm>
          <a:off x="5078759" y="1561034"/>
          <a:ext cx="1941513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67" name="Equation" r:id="rId7" imgW="1181100" imgH="444500" progId="Equation.DSMT4">
                  <p:embed/>
                </p:oleObj>
              </mc:Choice>
              <mc:Fallback>
                <p:oleObj name="Equation" r:id="rId7" imgW="1181100" imgH="444500" progId="Equation.DSMT4">
                  <p:embed/>
                  <p:pic>
                    <p:nvPicPr>
                      <p:cNvPr id="0" name="图片 13221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8759" y="1561034"/>
                        <a:ext cx="1941513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93" name="Rectangle 37"/>
          <p:cNvSpPr>
            <a:spLocks noChangeArrowheads="1"/>
          </p:cNvSpPr>
          <p:nvPr/>
        </p:nvSpPr>
        <p:spPr bwMode="auto">
          <a:xfrm>
            <a:off x="468313" y="2314971"/>
            <a:ext cx="10080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</p:txBody>
      </p:sp>
      <p:sp>
        <p:nvSpPr>
          <p:cNvPr id="19494" name="Text Box 38"/>
          <p:cNvSpPr txBox="1">
            <a:spLocks noChangeArrowheads="1"/>
          </p:cNvSpPr>
          <p:nvPr/>
        </p:nvSpPr>
        <p:spPr bwMode="auto">
          <a:xfrm>
            <a:off x="1187450" y="2370534"/>
            <a:ext cx="2736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方法一</a:t>
            </a:r>
          </a:p>
        </p:txBody>
      </p:sp>
      <p:sp>
        <p:nvSpPr>
          <p:cNvPr id="19495" name="Text Box 39"/>
          <p:cNvSpPr txBox="1">
            <a:spLocks noChangeArrowheads="1"/>
          </p:cNvSpPr>
          <p:nvPr/>
        </p:nvSpPr>
        <p:spPr bwMode="auto">
          <a:xfrm>
            <a:off x="468313" y="2853953"/>
            <a:ext cx="12239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原式</a:t>
            </a:r>
          </a:p>
        </p:txBody>
      </p:sp>
      <p:graphicFrame>
        <p:nvGraphicFramePr>
          <p:cNvPr id="19496" name="Object 40"/>
          <p:cNvGraphicFramePr>
            <a:graphicFrameLocks noChangeAspect="1"/>
          </p:cNvGraphicFramePr>
          <p:nvPr/>
        </p:nvGraphicFramePr>
        <p:xfrm>
          <a:off x="1323975" y="2780928"/>
          <a:ext cx="4689475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68" name="Equation" r:id="rId9" imgW="2857500" imgH="444500" progId="Equation.DSMT4">
                  <p:embed/>
                </p:oleObj>
              </mc:Choice>
              <mc:Fallback>
                <p:oleObj name="Equation" r:id="rId9" imgW="2857500" imgH="444500" progId="Equation.DSMT4">
                  <p:embed/>
                  <p:pic>
                    <p:nvPicPr>
                      <p:cNvPr id="0" name="图片 13222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975" y="2780928"/>
                        <a:ext cx="4689475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97" name="Object 41"/>
          <p:cNvGraphicFramePr>
            <a:graphicFrameLocks noChangeAspect="1"/>
          </p:cNvGraphicFramePr>
          <p:nvPr/>
        </p:nvGraphicFramePr>
        <p:xfrm>
          <a:off x="6013450" y="2780928"/>
          <a:ext cx="1774825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69" name="Equation" r:id="rId11" imgW="1079500" imgH="444500" progId="Equation.DSMT4">
                  <p:embed/>
                </p:oleObj>
              </mc:Choice>
              <mc:Fallback>
                <p:oleObj name="Equation" r:id="rId11" imgW="1079500" imgH="444500" progId="Equation.DSMT4">
                  <p:embed/>
                  <p:pic>
                    <p:nvPicPr>
                      <p:cNvPr id="0" name="图片 13222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3450" y="2780928"/>
                        <a:ext cx="1774825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98" name="Object 42"/>
          <p:cNvGraphicFramePr>
            <a:graphicFrameLocks noChangeAspect="1"/>
          </p:cNvGraphicFramePr>
          <p:nvPr/>
        </p:nvGraphicFramePr>
        <p:xfrm>
          <a:off x="1331913" y="3455615"/>
          <a:ext cx="2135187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70" name="Equation" r:id="rId13" imgW="1308100" imgH="419100" progId="Equation.DSMT4">
                  <p:embed/>
                </p:oleObj>
              </mc:Choice>
              <mc:Fallback>
                <p:oleObj name="Equation" r:id="rId13" imgW="1308100" imgH="419100" progId="Equation.DSMT4">
                  <p:embed/>
                  <p:pic>
                    <p:nvPicPr>
                      <p:cNvPr id="0" name="图片 13222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455615"/>
                        <a:ext cx="2135187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99" name="Object 43"/>
          <p:cNvGraphicFramePr>
            <a:graphicFrameLocks noChangeAspect="1"/>
          </p:cNvGraphicFramePr>
          <p:nvPr/>
        </p:nvGraphicFramePr>
        <p:xfrm>
          <a:off x="3492500" y="3527053"/>
          <a:ext cx="135731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71" name="Equation" r:id="rId15" imgW="825500" imgH="266700" progId="Equation.DSMT4">
                  <p:embed/>
                </p:oleObj>
              </mc:Choice>
              <mc:Fallback>
                <p:oleObj name="Equation" r:id="rId15" imgW="825500" imgH="266700" progId="Equation.DSMT4">
                  <p:embed/>
                  <p:pic>
                    <p:nvPicPr>
                      <p:cNvPr id="0" name="图片 13222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527053"/>
                        <a:ext cx="1357313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00" name="Text Box 44"/>
          <p:cNvSpPr txBox="1">
            <a:spLocks noChangeArrowheads="1"/>
          </p:cNvSpPr>
          <p:nvPr/>
        </p:nvSpPr>
        <p:spPr bwMode="auto">
          <a:xfrm>
            <a:off x="468313" y="4073699"/>
            <a:ext cx="73437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方法二   利用奇、偶函数定积分的性质</a:t>
            </a:r>
          </a:p>
        </p:txBody>
      </p:sp>
      <p:sp>
        <p:nvSpPr>
          <p:cNvPr id="19501" name="Text Box 45"/>
          <p:cNvSpPr txBox="1">
            <a:spLocks noChangeArrowheads="1"/>
          </p:cNvSpPr>
          <p:nvPr/>
        </p:nvSpPr>
        <p:spPr bwMode="auto">
          <a:xfrm>
            <a:off x="539750" y="4592811"/>
            <a:ext cx="1223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原式</a:t>
            </a:r>
          </a:p>
        </p:txBody>
      </p:sp>
      <p:graphicFrame>
        <p:nvGraphicFramePr>
          <p:cNvPr id="19502" name="Object 46"/>
          <p:cNvGraphicFramePr>
            <a:graphicFrameLocks noChangeAspect="1"/>
          </p:cNvGraphicFramePr>
          <p:nvPr/>
        </p:nvGraphicFramePr>
        <p:xfrm>
          <a:off x="4768850" y="4524549"/>
          <a:ext cx="1747838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72" name="Equation" r:id="rId17" imgW="1066800" imgH="444500" progId="Equation.DSMT4">
                  <p:embed/>
                </p:oleObj>
              </mc:Choice>
              <mc:Fallback>
                <p:oleObj name="Equation" r:id="rId17" imgW="1066800" imgH="444500" progId="Equation.DSMT4">
                  <p:embed/>
                  <p:pic>
                    <p:nvPicPr>
                      <p:cNvPr id="0" name="图片 13222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8850" y="4524549"/>
                        <a:ext cx="1747838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03" name="Object 47"/>
          <p:cNvGraphicFramePr>
            <a:graphicFrameLocks noChangeAspect="1"/>
          </p:cNvGraphicFramePr>
          <p:nvPr/>
        </p:nvGraphicFramePr>
        <p:xfrm>
          <a:off x="1347788" y="4519786"/>
          <a:ext cx="3440112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73" name="Equation" r:id="rId19" imgW="2095500" imgH="444500" progId="Equation.DSMT4">
                  <p:embed/>
                </p:oleObj>
              </mc:Choice>
              <mc:Fallback>
                <p:oleObj name="Equation" r:id="rId19" imgW="2095500" imgH="444500" progId="Equation.DSMT4">
                  <p:embed/>
                  <p:pic>
                    <p:nvPicPr>
                      <p:cNvPr id="0" name="图片 13222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8" y="4519786"/>
                        <a:ext cx="3440112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05" name="Object 49"/>
          <p:cNvGraphicFramePr>
            <a:graphicFrameLocks noChangeAspect="1"/>
          </p:cNvGraphicFramePr>
          <p:nvPr/>
        </p:nvGraphicFramePr>
        <p:xfrm>
          <a:off x="6516688" y="4662661"/>
          <a:ext cx="1357312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74" name="Equation" r:id="rId21" imgW="825500" imgH="266700" progId="Equation.DSMT4">
                  <p:embed/>
                </p:oleObj>
              </mc:Choice>
              <mc:Fallback>
                <p:oleObj name="Equation" r:id="rId21" imgW="825500" imgH="266700" progId="Equation.DSMT4">
                  <p:embed/>
                  <p:pic>
                    <p:nvPicPr>
                      <p:cNvPr id="0" name="图片 1322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4662661"/>
                        <a:ext cx="1357312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06" name="Rectangle 50"/>
          <p:cNvSpPr>
            <a:spLocks noChangeArrowheads="1"/>
          </p:cNvSpPr>
          <p:nvPr/>
        </p:nvSpPr>
        <p:spPr bwMode="auto">
          <a:xfrm>
            <a:off x="395288" y="5399261"/>
            <a:ext cx="7350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</a:p>
        </p:txBody>
      </p:sp>
      <p:graphicFrame>
        <p:nvGraphicFramePr>
          <p:cNvPr id="19507" name="Object 51"/>
          <p:cNvGraphicFramePr>
            <a:graphicFrameLocks noChangeAspect="1"/>
          </p:cNvGraphicFramePr>
          <p:nvPr/>
        </p:nvGraphicFramePr>
        <p:xfrm>
          <a:off x="1087438" y="5245274"/>
          <a:ext cx="1857375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75" name="Equation" r:id="rId23" imgW="1130300" imgH="444500" progId="Equation.DSMT4">
                  <p:embed/>
                </p:oleObj>
              </mc:Choice>
              <mc:Fallback>
                <p:oleObj name="Equation" r:id="rId23" imgW="1130300" imgH="444500" progId="Equation.DSMT4">
                  <p:embed/>
                  <p:pic>
                    <p:nvPicPr>
                      <p:cNvPr id="0" name="图片 1322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5245274"/>
                        <a:ext cx="1857375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08" name="Line 52"/>
          <p:cNvSpPr>
            <a:spLocks noChangeShapeType="1"/>
          </p:cNvSpPr>
          <p:nvPr/>
        </p:nvSpPr>
        <p:spPr bwMode="auto">
          <a:xfrm>
            <a:off x="2987675" y="5600874"/>
            <a:ext cx="1296988" cy="0"/>
          </a:xfrm>
          <a:prstGeom prst="line">
            <a:avLst/>
          </a:prstGeom>
          <a:noFill/>
          <a:ln w="9525">
            <a:solidFill>
              <a:srgbClr val="00004C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09" name="Line 53"/>
          <p:cNvSpPr>
            <a:spLocks noChangeShapeType="1"/>
          </p:cNvSpPr>
          <p:nvPr/>
        </p:nvSpPr>
        <p:spPr bwMode="auto">
          <a:xfrm>
            <a:off x="2987675" y="5672311"/>
            <a:ext cx="1296988" cy="0"/>
          </a:xfrm>
          <a:prstGeom prst="line">
            <a:avLst/>
          </a:prstGeom>
          <a:noFill/>
          <a:ln w="9525">
            <a:solidFill>
              <a:srgbClr val="00004C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510" name="Object 54"/>
          <p:cNvGraphicFramePr>
            <a:graphicFrameLocks noChangeAspect="1"/>
          </p:cNvGraphicFramePr>
          <p:nvPr/>
        </p:nvGraphicFramePr>
        <p:xfrm>
          <a:off x="3132138" y="5240511"/>
          <a:ext cx="100806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76" name="Equation" r:id="rId25" imgW="762000" imgH="241300" progId="Equation.DSMT4">
                  <p:embed/>
                </p:oleObj>
              </mc:Choice>
              <mc:Fallback>
                <p:oleObj name="Equation" r:id="rId25" imgW="762000" imgH="241300" progId="Equation.DSMT4">
                  <p:embed/>
                  <p:pic>
                    <p:nvPicPr>
                      <p:cNvPr id="0" name="图片 13222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5240511"/>
                        <a:ext cx="1008062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11" name="Object 55"/>
          <p:cNvGraphicFramePr>
            <a:graphicFrameLocks noChangeAspect="1"/>
          </p:cNvGraphicFramePr>
          <p:nvPr/>
        </p:nvGraphicFramePr>
        <p:xfrm>
          <a:off x="4356100" y="5245274"/>
          <a:ext cx="1497013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77" name="Equation" r:id="rId27" imgW="914400" imgH="444500" progId="Equation.DSMT4">
                  <p:embed/>
                </p:oleObj>
              </mc:Choice>
              <mc:Fallback>
                <p:oleObj name="Equation" r:id="rId27" imgW="914400" imgH="444500" progId="Equation.DSMT4">
                  <p:embed/>
                  <p:pic>
                    <p:nvPicPr>
                      <p:cNvPr id="0" name="图片 13222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5245274"/>
                        <a:ext cx="1497013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12" name="Object 56"/>
          <p:cNvGraphicFramePr>
            <a:graphicFrameLocks noChangeAspect="1"/>
          </p:cNvGraphicFramePr>
          <p:nvPr/>
        </p:nvGraphicFramePr>
        <p:xfrm>
          <a:off x="1116013" y="5807199"/>
          <a:ext cx="3298825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78" name="Equation" r:id="rId29" imgW="2019300" imgH="444500" progId="Equation.DSMT4">
                  <p:embed/>
                </p:oleObj>
              </mc:Choice>
              <mc:Fallback>
                <p:oleObj name="Equation" r:id="rId29" imgW="2019300" imgH="444500" progId="Equation.DSMT4">
                  <p:embed/>
                  <p:pic>
                    <p:nvPicPr>
                      <p:cNvPr id="0" name="图片 13223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807199"/>
                        <a:ext cx="3298825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13" name="Object 57"/>
          <p:cNvGraphicFramePr>
            <a:graphicFrameLocks noChangeAspect="1"/>
          </p:cNvGraphicFramePr>
          <p:nvPr/>
        </p:nvGraphicFramePr>
        <p:xfrm>
          <a:off x="4500563" y="5745287"/>
          <a:ext cx="1079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79" name="Equation" r:id="rId31" imgW="660400" imgH="520700" progId="Equation.DSMT4">
                  <p:embed/>
                </p:oleObj>
              </mc:Choice>
              <mc:Fallback>
                <p:oleObj name="Equation" r:id="rId31" imgW="660400" imgH="520700" progId="Equation.DSMT4">
                  <p:embed/>
                  <p:pic>
                    <p:nvPicPr>
                      <p:cNvPr id="0" name="图片 13223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5745287"/>
                        <a:ext cx="1079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93" grpId="0"/>
      <p:bldP spid="19494" grpId="0"/>
      <p:bldP spid="19495" grpId="0"/>
      <p:bldP spid="19500" grpId="0"/>
      <p:bldP spid="19501" grpId="0"/>
      <p:bldP spid="19506" grpId="0"/>
      <p:bldP spid="19508" grpId="0" animBg="1"/>
      <p:bldP spid="1950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124075" y="1943610"/>
            <a:ext cx="4678363" cy="58176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  <a:scene3d>
              <a:camera prst="perspectiveFront"/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lnSpc>
                <a:spcPct val="125000"/>
              </a:lnSpc>
              <a:spcBef>
                <a:spcPct val="20000"/>
              </a:spcBef>
            </a:pPr>
            <a:r>
              <a:rPr kumimoji="1" lang="zh-CN" altLang="en-US" sz="2800" cap="all" dirty="0">
                <a:ln w="0"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kumimoji="1" lang="en-US" altLang="zh-CN" sz="2800" cap="all" dirty="0">
                <a:ln w="0"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kumimoji="1" lang="zh-CN" altLang="en-US" sz="2800" cap="all" dirty="0">
                <a:ln w="0"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与定积分定义有关的问题  </a:t>
            </a:r>
          </a:p>
        </p:txBody>
      </p:sp>
      <p:sp>
        <p:nvSpPr>
          <p:cNvPr id="33" name="Text Box 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2124075" y="3577147"/>
            <a:ext cx="5780750" cy="58176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  <a:scene3d>
              <a:camera prst="perspectiveFront"/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lnSpc>
                <a:spcPct val="125000"/>
              </a:lnSpc>
              <a:spcBef>
                <a:spcPct val="20000"/>
              </a:spcBef>
            </a:pPr>
            <a:r>
              <a:rPr kumimoji="1" lang="zh-CN" altLang="en-US" sz="2800" cap="all" dirty="0">
                <a:ln w="0"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kumimoji="1" lang="en-US" altLang="zh-CN" sz="2800" cap="all" dirty="0">
                <a:ln w="0"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kumimoji="1" lang="zh-CN" altLang="en-US" sz="2800" cap="all" dirty="0">
                <a:ln w="0"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不定积分和定积分的计算及证明</a:t>
            </a:r>
          </a:p>
        </p:txBody>
      </p: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828675" y="1124744"/>
            <a:ext cx="6840538" cy="7207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cene3d>
              <a:camera prst="perspectiveFront"/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4000" cap="all" dirty="0">
                <a:ln w="0"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定积分及其相关问题</a:t>
            </a:r>
            <a:endParaRPr kumimoji="1" lang="zh-CN" altLang="en-US" sz="4000" cap="all" dirty="0">
              <a:ln w="0"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 Box 2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2124075" y="2735772"/>
            <a:ext cx="5062604" cy="58176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  <a:scene3d>
              <a:camera prst="perspectiveFront"/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lnSpc>
                <a:spcPct val="125000"/>
              </a:lnSpc>
              <a:spcBef>
                <a:spcPct val="20000"/>
              </a:spcBef>
            </a:pPr>
            <a:r>
              <a:rPr kumimoji="1" lang="zh-CN" altLang="en-US" sz="2800" cap="all" dirty="0">
                <a:ln w="0"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kumimoji="1" lang="en-US" altLang="zh-CN" sz="2800" cap="all" dirty="0">
                <a:ln w="0"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kumimoji="1" lang="zh-CN" altLang="en-US" sz="2800" cap="all" dirty="0">
                <a:ln w="0"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与变限积分函数有关的问题</a:t>
            </a:r>
          </a:p>
        </p:txBody>
      </p:sp>
      <p:sp>
        <p:nvSpPr>
          <p:cNvPr id="40" name="Text Box 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2120333" y="4437112"/>
            <a:ext cx="4344459" cy="63094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  <a:scene3d>
              <a:camera prst="perspectiveFront"/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lnSpc>
                <a:spcPct val="125000"/>
              </a:lnSpc>
              <a:spcBef>
                <a:spcPct val="20000"/>
              </a:spcBef>
            </a:pPr>
            <a:r>
              <a:rPr kumimoji="1" lang="zh-CN" altLang="en-US" sz="2800" cap="all" dirty="0" smtClean="0">
                <a:ln w="0"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kumimoji="1" lang="en-US" altLang="zh-CN" sz="2800" cap="all" dirty="0" smtClean="0">
                <a:ln w="0"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kumimoji="1" lang="zh-CN" altLang="en-US" sz="2800" cap="all" dirty="0" smtClean="0">
                <a:ln w="0"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定积分的几何物理应用</a:t>
            </a:r>
            <a:endParaRPr kumimoji="1" lang="zh-CN" altLang="en-US" sz="2800" cap="all" dirty="0">
              <a:ln w="0"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 Box 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2124075" y="5244794"/>
            <a:ext cx="2190023" cy="63094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  <a:scene3d>
              <a:camera prst="perspectiveFront"/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lnSpc>
                <a:spcPct val="125000"/>
              </a:lnSpc>
              <a:spcBef>
                <a:spcPct val="20000"/>
              </a:spcBef>
            </a:pPr>
            <a:r>
              <a:rPr kumimoji="1" lang="zh-CN" altLang="en-US" sz="2800" cap="all" dirty="0" smtClean="0">
                <a:ln w="0"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r>
              <a:rPr kumimoji="1" lang="en-US" altLang="zh-CN" sz="2800" cap="all" dirty="0" smtClean="0">
                <a:ln w="0"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kumimoji="1" lang="zh-CN" altLang="en-US" sz="2800" cap="all" dirty="0" smtClean="0">
                <a:ln w="0"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反常积分</a:t>
            </a:r>
            <a:endParaRPr kumimoji="1" lang="zh-CN" altLang="en-US" sz="2800" cap="all" dirty="0">
              <a:ln w="0"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3" name="Rectangle 43"/>
          <p:cNvSpPr>
            <a:spLocks noChangeArrowheads="1"/>
          </p:cNvSpPr>
          <p:nvPr/>
        </p:nvSpPr>
        <p:spPr bwMode="auto">
          <a:xfrm>
            <a:off x="395288" y="687784"/>
            <a:ext cx="10080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24" name="Text Box 44"/>
          <p:cNvSpPr txBox="1">
            <a:spLocks noChangeArrowheads="1"/>
          </p:cNvSpPr>
          <p:nvPr/>
        </p:nvSpPr>
        <p:spPr bwMode="auto">
          <a:xfrm>
            <a:off x="1403350" y="727471"/>
            <a:ext cx="3600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设        连续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证明 </a:t>
            </a:r>
          </a:p>
        </p:txBody>
      </p:sp>
      <p:graphicFrame>
        <p:nvGraphicFramePr>
          <p:cNvPr id="20525" name="Object 45"/>
          <p:cNvGraphicFramePr>
            <a:graphicFrameLocks noChangeAspect="1"/>
          </p:cNvGraphicFramePr>
          <p:nvPr/>
        </p:nvGraphicFramePr>
        <p:xfrm>
          <a:off x="1835150" y="822721"/>
          <a:ext cx="7207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9" name="Equation" r:id="rId3" imgW="457200" imgH="266700" progId="Equation.DSMT4">
                  <p:embed/>
                </p:oleObj>
              </mc:Choice>
              <mc:Fallback>
                <p:oleObj name="Equation" r:id="rId3" imgW="457200" imgH="266700" progId="Equation.DSMT4">
                  <p:embed/>
                  <p:pic>
                    <p:nvPicPr>
                      <p:cNvPr id="0" name="图片 13324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822721"/>
                        <a:ext cx="720725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6" name="Object 46"/>
          <p:cNvGraphicFramePr>
            <a:graphicFrameLocks noChangeAspect="1"/>
          </p:cNvGraphicFramePr>
          <p:nvPr/>
        </p:nvGraphicFramePr>
        <p:xfrm>
          <a:off x="914886" y="1123791"/>
          <a:ext cx="7545546" cy="815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0" name="Equation" r:id="rId5" imgW="4356100" imgH="469900" progId="Equation.DSMT4">
                  <p:embed/>
                </p:oleObj>
              </mc:Choice>
              <mc:Fallback>
                <p:oleObj name="Equation" r:id="rId5" imgW="4356100" imgH="469900" progId="Equation.DSMT4">
                  <p:embed/>
                  <p:pic>
                    <p:nvPicPr>
                      <p:cNvPr id="0" name="图片 13324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886" y="1123791"/>
                        <a:ext cx="7545546" cy="8154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7" name="Rectangle 47"/>
          <p:cNvSpPr>
            <a:spLocks noChangeArrowheads="1"/>
          </p:cNvSpPr>
          <p:nvPr/>
        </p:nvSpPr>
        <p:spPr bwMode="auto">
          <a:xfrm>
            <a:off x="395288" y="1894284"/>
            <a:ext cx="10080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</p:txBody>
      </p:sp>
      <p:sp>
        <p:nvSpPr>
          <p:cNvPr id="20528" name="Text Box 48"/>
          <p:cNvSpPr txBox="1">
            <a:spLocks noChangeArrowheads="1"/>
          </p:cNvSpPr>
          <p:nvPr/>
        </p:nvSpPr>
        <p:spPr bwMode="auto">
          <a:xfrm>
            <a:off x="1042988" y="1894284"/>
            <a:ext cx="12239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因</a:t>
            </a:r>
          </a:p>
        </p:txBody>
      </p:sp>
      <p:graphicFrame>
        <p:nvGraphicFramePr>
          <p:cNvPr id="20529" name="Object 49"/>
          <p:cNvGraphicFramePr>
            <a:graphicFrameLocks noChangeAspect="1"/>
          </p:cNvGraphicFramePr>
          <p:nvPr/>
        </p:nvGraphicFramePr>
        <p:xfrm>
          <a:off x="1487488" y="1900634"/>
          <a:ext cx="4884737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1" name="Equation" r:id="rId7" imgW="3098800" imgH="355600" progId="Equation.DSMT4">
                  <p:embed/>
                </p:oleObj>
              </mc:Choice>
              <mc:Fallback>
                <p:oleObj name="Equation" r:id="rId7" imgW="3098800" imgH="355600" progId="Equation.DSMT4">
                  <p:embed/>
                  <p:pic>
                    <p:nvPicPr>
                      <p:cNvPr id="0" name="图片 13324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1900634"/>
                        <a:ext cx="4884737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0" name="Text Box 50"/>
          <p:cNvSpPr txBox="1">
            <a:spLocks noChangeArrowheads="1"/>
          </p:cNvSpPr>
          <p:nvPr/>
        </p:nvSpPr>
        <p:spPr bwMode="auto">
          <a:xfrm>
            <a:off x="6300788" y="1967309"/>
            <a:ext cx="10080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</a:p>
        </p:txBody>
      </p:sp>
      <p:graphicFrame>
        <p:nvGraphicFramePr>
          <p:cNvPr id="20531" name="Object 51"/>
          <p:cNvGraphicFramePr>
            <a:graphicFrameLocks noChangeAspect="1"/>
          </p:cNvGraphicFramePr>
          <p:nvPr/>
        </p:nvGraphicFramePr>
        <p:xfrm>
          <a:off x="7092950" y="1822846"/>
          <a:ext cx="1681163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2" name="Equation" r:id="rId9" imgW="1066800" imgH="520700" progId="Equation.DSMT4">
                  <p:embed/>
                </p:oleObj>
              </mc:Choice>
              <mc:Fallback>
                <p:oleObj name="Equation" r:id="rId9" imgW="1066800" imgH="520700" progId="Equation.DSMT4">
                  <p:embed/>
                  <p:pic>
                    <p:nvPicPr>
                      <p:cNvPr id="0" name="图片 13324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1822846"/>
                        <a:ext cx="1681163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2" name="Text Box 52"/>
          <p:cNvSpPr txBox="1">
            <a:spLocks noChangeArrowheads="1"/>
          </p:cNvSpPr>
          <p:nvPr/>
        </p:nvSpPr>
        <p:spPr bwMode="auto">
          <a:xfrm>
            <a:off x="395288" y="2521346"/>
            <a:ext cx="10080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于是</a:t>
            </a:r>
          </a:p>
        </p:txBody>
      </p:sp>
      <p:graphicFrame>
        <p:nvGraphicFramePr>
          <p:cNvPr id="20533" name="Object 53"/>
          <p:cNvGraphicFramePr>
            <a:graphicFrameLocks noChangeAspect="1"/>
          </p:cNvGraphicFramePr>
          <p:nvPr/>
        </p:nvGraphicFramePr>
        <p:xfrm>
          <a:off x="1258888" y="2448321"/>
          <a:ext cx="3201987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3" name="Equation" r:id="rId11" imgW="2032000" imgH="444500" progId="Equation.DSMT4">
                  <p:embed/>
                </p:oleObj>
              </mc:Choice>
              <mc:Fallback>
                <p:oleObj name="Equation" r:id="rId11" imgW="2032000" imgH="444500" progId="Equation.DSMT4">
                  <p:embed/>
                  <p:pic>
                    <p:nvPicPr>
                      <p:cNvPr id="0" name="图片 13324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448321"/>
                        <a:ext cx="3201987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4" name="Object 54"/>
          <p:cNvGraphicFramePr>
            <a:graphicFrameLocks noChangeAspect="1"/>
          </p:cNvGraphicFramePr>
          <p:nvPr/>
        </p:nvGraphicFramePr>
        <p:xfrm>
          <a:off x="4476750" y="2448321"/>
          <a:ext cx="405606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4" name="Equation" r:id="rId13" imgW="2578100" imgH="469900" progId="Equation.DSMT4">
                  <p:embed/>
                </p:oleObj>
              </mc:Choice>
              <mc:Fallback>
                <p:oleObj name="Equation" r:id="rId13" imgW="2578100" imgH="469900" progId="Equation.DSMT4">
                  <p:embed/>
                  <p:pic>
                    <p:nvPicPr>
                      <p:cNvPr id="0" name="图片 13324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0" y="2448321"/>
                        <a:ext cx="4056063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5" name="Line 55"/>
          <p:cNvSpPr>
            <a:spLocks noChangeShapeType="1"/>
          </p:cNvSpPr>
          <p:nvPr/>
        </p:nvSpPr>
        <p:spPr bwMode="auto">
          <a:xfrm>
            <a:off x="1258888" y="3478609"/>
            <a:ext cx="936625" cy="0"/>
          </a:xfrm>
          <a:prstGeom prst="line">
            <a:avLst/>
          </a:prstGeom>
          <a:noFill/>
          <a:ln w="9525">
            <a:solidFill>
              <a:srgbClr val="00004C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6" name="Line 56"/>
          <p:cNvSpPr>
            <a:spLocks noChangeShapeType="1"/>
          </p:cNvSpPr>
          <p:nvPr/>
        </p:nvSpPr>
        <p:spPr bwMode="auto">
          <a:xfrm>
            <a:off x="1258888" y="3551634"/>
            <a:ext cx="936625" cy="0"/>
          </a:xfrm>
          <a:prstGeom prst="line">
            <a:avLst/>
          </a:prstGeom>
          <a:noFill/>
          <a:ln w="9525">
            <a:solidFill>
              <a:srgbClr val="00004C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537" name="Object 57"/>
          <p:cNvGraphicFramePr>
            <a:graphicFrameLocks noChangeAspect="1"/>
          </p:cNvGraphicFramePr>
          <p:nvPr/>
        </p:nvGraphicFramePr>
        <p:xfrm>
          <a:off x="1249363" y="3203971"/>
          <a:ext cx="1019175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5" name="Equation" r:id="rId15" imgW="749300" imgH="203200" progId="Equation.DSMT4">
                  <p:embed/>
                </p:oleObj>
              </mc:Choice>
              <mc:Fallback>
                <p:oleObj name="Equation" r:id="rId15" imgW="749300" imgH="203200" progId="Equation.DSMT4">
                  <p:embed/>
                  <p:pic>
                    <p:nvPicPr>
                      <p:cNvPr id="0" name="图片 13324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363" y="3203971"/>
                        <a:ext cx="1019175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8" name="Object 58"/>
          <p:cNvGraphicFramePr>
            <a:graphicFrameLocks noChangeAspect="1"/>
          </p:cNvGraphicFramePr>
          <p:nvPr/>
        </p:nvGraphicFramePr>
        <p:xfrm>
          <a:off x="2268538" y="3118246"/>
          <a:ext cx="32829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6" name="Equation" r:id="rId17" imgW="2082800" imgH="469900" progId="Equation.DSMT4">
                  <p:embed/>
                </p:oleObj>
              </mc:Choice>
              <mc:Fallback>
                <p:oleObj name="Equation" r:id="rId17" imgW="2082800" imgH="469900" progId="Equation.DSMT4">
                  <p:embed/>
                  <p:pic>
                    <p:nvPicPr>
                      <p:cNvPr id="0" name="图片 13324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118246"/>
                        <a:ext cx="328295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9" name="Object 59"/>
          <p:cNvGraphicFramePr>
            <a:graphicFrameLocks noChangeAspect="1"/>
          </p:cNvGraphicFramePr>
          <p:nvPr/>
        </p:nvGraphicFramePr>
        <p:xfrm>
          <a:off x="1258888" y="3816746"/>
          <a:ext cx="32829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7" name="Equation" r:id="rId19" imgW="2082800" imgH="469900" progId="Equation.DSMT4">
                  <p:embed/>
                </p:oleObj>
              </mc:Choice>
              <mc:Fallback>
                <p:oleObj name="Equation" r:id="rId19" imgW="2082800" imgH="469900" progId="Equation.DSMT4">
                  <p:embed/>
                  <p:pic>
                    <p:nvPicPr>
                      <p:cNvPr id="0" name="图片 13324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816746"/>
                        <a:ext cx="328295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0" name="Object 60"/>
          <p:cNvGraphicFramePr>
            <a:graphicFrameLocks noChangeAspect="1"/>
          </p:cNvGraphicFramePr>
          <p:nvPr/>
        </p:nvGraphicFramePr>
        <p:xfrm>
          <a:off x="4505325" y="3778646"/>
          <a:ext cx="3443288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8" name="Equation" r:id="rId21" imgW="2184400" imgH="469900" progId="Equation.DSMT4">
                  <p:embed/>
                </p:oleObj>
              </mc:Choice>
              <mc:Fallback>
                <p:oleObj name="Equation" r:id="rId21" imgW="2184400" imgH="469900" progId="Equation.DSMT4">
                  <p:embed/>
                  <p:pic>
                    <p:nvPicPr>
                      <p:cNvPr id="0" name="图片 13325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5325" y="3778646"/>
                        <a:ext cx="3443288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1" name="Object 61"/>
          <p:cNvGraphicFramePr>
            <a:graphicFrameLocks noChangeAspect="1"/>
          </p:cNvGraphicFramePr>
          <p:nvPr/>
        </p:nvGraphicFramePr>
        <p:xfrm>
          <a:off x="1295400" y="4608909"/>
          <a:ext cx="680561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9" name="Equation" r:id="rId23" imgW="4318000" imgH="469900" progId="Equation.DSMT4">
                  <p:embed/>
                </p:oleObj>
              </mc:Choice>
              <mc:Fallback>
                <p:oleObj name="Equation" r:id="rId23" imgW="4318000" imgH="469900" progId="Equation.DSMT4">
                  <p:embed/>
                  <p:pic>
                    <p:nvPicPr>
                      <p:cNvPr id="0" name="图片 13325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608909"/>
                        <a:ext cx="6805613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2" name="Text Box 62"/>
          <p:cNvSpPr txBox="1">
            <a:spLocks noChangeArrowheads="1"/>
          </p:cNvSpPr>
          <p:nvPr/>
        </p:nvSpPr>
        <p:spPr bwMode="auto">
          <a:xfrm>
            <a:off x="468313" y="5439171"/>
            <a:ext cx="719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因</a:t>
            </a:r>
          </a:p>
        </p:txBody>
      </p:sp>
      <p:graphicFrame>
        <p:nvGraphicFramePr>
          <p:cNvPr id="20543" name="Object 63"/>
          <p:cNvGraphicFramePr>
            <a:graphicFrameLocks noChangeAspect="1"/>
          </p:cNvGraphicFramePr>
          <p:nvPr/>
        </p:nvGraphicFramePr>
        <p:xfrm>
          <a:off x="1049338" y="5401071"/>
          <a:ext cx="320357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0" name="Equation" r:id="rId25" imgW="2032000" imgH="469900" progId="Equation.DSMT4">
                  <p:embed/>
                </p:oleObj>
              </mc:Choice>
              <mc:Fallback>
                <p:oleObj name="Equation" r:id="rId25" imgW="2032000" imgH="469900" progId="Equation.DSMT4">
                  <p:embed/>
                  <p:pic>
                    <p:nvPicPr>
                      <p:cNvPr id="0" name="图片 13325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5401071"/>
                        <a:ext cx="320357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4" name="Line 64"/>
          <p:cNvSpPr>
            <a:spLocks noChangeShapeType="1"/>
          </p:cNvSpPr>
          <p:nvPr/>
        </p:nvSpPr>
        <p:spPr bwMode="auto">
          <a:xfrm>
            <a:off x="4210050" y="5726509"/>
            <a:ext cx="9366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45" name="Line 65"/>
          <p:cNvSpPr>
            <a:spLocks noChangeShapeType="1"/>
          </p:cNvSpPr>
          <p:nvPr/>
        </p:nvSpPr>
        <p:spPr bwMode="auto">
          <a:xfrm>
            <a:off x="4210050" y="5799534"/>
            <a:ext cx="9366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546" name="Object 66"/>
          <p:cNvGraphicFramePr>
            <a:graphicFrameLocks noChangeAspect="1"/>
          </p:cNvGraphicFramePr>
          <p:nvPr/>
        </p:nvGraphicFramePr>
        <p:xfrm>
          <a:off x="4200525" y="5451871"/>
          <a:ext cx="1019175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1" name="Equation" r:id="rId27" imgW="749300" imgH="203200" progId="Equation.DSMT4">
                  <p:embed/>
                </p:oleObj>
              </mc:Choice>
              <mc:Fallback>
                <p:oleObj name="Equation" r:id="rId27" imgW="749300" imgH="203200" progId="Equation.DSMT4">
                  <p:embed/>
                  <p:pic>
                    <p:nvPicPr>
                      <p:cNvPr id="0" name="图片 13325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0525" y="5451871"/>
                        <a:ext cx="1019175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7" name="Object 67"/>
          <p:cNvGraphicFramePr>
            <a:graphicFrameLocks noChangeAspect="1"/>
          </p:cNvGraphicFramePr>
          <p:nvPr/>
        </p:nvGraphicFramePr>
        <p:xfrm>
          <a:off x="5246688" y="5329634"/>
          <a:ext cx="328612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2" name="Equation" r:id="rId29" imgW="2082800" imgH="469900" progId="Equation.DSMT4">
                  <p:embed/>
                </p:oleObj>
              </mc:Choice>
              <mc:Fallback>
                <p:oleObj name="Equation" r:id="rId29" imgW="2082800" imgH="469900" progId="Equation.DSMT4">
                  <p:embed/>
                  <p:pic>
                    <p:nvPicPr>
                      <p:cNvPr id="0" name="图片 13325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6688" y="5329634"/>
                        <a:ext cx="328612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8" name="Text Box 68"/>
          <p:cNvSpPr txBox="1">
            <a:spLocks noChangeArrowheads="1"/>
          </p:cNvSpPr>
          <p:nvPr/>
        </p:nvSpPr>
        <p:spPr bwMode="auto">
          <a:xfrm>
            <a:off x="468313" y="6199584"/>
            <a:ext cx="7191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故</a:t>
            </a:r>
          </a:p>
        </p:txBody>
      </p:sp>
      <p:graphicFrame>
        <p:nvGraphicFramePr>
          <p:cNvPr id="20550" name="Object 70"/>
          <p:cNvGraphicFramePr>
            <a:graphicFrameLocks noChangeAspect="1"/>
          </p:cNvGraphicFramePr>
          <p:nvPr/>
        </p:nvGraphicFramePr>
        <p:xfrm>
          <a:off x="1116013" y="6144021"/>
          <a:ext cx="6859587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3" name="Equation" r:id="rId31" imgW="4356100" imgH="469900" progId="Equation.DSMT4">
                  <p:embed/>
                </p:oleObj>
              </mc:Choice>
              <mc:Fallback>
                <p:oleObj name="Equation" r:id="rId31" imgW="4356100" imgH="469900" progId="Equation.DSMT4">
                  <p:embed/>
                  <p:pic>
                    <p:nvPicPr>
                      <p:cNvPr id="0" name="图片 13325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6144021"/>
                        <a:ext cx="6859587" cy="7413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7" grpId="0"/>
      <p:bldP spid="20528" grpId="0"/>
      <p:bldP spid="20530" grpId="0"/>
      <p:bldP spid="20532" grpId="0"/>
      <p:bldP spid="20535" grpId="0" animBg="1"/>
      <p:bldP spid="20536" grpId="0" animBg="1"/>
      <p:bldP spid="20542" grpId="0"/>
      <p:bldP spid="20544" grpId="0" animBg="1"/>
      <p:bldP spid="20545" grpId="0" animBg="1"/>
      <p:bldP spid="2054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654050" y="836712"/>
            <a:ext cx="205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几何方面 </a:t>
            </a:r>
            <a:r>
              <a:rPr kumimoji="1"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2444750" y="836712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面积、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3511550" y="836712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体积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654050" y="1382812"/>
            <a:ext cx="205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物理方面 </a:t>
            </a:r>
            <a:r>
              <a:rPr kumimoji="1"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3494088" y="1382812"/>
            <a:ext cx="205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静压力、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647700" y="1916212"/>
            <a:ext cx="23701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基本方法 </a:t>
            </a:r>
            <a:r>
              <a:rPr kumimoji="1"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2484438" y="1916212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微元分析法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4859338" y="1412974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引力等</a:t>
            </a: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2484438" y="1339949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作功、</a:t>
            </a:r>
          </a:p>
        </p:txBody>
      </p:sp>
      <p:sp>
        <p:nvSpPr>
          <p:cNvPr id="57357" name="Rectangle 13"/>
          <p:cNvSpPr>
            <a:spLocks noChangeArrowheads="1"/>
          </p:cNvSpPr>
          <p:nvPr/>
        </p:nvSpPr>
        <p:spPr bwMode="auto">
          <a:xfrm>
            <a:off x="609600" y="2459137"/>
            <a:ext cx="2590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求抛物线</a:t>
            </a:r>
          </a:p>
        </p:txBody>
      </p:sp>
      <p:graphicFrame>
        <p:nvGraphicFramePr>
          <p:cNvPr id="57358" name="Object 14"/>
          <p:cNvGraphicFramePr>
            <a:graphicFrameLocks noChangeAspect="1"/>
          </p:cNvGraphicFramePr>
          <p:nvPr/>
        </p:nvGraphicFramePr>
        <p:xfrm>
          <a:off x="2933700" y="2459137"/>
          <a:ext cx="1409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99" name="Equation" r:id="rId4" imgW="1879600" imgH="673100" progId="Equation.3">
                  <p:embed/>
                </p:oleObj>
              </mc:Choice>
              <mc:Fallback>
                <p:oleObj name="Equation" r:id="rId4" imgW="1879600" imgH="673100" progId="Equation.3">
                  <p:embed/>
                  <p:pic>
                    <p:nvPicPr>
                      <p:cNvPr id="0" name="图片 13425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2459137"/>
                        <a:ext cx="1409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9" name="Text Box 15"/>
          <p:cNvSpPr txBox="1">
            <a:spLocks noChangeArrowheads="1"/>
          </p:cNvSpPr>
          <p:nvPr/>
        </p:nvSpPr>
        <p:spPr bwMode="auto">
          <a:xfrm>
            <a:off x="4267200" y="2459137"/>
            <a:ext cx="480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(0,1)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内的一条切线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使它与</a:t>
            </a:r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228600" y="3052862"/>
            <a:ext cx="662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两坐标轴和抛物线所围图形的面积最小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57361" name="Text Box 17"/>
          <p:cNvSpPr txBox="1">
            <a:spLocks noChangeArrowheads="1"/>
          </p:cNvSpPr>
          <p:nvPr/>
        </p:nvSpPr>
        <p:spPr bwMode="auto">
          <a:xfrm>
            <a:off x="609600" y="3543399"/>
            <a:ext cx="388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设抛物线上切点为</a:t>
            </a:r>
          </a:p>
        </p:txBody>
      </p:sp>
      <p:graphicFrame>
        <p:nvGraphicFramePr>
          <p:cNvPr id="57362" name="Object 18"/>
          <p:cNvGraphicFramePr>
            <a:graphicFrameLocks noChangeAspect="1"/>
          </p:cNvGraphicFramePr>
          <p:nvPr/>
        </p:nvGraphicFramePr>
        <p:xfrm>
          <a:off x="4165600" y="3568799"/>
          <a:ext cx="1854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00" name="Equation" r:id="rId6" imgW="2476500" imgH="673100" progId="Equation.3">
                  <p:embed/>
                </p:oleObj>
              </mc:Choice>
              <mc:Fallback>
                <p:oleObj name="Equation" r:id="rId6" imgW="2476500" imgH="673100" progId="Equation.3">
                  <p:embed/>
                  <p:pic>
                    <p:nvPicPr>
                      <p:cNvPr id="0" name="图片 13425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600" y="3568799"/>
                        <a:ext cx="1854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3" name="Text Box 19"/>
          <p:cNvSpPr txBox="1">
            <a:spLocks noChangeArrowheads="1"/>
          </p:cNvSpPr>
          <p:nvPr/>
        </p:nvSpPr>
        <p:spPr bwMode="auto">
          <a:xfrm>
            <a:off x="304800" y="4060924"/>
            <a:ext cx="381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则该点处的切线方程为</a:t>
            </a:r>
          </a:p>
        </p:txBody>
      </p:sp>
      <p:graphicFrame>
        <p:nvGraphicFramePr>
          <p:cNvPr id="57364" name="Object 20"/>
          <p:cNvGraphicFramePr>
            <a:graphicFrameLocks noChangeAspect="1"/>
          </p:cNvGraphicFramePr>
          <p:nvPr/>
        </p:nvGraphicFramePr>
        <p:xfrm>
          <a:off x="1689100" y="4580037"/>
          <a:ext cx="3797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01" name="Equation" r:id="rId8" imgW="5067300" imgH="673100" progId="Equation.3">
                  <p:embed/>
                </p:oleObj>
              </mc:Choice>
              <mc:Fallback>
                <p:oleObj name="Equation" r:id="rId8" imgW="5067300" imgH="673100" progId="Equation.3">
                  <p:embed/>
                  <p:pic>
                    <p:nvPicPr>
                      <p:cNvPr id="0" name="图片 13425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4580037"/>
                        <a:ext cx="3797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5" name="Text Box 21"/>
          <p:cNvSpPr txBox="1">
            <a:spLocks noChangeArrowheads="1"/>
          </p:cNvSpPr>
          <p:nvPr/>
        </p:nvSpPr>
        <p:spPr bwMode="auto">
          <a:xfrm>
            <a:off x="304800" y="5142012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它与 </a:t>
            </a:r>
            <a:r>
              <a:rPr kumimoji="1" lang="en-US" altLang="zh-CN" sz="2800" b="0" i="1">
                <a:latin typeface="微软雅黑" panose="020B0503020204020204" pitchFamily="34" charset="-122"/>
                <a:ea typeface="微软雅黑" panose="020B0503020204020204" pitchFamily="34" charset="-122"/>
              </a:rPr>
              <a:t>x , y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轴的交点分别为</a:t>
            </a:r>
          </a:p>
        </p:txBody>
      </p:sp>
      <p:graphicFrame>
        <p:nvGraphicFramePr>
          <p:cNvPr id="57366" name="Object 22"/>
          <p:cNvGraphicFramePr>
            <a:graphicFrameLocks noChangeAspect="1"/>
          </p:cNvGraphicFramePr>
          <p:nvPr/>
        </p:nvGraphicFramePr>
        <p:xfrm>
          <a:off x="1663700" y="5673824"/>
          <a:ext cx="16383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02" name="Equation" r:id="rId10" imgW="2184400" imgH="850900" progId="Equation.3">
                  <p:embed/>
                </p:oleObj>
              </mc:Choice>
              <mc:Fallback>
                <p:oleObj name="Equation" r:id="rId10" imgW="2184400" imgH="850900" progId="Equation.3">
                  <p:embed/>
                  <p:pic>
                    <p:nvPicPr>
                      <p:cNvPr id="0" name="图片 13426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5673824"/>
                        <a:ext cx="16383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7" name="Object 23"/>
          <p:cNvGraphicFramePr>
            <a:graphicFrameLocks noChangeAspect="1"/>
          </p:cNvGraphicFramePr>
          <p:nvPr/>
        </p:nvGraphicFramePr>
        <p:xfrm>
          <a:off x="3435350" y="5705574"/>
          <a:ext cx="1828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03" name="Equation" r:id="rId12" imgW="2438400" imgH="698500" progId="Equation.3">
                  <p:embed/>
                </p:oleObj>
              </mc:Choice>
              <mc:Fallback>
                <p:oleObj name="Equation" r:id="rId12" imgW="2438400" imgH="698500" progId="Equation.3">
                  <p:embed/>
                  <p:pic>
                    <p:nvPicPr>
                      <p:cNvPr id="0" name="图片 13426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5350" y="5705574"/>
                        <a:ext cx="1828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368" name="Group 24"/>
          <p:cNvGrpSpPr/>
          <p:nvPr/>
        </p:nvGrpSpPr>
        <p:grpSpPr bwMode="auto">
          <a:xfrm>
            <a:off x="6477000" y="3857724"/>
            <a:ext cx="2209800" cy="2362200"/>
            <a:chOff x="4128" y="656"/>
            <a:chExt cx="1392" cy="1488"/>
          </a:xfrm>
        </p:grpSpPr>
        <p:graphicFrame>
          <p:nvGraphicFramePr>
            <p:cNvPr id="57369" name="Object 25"/>
            <p:cNvGraphicFramePr>
              <a:graphicFrameLocks noChangeAspect="1"/>
            </p:cNvGraphicFramePr>
            <p:nvPr/>
          </p:nvGraphicFramePr>
          <p:xfrm>
            <a:off x="4272" y="704"/>
            <a:ext cx="1104" cy="1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04" name="BMP 图像" r:id="rId14" imgW="1752600" imgH="2105025" progId="Paint.Picture">
                    <p:embed/>
                  </p:oleObj>
                </mc:Choice>
                <mc:Fallback>
                  <p:oleObj name="BMP 图像" r:id="rId14" imgW="1752600" imgH="2105025" progId="Paint.Picture">
                    <p:embed/>
                    <p:pic>
                      <p:nvPicPr>
                        <p:cNvPr id="0" name="图片 1342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704"/>
                          <a:ext cx="1104" cy="1326"/>
                        </a:xfrm>
                        <a:prstGeom prst="rect">
                          <a:avLst/>
                        </a:prstGeom>
                        <a:solidFill>
                          <a:srgbClr val="000066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70" name="Object 26"/>
            <p:cNvGraphicFramePr>
              <a:graphicFrameLocks noChangeAspect="1"/>
            </p:cNvGraphicFramePr>
            <p:nvPr/>
          </p:nvGraphicFramePr>
          <p:xfrm>
            <a:off x="4224" y="1040"/>
            <a:ext cx="91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05" name="Equation" r:id="rId16" imgW="203200" imgH="406400" progId="Equation.3">
                    <p:embed/>
                  </p:oleObj>
                </mc:Choice>
                <mc:Fallback>
                  <p:oleObj name="Equation" r:id="rId16" imgW="203200" imgH="406400" progId="Equation.3">
                    <p:embed/>
                    <p:pic>
                      <p:nvPicPr>
                        <p:cNvPr id="0" name="图片 1342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biLevel thresh="50000"/>
                          <a:grayscl/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040"/>
                          <a:ext cx="91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71" name="Object 27"/>
            <p:cNvGraphicFramePr>
              <a:graphicFrameLocks noChangeAspect="1"/>
            </p:cNvGraphicFramePr>
            <p:nvPr/>
          </p:nvGraphicFramePr>
          <p:xfrm>
            <a:off x="5141" y="1960"/>
            <a:ext cx="91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06" name="Equation" r:id="rId18" imgW="203200" imgH="406400" progId="Equation.3">
                    <p:embed/>
                  </p:oleObj>
                </mc:Choice>
                <mc:Fallback>
                  <p:oleObj name="Equation" r:id="rId18" imgW="203200" imgH="406400" progId="Equation.3">
                    <p:embed/>
                    <p:pic>
                      <p:nvPicPr>
                        <p:cNvPr id="0" name="图片 1342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biLevel thresh="50000"/>
                          <a:grayscl/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1" y="1960"/>
                          <a:ext cx="91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72" name="Object 28"/>
            <p:cNvGraphicFramePr>
              <a:graphicFrameLocks noChangeAspect="1"/>
            </p:cNvGraphicFramePr>
            <p:nvPr/>
          </p:nvGraphicFramePr>
          <p:xfrm>
            <a:off x="4800" y="1208"/>
            <a:ext cx="242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07" name="Equation" r:id="rId20" imgW="546100" imgH="406400" progId="Equation.3">
                    <p:embed/>
                  </p:oleObj>
                </mc:Choice>
                <mc:Fallback>
                  <p:oleObj name="Equation" r:id="rId20" imgW="546100" imgH="406400" progId="Equation.3">
                    <p:embed/>
                    <p:pic>
                      <p:nvPicPr>
                        <p:cNvPr id="0" name="图片 13426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208"/>
                          <a:ext cx="242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73" name="Object 29"/>
            <p:cNvGraphicFramePr>
              <a:graphicFrameLocks noChangeAspect="1"/>
            </p:cNvGraphicFramePr>
            <p:nvPr/>
          </p:nvGraphicFramePr>
          <p:xfrm>
            <a:off x="4128" y="807"/>
            <a:ext cx="167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08" name="Equation" r:id="rId22" imgW="368300" imgH="406400" progId="Equation.3">
                    <p:embed/>
                  </p:oleObj>
                </mc:Choice>
                <mc:Fallback>
                  <p:oleObj name="Equation" r:id="rId22" imgW="368300" imgH="406400" progId="Equation.3">
                    <p:embed/>
                    <p:pic>
                      <p:nvPicPr>
                        <p:cNvPr id="0" name="图片 13426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807"/>
                          <a:ext cx="167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74" name="Object 30"/>
            <p:cNvGraphicFramePr>
              <a:graphicFrameLocks noChangeAspect="1"/>
            </p:cNvGraphicFramePr>
            <p:nvPr/>
          </p:nvGraphicFramePr>
          <p:xfrm>
            <a:off x="5209" y="1960"/>
            <a:ext cx="167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09" name="Equation" r:id="rId24" imgW="368300" imgH="406400" progId="Equation.3">
                    <p:embed/>
                  </p:oleObj>
                </mc:Choice>
                <mc:Fallback>
                  <p:oleObj name="Equation" r:id="rId24" imgW="368300" imgH="406400" progId="Equation.3">
                    <p:embed/>
                    <p:pic>
                      <p:nvPicPr>
                        <p:cNvPr id="0" name="图片 13426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9" y="1960"/>
                          <a:ext cx="167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75" name="Object 31"/>
            <p:cNvGraphicFramePr>
              <a:graphicFrameLocks noChangeAspect="1"/>
            </p:cNvGraphicFramePr>
            <p:nvPr/>
          </p:nvGraphicFramePr>
          <p:xfrm>
            <a:off x="4416" y="656"/>
            <a:ext cx="144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10" name="Equation" r:id="rId26" imgW="317500" imgH="419100" progId="Equation.3">
                    <p:embed/>
                  </p:oleObj>
                </mc:Choice>
                <mc:Fallback>
                  <p:oleObj name="Equation" r:id="rId26" imgW="317500" imgH="419100" progId="Equation.3">
                    <p:embed/>
                    <p:pic>
                      <p:nvPicPr>
                        <p:cNvPr id="0" name="图片 13426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biLevel thresh="50000"/>
                          <a:grayscl/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656"/>
                          <a:ext cx="144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76" name="Object 32"/>
            <p:cNvGraphicFramePr>
              <a:graphicFrameLocks noChangeAspect="1"/>
            </p:cNvGraphicFramePr>
            <p:nvPr/>
          </p:nvGraphicFramePr>
          <p:xfrm>
            <a:off x="5384" y="1902"/>
            <a:ext cx="136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11" name="Equation" r:id="rId28" imgW="304800" imgH="317500" progId="Equation.3">
                    <p:embed/>
                  </p:oleObj>
                </mc:Choice>
                <mc:Fallback>
                  <p:oleObj name="Equation" r:id="rId28" imgW="304800" imgH="317500" progId="Equation.3">
                    <p:embed/>
                    <p:pic>
                      <p:nvPicPr>
                        <p:cNvPr id="0" name="图片 13426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biLevel thresh="50000"/>
                          <a:grayscl/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4" y="1902"/>
                          <a:ext cx="136" cy="1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7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7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autoUpdateAnimBg="0"/>
      <p:bldP spid="57349" grpId="0" autoUpdateAnimBg="0"/>
      <p:bldP spid="57350" grpId="0" autoUpdateAnimBg="0"/>
      <p:bldP spid="57351" grpId="0" autoUpdateAnimBg="0"/>
      <p:bldP spid="57352" grpId="0" autoUpdateAnimBg="0"/>
      <p:bldP spid="57353" grpId="0" autoUpdateAnimBg="0"/>
      <p:bldP spid="57354" grpId="0" autoUpdateAnimBg="0"/>
      <p:bldP spid="57355" grpId="0" autoUpdateAnimBg="0"/>
      <p:bldP spid="57356" grpId="0" autoUpdateAnimBg="0"/>
      <p:bldP spid="57357" grpId="0"/>
      <p:bldP spid="57359" grpId="0"/>
      <p:bldP spid="57360" grpId="0" build="p" autoUpdateAnimBg="0"/>
      <p:bldP spid="57361" grpId="0" autoUpdateAnimBg="0"/>
      <p:bldP spid="57363" grpId="0" autoUpdateAnimBg="0"/>
      <p:bldP spid="5736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366936" y="749647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所指面积</a:t>
            </a:r>
          </a:p>
        </p:txBody>
      </p:sp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2209800" y="1065759"/>
          <a:ext cx="1371600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22" name="Equation" r:id="rId3" imgW="1524000" imgH="863600" progId="Equation.3">
                  <p:embed/>
                </p:oleObj>
              </mc:Choice>
              <mc:Fallback>
                <p:oleObj name="Equation" r:id="rId3" imgW="1524000" imgH="863600" progId="Equation.3">
                  <p:embed/>
                  <p:pic>
                    <p:nvPicPr>
                      <p:cNvPr id="0" name="图片 13535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065759"/>
                        <a:ext cx="1371600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3657600" y="1154659"/>
          <a:ext cx="21717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23" name="Equation" r:id="rId5" imgW="2895600" imgH="1066800" progId="Equation.3">
                  <p:embed/>
                </p:oleObj>
              </mc:Choice>
              <mc:Fallback>
                <p:oleObj name="Equation" r:id="rId5" imgW="2895600" imgH="1066800" progId="Equation.3">
                  <p:embed/>
                  <p:pic>
                    <p:nvPicPr>
                      <p:cNvPr id="0" name="图片 13535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154659"/>
                        <a:ext cx="21717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Object 6"/>
          <p:cNvGraphicFramePr>
            <a:graphicFrameLocks noChangeAspect="1"/>
          </p:cNvGraphicFramePr>
          <p:nvPr/>
        </p:nvGraphicFramePr>
        <p:xfrm>
          <a:off x="5943600" y="1051471"/>
          <a:ext cx="2055813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24" name="Equation" r:id="rId7" imgW="2286000" imgH="863600" progId="Equation.3">
                  <p:embed/>
                </p:oleObj>
              </mc:Choice>
              <mc:Fallback>
                <p:oleObj name="Equation" r:id="rId7" imgW="2286000" imgH="863600" progId="Equation.3">
                  <p:embed/>
                  <p:pic>
                    <p:nvPicPr>
                      <p:cNvPr id="0" name="图片 13535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051471"/>
                        <a:ext cx="2055813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7"/>
          <p:cNvGraphicFramePr>
            <a:graphicFrameLocks noChangeAspect="1"/>
          </p:cNvGraphicFramePr>
          <p:nvPr/>
        </p:nvGraphicFramePr>
        <p:xfrm>
          <a:off x="1174750" y="1316584"/>
          <a:ext cx="1003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25" name="Equation" r:id="rId9" imgW="1333500" imgH="546100" progId="Equation.3">
                  <p:embed/>
                </p:oleObj>
              </mc:Choice>
              <mc:Fallback>
                <p:oleObj name="Equation" r:id="rId9" imgW="1333500" imgH="546100" progId="Equation.3">
                  <p:embed/>
                  <p:pic>
                    <p:nvPicPr>
                      <p:cNvPr id="0" name="图片 13535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0" y="1316584"/>
                        <a:ext cx="1003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0" name="Object 8"/>
          <p:cNvGraphicFramePr>
            <a:graphicFrameLocks noChangeAspect="1"/>
          </p:cNvGraphicFramePr>
          <p:nvPr/>
        </p:nvGraphicFramePr>
        <p:xfrm>
          <a:off x="1116013" y="2102396"/>
          <a:ext cx="1079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26" name="Equation" r:id="rId11" imgW="1435100" imgH="558800" progId="Equation.3">
                  <p:embed/>
                </p:oleObj>
              </mc:Choice>
              <mc:Fallback>
                <p:oleObj name="Equation" r:id="rId11" imgW="1435100" imgH="558800" progId="Equation.3">
                  <p:embed/>
                  <p:pic>
                    <p:nvPicPr>
                      <p:cNvPr id="0" name="图片 13535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102396"/>
                        <a:ext cx="1079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1" name="Object 9"/>
          <p:cNvGraphicFramePr>
            <a:graphicFrameLocks noChangeAspect="1"/>
          </p:cNvGraphicFramePr>
          <p:nvPr/>
        </p:nvGraphicFramePr>
        <p:xfrm>
          <a:off x="2239963" y="1988096"/>
          <a:ext cx="3086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27" name="Equation" r:id="rId13" imgW="4114800" imgH="876300" progId="Equation.3">
                  <p:embed/>
                </p:oleObj>
              </mc:Choice>
              <mc:Fallback>
                <p:oleObj name="Equation" r:id="rId13" imgW="4114800" imgH="876300" progId="Equation.3">
                  <p:embed/>
                  <p:pic>
                    <p:nvPicPr>
                      <p:cNvPr id="0" name="图片 13535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963" y="1988096"/>
                        <a:ext cx="30861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2" name="Object 10"/>
          <p:cNvGraphicFramePr>
            <a:graphicFrameLocks noChangeAspect="1"/>
          </p:cNvGraphicFramePr>
          <p:nvPr/>
        </p:nvGraphicFramePr>
        <p:xfrm>
          <a:off x="1874838" y="3285084"/>
          <a:ext cx="10668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28" name="Equation" r:id="rId15" imgW="1422400" imgH="800100" progId="Equation.3">
                  <p:embed/>
                </p:oleObj>
              </mc:Choice>
              <mc:Fallback>
                <p:oleObj name="Equation" r:id="rId15" imgW="1422400" imgH="800100" progId="Equation.3">
                  <p:embed/>
                  <p:pic>
                    <p:nvPicPr>
                      <p:cNvPr id="0" name="图片 13535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3285084"/>
                        <a:ext cx="10668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3" name="Object 11"/>
          <p:cNvGraphicFramePr>
            <a:graphicFrameLocks noChangeAspect="1"/>
          </p:cNvGraphicFramePr>
          <p:nvPr/>
        </p:nvGraphicFramePr>
        <p:xfrm>
          <a:off x="3090863" y="3421609"/>
          <a:ext cx="1333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29" name="Equation" r:id="rId17" imgW="1778000" imgH="558800" progId="Equation.3">
                  <p:embed/>
                </p:oleObj>
              </mc:Choice>
              <mc:Fallback>
                <p:oleObj name="Equation" r:id="rId17" imgW="1778000" imgH="558800" progId="Equation.3">
                  <p:embed/>
                  <p:pic>
                    <p:nvPicPr>
                      <p:cNvPr id="0" name="图片 13536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863" y="3421609"/>
                        <a:ext cx="1333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4" name="Object 12"/>
          <p:cNvGraphicFramePr>
            <a:graphicFrameLocks noChangeAspect="1"/>
          </p:cNvGraphicFramePr>
          <p:nvPr/>
        </p:nvGraphicFramePr>
        <p:xfrm>
          <a:off x="1933575" y="4004221"/>
          <a:ext cx="10795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30" name="Equation" r:id="rId19" imgW="1435100" imgH="800100" progId="Equation.3">
                  <p:embed/>
                </p:oleObj>
              </mc:Choice>
              <mc:Fallback>
                <p:oleObj name="Equation" r:id="rId19" imgW="1435100" imgH="800100" progId="Equation.3">
                  <p:embed/>
                  <p:pic>
                    <p:nvPicPr>
                      <p:cNvPr id="0" name="图片 13536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4004221"/>
                        <a:ext cx="10795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5" name="Object 13"/>
          <p:cNvGraphicFramePr>
            <a:graphicFrameLocks noChangeAspect="1"/>
          </p:cNvGraphicFramePr>
          <p:nvPr/>
        </p:nvGraphicFramePr>
        <p:xfrm>
          <a:off x="3149600" y="4140746"/>
          <a:ext cx="1346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31" name="Equation" r:id="rId21" imgW="1790700" imgH="558800" progId="Equation.3">
                  <p:embed/>
                </p:oleObj>
              </mc:Choice>
              <mc:Fallback>
                <p:oleObj name="Equation" r:id="rId21" imgW="1790700" imgH="558800" progId="Equation.3">
                  <p:embed/>
                  <p:pic>
                    <p:nvPicPr>
                      <p:cNvPr id="0" name="图片 13536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4140746"/>
                        <a:ext cx="1346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6" name="Text Box 14"/>
          <p:cNvSpPr txBox="1">
            <a:spLocks noChangeArrowheads="1"/>
          </p:cNvSpPr>
          <p:nvPr/>
        </p:nvSpPr>
        <p:spPr bwMode="auto">
          <a:xfrm>
            <a:off x="304800" y="5228184"/>
            <a:ext cx="228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且为最小点 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59407" name="Text Box 15"/>
          <p:cNvSpPr txBox="1">
            <a:spLocks noChangeArrowheads="1"/>
          </p:cNvSpPr>
          <p:nvPr/>
        </p:nvSpPr>
        <p:spPr bwMode="auto">
          <a:xfrm>
            <a:off x="2438400" y="5228184"/>
            <a:ext cx="266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故所求切线为</a:t>
            </a:r>
          </a:p>
        </p:txBody>
      </p:sp>
      <p:graphicFrame>
        <p:nvGraphicFramePr>
          <p:cNvPr id="59408" name="Object 16"/>
          <p:cNvGraphicFramePr>
            <a:graphicFrameLocks noChangeAspect="1"/>
          </p:cNvGraphicFramePr>
          <p:nvPr/>
        </p:nvGraphicFramePr>
        <p:xfrm>
          <a:off x="1905000" y="5837784"/>
          <a:ext cx="2438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32" name="Equation" r:id="rId23" imgW="3251200" imgH="1181100" progId="Equation.3">
                  <p:embed/>
                </p:oleObj>
              </mc:Choice>
              <mc:Fallback>
                <p:oleObj name="Equation" r:id="rId23" imgW="3251200" imgH="1181100" progId="Equation.3">
                  <p:embed/>
                  <p:pic>
                    <p:nvPicPr>
                      <p:cNvPr id="0" name="图片 13536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837784"/>
                        <a:ext cx="2438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9" name="Object 17"/>
          <p:cNvGraphicFramePr>
            <a:graphicFrameLocks noChangeAspect="1"/>
          </p:cNvGraphicFramePr>
          <p:nvPr/>
        </p:nvGraphicFramePr>
        <p:xfrm>
          <a:off x="368880" y="2782348"/>
          <a:ext cx="1916541" cy="509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33" name="Equation" r:id="rId25" imgW="19507200" imgH="5181600" progId="Equation.DSMT4">
                  <p:embed/>
                </p:oleObj>
              </mc:Choice>
              <mc:Fallback>
                <p:oleObj name="Equation" r:id="rId25" imgW="19507200" imgH="5181600" progId="Equation.DSMT4">
                  <p:embed/>
                  <p:pic>
                    <p:nvPicPr>
                      <p:cNvPr id="0" name="图片 13536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biLevel thresh="50000"/>
                        <a:grayscl/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880" y="2782348"/>
                        <a:ext cx="1916541" cy="5090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0" name="Text Box 18"/>
          <p:cNvSpPr txBox="1">
            <a:spLocks noChangeArrowheads="1"/>
          </p:cNvSpPr>
          <p:nvPr/>
        </p:nvSpPr>
        <p:spPr bwMode="auto">
          <a:xfrm>
            <a:off x="2197100" y="2751684"/>
            <a:ext cx="4114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[ 0 , 1] </a:t>
            </a:r>
            <a:r>
              <a:rPr kumimoji="1"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上唯一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驻点</a:t>
            </a:r>
          </a:p>
        </p:txBody>
      </p:sp>
      <p:graphicFrame>
        <p:nvGraphicFramePr>
          <p:cNvPr id="59411" name="Object 19"/>
          <p:cNvGraphicFramePr>
            <a:graphicFrameLocks noChangeAspect="1"/>
          </p:cNvGraphicFramePr>
          <p:nvPr/>
        </p:nvGraphicFramePr>
        <p:xfrm>
          <a:off x="5661124" y="2738984"/>
          <a:ext cx="927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34" name="Equation" r:id="rId27" imgW="1231900" imgH="723900" progId="Equation.3">
                  <p:embed/>
                </p:oleObj>
              </mc:Choice>
              <mc:Fallback>
                <p:oleObj name="Equation" r:id="rId27" imgW="1231900" imgH="723900" progId="Equation.3">
                  <p:embed/>
                  <p:pic>
                    <p:nvPicPr>
                      <p:cNvPr id="0" name="图片 13536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1124" y="2738984"/>
                        <a:ext cx="9271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21" name="Object 29"/>
          <p:cNvGraphicFramePr>
            <a:graphicFrameLocks noChangeAspect="1"/>
          </p:cNvGraphicFramePr>
          <p:nvPr/>
        </p:nvGraphicFramePr>
        <p:xfrm>
          <a:off x="446963" y="4624966"/>
          <a:ext cx="6827674" cy="598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35" name="Equation" r:id="rId29" imgW="69494400" imgH="6096000" progId="Equation.DSMT4">
                  <p:embed/>
                </p:oleObj>
              </mc:Choice>
              <mc:Fallback>
                <p:oleObj name="Equation" r:id="rId29" imgW="69494400" imgH="6096000" progId="Equation.DSMT4">
                  <p:embed/>
                  <p:pic>
                    <p:nvPicPr>
                      <p:cNvPr id="0" name="图片 13536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biLevel thresh="50000"/>
                        <a:grayscl/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963" y="4624966"/>
                        <a:ext cx="6827674" cy="5989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876256" y="2420293"/>
          <a:ext cx="1752600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36" name="BMP 图像" r:id="rId31" imgW="1752600" imgH="2105025" progId="Paint.Picture">
                  <p:embed/>
                </p:oleObj>
              </mc:Choice>
              <mc:Fallback>
                <p:oleObj name="BMP 图像" r:id="rId31" imgW="1752600" imgH="2105025" progId="Paint.Picture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2420293"/>
                        <a:ext cx="1752600" cy="2105025"/>
                      </a:xfrm>
                      <a:prstGeom prst="rect">
                        <a:avLst/>
                      </a:prstGeom>
                      <a:solidFill>
                        <a:srgbClr val="0000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800056" y="2953693"/>
          <a:ext cx="144463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37" name="Equation" r:id="rId33" imgW="190500" imgH="393700" progId="Equation.3">
                  <p:embed/>
                </p:oleObj>
              </mc:Choice>
              <mc:Fallback>
                <p:oleObj name="Equation" r:id="rId33" imgW="190500" imgH="3937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0056" y="2953693"/>
                        <a:ext cx="144463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255794" y="4414193"/>
          <a:ext cx="14446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38" name="Equation" r:id="rId35" imgW="190500" imgH="393700" progId="Equation.3">
                  <p:embed/>
                </p:oleObj>
              </mc:Choice>
              <mc:Fallback>
                <p:oleObj name="Equation" r:id="rId35" imgW="190500" imgH="3937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794" y="4414193"/>
                        <a:ext cx="144462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714456" y="3220393"/>
          <a:ext cx="38417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39" name="Equation" r:id="rId37" imgW="533400" imgH="393700" progId="Equation.3">
                  <p:embed/>
                </p:oleObj>
              </mc:Choice>
              <mc:Fallback>
                <p:oleObj name="Equation" r:id="rId37" imgW="533400" imgH="3937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4456" y="3220393"/>
                        <a:ext cx="384175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647656" y="2583806"/>
          <a:ext cx="265113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40" name="Equation" r:id="rId39" imgW="355600" imgH="393700" progId="Equation.3">
                  <p:embed/>
                </p:oleObj>
              </mc:Choice>
              <mc:Fallback>
                <p:oleObj name="Equation" r:id="rId39" imgW="355600" imgH="3937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7656" y="2583806"/>
                        <a:ext cx="265113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8363744" y="4414193"/>
          <a:ext cx="26511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41" name="Equation" r:id="rId41" imgW="355600" imgH="393700" progId="Equation.3">
                  <p:embed/>
                </p:oleObj>
              </mc:Choice>
              <mc:Fallback>
                <p:oleObj name="Equation" r:id="rId41" imgW="355600" imgH="3937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3744" y="4414193"/>
                        <a:ext cx="265112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7104856" y="2344093"/>
          <a:ext cx="2286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42" name="Equation" r:id="rId43" imgW="304800" imgH="406400" progId="Equation.3">
                  <p:embed/>
                </p:oleObj>
              </mc:Choice>
              <mc:Fallback>
                <p:oleObj name="Equation" r:id="rId43" imgW="304800" imgH="4064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856" y="2344093"/>
                        <a:ext cx="228600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8641556" y="4322118"/>
          <a:ext cx="21590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43" name="Equation" r:id="rId45" imgW="292100" imgH="304800" progId="Equation.3">
                  <p:embed/>
                </p:oleObj>
              </mc:Choice>
              <mc:Fallback>
                <p:oleObj name="Equation" r:id="rId45" imgW="292100" imgH="3048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1556" y="4322118"/>
                        <a:ext cx="215900" cy="23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6" grpId="0" autoUpdateAnimBg="0"/>
      <p:bldP spid="59407" grpId="0" autoUpdateAnimBg="0"/>
      <p:bldP spid="5941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48072" y="763984"/>
            <a:ext cx="29718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设非负函数</a:t>
            </a:r>
          </a:p>
        </p:txBody>
      </p:sp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3131840" y="816336"/>
          <a:ext cx="3114378" cy="539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06" name="Equation" r:id="rId3" imgW="31699200" imgH="5486400" progId="Equation.DSMT4">
                  <p:embed/>
                </p:oleObj>
              </mc:Choice>
              <mc:Fallback>
                <p:oleObj name="Equation" r:id="rId3" imgW="31699200" imgH="5486400" progId="Equation.DSMT4">
                  <p:embed/>
                  <p:pic>
                    <p:nvPicPr>
                      <p:cNvPr id="0" name="图片 13627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816336"/>
                        <a:ext cx="3114378" cy="5390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Object 5"/>
          <p:cNvGraphicFramePr>
            <a:graphicFrameLocks noChangeAspect="1"/>
          </p:cNvGraphicFramePr>
          <p:nvPr/>
        </p:nvGraphicFramePr>
        <p:xfrm>
          <a:off x="6294120" y="879758"/>
          <a:ext cx="2346960" cy="46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07" name="Equation" r:id="rId5" imgW="2844800" imgH="558800" progId="Equation.3">
                  <p:embed/>
                </p:oleObj>
              </mc:Choice>
              <mc:Fallback>
                <p:oleObj name="Equation" r:id="rId5" imgW="2844800" imgH="558800" progId="Equation.3">
                  <p:embed/>
                  <p:pic>
                    <p:nvPicPr>
                      <p:cNvPr id="0" name="图片 13627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4120" y="879758"/>
                        <a:ext cx="2346960" cy="4610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1676400" y="1484709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曲线</a:t>
            </a:r>
          </a:p>
        </p:txBody>
      </p:sp>
      <p:graphicFrame>
        <p:nvGraphicFramePr>
          <p:cNvPr id="60423" name="Object 7"/>
          <p:cNvGraphicFramePr>
            <a:graphicFrameLocks noChangeAspect="1"/>
          </p:cNvGraphicFramePr>
          <p:nvPr/>
        </p:nvGraphicFramePr>
        <p:xfrm>
          <a:off x="2565400" y="1591071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08" name="Equation" r:id="rId7" imgW="1765300" imgH="546100" progId="Equation.3">
                  <p:embed/>
                </p:oleObj>
              </mc:Choice>
              <mc:Fallback>
                <p:oleObj name="Equation" r:id="rId7" imgW="1765300" imgH="546100" progId="Equation.3">
                  <p:embed/>
                  <p:pic>
                    <p:nvPicPr>
                      <p:cNvPr id="0" name="图片 13627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591071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3886200" y="1452959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与直线</a:t>
            </a:r>
          </a:p>
        </p:txBody>
      </p:sp>
      <p:graphicFrame>
        <p:nvGraphicFramePr>
          <p:cNvPr id="60425" name="Object 9"/>
          <p:cNvGraphicFramePr>
            <a:graphicFrameLocks noChangeAspect="1"/>
          </p:cNvGraphicFramePr>
          <p:nvPr/>
        </p:nvGraphicFramePr>
        <p:xfrm>
          <a:off x="5156200" y="1578371"/>
          <a:ext cx="711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09" name="Equation" r:id="rId9" imgW="952500" imgH="419100" progId="Equation.3">
                  <p:embed/>
                </p:oleObj>
              </mc:Choice>
              <mc:Fallback>
                <p:oleObj name="Equation" r:id="rId9" imgW="952500" imgH="419100" progId="Equation.3">
                  <p:embed/>
                  <p:pic>
                    <p:nvPicPr>
                      <p:cNvPr id="0" name="图片 13627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6200" y="1578371"/>
                        <a:ext cx="711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5867400" y="1452959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及坐标轴所围图形</a:t>
            </a:r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1066800" y="2681684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求函数</a:t>
            </a:r>
          </a:p>
        </p:txBody>
      </p:sp>
      <p:graphicFrame>
        <p:nvGraphicFramePr>
          <p:cNvPr id="60428" name="Object 12"/>
          <p:cNvGraphicFramePr>
            <a:graphicFrameLocks noChangeAspect="1"/>
          </p:cNvGraphicFramePr>
          <p:nvPr/>
        </p:nvGraphicFramePr>
        <p:xfrm>
          <a:off x="2878212" y="2761512"/>
          <a:ext cx="901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10" name="Equation" r:id="rId11" imgW="1206500" imgH="546100" progId="Equation.3">
                  <p:embed/>
                </p:oleObj>
              </mc:Choice>
              <mc:Fallback>
                <p:oleObj name="Equation" r:id="rId11" imgW="1206500" imgH="546100" progId="Equation.3">
                  <p:embed/>
                  <p:pic>
                    <p:nvPicPr>
                      <p:cNvPr id="0" name="图片 13627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8212" y="2761512"/>
                        <a:ext cx="901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0429" name="Text Box 13"/>
              <p:cNvSpPr txBox="1">
                <a:spLocks noChangeArrowheads="1"/>
              </p:cNvSpPr>
              <p:nvPr/>
            </p:nvSpPr>
            <p:spPr bwMode="auto">
              <a:xfrm>
                <a:off x="1066800" y="3291284"/>
                <a:ext cx="7696200" cy="519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(2)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𝑎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为何值时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所围图形绕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轴一周所得旋转体</a:t>
                </a:r>
              </a:p>
            </p:txBody>
          </p:sp>
        </mc:Choice>
        <mc:Fallback xmlns="">
          <p:sp>
            <p:nvSpPr>
              <p:cNvPr id="6042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3291284"/>
                <a:ext cx="7696200" cy="519112"/>
              </a:xfrm>
              <a:prstGeom prst="rect">
                <a:avLst/>
              </a:prstGeom>
              <a:blipFill rotWithShape="1">
                <a:blip r:embed="rId13"/>
                <a:stretch>
                  <a:fillRect t="-15" b="7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430" name="Text Box 14"/>
          <p:cNvSpPr txBox="1">
            <a:spLocks noChangeArrowheads="1"/>
          </p:cNvSpPr>
          <p:nvPr/>
        </p:nvSpPr>
        <p:spPr bwMode="auto">
          <a:xfrm>
            <a:off x="711200" y="4434284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</a:p>
        </p:txBody>
      </p:sp>
      <p:graphicFrame>
        <p:nvGraphicFramePr>
          <p:cNvPr id="60431" name="Object 15"/>
          <p:cNvGraphicFramePr>
            <a:graphicFrameLocks noChangeAspect="1"/>
          </p:cNvGraphicFramePr>
          <p:nvPr/>
        </p:nvGraphicFramePr>
        <p:xfrm>
          <a:off x="1804449" y="4490498"/>
          <a:ext cx="1826703" cy="509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11" name="Equation" r:id="rId14" imgW="18592800" imgH="5181600" progId="Equation.DSMT4">
                  <p:embed/>
                </p:oleObj>
              </mc:Choice>
              <mc:Fallback>
                <p:oleObj name="Equation" r:id="rId14" imgW="18592800" imgH="5181600" progId="Equation.DSMT4">
                  <p:embed/>
                  <p:pic>
                    <p:nvPicPr>
                      <p:cNvPr id="0" name="图片 13627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biLevel thresh="50000"/>
                        <a:grayscl/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449" y="4490498"/>
                        <a:ext cx="1826703" cy="5090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2" name="Text Box 16"/>
          <p:cNvSpPr txBox="1">
            <a:spLocks noChangeArrowheads="1"/>
          </p:cNvSpPr>
          <p:nvPr/>
        </p:nvSpPr>
        <p:spPr bwMode="auto">
          <a:xfrm>
            <a:off x="3505200" y="4448571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由方程得</a:t>
            </a:r>
          </a:p>
        </p:txBody>
      </p:sp>
      <p:graphicFrame>
        <p:nvGraphicFramePr>
          <p:cNvPr id="60433" name="Object 17"/>
          <p:cNvGraphicFramePr>
            <a:graphicFrameLocks noChangeAspect="1"/>
          </p:cNvGraphicFramePr>
          <p:nvPr/>
        </p:nvGraphicFramePr>
        <p:xfrm>
          <a:off x="1889125" y="5081984"/>
          <a:ext cx="294481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12" name="Equation" r:id="rId16" imgW="3924300" imgH="1168400" progId="Equation.3">
                  <p:embed/>
                </p:oleObj>
              </mc:Choice>
              <mc:Fallback>
                <p:oleObj name="Equation" r:id="rId16" imgW="3924300" imgH="1168400" progId="Equation.3">
                  <p:embed/>
                  <p:pic>
                    <p:nvPicPr>
                      <p:cNvPr id="0" name="图片 13627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25" y="5081984"/>
                        <a:ext cx="2944813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4" name="Object 18"/>
          <p:cNvGraphicFramePr>
            <a:graphicFrameLocks noChangeAspect="1"/>
          </p:cNvGraphicFramePr>
          <p:nvPr/>
        </p:nvGraphicFramePr>
        <p:xfrm>
          <a:off x="5943600" y="5107384"/>
          <a:ext cx="2057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13" name="Equation" r:id="rId18" imgW="2743200" imgH="1130300" progId="Equation.3">
                  <p:embed/>
                </p:oleObj>
              </mc:Choice>
              <mc:Fallback>
                <p:oleObj name="Equation" r:id="rId18" imgW="2743200" imgH="1130300" progId="Equation.3">
                  <p:embed/>
                  <p:pic>
                    <p:nvPicPr>
                      <p:cNvPr id="0" name="图片 13628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5107384"/>
                        <a:ext cx="2057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5" name="Object 19"/>
          <p:cNvGraphicFramePr>
            <a:graphicFrameLocks noChangeAspect="1"/>
          </p:cNvGraphicFramePr>
          <p:nvPr/>
        </p:nvGraphicFramePr>
        <p:xfrm>
          <a:off x="436563" y="1411684"/>
          <a:ext cx="1300162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14" name="Equation" r:id="rId20" imgW="1574800" imgH="800100" progId="Equation.3">
                  <p:embed/>
                </p:oleObj>
              </mc:Choice>
              <mc:Fallback>
                <p:oleObj name="Equation" r:id="rId20" imgW="1574800" imgH="800100" progId="Equation.3">
                  <p:embed/>
                  <p:pic>
                    <p:nvPicPr>
                      <p:cNvPr id="0" name="图片 13628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1411684"/>
                        <a:ext cx="1300162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6" name="Text Box 20"/>
          <p:cNvSpPr txBox="1">
            <a:spLocks noChangeArrowheads="1"/>
          </p:cNvSpPr>
          <p:nvPr/>
        </p:nvSpPr>
        <p:spPr bwMode="auto">
          <a:xfrm>
            <a:off x="381000" y="2162571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面积为 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2 ,</a:t>
            </a:r>
          </a:p>
        </p:txBody>
      </p:sp>
      <p:sp>
        <p:nvSpPr>
          <p:cNvPr id="60437" name="Text Box 21"/>
          <p:cNvSpPr txBox="1">
            <a:spLocks noChangeArrowheads="1"/>
          </p:cNvSpPr>
          <p:nvPr/>
        </p:nvSpPr>
        <p:spPr bwMode="auto">
          <a:xfrm>
            <a:off x="381000" y="3867546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体积最小 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?        </a:t>
            </a:r>
          </a:p>
        </p:txBody>
      </p:sp>
      <p:sp>
        <p:nvSpPr>
          <p:cNvPr id="60438" name="Text Box 22"/>
          <p:cNvSpPr txBox="1">
            <a:spLocks noChangeArrowheads="1"/>
          </p:cNvSpPr>
          <p:nvPr/>
        </p:nvSpPr>
        <p:spPr bwMode="auto">
          <a:xfrm>
            <a:off x="5394325" y="5266134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</a:p>
        </p:txBody>
      </p:sp>
      <p:graphicFrame>
        <p:nvGraphicFramePr>
          <p:cNvPr id="60439" name="Object 23"/>
          <p:cNvGraphicFramePr>
            <a:graphicFrameLocks noChangeAspect="1"/>
          </p:cNvGraphicFramePr>
          <p:nvPr/>
        </p:nvGraphicFramePr>
        <p:xfrm>
          <a:off x="2935288" y="5877272"/>
          <a:ext cx="27035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15" name="Equation" r:id="rId22" imgW="3606800" imgH="1130300" progId="Equation.3">
                  <p:embed/>
                </p:oleObj>
              </mc:Choice>
              <mc:Fallback>
                <p:oleObj name="Equation" r:id="rId22" imgW="3606800" imgH="1130300" progId="Equation.3">
                  <p:embed/>
                  <p:pic>
                    <p:nvPicPr>
                      <p:cNvPr id="0" name="图片 13628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5877272"/>
                        <a:ext cx="270351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40" name="Text Box 24"/>
          <p:cNvSpPr txBox="1">
            <a:spLocks noChangeArrowheads="1"/>
          </p:cNvSpPr>
          <p:nvPr/>
        </p:nvSpPr>
        <p:spPr bwMode="auto">
          <a:xfrm>
            <a:off x="1314450" y="6023322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故得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0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0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30" grpId="0" autoUpdateAnimBg="0"/>
      <p:bldP spid="60432" grpId="0" autoUpdateAnimBg="0"/>
      <p:bldP spid="60438" grpId="0" build="p" autoUpdateAnimBg="0"/>
      <p:bldP spid="60440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96888" y="977602"/>
            <a:ext cx="1066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/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</a:t>
            </a:r>
          </a:p>
        </p:txBody>
      </p:sp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1403350" y="933152"/>
          <a:ext cx="20193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09" name="Equation" r:id="rId3" imgW="2692400" imgH="1066800" progId="Equation.3">
                  <p:embed/>
                </p:oleObj>
              </mc:Choice>
              <mc:Fallback>
                <p:oleObj name="Equation" r:id="rId3" imgW="2692400" imgH="1066800" progId="Equation.3">
                  <p:embed/>
                  <p:pic>
                    <p:nvPicPr>
                      <p:cNvPr id="0" name="图片 13736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933152"/>
                        <a:ext cx="20193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3467100" y="882352"/>
          <a:ext cx="3009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10" name="Equation" r:id="rId5" imgW="4013200" imgH="1130300" progId="Equation.3">
                  <p:embed/>
                </p:oleObj>
              </mc:Choice>
              <mc:Fallback>
                <p:oleObj name="Equation" r:id="rId5" imgW="4013200" imgH="1130300" progId="Equation.3">
                  <p:embed/>
                  <p:pic>
                    <p:nvPicPr>
                      <p:cNvPr id="0" name="图片 13736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882352"/>
                        <a:ext cx="3009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6"/>
          <p:cNvGraphicFramePr>
            <a:graphicFrameLocks noChangeAspect="1"/>
          </p:cNvGraphicFramePr>
          <p:nvPr/>
        </p:nvGraphicFramePr>
        <p:xfrm>
          <a:off x="6527800" y="882352"/>
          <a:ext cx="1168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11" name="Equation" r:id="rId7" imgW="1562100" imgH="1130300" progId="Equation.3">
                  <p:embed/>
                </p:oleObj>
              </mc:Choice>
              <mc:Fallback>
                <p:oleObj name="Equation" r:id="rId7" imgW="1562100" imgH="1130300" progId="Equation.3">
                  <p:embed/>
                  <p:pic>
                    <p:nvPicPr>
                      <p:cNvPr id="0" name="图片 13736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0" y="882352"/>
                        <a:ext cx="1168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7" name="AutoShape 7"/>
          <p:cNvSpPr>
            <a:spLocks noChangeArrowheads="1"/>
          </p:cNvSpPr>
          <p:nvPr/>
        </p:nvSpPr>
        <p:spPr bwMode="auto">
          <a:xfrm>
            <a:off x="1447800" y="2101552"/>
            <a:ext cx="914400" cy="152400"/>
          </a:xfrm>
          <a:prstGeom prst="rightArrow">
            <a:avLst>
              <a:gd name="adj1" fmla="val 50000"/>
              <a:gd name="adj2" fmla="val 150000"/>
            </a:avLst>
          </a:prstGeom>
          <a:solidFill>
            <a:srgbClr val="00FFFF"/>
          </a:solidFill>
          <a:ln w="9525">
            <a:solidFill>
              <a:srgbClr val="0066FF"/>
            </a:solidFill>
            <a:miter lim="800000"/>
          </a:ln>
        </p:spPr>
        <p:txBody>
          <a:bodyPr wrap="none" anchor="ctr"/>
          <a:lstStyle/>
          <a:p>
            <a:endParaRPr lang="zh-CN" altLang="en-US" b="0"/>
          </a:p>
        </p:txBody>
      </p:sp>
      <p:graphicFrame>
        <p:nvGraphicFramePr>
          <p:cNvPr id="61448" name="Object 8"/>
          <p:cNvGraphicFramePr>
            <a:graphicFrameLocks noChangeAspect="1"/>
          </p:cNvGraphicFramePr>
          <p:nvPr/>
        </p:nvGraphicFramePr>
        <p:xfrm>
          <a:off x="2516188" y="2025352"/>
          <a:ext cx="1282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12" name="Equation" r:id="rId9" imgW="1714500" imgH="520700" progId="Equation.3">
                  <p:embed/>
                </p:oleObj>
              </mc:Choice>
              <mc:Fallback>
                <p:oleObj name="Equation" r:id="rId9" imgW="1714500" imgH="520700" progId="Equation.3">
                  <p:embed/>
                  <p:pic>
                    <p:nvPicPr>
                      <p:cNvPr id="0" name="图片 13736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88" y="2025352"/>
                        <a:ext cx="1282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9" name="Object 9"/>
          <p:cNvGraphicFramePr>
            <a:graphicFrameLocks noChangeAspect="1"/>
          </p:cNvGraphicFramePr>
          <p:nvPr/>
        </p:nvGraphicFramePr>
        <p:xfrm>
          <a:off x="5118100" y="1784052"/>
          <a:ext cx="3416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13" name="Equation" r:id="rId11" imgW="4559300" imgH="1130300" progId="Equation.3">
                  <p:embed/>
                </p:oleObj>
              </mc:Choice>
              <mc:Fallback>
                <p:oleObj name="Equation" r:id="rId11" imgW="4559300" imgH="1130300" progId="Equation.3">
                  <p:embed/>
                  <p:pic>
                    <p:nvPicPr>
                      <p:cNvPr id="0" name="图片 13736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100" y="1784052"/>
                        <a:ext cx="3416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0" name="AutoShape 10"/>
          <p:cNvSpPr>
            <a:spLocks noChangeArrowheads="1"/>
          </p:cNvSpPr>
          <p:nvPr/>
        </p:nvSpPr>
        <p:spPr bwMode="auto">
          <a:xfrm>
            <a:off x="4038600" y="2177752"/>
            <a:ext cx="914400" cy="152400"/>
          </a:xfrm>
          <a:prstGeom prst="rightArrow">
            <a:avLst>
              <a:gd name="adj1" fmla="val 50000"/>
              <a:gd name="adj2" fmla="val 150000"/>
            </a:avLst>
          </a:prstGeom>
          <a:solidFill>
            <a:srgbClr val="00FFFF"/>
          </a:solidFill>
          <a:ln w="9525">
            <a:solidFill>
              <a:srgbClr val="0066FF"/>
            </a:solidFill>
            <a:miter lim="800000"/>
          </a:ln>
        </p:spPr>
        <p:txBody>
          <a:bodyPr wrap="none" anchor="ctr"/>
          <a:lstStyle/>
          <a:p>
            <a:endParaRPr lang="zh-CN" altLang="en-US" b="0"/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685800" y="2482552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旋转体体积</a:t>
            </a:r>
          </a:p>
        </p:txBody>
      </p:sp>
      <p:graphicFrame>
        <p:nvGraphicFramePr>
          <p:cNvPr id="61452" name="Object 12"/>
          <p:cNvGraphicFramePr>
            <a:graphicFrameLocks noChangeAspect="1"/>
          </p:cNvGraphicFramePr>
          <p:nvPr/>
        </p:nvGraphicFramePr>
        <p:xfrm>
          <a:off x="1295400" y="3377902"/>
          <a:ext cx="279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14" name="Equation" r:id="rId13" imgW="368300" imgH="419100" progId="Equation.3">
                  <p:embed/>
                </p:oleObj>
              </mc:Choice>
              <mc:Fallback>
                <p:oleObj name="Equation" r:id="rId13" imgW="368300" imgH="419100" progId="Equation.3">
                  <p:embed/>
                  <p:pic>
                    <p:nvPicPr>
                      <p:cNvPr id="0" name="图片 13736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377902"/>
                        <a:ext cx="279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3" name="Object 13"/>
          <p:cNvGraphicFramePr>
            <a:graphicFrameLocks noChangeAspect="1"/>
          </p:cNvGraphicFramePr>
          <p:nvPr/>
        </p:nvGraphicFramePr>
        <p:xfrm>
          <a:off x="1625600" y="3149302"/>
          <a:ext cx="2184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15" name="Equation" r:id="rId15" imgW="2908300" imgH="1066800" progId="Equation.3">
                  <p:embed/>
                </p:oleObj>
              </mc:Choice>
              <mc:Fallback>
                <p:oleObj name="Equation" r:id="rId15" imgW="2908300" imgH="1066800" progId="Equation.3">
                  <p:embed/>
                  <p:pic>
                    <p:nvPicPr>
                      <p:cNvPr id="0" name="图片 13736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3149302"/>
                        <a:ext cx="21844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4" name="Object 14"/>
          <p:cNvGraphicFramePr>
            <a:graphicFrameLocks noChangeAspect="1"/>
          </p:cNvGraphicFramePr>
          <p:nvPr/>
        </p:nvGraphicFramePr>
        <p:xfrm>
          <a:off x="3848100" y="3092152"/>
          <a:ext cx="2857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16" name="Equation" r:id="rId17" imgW="3810000" imgH="1130300" progId="Equation.3">
                  <p:embed/>
                </p:oleObj>
              </mc:Choice>
              <mc:Fallback>
                <p:oleObj name="Equation" r:id="rId17" imgW="3810000" imgH="1130300" progId="Equation.3">
                  <p:embed/>
                  <p:pic>
                    <p:nvPicPr>
                      <p:cNvPr id="0" name="图片 13736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100" y="3092152"/>
                        <a:ext cx="2857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5" name="Object 15"/>
          <p:cNvGraphicFramePr>
            <a:graphicFrameLocks noChangeAspect="1"/>
          </p:cNvGraphicFramePr>
          <p:nvPr/>
        </p:nvGraphicFramePr>
        <p:xfrm>
          <a:off x="604013" y="3968137"/>
          <a:ext cx="3503675" cy="928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17" name="Equation" r:id="rId19" imgW="35661600" imgH="9448800" progId="Equation.DSMT4">
                  <p:embed/>
                </p:oleObj>
              </mc:Choice>
              <mc:Fallback>
                <p:oleObj name="Equation" r:id="rId19" imgW="35661600" imgH="9448800" progId="Equation.DSMT4">
                  <p:embed/>
                  <p:pic>
                    <p:nvPicPr>
                      <p:cNvPr id="0" name="图片 13736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biLevel thresh="50000"/>
                        <a:grayscl/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013" y="3968137"/>
                        <a:ext cx="3503675" cy="9283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6" name="Object 16"/>
          <p:cNvGraphicFramePr>
            <a:graphicFrameLocks noChangeAspect="1"/>
          </p:cNvGraphicFramePr>
          <p:nvPr/>
        </p:nvGraphicFramePr>
        <p:xfrm>
          <a:off x="4079625" y="4176173"/>
          <a:ext cx="1467351" cy="509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18" name="Equation" r:id="rId21" imgW="14935200" imgH="5181600" progId="Equation.DSMT4">
                  <p:embed/>
                </p:oleObj>
              </mc:Choice>
              <mc:Fallback>
                <p:oleObj name="Equation" r:id="rId21" imgW="14935200" imgH="5181600" progId="Equation.DSMT4">
                  <p:embed/>
                  <p:pic>
                    <p:nvPicPr>
                      <p:cNvPr id="0" name="图片 13737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biLevel thresh="50000"/>
                        <a:grayscl/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625" y="4176173"/>
                        <a:ext cx="1467351" cy="5090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7" name="Text Box 17"/>
          <p:cNvSpPr txBox="1">
            <a:spLocks noChangeArrowheads="1"/>
          </p:cNvSpPr>
          <p:nvPr/>
        </p:nvSpPr>
        <p:spPr bwMode="auto">
          <a:xfrm>
            <a:off x="713656" y="5105102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又</a:t>
            </a:r>
          </a:p>
        </p:txBody>
      </p:sp>
      <p:graphicFrame>
        <p:nvGraphicFramePr>
          <p:cNvPr id="61458" name="Object 18"/>
          <p:cNvGraphicFramePr>
            <a:graphicFrameLocks noChangeAspect="1"/>
          </p:cNvGraphicFramePr>
          <p:nvPr/>
        </p:nvGraphicFramePr>
        <p:xfrm>
          <a:off x="1905000" y="5301952"/>
          <a:ext cx="406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19" name="Equation" r:id="rId23" imgW="546100" imgH="457200" progId="Equation.3">
                  <p:embed/>
                </p:oleObj>
              </mc:Choice>
              <mc:Fallback>
                <p:oleObj name="Equation" r:id="rId23" imgW="546100" imgH="457200" progId="Equation.3">
                  <p:embed/>
                  <p:pic>
                    <p:nvPicPr>
                      <p:cNvPr id="0" name="图片 13737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301952"/>
                        <a:ext cx="406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9" name="Line 19"/>
          <p:cNvSpPr>
            <a:spLocks noChangeShapeType="1"/>
          </p:cNvSpPr>
          <p:nvPr/>
        </p:nvSpPr>
        <p:spPr bwMode="auto">
          <a:xfrm>
            <a:off x="2362200" y="5073352"/>
            <a:ext cx="0" cy="68580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0"/>
          </a:p>
        </p:txBody>
      </p:sp>
      <p:graphicFrame>
        <p:nvGraphicFramePr>
          <p:cNvPr id="61460" name="Object 20"/>
          <p:cNvGraphicFramePr>
            <a:graphicFrameLocks noChangeAspect="1"/>
          </p:cNvGraphicFramePr>
          <p:nvPr/>
        </p:nvGraphicFramePr>
        <p:xfrm>
          <a:off x="2438400" y="5530552"/>
          <a:ext cx="977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20" name="Equation" r:id="rId25" imgW="1308100" imgH="419100" progId="Equation.3">
                  <p:embed/>
                </p:oleObj>
              </mc:Choice>
              <mc:Fallback>
                <p:oleObj name="Equation" r:id="rId25" imgW="1308100" imgH="419100" progId="Equation.3">
                  <p:embed/>
                  <p:pic>
                    <p:nvPicPr>
                      <p:cNvPr id="0" name="图片 13737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530552"/>
                        <a:ext cx="977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1" name="Object 21"/>
          <p:cNvGraphicFramePr>
            <a:graphicFrameLocks noChangeAspect="1"/>
          </p:cNvGraphicFramePr>
          <p:nvPr/>
        </p:nvGraphicFramePr>
        <p:xfrm>
          <a:off x="3479800" y="5078115"/>
          <a:ext cx="1308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21" name="Equation" r:id="rId27" imgW="1739900" imgH="1130300" progId="Equation.3">
                  <p:embed/>
                </p:oleObj>
              </mc:Choice>
              <mc:Fallback>
                <p:oleObj name="Equation" r:id="rId27" imgW="1739900" imgH="1130300" progId="Equation.3">
                  <p:embed/>
                  <p:pic>
                    <p:nvPicPr>
                      <p:cNvPr id="0" name="图片 13737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800" y="5078115"/>
                        <a:ext cx="1308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2" name="Object 22"/>
          <p:cNvGraphicFramePr>
            <a:graphicFrameLocks noChangeAspect="1"/>
          </p:cNvGraphicFramePr>
          <p:nvPr/>
        </p:nvGraphicFramePr>
        <p:xfrm>
          <a:off x="457200" y="6156027"/>
          <a:ext cx="1384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22" name="Equation" r:id="rId29" imgW="1841500" imgH="520700" progId="Equation.3">
                  <p:embed/>
                </p:oleObj>
              </mc:Choice>
              <mc:Fallback>
                <p:oleObj name="Equation" r:id="rId29" imgW="1841500" imgH="520700" progId="Equation.3">
                  <p:embed/>
                  <p:pic>
                    <p:nvPicPr>
                      <p:cNvPr id="0" name="图片 13737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6156027"/>
                        <a:ext cx="1384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3" name="Text Box 23"/>
          <p:cNvSpPr txBox="1">
            <a:spLocks noChangeArrowheads="1"/>
          </p:cNvSpPr>
          <p:nvPr/>
        </p:nvSpPr>
        <p:spPr bwMode="auto">
          <a:xfrm>
            <a:off x="1828800" y="6016327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为唯一极小点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sp>
        <p:nvSpPr>
          <p:cNvPr id="61464" name="Text Box 24"/>
          <p:cNvSpPr txBox="1">
            <a:spLocks noChangeArrowheads="1"/>
          </p:cNvSpPr>
          <p:nvPr/>
        </p:nvSpPr>
        <p:spPr bwMode="auto">
          <a:xfrm>
            <a:off x="4114800" y="6016327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因此</a:t>
            </a:r>
          </a:p>
        </p:txBody>
      </p:sp>
      <p:graphicFrame>
        <p:nvGraphicFramePr>
          <p:cNvPr id="61465" name="Object 25"/>
          <p:cNvGraphicFramePr>
            <a:graphicFrameLocks noChangeAspect="1"/>
          </p:cNvGraphicFramePr>
          <p:nvPr/>
        </p:nvGraphicFramePr>
        <p:xfrm>
          <a:off x="4965700" y="6154440"/>
          <a:ext cx="977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23" name="Equation" r:id="rId31" imgW="1308100" imgH="419100" progId="Equation.3">
                  <p:embed/>
                </p:oleObj>
              </mc:Choice>
              <mc:Fallback>
                <p:oleObj name="Equation" r:id="rId31" imgW="1308100" imgH="419100" progId="Equation.3">
                  <p:embed/>
                  <p:pic>
                    <p:nvPicPr>
                      <p:cNvPr id="0" name="图片 13737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700" y="6154440"/>
                        <a:ext cx="977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1466" name="Text Box 26"/>
              <p:cNvSpPr txBox="1">
                <a:spLocks noChangeArrowheads="1"/>
              </p:cNvSpPr>
              <p:nvPr/>
            </p:nvSpPr>
            <p:spPr bwMode="auto">
              <a:xfrm>
                <a:off x="5867400" y="6021288"/>
                <a:ext cx="2667000" cy="519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𝑉</m:t>
                    </m:r>
                  </m:oMath>
                </a14:m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取最小值 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61466" name="Text 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67400" y="6021288"/>
                <a:ext cx="2667000" cy="519112"/>
              </a:xfrm>
              <a:prstGeom prst="rect">
                <a:avLst/>
              </a:prstGeom>
              <a:blipFill rotWithShape="1">
                <a:blip r:embed="rId33"/>
                <a:stretch>
                  <a:fillRect t="-42" b="10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7" grpId="0" animBg="1"/>
      <p:bldP spid="61450" grpId="0" animBg="1"/>
      <p:bldP spid="61451" grpId="0" autoUpdateAnimBg="0"/>
      <p:bldP spid="61457" grpId="0" autoUpdateAnimBg="0"/>
      <p:bldP spid="61459" grpId="0" animBg="1"/>
      <p:bldP spid="61463" grpId="0" autoUpdateAnimBg="0"/>
      <p:bldP spid="61464" grpId="0" autoUpdateAnimBg="0"/>
      <p:bldP spid="6146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5539" name="Rectangle 3"/>
              <p:cNvSpPr>
                <a:spLocks noGrp="1" noChangeArrowheads="1"/>
              </p:cNvSpPr>
              <p:nvPr>
                <p:ph type="title" idx="4294967295"/>
              </p:nvPr>
            </p:nvSpPr>
            <p:spPr bwMode="auto">
              <a:xfrm>
                <a:off x="0" y="715342"/>
                <a:ext cx="4572000" cy="533400"/>
              </a:xfrm>
              <a:prstGeom prst="rect">
                <a:avLst/>
              </a:prstGeom>
              <a:noFill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r>
                  <a:rPr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 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半径为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𝑅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, 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密度为</a:t>
                </a:r>
              </a:p>
            </p:txBody>
          </p:sp>
        </mc:Choice>
        <mc:Fallback xmlns="">
          <p:sp>
            <p:nvSpPr>
              <p:cNvPr id="65539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 bwMode="auto">
              <a:xfrm>
                <a:off x="0" y="715342"/>
                <a:ext cx="4572000" cy="533400"/>
              </a:xfrm>
              <a:prstGeom prst="rect">
                <a:avLst/>
              </a:prstGeom>
              <a:blipFill rotWithShape="1">
                <a:blip r:embed="rId3"/>
                <a:stretch>
                  <a:fillRect t="-62" b="62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5540" name="Object 4"/>
          <p:cNvGraphicFramePr>
            <a:graphicFrameLocks noChangeAspect="1"/>
          </p:cNvGraphicFramePr>
          <p:nvPr/>
        </p:nvGraphicFramePr>
        <p:xfrm>
          <a:off x="4267200" y="888380"/>
          <a:ext cx="292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55" name="Equation" r:id="rId4" imgW="393700" imgH="419100" progId="Equation.3">
                  <p:embed/>
                </p:oleObj>
              </mc:Choice>
              <mc:Fallback>
                <p:oleObj name="Equation" r:id="rId4" imgW="393700" imgH="419100" progId="Equation.3">
                  <p:embed/>
                  <p:pic>
                    <p:nvPicPr>
                      <p:cNvPr id="0" name="图片 13940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888380"/>
                        <a:ext cx="292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4572000" y="772492"/>
            <a:ext cx="44644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的球沉入深为</a:t>
            </a:r>
            <a:r>
              <a:rPr kumimoji="1" lang="en-US" altLang="zh-CN" sz="2800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 </a:t>
            </a:r>
            <a:r>
              <a:rPr kumimoji="1" lang="en-US" altLang="zh-CN" sz="2800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 </a:t>
            </a:r>
            <a:r>
              <a:rPr kumimoji="1"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2 </a:t>
            </a:r>
            <a:r>
              <a:rPr kumimoji="1" lang="en-US" altLang="zh-CN" sz="2800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kumimoji="1"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228600" y="1282080"/>
            <a:ext cx="342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的水池底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水的密度</a:t>
            </a:r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228600" y="1829767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多少功 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?   </a:t>
            </a:r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685800" y="238125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1295400" y="238125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建立坐标系如图 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4038600" y="2335213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则对应</a:t>
            </a:r>
          </a:p>
        </p:txBody>
      </p:sp>
      <p:graphicFrame>
        <p:nvGraphicFramePr>
          <p:cNvPr id="65547" name="Object 11"/>
          <p:cNvGraphicFramePr>
            <a:graphicFrameLocks noChangeAspect="1"/>
          </p:cNvGraphicFramePr>
          <p:nvPr/>
        </p:nvGraphicFramePr>
        <p:xfrm>
          <a:off x="5284788" y="2462213"/>
          <a:ext cx="14970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56" name="Equation" r:id="rId6" imgW="1981200" imgH="546100" progId="Equation.3">
                  <p:embed/>
                </p:oleObj>
              </mc:Choice>
              <mc:Fallback>
                <p:oleObj name="Equation" r:id="rId6" imgW="1981200" imgH="546100" progId="Equation.3">
                  <p:embed/>
                  <p:pic>
                    <p:nvPicPr>
                      <p:cNvPr id="0" name="图片 13940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4788" y="2462213"/>
                        <a:ext cx="14970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8" name="Text Box 12"/>
          <p:cNvSpPr txBox="1">
            <a:spLocks noChangeArrowheads="1"/>
          </p:cNvSpPr>
          <p:nvPr/>
        </p:nvSpPr>
        <p:spPr bwMode="auto">
          <a:xfrm>
            <a:off x="228600" y="2959100"/>
            <a:ext cx="533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上球的薄片提到水面上的微功为</a:t>
            </a:r>
          </a:p>
        </p:txBody>
      </p:sp>
      <p:graphicFrame>
        <p:nvGraphicFramePr>
          <p:cNvPr id="65549" name="Object 13"/>
          <p:cNvGraphicFramePr>
            <a:graphicFrameLocks noChangeAspect="1"/>
          </p:cNvGraphicFramePr>
          <p:nvPr/>
        </p:nvGraphicFramePr>
        <p:xfrm>
          <a:off x="685800" y="3630613"/>
          <a:ext cx="901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57" name="Equation" r:id="rId8" imgW="1206500" imgH="596900" progId="Equation.3">
                  <p:embed/>
                </p:oleObj>
              </mc:Choice>
              <mc:Fallback>
                <p:oleObj name="Equation" r:id="rId8" imgW="1206500" imgH="596900" progId="Equation.3">
                  <p:embed/>
                  <p:pic>
                    <p:nvPicPr>
                      <p:cNvPr id="0" name="图片 13940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630613"/>
                        <a:ext cx="901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0" name="Object 14"/>
          <p:cNvGraphicFramePr>
            <a:graphicFrameLocks noChangeAspect="1"/>
          </p:cNvGraphicFramePr>
          <p:nvPr/>
        </p:nvGraphicFramePr>
        <p:xfrm>
          <a:off x="3263900" y="3554413"/>
          <a:ext cx="1066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58" name="Equation" r:id="rId10" imgW="1422400" imgH="698500" progId="Equation.3">
                  <p:embed/>
                </p:oleObj>
              </mc:Choice>
              <mc:Fallback>
                <p:oleObj name="Equation" r:id="rId10" imgW="1422400" imgH="698500" progId="Equation.3">
                  <p:embed/>
                  <p:pic>
                    <p:nvPicPr>
                      <p:cNvPr id="0" name="图片 13940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3554413"/>
                        <a:ext cx="1066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1" name="Text Box 15"/>
          <p:cNvSpPr txBox="1">
            <a:spLocks noChangeArrowheads="1"/>
          </p:cNvSpPr>
          <p:nvPr/>
        </p:nvSpPr>
        <p:spPr bwMode="auto">
          <a:xfrm>
            <a:off x="304800" y="4773613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提出水面后的微功为</a:t>
            </a:r>
          </a:p>
        </p:txBody>
      </p:sp>
      <p:graphicFrame>
        <p:nvGraphicFramePr>
          <p:cNvPr id="65552" name="Object 16"/>
          <p:cNvGraphicFramePr>
            <a:graphicFrameLocks noChangeAspect="1"/>
          </p:cNvGraphicFramePr>
          <p:nvPr/>
        </p:nvGraphicFramePr>
        <p:xfrm>
          <a:off x="838200" y="5472113"/>
          <a:ext cx="609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59" name="Equation" r:id="rId12" imgW="812800" imgH="596900" progId="Equation.3">
                  <p:embed/>
                </p:oleObj>
              </mc:Choice>
              <mc:Fallback>
                <p:oleObj name="Equation" r:id="rId12" imgW="812800" imgH="596900" progId="Equation.3">
                  <p:embed/>
                  <p:pic>
                    <p:nvPicPr>
                      <p:cNvPr id="0" name="图片 13940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472113"/>
                        <a:ext cx="609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3" name="Object 17"/>
          <p:cNvGraphicFramePr>
            <a:graphicFrameLocks noChangeAspect="1"/>
          </p:cNvGraphicFramePr>
          <p:nvPr/>
        </p:nvGraphicFramePr>
        <p:xfrm>
          <a:off x="1485900" y="5383213"/>
          <a:ext cx="3086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60" name="Equation" r:id="rId14" imgW="4114800" imgH="673100" progId="Equation.3">
                  <p:embed/>
                </p:oleObj>
              </mc:Choice>
              <mc:Fallback>
                <p:oleObj name="Equation" r:id="rId14" imgW="4114800" imgH="673100" progId="Equation.3">
                  <p:embed/>
                  <p:pic>
                    <p:nvPicPr>
                      <p:cNvPr id="0" name="图片 13940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5383213"/>
                        <a:ext cx="3086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4" name="Object 18"/>
          <p:cNvGraphicFramePr>
            <a:graphicFrameLocks noChangeAspect="1"/>
          </p:cNvGraphicFramePr>
          <p:nvPr/>
        </p:nvGraphicFramePr>
        <p:xfrm>
          <a:off x="1511300" y="6018213"/>
          <a:ext cx="3898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61" name="Equation" r:id="rId16" imgW="5194300" imgH="673100" progId="Equation.3">
                  <p:embed/>
                </p:oleObj>
              </mc:Choice>
              <mc:Fallback>
                <p:oleObj name="Equation" r:id="rId16" imgW="5194300" imgH="673100" progId="Equation.3">
                  <p:embed/>
                  <p:pic>
                    <p:nvPicPr>
                      <p:cNvPr id="0" name="图片 13940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6018213"/>
                        <a:ext cx="3898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5" name="Object 19"/>
          <p:cNvGraphicFramePr>
            <a:graphicFrameLocks noChangeAspect="1"/>
          </p:cNvGraphicFramePr>
          <p:nvPr/>
        </p:nvGraphicFramePr>
        <p:xfrm>
          <a:off x="3390900" y="1358280"/>
          <a:ext cx="1181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62" name="Equation" r:id="rId18" imgW="1574800" imgH="596900" progId="Equation.3">
                  <p:embed/>
                </p:oleObj>
              </mc:Choice>
              <mc:Fallback>
                <p:oleObj name="Equation" r:id="rId18" imgW="1574800" imgH="596900" progId="Equation.3">
                  <p:embed/>
                  <p:pic>
                    <p:nvPicPr>
                      <p:cNvPr id="0" name="图片 13940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1358280"/>
                        <a:ext cx="1181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6" name="Object 20"/>
          <p:cNvGraphicFramePr>
            <a:graphicFrameLocks noChangeAspect="1"/>
          </p:cNvGraphicFramePr>
          <p:nvPr/>
        </p:nvGraphicFramePr>
        <p:xfrm>
          <a:off x="1374775" y="4151313"/>
          <a:ext cx="55594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63" name="Equation" r:id="rId20" imgW="7416800" imgH="698500" progId="Equation.3">
                  <p:embed/>
                </p:oleObj>
              </mc:Choice>
              <mc:Fallback>
                <p:oleObj name="Equation" r:id="rId20" imgW="7416800" imgH="698500" progId="Equation.3">
                  <p:embed/>
                  <p:pic>
                    <p:nvPicPr>
                      <p:cNvPr id="0" name="图片 13940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4151313"/>
                        <a:ext cx="55594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557" name="Group 21"/>
          <p:cNvGrpSpPr/>
          <p:nvPr/>
        </p:nvGrpSpPr>
        <p:grpSpPr bwMode="auto">
          <a:xfrm>
            <a:off x="7054850" y="3048000"/>
            <a:ext cx="1781175" cy="2105025"/>
            <a:chOff x="4416" y="1584"/>
            <a:chExt cx="1248" cy="1474"/>
          </a:xfrm>
        </p:grpSpPr>
        <p:sp>
          <p:nvSpPr>
            <p:cNvPr id="65558" name="Rectangle 22"/>
            <p:cNvSpPr>
              <a:spLocks noChangeArrowheads="1"/>
            </p:cNvSpPr>
            <p:nvPr/>
          </p:nvSpPr>
          <p:spPr bwMode="auto">
            <a:xfrm>
              <a:off x="4416" y="1584"/>
              <a:ext cx="1248" cy="1474"/>
            </a:xfrm>
            <a:prstGeom prst="rect">
              <a:avLst/>
            </a:prstGeom>
            <a:gradFill rotWithShape="0">
              <a:gsLst>
                <a:gs pos="0">
                  <a:srgbClr val="00FF00"/>
                </a:gs>
                <a:gs pos="50000">
                  <a:schemeClr val="folHlink"/>
                </a:gs>
                <a:gs pos="100000">
                  <a:srgbClr val="00FF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4656" y="2304"/>
              <a:ext cx="748" cy="749"/>
            </a:xfrm>
            <a:prstGeom prst="ellipse">
              <a:avLst/>
            </a:prstGeom>
            <a:gradFill rotWithShape="0">
              <a:gsLst>
                <a:gs pos="0">
                  <a:srgbClr val="00FF00"/>
                </a:gs>
                <a:gs pos="50000">
                  <a:schemeClr val="accent1"/>
                </a:gs>
                <a:gs pos="100000">
                  <a:srgbClr val="00FF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65560" name="Object 24"/>
          <p:cNvGraphicFramePr>
            <a:graphicFrameLocks noChangeAspect="1"/>
          </p:cNvGraphicFramePr>
          <p:nvPr/>
        </p:nvGraphicFramePr>
        <p:xfrm>
          <a:off x="6975475" y="3530600"/>
          <a:ext cx="339725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64" name="Equation" r:id="rId22" imgW="469900" imgH="406400" progId="Equation.3">
                  <p:embed/>
                </p:oleObj>
              </mc:Choice>
              <mc:Fallback>
                <p:oleObj name="Equation" r:id="rId22" imgW="469900" imgH="406400" progId="Equation.3">
                  <p:embed/>
                  <p:pic>
                    <p:nvPicPr>
                      <p:cNvPr id="0" name="图片 13941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5475" y="3530600"/>
                        <a:ext cx="339725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61" name="Oval 25"/>
          <p:cNvSpPr>
            <a:spLocks noChangeArrowheads="1"/>
          </p:cNvSpPr>
          <p:nvPr/>
        </p:nvSpPr>
        <p:spPr bwMode="auto">
          <a:xfrm>
            <a:off x="7397750" y="1978025"/>
            <a:ext cx="1066800" cy="106997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62" name="Rectangle 26"/>
          <p:cNvSpPr>
            <a:spLocks noChangeArrowheads="1"/>
          </p:cNvSpPr>
          <p:nvPr/>
        </p:nvSpPr>
        <p:spPr bwMode="auto">
          <a:xfrm>
            <a:off x="7466013" y="2794000"/>
            <a:ext cx="906462" cy="49213"/>
          </a:xfrm>
          <a:prstGeom prst="rect">
            <a:avLst/>
          </a:prstGeom>
          <a:solidFill>
            <a:srgbClr val="993366"/>
          </a:solidFill>
          <a:ln w="28575">
            <a:solidFill>
              <a:schemeClr val="bg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63" name="Rectangle 27"/>
          <p:cNvSpPr>
            <a:spLocks noChangeArrowheads="1"/>
          </p:cNvSpPr>
          <p:nvPr/>
        </p:nvSpPr>
        <p:spPr bwMode="auto">
          <a:xfrm>
            <a:off x="7466013" y="2998788"/>
            <a:ext cx="906462" cy="49212"/>
          </a:xfrm>
          <a:prstGeom prst="rect">
            <a:avLst/>
          </a:prstGeom>
          <a:solidFill>
            <a:srgbClr val="993300">
              <a:alpha val="50000"/>
            </a:srgbClr>
          </a:solidFill>
          <a:ln w="9525">
            <a:solidFill>
              <a:schemeClr val="bg1"/>
            </a:solidFill>
            <a:prstDash val="dash"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5564" name="Group 28"/>
          <p:cNvGrpSpPr/>
          <p:nvPr/>
        </p:nvGrpSpPr>
        <p:grpSpPr bwMode="auto">
          <a:xfrm>
            <a:off x="8013700" y="4899025"/>
            <a:ext cx="887413" cy="1349375"/>
            <a:chOff x="5088" y="2880"/>
            <a:chExt cx="622" cy="945"/>
          </a:xfrm>
        </p:grpSpPr>
        <p:graphicFrame>
          <p:nvGraphicFramePr>
            <p:cNvPr id="65565" name="Object 29"/>
            <p:cNvGraphicFramePr>
              <a:graphicFrameLocks noChangeAspect="1"/>
            </p:cNvGraphicFramePr>
            <p:nvPr/>
          </p:nvGraphicFramePr>
          <p:xfrm>
            <a:off x="5088" y="3504"/>
            <a:ext cx="622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465" name="Equation" r:id="rId24" imgW="520700" imgH="266700" progId="Equation.3">
                    <p:embed/>
                  </p:oleObj>
                </mc:Choice>
                <mc:Fallback>
                  <p:oleObj name="Equation" r:id="rId24" imgW="520700" imgH="266700" progId="Equation.3">
                    <p:embed/>
                    <p:pic>
                      <p:nvPicPr>
                        <p:cNvPr id="0" name="图片 139411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3504"/>
                          <a:ext cx="622" cy="321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0066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66" name="Freeform 30"/>
            <p:cNvSpPr/>
            <p:nvPr/>
          </p:nvSpPr>
          <p:spPr bwMode="auto">
            <a:xfrm>
              <a:off x="5376" y="2880"/>
              <a:ext cx="192" cy="672"/>
            </a:xfrm>
            <a:custGeom>
              <a:avLst/>
              <a:gdLst>
                <a:gd name="T0" fmla="*/ 0 w 192"/>
                <a:gd name="T1" fmla="*/ 0 h 672"/>
                <a:gd name="T2" fmla="*/ 192 w 192"/>
                <a:gd name="T3" fmla="*/ 288 h 672"/>
                <a:gd name="T4" fmla="*/ 0 w 192"/>
                <a:gd name="T5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672">
                  <a:moveTo>
                    <a:pt x="0" y="0"/>
                  </a:moveTo>
                  <a:cubicBezTo>
                    <a:pt x="96" y="88"/>
                    <a:pt x="192" y="176"/>
                    <a:pt x="192" y="288"/>
                  </a:cubicBezTo>
                  <a:cubicBezTo>
                    <a:pt x="192" y="400"/>
                    <a:pt x="32" y="608"/>
                    <a:pt x="0" y="672"/>
                  </a:cubicBezTo>
                </a:path>
              </a:pathLst>
            </a:custGeom>
            <a:noFill/>
            <a:ln w="19050" cmpd="sng">
              <a:solidFill>
                <a:srgbClr val="0066FF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5567" name="Oval 31"/>
          <p:cNvSpPr>
            <a:spLocks noChangeArrowheads="1"/>
          </p:cNvSpPr>
          <p:nvPr/>
        </p:nvSpPr>
        <p:spPr bwMode="auto">
          <a:xfrm>
            <a:off x="7397750" y="4076700"/>
            <a:ext cx="1066800" cy="1069975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5568" name="Group 32"/>
          <p:cNvGrpSpPr/>
          <p:nvPr/>
        </p:nvGrpSpPr>
        <p:grpSpPr bwMode="auto">
          <a:xfrm>
            <a:off x="7808913" y="1954213"/>
            <a:ext cx="306387" cy="3903662"/>
            <a:chOff x="4944" y="818"/>
            <a:chExt cx="215" cy="2734"/>
          </a:xfrm>
        </p:grpSpPr>
        <p:sp>
          <p:nvSpPr>
            <p:cNvPr id="65569" name="Line 33"/>
            <p:cNvSpPr>
              <a:spLocks noChangeShapeType="1"/>
            </p:cNvSpPr>
            <p:nvPr/>
          </p:nvSpPr>
          <p:spPr bwMode="auto">
            <a:xfrm flipV="1">
              <a:off x="5040" y="818"/>
              <a:ext cx="0" cy="2494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5570" name="Object 34"/>
            <p:cNvGraphicFramePr>
              <a:graphicFrameLocks noChangeAspect="1"/>
            </p:cNvGraphicFramePr>
            <p:nvPr/>
          </p:nvGraphicFramePr>
          <p:xfrm>
            <a:off x="4944" y="3312"/>
            <a:ext cx="21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466" name="Equation" r:id="rId26" imgW="165100" imgH="190500" progId="Equation.3">
                    <p:embed/>
                  </p:oleObj>
                </mc:Choice>
                <mc:Fallback>
                  <p:oleObj name="Equation" r:id="rId26" imgW="165100" imgH="190500" progId="Equation.3">
                    <p:embed/>
                    <p:pic>
                      <p:nvPicPr>
                        <p:cNvPr id="0" name="图片 13941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3312"/>
                          <a:ext cx="215" cy="240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0066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5571" name="Group 35"/>
          <p:cNvGrpSpPr/>
          <p:nvPr/>
        </p:nvGrpSpPr>
        <p:grpSpPr bwMode="auto">
          <a:xfrm>
            <a:off x="7945438" y="4624388"/>
            <a:ext cx="969962" cy="384175"/>
            <a:chOff x="5040" y="2688"/>
            <a:chExt cx="680" cy="269"/>
          </a:xfrm>
        </p:grpSpPr>
        <p:sp>
          <p:nvSpPr>
            <p:cNvPr id="65572" name="Line 36"/>
            <p:cNvSpPr>
              <a:spLocks noChangeShapeType="1"/>
            </p:cNvSpPr>
            <p:nvPr/>
          </p:nvSpPr>
          <p:spPr bwMode="auto">
            <a:xfrm>
              <a:off x="5040" y="2688"/>
              <a:ext cx="68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5573" name="Object 37"/>
            <p:cNvGraphicFramePr>
              <a:graphicFrameLocks noChangeAspect="1"/>
            </p:cNvGraphicFramePr>
            <p:nvPr/>
          </p:nvGraphicFramePr>
          <p:xfrm>
            <a:off x="5497" y="2697"/>
            <a:ext cx="221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467" name="Equation" r:id="rId28" imgW="190500" imgH="215900" progId="Equation.3">
                    <p:embed/>
                  </p:oleObj>
                </mc:Choice>
                <mc:Fallback>
                  <p:oleObj name="Equation" r:id="rId28" imgW="190500" imgH="215900" progId="Equation.3">
                    <p:embed/>
                    <p:pic>
                      <p:nvPicPr>
                        <p:cNvPr id="0" name="图片 13941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97" y="2697"/>
                          <a:ext cx="221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5574" name="Group 38"/>
          <p:cNvGrpSpPr/>
          <p:nvPr/>
        </p:nvGrpSpPr>
        <p:grpSpPr bwMode="auto">
          <a:xfrm>
            <a:off x="7466013" y="4649788"/>
            <a:ext cx="906462" cy="317500"/>
            <a:chOff x="4704" y="2706"/>
            <a:chExt cx="635" cy="222"/>
          </a:xfrm>
        </p:grpSpPr>
        <p:sp>
          <p:nvSpPr>
            <p:cNvPr id="65575" name="Rectangle 39"/>
            <p:cNvSpPr>
              <a:spLocks noChangeArrowheads="1"/>
            </p:cNvSpPr>
            <p:nvPr/>
          </p:nvSpPr>
          <p:spPr bwMode="auto">
            <a:xfrm>
              <a:off x="4704" y="2880"/>
              <a:ext cx="635" cy="3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66FF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5576" name="Object 40"/>
            <p:cNvGraphicFramePr>
              <a:graphicFrameLocks noChangeAspect="1"/>
            </p:cNvGraphicFramePr>
            <p:nvPr/>
          </p:nvGraphicFramePr>
          <p:xfrm>
            <a:off x="5033" y="2706"/>
            <a:ext cx="199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468" name="Equation" r:id="rId30" imgW="165100" imgH="190500" progId="Equation.3">
                    <p:embed/>
                  </p:oleObj>
                </mc:Choice>
                <mc:Fallback>
                  <p:oleObj name="Equation" r:id="rId30" imgW="165100" imgH="190500" progId="Equation.3">
                    <p:embed/>
                    <p:pic>
                      <p:nvPicPr>
                        <p:cNvPr id="0" name="图片 13941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3" y="2706"/>
                          <a:ext cx="199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5577" name="Object 41"/>
          <p:cNvGraphicFramePr>
            <a:graphicFrameLocks noChangeAspect="1"/>
          </p:cNvGraphicFramePr>
          <p:nvPr/>
        </p:nvGraphicFramePr>
        <p:xfrm>
          <a:off x="7696200" y="4437063"/>
          <a:ext cx="214313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69" name="Equation" r:id="rId32" imgW="292100" imgH="317500" progId="Equation.3">
                  <p:embed/>
                </p:oleObj>
              </mc:Choice>
              <mc:Fallback>
                <p:oleObj name="Equation" r:id="rId32" imgW="292100" imgH="317500" progId="Equation.3">
                  <p:embed/>
                  <p:pic>
                    <p:nvPicPr>
                      <p:cNvPr id="0" name="图片 1394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4437063"/>
                        <a:ext cx="214313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78" name="Line 42"/>
          <p:cNvSpPr>
            <a:spLocks noChangeShapeType="1"/>
          </p:cNvSpPr>
          <p:nvPr/>
        </p:nvSpPr>
        <p:spPr bwMode="auto">
          <a:xfrm>
            <a:off x="7329488" y="3019425"/>
            <a:ext cx="0" cy="21256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79" name="Text Box 43"/>
          <p:cNvSpPr txBox="1">
            <a:spLocks noChangeArrowheads="1"/>
          </p:cNvSpPr>
          <p:nvPr/>
        </p:nvSpPr>
        <p:spPr bwMode="auto">
          <a:xfrm>
            <a:off x="4540250" y="1296367"/>
            <a:ext cx="4375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现将其从水池中取出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需做</a:t>
            </a:r>
          </a:p>
        </p:txBody>
      </p:sp>
      <p:sp>
        <p:nvSpPr>
          <p:cNvPr id="65580" name="Text Box 44"/>
          <p:cNvSpPr txBox="1">
            <a:spLocks noChangeArrowheads="1"/>
          </p:cNvSpPr>
          <p:nvPr/>
        </p:nvSpPr>
        <p:spPr bwMode="auto">
          <a:xfrm>
            <a:off x="5652120" y="4941168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微元体积</a:t>
            </a:r>
          </a:p>
        </p:txBody>
      </p:sp>
      <p:sp>
        <p:nvSpPr>
          <p:cNvPr id="65581" name="Text Box 45"/>
          <p:cNvSpPr txBox="1">
            <a:spLocks noChangeArrowheads="1"/>
          </p:cNvSpPr>
          <p:nvPr/>
        </p:nvSpPr>
        <p:spPr bwMode="auto">
          <a:xfrm>
            <a:off x="5652120" y="5384081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所受重力</a:t>
            </a:r>
          </a:p>
        </p:txBody>
      </p:sp>
      <p:sp>
        <p:nvSpPr>
          <p:cNvPr id="65582" name="Text Box 46"/>
          <p:cNvSpPr txBox="1">
            <a:spLocks noChangeArrowheads="1"/>
          </p:cNvSpPr>
          <p:nvPr/>
        </p:nvSpPr>
        <p:spPr bwMode="auto">
          <a:xfrm>
            <a:off x="5652120" y="5841281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上升高度</a:t>
            </a:r>
          </a:p>
        </p:txBody>
      </p:sp>
      <p:graphicFrame>
        <p:nvGraphicFramePr>
          <p:cNvPr id="65583" name="Object 47"/>
          <p:cNvGraphicFramePr>
            <a:graphicFrameLocks noChangeAspect="1"/>
          </p:cNvGraphicFramePr>
          <p:nvPr/>
        </p:nvGraphicFramePr>
        <p:xfrm>
          <a:off x="1676400" y="3592513"/>
          <a:ext cx="152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70" name="Equation" r:id="rId34" imgW="2032000" imgH="596900" progId="Equation.3">
                  <p:embed/>
                </p:oleObj>
              </mc:Choice>
              <mc:Fallback>
                <p:oleObj name="Equation" r:id="rId34" imgW="2032000" imgH="596900" progId="Equation.3">
                  <p:embed/>
                  <p:pic>
                    <p:nvPicPr>
                      <p:cNvPr id="0" name="图片 1394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592513"/>
                        <a:ext cx="1524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84" name="Object 48"/>
          <p:cNvGraphicFramePr>
            <a:graphicFrameLocks noChangeAspect="1"/>
          </p:cNvGraphicFramePr>
          <p:nvPr/>
        </p:nvGraphicFramePr>
        <p:xfrm>
          <a:off x="4318000" y="3681413"/>
          <a:ext cx="1854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71" name="Equation" r:id="rId36" imgW="2476500" imgH="546100" progId="Equation.3">
                  <p:embed/>
                </p:oleObj>
              </mc:Choice>
              <mc:Fallback>
                <p:oleObj name="Equation" r:id="rId36" imgW="2476500" imgH="546100" progId="Equation.3">
                  <p:embed/>
                  <p:pic>
                    <p:nvPicPr>
                      <p:cNvPr id="0" name="图片 1394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0" y="3681413"/>
                        <a:ext cx="1854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5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5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5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5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5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5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5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5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5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5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5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6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6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4" grpId="0" autoUpdateAnimBg="0"/>
      <p:bldP spid="65545" grpId="0" autoUpdateAnimBg="0"/>
      <p:bldP spid="65546" grpId="0" autoUpdateAnimBg="0"/>
      <p:bldP spid="65548" grpId="0" autoUpdateAnimBg="0"/>
      <p:bldP spid="65551" grpId="0" autoUpdateAnimBg="0"/>
      <p:bldP spid="65561" grpId="0" animBg="1"/>
      <p:bldP spid="65562" grpId="0" animBg="1"/>
      <p:bldP spid="65563" grpId="0" animBg="1"/>
      <p:bldP spid="65567" grpId="0" animBg="1"/>
      <p:bldP spid="65580" grpId="0" autoUpdateAnimBg="0"/>
      <p:bldP spid="65581" grpId="0" autoUpdateAnimBg="0"/>
      <p:bldP spid="65582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51520" y="759296"/>
            <a:ext cx="32004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/>
            <a:r>
              <a:rPr lang="zh-CN" altLang="en-US" sz="2800" dirty="0">
                <a:solidFill>
                  <a:schemeClr val="tx1"/>
                </a:solidFill>
                <a:ea typeface="微软雅黑" panose="020B0503020204020204" pitchFamily="34" charset="-122"/>
              </a:rPr>
              <a:t>因此微功元素为</a:t>
            </a:r>
          </a:p>
        </p:txBody>
      </p:sp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762000" y="1368896"/>
          <a:ext cx="2400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46" name="Equation" r:id="rId4" imgW="3200400" imgH="596900" progId="Equation.3">
                  <p:embed/>
                </p:oleObj>
              </mc:Choice>
              <mc:Fallback>
                <p:oleObj name="Equation" r:id="rId4" imgW="3200400" imgH="596900" progId="Equation.3">
                  <p:embed/>
                  <p:pic>
                    <p:nvPicPr>
                      <p:cNvPr id="0" name="图片 14040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368896"/>
                        <a:ext cx="2400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1336675" y="1826096"/>
          <a:ext cx="62833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47" name="Equation" r:id="rId6" imgW="8382000" imgH="673100" progId="Equation.3">
                  <p:embed/>
                </p:oleObj>
              </mc:Choice>
              <mc:Fallback>
                <p:oleObj name="Equation" r:id="rId6" imgW="8382000" imgH="673100" progId="Equation.3">
                  <p:embed/>
                  <p:pic>
                    <p:nvPicPr>
                      <p:cNvPr id="0" name="图片 14040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1826096"/>
                        <a:ext cx="62833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304800" y="2449984"/>
            <a:ext cx="502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Times New Roman" panose="02020603050405020304" pitchFamily="18" charset="0"/>
                <a:ea typeface="微软雅黑" panose="020B0503020204020204" pitchFamily="34" charset="-122"/>
              </a:rPr>
              <a:t>球从水中提出所做的功为</a:t>
            </a:r>
          </a:p>
        </p:txBody>
      </p:sp>
      <p:graphicFrame>
        <p:nvGraphicFramePr>
          <p:cNvPr id="66566" name="Object 6"/>
          <p:cNvGraphicFramePr>
            <a:graphicFrameLocks noChangeAspect="1"/>
          </p:cNvGraphicFramePr>
          <p:nvPr/>
        </p:nvGraphicFramePr>
        <p:xfrm>
          <a:off x="762000" y="3294534"/>
          <a:ext cx="381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48" name="Equation" r:id="rId8" imgW="508000" imgH="520700" progId="Equation.3">
                  <p:embed/>
                </p:oleObj>
              </mc:Choice>
              <mc:Fallback>
                <p:oleObj name="Equation" r:id="rId8" imgW="508000" imgH="520700" progId="Equation.3">
                  <p:embed/>
                  <p:pic>
                    <p:nvPicPr>
                      <p:cNvPr id="0" name="图片 14040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294534"/>
                        <a:ext cx="381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7" name="Object 7"/>
          <p:cNvGraphicFramePr>
            <a:graphicFrameLocks noChangeAspect="1"/>
          </p:cNvGraphicFramePr>
          <p:nvPr/>
        </p:nvGraphicFramePr>
        <p:xfrm>
          <a:off x="1171575" y="3045296"/>
          <a:ext cx="66770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49" name="Equation" r:id="rId10" imgW="8902700" imgH="1066800" progId="Equation.3">
                  <p:embed/>
                </p:oleObj>
              </mc:Choice>
              <mc:Fallback>
                <p:oleObj name="Equation" r:id="rId10" imgW="8902700" imgH="1066800" progId="Equation.3">
                  <p:embed/>
                  <p:pic>
                    <p:nvPicPr>
                      <p:cNvPr id="0" name="图片 14040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3045296"/>
                        <a:ext cx="6677025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1447800" y="3883496"/>
            <a:ext cx="29801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kumimoji="1"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偶倍奇零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kumimoji="1" lang="zh-CN" altLang="en-US" sz="2800" b="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aphicFrame>
        <p:nvGraphicFramePr>
          <p:cNvPr id="66569" name="Object 9"/>
          <p:cNvGraphicFramePr>
            <a:graphicFrameLocks noChangeAspect="1"/>
          </p:cNvGraphicFramePr>
          <p:nvPr/>
        </p:nvGraphicFramePr>
        <p:xfrm>
          <a:off x="4953000" y="4404196"/>
          <a:ext cx="232251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50" name="Equation" r:id="rId12" imgW="3098800" imgH="1066800" progId="Equation.3">
                  <p:embed/>
                </p:oleObj>
              </mc:Choice>
              <mc:Fallback>
                <p:oleObj name="Equation" r:id="rId12" imgW="3098800" imgH="1066800" progId="Equation.3">
                  <p:embed/>
                  <p:pic>
                    <p:nvPicPr>
                      <p:cNvPr id="0" name="图片 14040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404196"/>
                        <a:ext cx="2322513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0" name="Line 10"/>
          <p:cNvSpPr>
            <a:spLocks noChangeShapeType="1"/>
          </p:cNvSpPr>
          <p:nvPr/>
        </p:nvSpPr>
        <p:spPr bwMode="auto">
          <a:xfrm>
            <a:off x="5562600" y="3654896"/>
            <a:ext cx="17526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6571" name="Object 11"/>
          <p:cNvGraphicFramePr>
            <a:graphicFrameLocks noChangeAspect="1"/>
          </p:cNvGraphicFramePr>
          <p:nvPr/>
        </p:nvGraphicFramePr>
        <p:xfrm>
          <a:off x="1143000" y="5242396"/>
          <a:ext cx="42386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51" name="Equation" r:id="rId14" imgW="5651500" imgH="1130300" progId="Equation.3">
                  <p:embed/>
                </p:oleObj>
              </mc:Choice>
              <mc:Fallback>
                <p:oleObj name="Equation" r:id="rId14" imgW="5651500" imgH="1130300" progId="Equation.3">
                  <p:embed/>
                  <p:pic>
                    <p:nvPicPr>
                      <p:cNvPr id="0" name="图片 14040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242396"/>
                        <a:ext cx="42386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2" name="Object 12"/>
          <p:cNvGraphicFramePr>
            <a:graphicFrameLocks noChangeAspect="1"/>
          </p:cNvGraphicFramePr>
          <p:nvPr/>
        </p:nvGraphicFramePr>
        <p:xfrm>
          <a:off x="1143000" y="4594696"/>
          <a:ext cx="3784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52" name="Equation" r:id="rId16" imgW="5041900" imgH="596900" progId="Equation.3">
                  <p:embed/>
                </p:oleObj>
              </mc:Choice>
              <mc:Fallback>
                <p:oleObj name="Equation" r:id="rId16" imgW="5041900" imgH="596900" progId="Equation.3">
                  <p:embed/>
                  <p:pic>
                    <p:nvPicPr>
                      <p:cNvPr id="0" name="图片 14040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594696"/>
                        <a:ext cx="3784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3" name="Object 13"/>
          <p:cNvGraphicFramePr>
            <a:graphicFrameLocks noChangeAspect="1"/>
          </p:cNvGraphicFramePr>
          <p:nvPr/>
        </p:nvGraphicFramePr>
        <p:xfrm>
          <a:off x="2255838" y="1888009"/>
          <a:ext cx="161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53" name="Equation" r:id="rId18" imgW="2146300" imgH="596900" progId="Equation.3">
                  <p:embed/>
                </p:oleObj>
              </mc:Choice>
              <mc:Fallback>
                <p:oleObj name="Equation" r:id="rId18" imgW="2146300" imgH="596900" progId="Equation.3">
                  <p:embed/>
                  <p:pic>
                    <p:nvPicPr>
                      <p:cNvPr id="0" name="图片 14040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5838" y="1888009"/>
                        <a:ext cx="1612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4" name="Object 14"/>
          <p:cNvGraphicFramePr>
            <a:graphicFrameLocks noChangeAspect="1"/>
          </p:cNvGraphicFramePr>
          <p:nvPr/>
        </p:nvGraphicFramePr>
        <p:xfrm>
          <a:off x="3886200" y="1861021"/>
          <a:ext cx="175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54" name="Equation" r:id="rId20" imgW="2336800" imgH="596900" progId="Equation.3">
                  <p:embed/>
                </p:oleObj>
              </mc:Choice>
              <mc:Fallback>
                <p:oleObj name="Equation" r:id="rId20" imgW="2336800" imgH="596900" progId="Equation.3">
                  <p:embed/>
                  <p:pic>
                    <p:nvPicPr>
                      <p:cNvPr id="0" name="图片 14040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861021"/>
                        <a:ext cx="1752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575" name="Group 15"/>
          <p:cNvGrpSpPr/>
          <p:nvPr/>
        </p:nvGrpSpPr>
        <p:grpSpPr bwMode="auto">
          <a:xfrm>
            <a:off x="7391400" y="3681413"/>
            <a:ext cx="1343025" cy="2814637"/>
            <a:chOff x="4704" y="2082"/>
            <a:chExt cx="846" cy="1773"/>
          </a:xfrm>
        </p:grpSpPr>
        <p:grpSp>
          <p:nvGrpSpPr>
            <p:cNvPr id="66576" name="Group 16"/>
            <p:cNvGrpSpPr/>
            <p:nvPr/>
          </p:nvGrpSpPr>
          <p:grpSpPr bwMode="auto">
            <a:xfrm>
              <a:off x="4704" y="2579"/>
              <a:ext cx="810" cy="956"/>
              <a:chOff x="4416" y="1584"/>
              <a:chExt cx="1248" cy="1474"/>
            </a:xfrm>
          </p:grpSpPr>
          <p:sp>
            <p:nvSpPr>
              <p:cNvPr id="66577" name="Rectangle 17"/>
              <p:cNvSpPr>
                <a:spLocks noChangeArrowheads="1"/>
              </p:cNvSpPr>
              <p:nvPr/>
            </p:nvSpPr>
            <p:spPr bwMode="auto">
              <a:xfrm>
                <a:off x="4416" y="1584"/>
                <a:ext cx="1248" cy="1474"/>
              </a:xfrm>
              <a:prstGeom prst="rect">
                <a:avLst/>
              </a:prstGeom>
              <a:gradFill rotWithShape="0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78" name="Oval 18"/>
              <p:cNvSpPr>
                <a:spLocks noChangeArrowheads="1"/>
              </p:cNvSpPr>
              <p:nvPr/>
            </p:nvSpPr>
            <p:spPr bwMode="auto">
              <a:xfrm>
                <a:off x="4656" y="2304"/>
                <a:ext cx="748" cy="749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66579" name="Object 19"/>
            <p:cNvGraphicFramePr>
              <a:graphicFrameLocks noChangeAspect="1"/>
            </p:cNvGraphicFramePr>
            <p:nvPr/>
          </p:nvGraphicFramePr>
          <p:xfrm>
            <a:off x="4810" y="2890"/>
            <a:ext cx="181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455" name="Equation" r:id="rId22" imgW="241300" imgH="215900" progId="Equation.3">
                    <p:embed/>
                  </p:oleObj>
                </mc:Choice>
                <mc:Fallback>
                  <p:oleObj name="Equation" r:id="rId22" imgW="241300" imgH="215900" progId="Equation.3">
                    <p:embed/>
                    <p:pic>
                      <p:nvPicPr>
                        <p:cNvPr id="0" name="图片 14041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0" y="2890"/>
                          <a:ext cx="181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4860" y="2093"/>
              <a:ext cx="485" cy="486"/>
            </a:xfrm>
            <a:prstGeom prst="ellipse">
              <a:avLst/>
            </a:prstGeom>
            <a:solidFill>
              <a:srgbClr val="99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6581" name="Group 21"/>
            <p:cNvGrpSpPr/>
            <p:nvPr/>
          </p:nvGrpSpPr>
          <p:grpSpPr bwMode="auto">
            <a:xfrm>
              <a:off x="5046" y="2082"/>
              <a:ext cx="140" cy="1773"/>
              <a:chOff x="4944" y="818"/>
              <a:chExt cx="215" cy="2734"/>
            </a:xfrm>
          </p:grpSpPr>
          <p:sp>
            <p:nvSpPr>
              <p:cNvPr id="66582" name="Line 22"/>
              <p:cNvSpPr>
                <a:spLocks noChangeShapeType="1"/>
              </p:cNvSpPr>
              <p:nvPr/>
            </p:nvSpPr>
            <p:spPr bwMode="auto">
              <a:xfrm flipV="1">
                <a:off x="5040" y="818"/>
                <a:ext cx="0" cy="2494"/>
              </a:xfrm>
              <a:prstGeom prst="line">
                <a:avLst/>
              </a:prstGeom>
              <a:noFill/>
              <a:ln w="19050">
                <a:solidFill>
                  <a:srgbClr val="00004C"/>
                </a:solidFill>
                <a:round/>
                <a:head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6583" name="Object 23"/>
              <p:cNvGraphicFramePr>
                <a:graphicFrameLocks noChangeAspect="1"/>
              </p:cNvGraphicFramePr>
              <p:nvPr/>
            </p:nvGraphicFramePr>
            <p:xfrm>
              <a:off x="4944" y="3312"/>
              <a:ext cx="215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0456" name="Equation" r:id="rId24" imgW="165100" imgH="190500" progId="Equation.3">
                      <p:embed/>
                    </p:oleObj>
                  </mc:Choice>
                  <mc:Fallback>
                    <p:oleObj name="Equation" r:id="rId24" imgW="165100" imgH="190500" progId="Equation.3">
                      <p:embed/>
                      <p:pic>
                        <p:nvPicPr>
                          <p:cNvPr id="0" name="图片 140411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4" y="3312"/>
                            <a:ext cx="215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6584" name="Rectangle 24"/>
            <p:cNvSpPr>
              <a:spLocks noChangeArrowheads="1"/>
            </p:cNvSpPr>
            <p:nvPr/>
          </p:nvSpPr>
          <p:spPr bwMode="auto">
            <a:xfrm>
              <a:off x="4891" y="2463"/>
              <a:ext cx="412" cy="2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66FF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5" name="Rectangle 25"/>
            <p:cNvSpPr>
              <a:spLocks noChangeArrowheads="1"/>
            </p:cNvSpPr>
            <p:nvPr/>
          </p:nvSpPr>
          <p:spPr bwMode="auto">
            <a:xfrm>
              <a:off x="4891" y="2556"/>
              <a:ext cx="412" cy="23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prstDash val="dash"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6586" name="Object 26"/>
            <p:cNvGraphicFramePr>
              <a:graphicFrameLocks noChangeAspect="1"/>
            </p:cNvGraphicFramePr>
            <p:nvPr/>
          </p:nvGraphicFramePr>
          <p:xfrm>
            <a:off x="4985" y="3233"/>
            <a:ext cx="129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457" name="Equation" r:id="rId26" imgW="165100" imgH="190500" progId="Equation.3">
                    <p:embed/>
                  </p:oleObj>
                </mc:Choice>
                <mc:Fallback>
                  <p:oleObj name="Equation" r:id="rId26" imgW="165100" imgH="190500" progId="Equation.3">
                    <p:embed/>
                    <p:pic>
                      <p:nvPicPr>
                        <p:cNvPr id="0" name="图片 14041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5" y="3233"/>
                          <a:ext cx="129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87" name="Line 27"/>
            <p:cNvSpPr>
              <a:spLocks noChangeShapeType="1"/>
            </p:cNvSpPr>
            <p:nvPr/>
          </p:nvSpPr>
          <p:spPr bwMode="auto">
            <a:xfrm>
              <a:off x="5109" y="3295"/>
              <a:ext cx="441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6588" name="Object 28"/>
            <p:cNvGraphicFramePr>
              <a:graphicFrameLocks noChangeAspect="1"/>
            </p:cNvGraphicFramePr>
            <p:nvPr/>
          </p:nvGraphicFramePr>
          <p:xfrm>
            <a:off x="5405" y="3301"/>
            <a:ext cx="14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458" name="Equation" r:id="rId28" imgW="190500" imgH="215900" progId="Equation.3">
                    <p:embed/>
                  </p:oleObj>
                </mc:Choice>
                <mc:Fallback>
                  <p:oleObj name="Equation" r:id="rId28" imgW="190500" imgH="215900" progId="Equation.3">
                    <p:embed/>
                    <p:pic>
                      <p:nvPicPr>
                        <p:cNvPr id="0" name="图片 14041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5" y="3301"/>
                          <a:ext cx="14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89" name="Rectangle 29"/>
            <p:cNvSpPr>
              <a:spLocks noChangeArrowheads="1"/>
            </p:cNvSpPr>
            <p:nvPr/>
          </p:nvSpPr>
          <p:spPr bwMode="auto">
            <a:xfrm>
              <a:off x="4891" y="3420"/>
              <a:ext cx="412" cy="2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66FF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6590" name="Object 30"/>
            <p:cNvGraphicFramePr>
              <a:graphicFrameLocks noChangeAspect="1"/>
            </p:cNvGraphicFramePr>
            <p:nvPr/>
          </p:nvGraphicFramePr>
          <p:xfrm>
            <a:off x="5104" y="3306"/>
            <a:ext cx="130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459" name="Equation" r:id="rId30" imgW="165100" imgH="190500" progId="Equation.3">
                    <p:embed/>
                  </p:oleObj>
                </mc:Choice>
                <mc:Fallback>
                  <p:oleObj name="Equation" r:id="rId30" imgW="165100" imgH="190500" progId="Equation.3">
                    <p:embed/>
                    <p:pic>
                      <p:nvPicPr>
                        <p:cNvPr id="0" name="图片 14041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4" y="3306"/>
                          <a:ext cx="130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91" name="Line 31"/>
            <p:cNvSpPr>
              <a:spLocks noChangeShapeType="1"/>
            </p:cNvSpPr>
            <p:nvPr/>
          </p:nvSpPr>
          <p:spPr bwMode="auto">
            <a:xfrm>
              <a:off x="4790" y="2578"/>
              <a:ext cx="0" cy="956"/>
            </a:xfrm>
            <a:prstGeom prst="line">
              <a:avLst/>
            </a:prstGeom>
            <a:noFill/>
            <a:ln w="9525">
              <a:solidFill>
                <a:srgbClr val="00004C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592" name="Line 32"/>
          <p:cNvSpPr>
            <a:spLocks noChangeShapeType="1"/>
          </p:cNvSpPr>
          <p:nvPr/>
        </p:nvSpPr>
        <p:spPr bwMode="auto">
          <a:xfrm>
            <a:off x="1295400" y="3654896"/>
            <a:ext cx="0" cy="914400"/>
          </a:xfrm>
          <a:prstGeom prst="line">
            <a:avLst/>
          </a:prstGeom>
          <a:noFill/>
          <a:ln w="5715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6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6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 autoUpdateAnimBg="0"/>
      <p:bldP spid="66568" grpId="0" build="p" autoUpdateAnimBg="0"/>
      <p:bldP spid="66570" grpId="0" animBg="1"/>
      <p:bldP spid="6659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395288" y="763413"/>
            <a:ext cx="86756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蓄水池一壁为矩形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宽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4m, </a:t>
            </a:r>
            <a:r>
              <a:rPr kumimoji="1"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深</a:t>
            </a:r>
            <a:r>
              <a:rPr kumimoji="1"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2m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在壁上作两条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395288" y="1268238"/>
            <a:ext cx="87487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与水面平行的直线把壁分成三部分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要求在水池装满水</a:t>
            </a: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468313" y="1771476"/>
            <a:ext cx="828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时三部分所受压力相等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求这两条平行线的位置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6588125" y="2636663"/>
            <a:ext cx="2016125" cy="1150938"/>
          </a:xfrm>
          <a:prstGeom prst="rect">
            <a:avLst/>
          </a:prstGeom>
          <a:noFill/>
          <a:ln w="28575">
            <a:solidFill>
              <a:srgbClr val="00004C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5" name="Line 7"/>
          <p:cNvSpPr>
            <a:spLocks noChangeShapeType="1"/>
          </p:cNvSpPr>
          <p:nvPr/>
        </p:nvSpPr>
        <p:spPr bwMode="auto">
          <a:xfrm>
            <a:off x="7596188" y="2636663"/>
            <a:ext cx="0" cy="1655763"/>
          </a:xfrm>
          <a:prstGeom prst="line">
            <a:avLst/>
          </a:prstGeom>
          <a:noFill/>
          <a:ln w="19050">
            <a:solidFill>
              <a:srgbClr val="00004C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6" name="Line 8"/>
          <p:cNvSpPr>
            <a:spLocks noChangeShapeType="1"/>
          </p:cNvSpPr>
          <p:nvPr/>
        </p:nvSpPr>
        <p:spPr bwMode="auto">
          <a:xfrm>
            <a:off x="6588125" y="3139901"/>
            <a:ext cx="2016125" cy="0"/>
          </a:xfrm>
          <a:prstGeom prst="line">
            <a:avLst/>
          </a:prstGeom>
          <a:noFill/>
          <a:ln w="19050">
            <a:solidFill>
              <a:srgbClr val="00004C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7" name="Line 9"/>
          <p:cNvSpPr>
            <a:spLocks noChangeShapeType="1"/>
          </p:cNvSpPr>
          <p:nvPr/>
        </p:nvSpPr>
        <p:spPr bwMode="auto">
          <a:xfrm>
            <a:off x="6588125" y="3500263"/>
            <a:ext cx="2016125" cy="0"/>
          </a:xfrm>
          <a:prstGeom prst="line">
            <a:avLst/>
          </a:prstGeom>
          <a:noFill/>
          <a:ln w="19050">
            <a:solidFill>
              <a:srgbClr val="00004C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8" name="Line 10"/>
          <p:cNvSpPr>
            <a:spLocks noChangeShapeType="1"/>
          </p:cNvSpPr>
          <p:nvPr/>
        </p:nvSpPr>
        <p:spPr bwMode="auto">
          <a:xfrm flipH="1">
            <a:off x="6011863" y="2636663"/>
            <a:ext cx="576262" cy="0"/>
          </a:xfrm>
          <a:prstGeom prst="line">
            <a:avLst/>
          </a:prstGeom>
          <a:noFill/>
          <a:ln w="9525">
            <a:solidFill>
              <a:srgbClr val="00004C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9" name="Line 11"/>
          <p:cNvSpPr>
            <a:spLocks noChangeShapeType="1"/>
          </p:cNvSpPr>
          <p:nvPr/>
        </p:nvSpPr>
        <p:spPr bwMode="auto">
          <a:xfrm flipH="1">
            <a:off x="6011863" y="3500263"/>
            <a:ext cx="288925" cy="0"/>
          </a:xfrm>
          <a:prstGeom prst="line">
            <a:avLst/>
          </a:prstGeom>
          <a:noFill/>
          <a:ln w="9525">
            <a:solidFill>
              <a:srgbClr val="00004C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0" name="Line 12"/>
          <p:cNvSpPr>
            <a:spLocks noChangeShapeType="1"/>
          </p:cNvSpPr>
          <p:nvPr/>
        </p:nvSpPr>
        <p:spPr bwMode="auto">
          <a:xfrm flipH="1">
            <a:off x="6300788" y="3139901"/>
            <a:ext cx="287337" cy="0"/>
          </a:xfrm>
          <a:prstGeom prst="line">
            <a:avLst/>
          </a:prstGeom>
          <a:noFill/>
          <a:ln w="9525">
            <a:solidFill>
              <a:srgbClr val="00004C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68621" name="AutoShape 13"/>
          <p:cNvCxnSpPr>
            <a:cxnSpLocks noChangeShapeType="1"/>
          </p:cNvCxnSpPr>
          <p:nvPr/>
        </p:nvCxnSpPr>
        <p:spPr bwMode="auto">
          <a:xfrm>
            <a:off x="6372225" y="2636663"/>
            <a:ext cx="1588" cy="503238"/>
          </a:xfrm>
          <a:prstGeom prst="straightConnector1">
            <a:avLst/>
          </a:prstGeom>
          <a:noFill/>
          <a:ln w="9525">
            <a:solidFill>
              <a:srgbClr val="00004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622" name="AutoShape 14"/>
          <p:cNvCxnSpPr>
            <a:cxnSpLocks noChangeShapeType="1"/>
          </p:cNvCxnSpPr>
          <p:nvPr/>
        </p:nvCxnSpPr>
        <p:spPr bwMode="auto">
          <a:xfrm>
            <a:off x="6154738" y="2636663"/>
            <a:ext cx="1587" cy="863600"/>
          </a:xfrm>
          <a:prstGeom prst="straightConnector1">
            <a:avLst/>
          </a:prstGeom>
          <a:noFill/>
          <a:ln w="19050">
            <a:solidFill>
              <a:srgbClr val="00004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68623" name="Object 15"/>
          <p:cNvGraphicFramePr>
            <a:graphicFrameLocks noChangeAspect="1"/>
          </p:cNvGraphicFramePr>
          <p:nvPr/>
        </p:nvGraphicFramePr>
        <p:xfrm>
          <a:off x="7418620" y="2309116"/>
          <a:ext cx="266234" cy="310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92" name="Equation" r:id="rId3" imgW="203200" imgH="241300" progId="Equation.DSMT4">
                  <p:embed/>
                </p:oleObj>
              </mc:Choice>
              <mc:Fallback>
                <p:oleObj name="Equation" r:id="rId3" imgW="203200" imgH="241300" progId="Equation.DSMT4">
                  <p:embed/>
                  <p:pic>
                    <p:nvPicPr>
                      <p:cNvPr id="0" name="图片 14144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8620" y="2309116"/>
                        <a:ext cx="266234" cy="3106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4" name="Object 16"/>
          <p:cNvGraphicFramePr>
            <a:graphicFrameLocks noChangeAspect="1"/>
          </p:cNvGraphicFramePr>
          <p:nvPr/>
        </p:nvGraphicFramePr>
        <p:xfrm>
          <a:off x="7617813" y="4143149"/>
          <a:ext cx="221862" cy="242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93" name="Equation" r:id="rId5" imgW="165100" imgH="190500" progId="Equation.DSMT4">
                  <p:embed/>
                </p:oleObj>
              </mc:Choice>
              <mc:Fallback>
                <p:oleObj name="Equation" r:id="rId5" imgW="165100" imgH="190500" progId="Equation.DSMT4">
                  <p:embed/>
                  <p:pic>
                    <p:nvPicPr>
                      <p:cNvPr id="0" name="图片 14144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7813" y="4143149"/>
                        <a:ext cx="221862" cy="2429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5" name="Object 17"/>
          <p:cNvGraphicFramePr>
            <a:graphicFrameLocks noChangeAspect="1"/>
          </p:cNvGraphicFramePr>
          <p:nvPr/>
        </p:nvGraphicFramePr>
        <p:xfrm>
          <a:off x="6770920" y="2841007"/>
          <a:ext cx="266234" cy="39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94" name="Equation" r:id="rId7" imgW="203200" imgH="304800" progId="Equation.DSMT4">
                  <p:embed/>
                </p:oleObj>
              </mc:Choice>
              <mc:Fallback>
                <p:oleObj name="Equation" r:id="rId7" imgW="203200" imgH="304800" progId="Equation.DSMT4">
                  <p:embed/>
                  <p:pic>
                    <p:nvPicPr>
                      <p:cNvPr id="0" name="图片 14144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0920" y="2841007"/>
                        <a:ext cx="266234" cy="3993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6" name="Object 18"/>
          <p:cNvGraphicFramePr>
            <a:graphicFrameLocks noChangeAspect="1"/>
          </p:cNvGraphicFramePr>
          <p:nvPr/>
        </p:nvGraphicFramePr>
        <p:xfrm>
          <a:off x="6760093" y="3163269"/>
          <a:ext cx="289476" cy="39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95" name="Equation" r:id="rId9" imgW="215900" imgH="304800" progId="Equation.DSMT4">
                  <p:embed/>
                </p:oleObj>
              </mc:Choice>
              <mc:Fallback>
                <p:oleObj name="Equation" r:id="rId9" imgW="215900" imgH="304800" progId="Equation.DSMT4">
                  <p:embed/>
                  <p:pic>
                    <p:nvPicPr>
                      <p:cNvPr id="0" name="图片 14144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0093" y="3163269"/>
                        <a:ext cx="289476" cy="39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7" name="Object 19"/>
          <p:cNvGraphicFramePr>
            <a:graphicFrameLocks noChangeAspect="1"/>
          </p:cNvGraphicFramePr>
          <p:nvPr/>
        </p:nvGraphicFramePr>
        <p:xfrm>
          <a:off x="6760093" y="3510932"/>
          <a:ext cx="289476" cy="39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96" name="Equation" r:id="rId11" imgW="215900" imgH="304800" progId="Equation.DSMT4">
                  <p:embed/>
                </p:oleObj>
              </mc:Choice>
              <mc:Fallback>
                <p:oleObj name="Equation" r:id="rId11" imgW="215900" imgH="304800" progId="Equation.DSMT4">
                  <p:embed/>
                  <p:pic>
                    <p:nvPicPr>
                      <p:cNvPr id="0" name="图片 14144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0093" y="3510932"/>
                        <a:ext cx="289476" cy="3993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8" name="Object 20"/>
          <p:cNvGraphicFramePr>
            <a:graphicFrameLocks noChangeAspect="1"/>
          </p:cNvGraphicFramePr>
          <p:nvPr/>
        </p:nvGraphicFramePr>
        <p:xfrm>
          <a:off x="6339120" y="2729882"/>
          <a:ext cx="266234" cy="39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97" name="Equation" r:id="rId13" imgW="203200" imgH="304800" progId="Equation.DSMT4">
                  <p:embed/>
                </p:oleObj>
              </mc:Choice>
              <mc:Fallback>
                <p:oleObj name="Equation" r:id="rId13" imgW="203200" imgH="304800" progId="Equation.DSMT4">
                  <p:embed/>
                  <p:pic>
                    <p:nvPicPr>
                      <p:cNvPr id="0" name="图片 14144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9120" y="2729882"/>
                        <a:ext cx="266234" cy="39935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9" name="Object 21"/>
          <p:cNvGraphicFramePr>
            <a:graphicFrameLocks noChangeAspect="1"/>
          </p:cNvGraphicFramePr>
          <p:nvPr/>
        </p:nvGraphicFramePr>
        <p:xfrm>
          <a:off x="5904694" y="2874344"/>
          <a:ext cx="287363" cy="39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98" name="Equation" r:id="rId15" imgW="215900" imgH="304800" progId="Equation.DSMT4">
                  <p:embed/>
                </p:oleObj>
              </mc:Choice>
              <mc:Fallback>
                <p:oleObj name="Equation" r:id="rId15" imgW="215900" imgH="304800" progId="Equation.DSMT4">
                  <p:embed/>
                  <p:pic>
                    <p:nvPicPr>
                      <p:cNvPr id="0" name="图片 14144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4694" y="2874344"/>
                        <a:ext cx="287363" cy="39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30" name="Text Box 22"/>
          <p:cNvSpPr txBox="1">
            <a:spLocks noChangeArrowheads="1"/>
          </p:cNvSpPr>
          <p:nvPr/>
        </p:nvSpPr>
        <p:spPr bwMode="auto">
          <a:xfrm>
            <a:off x="482600" y="2293763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68631" name="Text Box 23"/>
          <p:cNvSpPr txBox="1">
            <a:spLocks noChangeArrowheads="1"/>
          </p:cNvSpPr>
          <p:nvPr/>
        </p:nvSpPr>
        <p:spPr bwMode="auto">
          <a:xfrm>
            <a:off x="1092200" y="2293763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建立坐标系如图 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68632" name="Text Box 24"/>
          <p:cNvSpPr txBox="1">
            <a:spLocks noChangeArrowheads="1"/>
          </p:cNvSpPr>
          <p:nvPr/>
        </p:nvSpPr>
        <p:spPr bwMode="auto">
          <a:xfrm>
            <a:off x="539750" y="2836688"/>
            <a:ext cx="52563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设水的密度为      则各部分所受 </a:t>
            </a:r>
          </a:p>
        </p:txBody>
      </p:sp>
      <p:graphicFrame>
        <p:nvGraphicFramePr>
          <p:cNvPr id="68633" name="Object 25"/>
          <p:cNvGraphicFramePr>
            <a:graphicFrameLocks noChangeAspect="1"/>
          </p:cNvGraphicFramePr>
          <p:nvPr/>
        </p:nvGraphicFramePr>
        <p:xfrm>
          <a:off x="2801938" y="2981151"/>
          <a:ext cx="47466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99" name="Equation" r:id="rId17" imgW="292100" imgH="215900" progId="Equation.DSMT4">
                  <p:embed/>
                </p:oleObj>
              </mc:Choice>
              <mc:Fallback>
                <p:oleObj name="Equation" r:id="rId17" imgW="292100" imgH="215900" progId="Equation.DSMT4">
                  <p:embed/>
                  <p:pic>
                    <p:nvPicPr>
                      <p:cNvPr id="0" name="图片 14144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938" y="2981151"/>
                        <a:ext cx="474662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4" name="Object 26"/>
          <p:cNvGraphicFramePr>
            <a:graphicFrameLocks noChangeAspect="1"/>
          </p:cNvGraphicFramePr>
          <p:nvPr/>
        </p:nvGraphicFramePr>
        <p:xfrm>
          <a:off x="1214438" y="3787601"/>
          <a:ext cx="22891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00" name="Equation" r:id="rId19" imgW="1384300" imgH="444500" progId="Equation.DSMT4">
                  <p:embed/>
                </p:oleObj>
              </mc:Choice>
              <mc:Fallback>
                <p:oleObj name="Equation" r:id="rId19" imgW="1384300" imgH="444500" progId="Equation.DSMT4">
                  <p:embed/>
                  <p:pic>
                    <p:nvPicPr>
                      <p:cNvPr id="0" name="图片 14144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3787601"/>
                        <a:ext cx="228917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35" name="Text Box 27"/>
          <p:cNvSpPr txBox="1">
            <a:spLocks noChangeArrowheads="1"/>
          </p:cNvSpPr>
          <p:nvPr/>
        </p:nvSpPr>
        <p:spPr bwMode="auto">
          <a:xfrm>
            <a:off x="539750" y="3341513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压力依次为</a:t>
            </a:r>
          </a:p>
        </p:txBody>
      </p:sp>
      <p:graphicFrame>
        <p:nvGraphicFramePr>
          <p:cNvPr id="68636" name="Object 28"/>
          <p:cNvGraphicFramePr>
            <a:graphicFrameLocks noChangeAspect="1"/>
          </p:cNvGraphicFramePr>
          <p:nvPr/>
        </p:nvGraphicFramePr>
        <p:xfrm>
          <a:off x="3503613" y="3909838"/>
          <a:ext cx="12573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01" name="Equation" r:id="rId21" imgW="762000" imgH="317500" progId="Equation.DSMT4">
                  <p:embed/>
                </p:oleObj>
              </mc:Choice>
              <mc:Fallback>
                <p:oleObj name="Equation" r:id="rId21" imgW="762000" imgH="317500" progId="Equation.DSMT4">
                  <p:embed/>
                  <p:pic>
                    <p:nvPicPr>
                      <p:cNvPr id="0" name="图片 14145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3909838"/>
                        <a:ext cx="12573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7" name="Object 29"/>
          <p:cNvGraphicFramePr>
            <a:graphicFrameLocks noChangeAspect="1"/>
          </p:cNvGraphicFramePr>
          <p:nvPr/>
        </p:nvGraphicFramePr>
        <p:xfrm>
          <a:off x="1173163" y="4508326"/>
          <a:ext cx="2373312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02" name="Equation" r:id="rId23" imgW="1435100" imgH="469900" progId="Equation.DSMT4">
                  <p:embed/>
                </p:oleObj>
              </mc:Choice>
              <mc:Fallback>
                <p:oleObj name="Equation" r:id="rId23" imgW="1435100" imgH="469900" progId="Equation.DSMT4">
                  <p:embed/>
                  <p:pic>
                    <p:nvPicPr>
                      <p:cNvPr id="0" name="图片 14145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63" y="4508326"/>
                        <a:ext cx="2373312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8" name="Object 30"/>
          <p:cNvGraphicFramePr>
            <a:graphicFrameLocks noChangeAspect="1"/>
          </p:cNvGraphicFramePr>
          <p:nvPr/>
        </p:nvGraphicFramePr>
        <p:xfrm>
          <a:off x="3546475" y="4565476"/>
          <a:ext cx="21780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03" name="Equation" r:id="rId25" imgW="1320800" imgH="368300" progId="Equation.DSMT4">
                  <p:embed/>
                </p:oleObj>
              </mc:Choice>
              <mc:Fallback>
                <p:oleObj name="Equation" r:id="rId25" imgW="1320800" imgH="368300" progId="Equation.DSMT4">
                  <p:embed/>
                  <p:pic>
                    <p:nvPicPr>
                      <p:cNvPr id="0" name="图片 14145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6475" y="4565476"/>
                        <a:ext cx="21780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9" name="Object 31"/>
          <p:cNvGraphicFramePr>
            <a:graphicFrameLocks noChangeAspect="1"/>
          </p:cNvGraphicFramePr>
          <p:nvPr/>
        </p:nvGraphicFramePr>
        <p:xfrm>
          <a:off x="1187450" y="5229051"/>
          <a:ext cx="2289175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04" name="Equation" r:id="rId27" imgW="1384300" imgH="469900" progId="Equation.DSMT4">
                  <p:embed/>
                </p:oleObj>
              </mc:Choice>
              <mc:Fallback>
                <p:oleObj name="Equation" r:id="rId27" imgW="1384300" imgH="469900" progId="Equation.DSMT4">
                  <p:embed/>
                  <p:pic>
                    <p:nvPicPr>
                      <p:cNvPr id="0" name="图片 14145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229051"/>
                        <a:ext cx="2289175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40" name="Object 32"/>
          <p:cNvGraphicFramePr>
            <a:graphicFrameLocks noChangeAspect="1"/>
          </p:cNvGraphicFramePr>
          <p:nvPr/>
        </p:nvGraphicFramePr>
        <p:xfrm>
          <a:off x="3524250" y="5286201"/>
          <a:ext cx="20653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05" name="Equation" r:id="rId29" imgW="1257300" imgH="368300" progId="Equation.DSMT4">
                  <p:embed/>
                </p:oleObj>
              </mc:Choice>
              <mc:Fallback>
                <p:oleObj name="Equation" r:id="rId29" imgW="1257300" imgH="368300" progId="Equation.DSMT4">
                  <p:embed/>
                  <p:pic>
                    <p:nvPicPr>
                      <p:cNvPr id="0" name="图片 14145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0" y="5286201"/>
                        <a:ext cx="206533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41" name="Text Box 33"/>
          <p:cNvSpPr txBox="1">
            <a:spLocks noChangeArrowheads="1"/>
          </p:cNvSpPr>
          <p:nvPr/>
        </p:nvSpPr>
        <p:spPr bwMode="auto">
          <a:xfrm>
            <a:off x="468313" y="6021213"/>
            <a:ext cx="3671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由                   知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graphicFrame>
        <p:nvGraphicFramePr>
          <p:cNvPr id="68642" name="Object 34"/>
          <p:cNvGraphicFramePr>
            <a:graphicFrameLocks noChangeAspect="1"/>
          </p:cNvGraphicFramePr>
          <p:nvPr/>
        </p:nvGraphicFramePr>
        <p:xfrm>
          <a:off x="971550" y="6059313"/>
          <a:ext cx="159226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06" name="Equation" r:id="rId31" imgW="965200" imgH="304800" progId="Equation.DSMT4">
                  <p:embed/>
                </p:oleObj>
              </mc:Choice>
              <mc:Fallback>
                <p:oleObj name="Equation" r:id="rId31" imgW="965200" imgH="304800" progId="Equation.DSMT4">
                  <p:embed/>
                  <p:pic>
                    <p:nvPicPr>
                      <p:cNvPr id="0" name="图片 14145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6059313"/>
                        <a:ext cx="1592263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43" name="Object 35"/>
          <p:cNvGraphicFramePr>
            <a:graphicFrameLocks noChangeAspect="1"/>
          </p:cNvGraphicFramePr>
          <p:nvPr/>
        </p:nvGraphicFramePr>
        <p:xfrm>
          <a:off x="3217863" y="5816426"/>
          <a:ext cx="3182937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07" name="Equation" r:id="rId33" imgW="1930400" imgH="609600" progId="Equation.DSMT4">
                  <p:embed/>
                </p:oleObj>
              </mc:Choice>
              <mc:Fallback>
                <p:oleObj name="Equation" r:id="rId33" imgW="1930400" imgH="609600" progId="Equation.DSMT4">
                  <p:embed/>
                  <p:pic>
                    <p:nvPicPr>
                      <p:cNvPr id="0" name="图片 14145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7863" y="5816426"/>
                        <a:ext cx="3182937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8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8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8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8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8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8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8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6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4" grpId="0" animBg="1"/>
      <p:bldP spid="68615" grpId="0" animBg="1"/>
      <p:bldP spid="68616" grpId="0" animBg="1"/>
      <p:bldP spid="68617" grpId="0" animBg="1"/>
      <p:bldP spid="68618" grpId="0" animBg="1"/>
      <p:bldP spid="68619" grpId="0" animBg="1"/>
      <p:bldP spid="68620" grpId="0" animBg="1"/>
      <p:bldP spid="68630" grpId="0"/>
      <p:bldP spid="68631" grpId="0"/>
      <p:bldP spid="68632" grpId="0"/>
      <p:bldP spid="68635" grpId="0"/>
      <p:bldP spid="6864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609600" y="1109192"/>
            <a:ext cx="3733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反常积分</a:t>
            </a:r>
          </a:p>
        </p:txBody>
      </p:sp>
      <p:sp>
        <p:nvSpPr>
          <p:cNvPr id="69637" name="AutoShape 5"/>
          <p:cNvSpPr/>
          <p:nvPr/>
        </p:nvSpPr>
        <p:spPr bwMode="auto">
          <a:xfrm>
            <a:off x="2590800" y="917104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>
            <a:solidFill>
              <a:srgbClr val="00004C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2743200" y="764704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无穷区间</a:t>
            </a: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2743200" y="1388592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无界函数</a:t>
            </a:r>
          </a:p>
        </p:txBody>
      </p:sp>
      <p:sp>
        <p:nvSpPr>
          <p:cNvPr id="69640" name="AutoShape 8"/>
          <p:cNvSpPr/>
          <p:nvPr/>
        </p:nvSpPr>
        <p:spPr bwMode="auto">
          <a:xfrm>
            <a:off x="4500563" y="917104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>
            <a:solidFill>
              <a:srgbClr val="00004C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1" name="Line 9"/>
          <p:cNvSpPr>
            <a:spLocks noChangeShapeType="1"/>
          </p:cNvSpPr>
          <p:nvPr/>
        </p:nvSpPr>
        <p:spPr bwMode="auto">
          <a:xfrm>
            <a:off x="4787900" y="1412404"/>
            <a:ext cx="503238" cy="0"/>
          </a:xfrm>
          <a:prstGeom prst="line">
            <a:avLst/>
          </a:prstGeom>
          <a:noFill/>
          <a:ln w="28575">
            <a:solidFill>
              <a:srgbClr val="00004C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5321300" y="1069504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常义积分的极限</a:t>
            </a:r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827088" y="4652492"/>
            <a:ext cx="4608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通过计算由定义判别</a:t>
            </a:r>
          </a:p>
        </p:txBody>
      </p:sp>
      <p:graphicFrame>
        <p:nvGraphicFramePr>
          <p:cNvPr id="69644" name="Object 12"/>
          <p:cNvGraphicFramePr>
            <a:graphicFrameLocks noChangeAspect="1"/>
          </p:cNvGraphicFramePr>
          <p:nvPr/>
        </p:nvGraphicFramePr>
        <p:xfrm>
          <a:off x="1077913" y="5863754"/>
          <a:ext cx="325437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51" name="Equation" r:id="rId3" imgW="190500" imgH="203200" progId="Equation.DSMT4">
                  <p:embed/>
                </p:oleObj>
              </mc:Choice>
              <mc:Fallback>
                <p:oleObj name="Equation" r:id="rId3" imgW="190500" imgH="203200" progId="Equation.DSMT4">
                  <p:embed/>
                  <p:pic>
                    <p:nvPicPr>
                      <p:cNvPr id="0" name="图片 1423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5863754"/>
                        <a:ext cx="325437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5" name="Rectangle 13"/>
          <p:cNvSpPr>
            <a:spLocks noChangeArrowheads="1"/>
          </p:cNvSpPr>
          <p:nvPr/>
        </p:nvSpPr>
        <p:spPr bwMode="auto">
          <a:xfrm>
            <a:off x="611188" y="5805017"/>
            <a:ext cx="5329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   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函数的定义及递推公式</a:t>
            </a:r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611188" y="1988667"/>
            <a:ext cx="3733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反常积分的计算</a:t>
            </a:r>
          </a:p>
        </p:txBody>
      </p:sp>
      <p:sp>
        <p:nvSpPr>
          <p:cNvPr id="69647" name="Text Box 15"/>
          <p:cNvSpPr txBox="1">
            <a:spLocks noChangeArrowheads="1"/>
          </p:cNvSpPr>
          <p:nvPr/>
        </p:nvSpPr>
        <p:spPr bwMode="auto">
          <a:xfrm>
            <a:off x="539750" y="2564929"/>
            <a:ext cx="7920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推广的牛顿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莱布尼兹公式 、 </a:t>
            </a:r>
          </a:p>
        </p:txBody>
      </p:sp>
      <p:sp>
        <p:nvSpPr>
          <p:cNvPr id="69648" name="Rectangle 16"/>
          <p:cNvSpPr>
            <a:spLocks noChangeArrowheads="1"/>
          </p:cNvSpPr>
          <p:nvPr/>
        </p:nvSpPr>
        <p:spPr bwMode="auto">
          <a:xfrm>
            <a:off x="5219700" y="2590329"/>
            <a:ext cx="3698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换元法、分部积分法   </a:t>
            </a:r>
          </a:p>
        </p:txBody>
      </p: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395288" y="3117379"/>
            <a:ext cx="579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 (2)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当一题同时含两类反常积分时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sp>
        <p:nvSpPr>
          <p:cNvPr id="69650" name="Text Box 18"/>
          <p:cNvSpPr txBox="1">
            <a:spLocks noChangeArrowheads="1"/>
          </p:cNvSpPr>
          <p:nvPr/>
        </p:nvSpPr>
        <p:spPr bwMode="auto">
          <a:xfrm>
            <a:off x="5700713" y="3125317"/>
            <a:ext cx="304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应划分积分区间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900113" y="3644429"/>
            <a:ext cx="563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分别讨论每一区间上的反常积分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69652" name="Text Box 20"/>
          <p:cNvSpPr txBox="1">
            <a:spLocks noChangeArrowheads="1"/>
          </p:cNvSpPr>
          <p:nvPr/>
        </p:nvSpPr>
        <p:spPr bwMode="auto">
          <a:xfrm>
            <a:off x="539750" y="4149254"/>
            <a:ext cx="4679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反常积分的敛散性</a:t>
            </a:r>
          </a:p>
        </p:txBody>
      </p:sp>
      <p:sp>
        <p:nvSpPr>
          <p:cNvPr id="69653" name="Text Box 21"/>
          <p:cNvSpPr txBox="1">
            <a:spLocks noChangeArrowheads="1"/>
          </p:cNvSpPr>
          <p:nvPr/>
        </p:nvSpPr>
        <p:spPr bwMode="auto">
          <a:xfrm>
            <a:off x="827088" y="5157317"/>
            <a:ext cx="2952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比较判别法    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/>
      <p:bldP spid="69637" grpId="0" animBg="1"/>
      <p:bldP spid="69638" grpId="0"/>
      <p:bldP spid="69639" grpId="0"/>
      <p:bldP spid="69640" grpId="0" animBg="1"/>
      <p:bldP spid="69641" grpId="0" animBg="1"/>
      <p:bldP spid="69642" grpId="0"/>
      <p:bldP spid="69643" grpId="0"/>
      <p:bldP spid="69645" grpId="0"/>
      <p:bldP spid="69646" grpId="0"/>
      <p:bldP spid="69647" grpId="0"/>
      <p:bldP spid="69648" grpId="0"/>
      <p:bldP spid="69649" grpId="0"/>
      <p:bldP spid="69650" grpId="0"/>
      <p:bldP spid="69651" grpId="0"/>
      <p:bldP spid="69652" grpId="0"/>
      <p:bldP spid="6965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539750" y="1042689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467544" y="1954757"/>
            <a:ext cx="942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解：</a:t>
            </a:r>
          </a:p>
        </p:txBody>
      </p:sp>
      <p:graphicFrame>
        <p:nvGraphicFramePr>
          <p:cNvPr id="70661" name="Object 5"/>
          <p:cNvGraphicFramePr>
            <a:graphicFrameLocks noChangeAspect="1"/>
          </p:cNvGraphicFramePr>
          <p:nvPr/>
        </p:nvGraphicFramePr>
        <p:xfrm>
          <a:off x="1358725" y="791984"/>
          <a:ext cx="3683351" cy="1048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5" name="Equation" r:id="rId3" imgW="37490400" imgH="10668000" progId="Equation.DSMT4">
                  <p:embed/>
                </p:oleObj>
              </mc:Choice>
              <mc:Fallback>
                <p:oleObj name="Equation" r:id="rId3" imgW="37490400" imgH="10668000" progId="Equation.DSMT4">
                  <p:embed/>
                  <p:pic>
                    <p:nvPicPr>
                      <p:cNvPr id="0" name="图片 14352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725" y="791984"/>
                        <a:ext cx="3683351" cy="10481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5029200" y="1023639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</a:p>
        </p:txBody>
      </p:sp>
      <p:graphicFrame>
        <p:nvGraphicFramePr>
          <p:cNvPr id="70663" name="Object 7"/>
          <p:cNvGraphicFramePr>
            <a:graphicFrameLocks noChangeAspect="1"/>
          </p:cNvGraphicFramePr>
          <p:nvPr/>
        </p:nvGraphicFramePr>
        <p:xfrm>
          <a:off x="5461000" y="845839"/>
          <a:ext cx="3073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6" name="Equation" r:id="rId5" imgW="4102100" imgH="1308100" progId="Equation.3">
                  <p:embed/>
                </p:oleObj>
              </mc:Choice>
              <mc:Fallback>
                <p:oleObj name="Equation" r:id="rId5" imgW="4102100" imgH="1308100" progId="Equation.3">
                  <p:embed/>
                  <p:pic>
                    <p:nvPicPr>
                      <p:cNvPr id="0" name="图片 14353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0" y="845839"/>
                        <a:ext cx="3073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4" name="Object 8"/>
          <p:cNvGraphicFramePr>
            <a:graphicFrameLocks noChangeAspect="1"/>
          </p:cNvGraphicFramePr>
          <p:nvPr/>
        </p:nvGraphicFramePr>
        <p:xfrm>
          <a:off x="1152954" y="1942560"/>
          <a:ext cx="3466242" cy="509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7" name="Equation" r:id="rId7" imgW="35356800" imgH="5181600" progId="Equation.DSMT4">
                  <p:embed/>
                </p:oleObj>
              </mc:Choice>
              <mc:Fallback>
                <p:oleObj name="Equation" r:id="rId7" imgW="35356800" imgH="5181600" progId="Equation.DSMT4">
                  <p:embed/>
                  <p:pic>
                    <p:nvPicPr>
                      <p:cNvPr id="0" name="图片 14353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954" y="1942560"/>
                        <a:ext cx="3466242" cy="5090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4564063" y="1963439"/>
            <a:ext cx="1336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的瑕点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5867400" y="1972964"/>
            <a:ext cx="1920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故 </a:t>
            </a:r>
            <a:r>
              <a:rPr kumimoji="1" lang="en-US" altLang="zh-CN" sz="2800" b="0" i="1"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为反常</a:t>
            </a:r>
          </a:p>
        </p:txBody>
      </p:sp>
      <p:graphicFrame>
        <p:nvGraphicFramePr>
          <p:cNvPr id="70667" name="Object 11"/>
          <p:cNvGraphicFramePr>
            <a:graphicFrameLocks noChangeAspect="1"/>
          </p:cNvGraphicFramePr>
          <p:nvPr/>
        </p:nvGraphicFramePr>
        <p:xfrm>
          <a:off x="1022350" y="3784302"/>
          <a:ext cx="2159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8" name="Equation" r:id="rId9" imgW="2882900" imgH="1270000" progId="Equation.3">
                  <p:embed/>
                </p:oleObj>
              </mc:Choice>
              <mc:Fallback>
                <p:oleObj name="Equation" r:id="rId9" imgW="2882900" imgH="1270000" progId="Equation.3">
                  <p:embed/>
                  <p:pic>
                    <p:nvPicPr>
                      <p:cNvPr id="0" name="图片 14353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50" y="3784302"/>
                        <a:ext cx="2159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8" name="Object 12"/>
          <p:cNvGraphicFramePr>
            <a:graphicFrameLocks noChangeAspect="1"/>
          </p:cNvGraphicFramePr>
          <p:nvPr/>
        </p:nvGraphicFramePr>
        <p:xfrm>
          <a:off x="3225800" y="3816052"/>
          <a:ext cx="1879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9" name="Equation" r:id="rId11" imgW="2501900" imgH="1270000" progId="Equation.3">
                  <p:embed/>
                </p:oleObj>
              </mc:Choice>
              <mc:Fallback>
                <p:oleObj name="Equation" r:id="rId11" imgW="2501900" imgH="1270000" progId="Equation.3">
                  <p:embed/>
                  <p:pic>
                    <p:nvPicPr>
                      <p:cNvPr id="0" name="图片 14353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3816052"/>
                        <a:ext cx="18796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9" name="Object 13"/>
          <p:cNvGraphicFramePr>
            <a:graphicFrameLocks noChangeAspect="1"/>
          </p:cNvGraphicFramePr>
          <p:nvPr/>
        </p:nvGraphicFramePr>
        <p:xfrm>
          <a:off x="5143500" y="4082752"/>
          <a:ext cx="2552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0" name="Equation" r:id="rId13" imgW="3403600" imgH="546100" progId="Equation.3">
                  <p:embed/>
                </p:oleObj>
              </mc:Choice>
              <mc:Fallback>
                <p:oleObj name="Equation" r:id="rId13" imgW="3403600" imgH="546100" progId="Equation.3">
                  <p:embed/>
                  <p:pic>
                    <p:nvPicPr>
                      <p:cNvPr id="0" name="图片 14353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4082752"/>
                        <a:ext cx="2552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0" name="Object 14"/>
          <p:cNvGraphicFramePr>
            <a:graphicFrameLocks noChangeAspect="1"/>
          </p:cNvGraphicFramePr>
          <p:nvPr/>
        </p:nvGraphicFramePr>
        <p:xfrm>
          <a:off x="520700" y="2617489"/>
          <a:ext cx="2984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1" name="Equation" r:id="rId15" imgW="3975100" imgH="1270000" progId="Equation.3">
                  <p:embed/>
                </p:oleObj>
              </mc:Choice>
              <mc:Fallback>
                <p:oleObj name="Equation" r:id="rId15" imgW="3975100" imgH="1270000" progId="Equation.3">
                  <p:embed/>
                  <p:pic>
                    <p:nvPicPr>
                      <p:cNvPr id="0" name="图片 14353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2617489"/>
                        <a:ext cx="29845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1" name="Object 15"/>
          <p:cNvGraphicFramePr>
            <a:graphicFrameLocks noChangeAspect="1"/>
          </p:cNvGraphicFramePr>
          <p:nvPr/>
        </p:nvGraphicFramePr>
        <p:xfrm>
          <a:off x="3505200" y="2617489"/>
          <a:ext cx="2514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2" name="Equation" r:id="rId17" imgW="3352800" imgH="1270000" progId="Equation.3">
                  <p:embed/>
                </p:oleObj>
              </mc:Choice>
              <mc:Fallback>
                <p:oleObj name="Equation" r:id="rId17" imgW="3352800" imgH="1270000" progId="Equation.3">
                  <p:embed/>
                  <p:pic>
                    <p:nvPicPr>
                      <p:cNvPr id="0" name="图片 14353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617489"/>
                        <a:ext cx="25146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2" name="Object 16"/>
          <p:cNvGraphicFramePr>
            <a:graphicFrameLocks noChangeAspect="1"/>
          </p:cNvGraphicFramePr>
          <p:nvPr/>
        </p:nvGraphicFramePr>
        <p:xfrm>
          <a:off x="6019800" y="2617489"/>
          <a:ext cx="2514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3" name="Equation" r:id="rId19" imgW="3352800" imgH="1270000" progId="Equation.3">
                  <p:embed/>
                </p:oleObj>
              </mc:Choice>
              <mc:Fallback>
                <p:oleObj name="Equation" r:id="rId19" imgW="3352800" imgH="1270000" progId="Equation.3">
                  <p:embed/>
                  <p:pic>
                    <p:nvPicPr>
                      <p:cNvPr id="0" name="图片 14353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617489"/>
                        <a:ext cx="25146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7596188" y="1972964"/>
            <a:ext cx="981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积分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70674" name="Line 18"/>
          <p:cNvSpPr>
            <a:spLocks noChangeShapeType="1"/>
          </p:cNvSpPr>
          <p:nvPr/>
        </p:nvSpPr>
        <p:spPr bwMode="auto">
          <a:xfrm>
            <a:off x="990600" y="3625552"/>
            <a:ext cx="0" cy="1447800"/>
          </a:xfrm>
          <a:prstGeom prst="line">
            <a:avLst/>
          </a:prstGeom>
          <a:noFill/>
          <a:ln w="38100">
            <a:solidFill>
              <a:srgbClr val="00004C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0675" name="Object 19"/>
          <p:cNvGraphicFramePr>
            <a:graphicFrameLocks noChangeAspect="1"/>
          </p:cNvGraphicFramePr>
          <p:nvPr/>
        </p:nvGraphicFramePr>
        <p:xfrm>
          <a:off x="889000" y="5073352"/>
          <a:ext cx="2159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4" name="Equation" r:id="rId21" imgW="2882900" imgH="571500" progId="Equation.3">
                  <p:embed/>
                </p:oleObj>
              </mc:Choice>
              <mc:Fallback>
                <p:oleObj name="Equation" r:id="rId21" imgW="2882900" imgH="571500" progId="Equation.3">
                  <p:embed/>
                  <p:pic>
                    <p:nvPicPr>
                      <p:cNvPr id="0" name="图片 14353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5073352"/>
                        <a:ext cx="2159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6" name="Object 20"/>
          <p:cNvGraphicFramePr>
            <a:graphicFrameLocks noChangeAspect="1"/>
          </p:cNvGraphicFramePr>
          <p:nvPr/>
        </p:nvGraphicFramePr>
        <p:xfrm>
          <a:off x="3644900" y="5097164"/>
          <a:ext cx="2146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5" name="Equation" r:id="rId23" imgW="2857500" imgH="571500" progId="Equation.3">
                  <p:embed/>
                </p:oleObj>
              </mc:Choice>
              <mc:Fallback>
                <p:oleObj name="Equation" r:id="rId23" imgW="2857500" imgH="571500" progId="Equation.3">
                  <p:embed/>
                  <p:pic>
                    <p:nvPicPr>
                      <p:cNvPr id="0" name="图片 14353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900" y="5097164"/>
                        <a:ext cx="2146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7" name="Object 21"/>
          <p:cNvGraphicFramePr>
            <a:graphicFrameLocks noChangeAspect="1"/>
          </p:cNvGraphicFramePr>
          <p:nvPr/>
        </p:nvGraphicFramePr>
        <p:xfrm>
          <a:off x="5791200" y="4849514"/>
          <a:ext cx="3254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6" name="Equation" r:id="rId25" imgW="546100" imgH="1270000" progId="Equation.3">
                  <p:embed/>
                </p:oleObj>
              </mc:Choice>
              <mc:Fallback>
                <p:oleObj name="Equation" r:id="rId25" imgW="546100" imgH="1270000" progId="Equation.3">
                  <p:embed/>
                  <p:pic>
                    <p:nvPicPr>
                      <p:cNvPr id="0" name="图片 14354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849514"/>
                        <a:ext cx="32543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8" name="Object 22"/>
          <p:cNvGraphicFramePr>
            <a:graphicFrameLocks noChangeAspect="1"/>
          </p:cNvGraphicFramePr>
          <p:nvPr/>
        </p:nvGraphicFramePr>
        <p:xfrm>
          <a:off x="6248400" y="5046364"/>
          <a:ext cx="21447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7" name="Equation" r:id="rId27" imgW="2857500" imgH="571500" progId="Equation.3">
                  <p:embed/>
                </p:oleObj>
              </mc:Choice>
              <mc:Fallback>
                <p:oleObj name="Equation" r:id="rId27" imgW="2857500" imgH="571500" progId="Equation.3">
                  <p:embed/>
                  <p:pic>
                    <p:nvPicPr>
                      <p:cNvPr id="0" name="图片 14354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046364"/>
                        <a:ext cx="21447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9" name="Object 23"/>
          <p:cNvGraphicFramePr>
            <a:graphicFrameLocks noChangeAspect="1"/>
          </p:cNvGraphicFramePr>
          <p:nvPr/>
        </p:nvGraphicFramePr>
        <p:xfrm>
          <a:off x="8382000" y="4922539"/>
          <a:ext cx="334963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8" name="Equation" r:id="rId29" imgW="558800" imgH="1257300" progId="Equation.3">
                  <p:embed/>
                </p:oleObj>
              </mc:Choice>
              <mc:Fallback>
                <p:oleObj name="Equation" r:id="rId29" imgW="558800" imgH="1257300" progId="Equation.3">
                  <p:embed/>
                  <p:pic>
                    <p:nvPicPr>
                      <p:cNvPr id="0" name="图片 14354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4922539"/>
                        <a:ext cx="334963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80" name="Object 24"/>
          <p:cNvGraphicFramePr>
            <a:graphicFrameLocks noChangeAspect="1"/>
          </p:cNvGraphicFramePr>
          <p:nvPr/>
        </p:nvGraphicFramePr>
        <p:xfrm>
          <a:off x="887413" y="5727402"/>
          <a:ext cx="825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9" name="Equation" r:id="rId31" imgW="1104900" imgH="1130300" progId="Equation.3">
                  <p:embed/>
                </p:oleObj>
              </mc:Choice>
              <mc:Fallback>
                <p:oleObj name="Equation" r:id="rId31" imgW="1104900" imgH="1130300" progId="Equation.3">
                  <p:embed/>
                  <p:pic>
                    <p:nvPicPr>
                      <p:cNvPr id="0" name="图片 14354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13" y="5727402"/>
                        <a:ext cx="825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81" name="Object 25"/>
          <p:cNvGraphicFramePr>
            <a:graphicFrameLocks noChangeAspect="1"/>
          </p:cNvGraphicFramePr>
          <p:nvPr/>
        </p:nvGraphicFramePr>
        <p:xfrm>
          <a:off x="1752600" y="5727402"/>
          <a:ext cx="91440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0" name="Equation" r:id="rId33" imgW="1219200" imgH="1130300" progId="Equation.3">
                  <p:embed/>
                </p:oleObj>
              </mc:Choice>
              <mc:Fallback>
                <p:oleObj name="Equation" r:id="rId33" imgW="1219200" imgH="1130300" progId="Equation.3">
                  <p:embed/>
                  <p:pic>
                    <p:nvPicPr>
                      <p:cNvPr id="0" name="图片 14354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727402"/>
                        <a:ext cx="914400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82" name="Object 26"/>
          <p:cNvGraphicFramePr>
            <a:graphicFrameLocks noChangeAspect="1"/>
          </p:cNvGraphicFramePr>
          <p:nvPr/>
        </p:nvGraphicFramePr>
        <p:xfrm>
          <a:off x="2692400" y="5714702"/>
          <a:ext cx="660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1" name="Equation" r:id="rId35" imgW="876300" imgH="1130300" progId="Equation.3">
                  <p:embed/>
                </p:oleObj>
              </mc:Choice>
              <mc:Fallback>
                <p:oleObj name="Equation" r:id="rId35" imgW="876300" imgH="1130300" progId="Equation.3">
                  <p:embed/>
                  <p:pic>
                    <p:nvPicPr>
                      <p:cNvPr id="0" name="图片 14354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5714702"/>
                        <a:ext cx="660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83" name="Object 27"/>
          <p:cNvGraphicFramePr>
            <a:graphicFrameLocks noChangeAspect="1"/>
          </p:cNvGraphicFramePr>
          <p:nvPr/>
        </p:nvGraphicFramePr>
        <p:xfrm>
          <a:off x="3536950" y="5746452"/>
          <a:ext cx="1752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2" name="Equation" r:id="rId37" imgW="2336800" imgH="1130300" progId="Equation.3">
                  <p:embed/>
                </p:oleObj>
              </mc:Choice>
              <mc:Fallback>
                <p:oleObj name="Equation" r:id="rId37" imgW="2336800" imgH="1130300" progId="Equation.3">
                  <p:embed/>
                  <p:pic>
                    <p:nvPicPr>
                      <p:cNvPr id="0" name="图片 14354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950" y="5746452"/>
                        <a:ext cx="1752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84" name="Object 28"/>
          <p:cNvGraphicFramePr>
            <a:graphicFrameLocks noChangeAspect="1"/>
          </p:cNvGraphicFramePr>
          <p:nvPr/>
        </p:nvGraphicFramePr>
        <p:xfrm>
          <a:off x="5430838" y="5746452"/>
          <a:ext cx="66516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3" name="Equation" r:id="rId39" imgW="876300" imgH="1130300" progId="Equation.3">
                  <p:embed/>
                </p:oleObj>
              </mc:Choice>
              <mc:Fallback>
                <p:oleObj name="Equation" r:id="rId39" imgW="876300" imgH="1130300" progId="Equation.3">
                  <p:embed/>
                  <p:pic>
                    <p:nvPicPr>
                      <p:cNvPr id="0" name="图片 14354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0838" y="5746452"/>
                        <a:ext cx="66516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85" name="Object 29"/>
          <p:cNvGraphicFramePr>
            <a:graphicFrameLocks noChangeAspect="1"/>
          </p:cNvGraphicFramePr>
          <p:nvPr/>
        </p:nvGraphicFramePr>
        <p:xfrm>
          <a:off x="6172200" y="5746452"/>
          <a:ext cx="2400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4" name="Equation" r:id="rId41" imgW="3200400" imgH="1130300" progId="Equation.3">
                  <p:embed/>
                </p:oleObj>
              </mc:Choice>
              <mc:Fallback>
                <p:oleObj name="Equation" r:id="rId41" imgW="3200400" imgH="1130300" progId="Equation.3">
                  <p:embed/>
                  <p:pic>
                    <p:nvPicPr>
                      <p:cNvPr id="0" name="图片 14354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746452"/>
                        <a:ext cx="2400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86" name="Object 30"/>
          <p:cNvGraphicFramePr>
            <a:graphicFrameLocks noChangeAspect="1"/>
          </p:cNvGraphicFramePr>
          <p:nvPr/>
        </p:nvGraphicFramePr>
        <p:xfrm>
          <a:off x="3124200" y="4920952"/>
          <a:ext cx="3349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5" name="Equation" r:id="rId43" imgW="558800" imgH="1270000" progId="Equation.3">
                  <p:embed/>
                </p:oleObj>
              </mc:Choice>
              <mc:Fallback>
                <p:oleObj name="Equation" r:id="rId43" imgW="558800" imgH="1270000" progId="Equation.3">
                  <p:embed/>
                  <p:pic>
                    <p:nvPicPr>
                      <p:cNvPr id="0" name="图片 14354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920952"/>
                        <a:ext cx="3349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0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0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0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7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7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7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7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0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7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0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7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0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 autoUpdateAnimBg="0"/>
      <p:bldP spid="70665" grpId="0" build="p" autoUpdateAnimBg="0" advAuto="0"/>
      <p:bldP spid="70666" grpId="0" build="p" autoUpdateAnimBg="0"/>
      <p:bldP spid="70673" grpId="0" build="p" autoUpdateAnimBg="0" advAuto="0"/>
      <p:bldP spid="7067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6" name="Text Box 86"/>
          <p:cNvSpPr txBox="1">
            <a:spLocks noChangeArrowheads="1"/>
          </p:cNvSpPr>
          <p:nvPr/>
        </p:nvSpPr>
        <p:spPr bwMode="auto">
          <a:xfrm>
            <a:off x="550490" y="764704"/>
            <a:ext cx="502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用定积分概念与性质求极限</a:t>
            </a:r>
          </a:p>
        </p:txBody>
      </p:sp>
      <p:sp>
        <p:nvSpPr>
          <p:cNvPr id="5207" name="Text Box 87"/>
          <p:cNvSpPr txBox="1">
            <a:spLocks noChangeArrowheads="1"/>
          </p:cNvSpPr>
          <p:nvPr/>
        </p:nvSpPr>
        <p:spPr bwMode="auto">
          <a:xfrm>
            <a:off x="550490" y="1325091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用定积分性质估值</a:t>
            </a:r>
          </a:p>
        </p:txBody>
      </p:sp>
      <p:graphicFrame>
        <p:nvGraphicFramePr>
          <p:cNvPr id="5208" name="Object 88"/>
          <p:cNvGraphicFramePr>
            <a:graphicFrameLocks noChangeAspect="1"/>
          </p:cNvGraphicFramePr>
          <p:nvPr/>
        </p:nvGraphicFramePr>
        <p:xfrm>
          <a:off x="1758577" y="1902941"/>
          <a:ext cx="5159375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00" name="Equation" r:id="rId4" imgW="6870700" imgH="1562100" progId="Equation.3">
                  <p:embed/>
                </p:oleObj>
              </mc:Choice>
              <mc:Fallback>
                <p:oleObj name="Equation" r:id="rId4" imgW="6870700" imgH="1562100" progId="Equation.3">
                  <p:embed/>
                  <p:pic>
                    <p:nvPicPr>
                      <p:cNvPr id="0" name="图片 11987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577" y="1902941"/>
                        <a:ext cx="5159375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09" name="Text Box 89"/>
          <p:cNvSpPr txBox="1">
            <a:spLocks noChangeArrowheads="1"/>
          </p:cNvSpPr>
          <p:nvPr/>
        </p:nvSpPr>
        <p:spPr bwMode="auto">
          <a:xfrm>
            <a:off x="477465" y="2980854"/>
            <a:ext cx="769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解：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将数列适当放大和缩小，以简化成积分和：</a:t>
            </a:r>
          </a:p>
        </p:txBody>
      </p:sp>
      <p:graphicFrame>
        <p:nvGraphicFramePr>
          <p:cNvPr id="5210" name="Object 90"/>
          <p:cNvGraphicFramePr>
            <a:graphicFrameLocks noChangeAspect="1"/>
          </p:cNvGraphicFramePr>
          <p:nvPr/>
        </p:nvGraphicFramePr>
        <p:xfrm>
          <a:off x="4597027" y="4503266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01" name="Equation" r:id="rId6" imgW="114300" imgH="215900" progId="Equation.3">
                  <p:embed/>
                </p:oleObj>
              </mc:Choice>
              <mc:Fallback>
                <p:oleObj name="Equation" r:id="rId6" imgW="114300" imgH="215900" progId="Equation.3">
                  <p:embed/>
                  <p:pic>
                    <p:nvPicPr>
                      <p:cNvPr id="0" name="图片 11987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027" y="4503266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1" name="Object 91"/>
          <p:cNvGraphicFramePr>
            <a:graphicFrameLocks noChangeAspect="1"/>
          </p:cNvGraphicFramePr>
          <p:nvPr/>
        </p:nvGraphicFramePr>
        <p:xfrm>
          <a:off x="3909640" y="3476154"/>
          <a:ext cx="18669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02" name="Equation" r:id="rId8" imgW="2489200" imgH="1473200" progId="Equation.3">
                  <p:embed/>
                </p:oleObj>
              </mc:Choice>
              <mc:Fallback>
                <p:oleObj name="Equation" r:id="rId8" imgW="2489200" imgH="1473200" progId="Equation.3">
                  <p:embed/>
                  <p:pic>
                    <p:nvPicPr>
                      <p:cNvPr id="0" name="图片 11987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9640" y="3476154"/>
                        <a:ext cx="18669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12" name="Text Box 92"/>
          <p:cNvSpPr txBox="1">
            <a:spLocks noChangeArrowheads="1"/>
          </p:cNvSpPr>
          <p:nvPr/>
        </p:nvSpPr>
        <p:spPr bwMode="auto">
          <a:xfrm>
            <a:off x="386977" y="4769966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已知</a:t>
            </a:r>
          </a:p>
        </p:txBody>
      </p:sp>
      <p:graphicFrame>
        <p:nvGraphicFramePr>
          <p:cNvPr id="5213" name="Object 93"/>
          <p:cNvGraphicFramePr>
            <a:graphicFrameLocks noChangeAspect="1"/>
          </p:cNvGraphicFramePr>
          <p:nvPr/>
        </p:nvGraphicFramePr>
        <p:xfrm>
          <a:off x="1269627" y="4517554"/>
          <a:ext cx="5472113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03" name="Equation" r:id="rId10" imgW="2946400" imgH="571500" progId="Equation.DSMT4">
                  <p:embed/>
                </p:oleObj>
              </mc:Choice>
              <mc:Fallback>
                <p:oleObj name="Equation" r:id="rId10" imgW="2946400" imgH="571500" progId="Equation.DSMT4">
                  <p:embed/>
                  <p:pic>
                    <p:nvPicPr>
                      <p:cNvPr id="0" name="图片 11987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9627" y="4517554"/>
                        <a:ext cx="5472113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14" name="Text Box 94"/>
          <p:cNvSpPr txBox="1">
            <a:spLocks noChangeArrowheads="1"/>
          </p:cNvSpPr>
          <p:nvPr/>
        </p:nvSpPr>
        <p:spPr bwMode="auto">
          <a:xfrm>
            <a:off x="386977" y="5635154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利用夹逼准则可知</a:t>
            </a:r>
          </a:p>
        </p:txBody>
      </p:sp>
      <p:graphicFrame>
        <p:nvGraphicFramePr>
          <p:cNvPr id="5215" name="Object 95"/>
          <p:cNvGraphicFramePr>
            <a:graphicFrameLocks noChangeAspect="1"/>
          </p:cNvGraphicFramePr>
          <p:nvPr/>
        </p:nvGraphicFramePr>
        <p:xfrm>
          <a:off x="3434977" y="5530379"/>
          <a:ext cx="914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04" name="Equation" r:id="rId12" imgW="1219200" imgH="1130300" progId="Equation.3">
                  <p:embed/>
                </p:oleObj>
              </mc:Choice>
              <mc:Fallback>
                <p:oleObj name="Equation" r:id="rId12" imgW="1219200" imgH="1130300" progId="Equation.3">
                  <p:embed/>
                  <p:pic>
                    <p:nvPicPr>
                      <p:cNvPr id="0" name="图片 11987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4977" y="5530379"/>
                        <a:ext cx="914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6" name="Object 96"/>
          <p:cNvGraphicFramePr>
            <a:graphicFrameLocks noChangeAspect="1"/>
          </p:cNvGraphicFramePr>
          <p:nvPr/>
        </p:nvGraphicFramePr>
        <p:xfrm>
          <a:off x="1341065" y="3512666"/>
          <a:ext cx="2463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05" name="Equation" r:id="rId14" imgW="3289300" imgH="1358900" progId="Equation.3">
                  <p:embed/>
                </p:oleObj>
              </mc:Choice>
              <mc:Fallback>
                <p:oleObj name="Equation" r:id="rId14" imgW="3289300" imgH="1358900" progId="Equation.3">
                  <p:embed/>
                  <p:pic>
                    <p:nvPicPr>
                      <p:cNvPr id="0" name="图片 11987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065" y="3512666"/>
                        <a:ext cx="2463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7" name="Object 97"/>
          <p:cNvGraphicFramePr>
            <a:graphicFrameLocks noChangeAspect="1"/>
          </p:cNvGraphicFramePr>
          <p:nvPr/>
        </p:nvGraphicFramePr>
        <p:xfrm>
          <a:off x="5836865" y="3487266"/>
          <a:ext cx="1765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06" name="Equation" r:id="rId16" imgW="2349500" imgH="1358900" progId="Equation.3">
                  <p:embed/>
                </p:oleObj>
              </mc:Choice>
              <mc:Fallback>
                <p:oleObj name="Equation" r:id="rId16" imgW="2349500" imgH="1358900" progId="Equation.3">
                  <p:embed/>
                  <p:pic>
                    <p:nvPicPr>
                      <p:cNvPr id="0" name="图片 11987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6865" y="3487266"/>
                        <a:ext cx="17653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8" name="Object 98"/>
          <p:cNvGraphicFramePr>
            <a:graphicFrameLocks noChangeAspect="1"/>
          </p:cNvGraphicFramePr>
          <p:nvPr/>
        </p:nvGraphicFramePr>
        <p:xfrm>
          <a:off x="6741740" y="4603279"/>
          <a:ext cx="1790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07" name="Equation" r:id="rId18" imgW="2387600" imgH="1130300" progId="Equation.3">
                  <p:embed/>
                </p:oleObj>
              </mc:Choice>
              <mc:Fallback>
                <p:oleObj name="Equation" r:id="rId18" imgW="2387600" imgH="1130300" progId="Equation.3">
                  <p:embed/>
                  <p:pic>
                    <p:nvPicPr>
                      <p:cNvPr id="0" name="图片 11988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1740" y="4603279"/>
                        <a:ext cx="1790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19" name="Rectangle 99"/>
          <p:cNvSpPr>
            <a:spLocks noChangeArrowheads="1"/>
          </p:cNvSpPr>
          <p:nvPr/>
        </p:nvSpPr>
        <p:spPr bwMode="auto">
          <a:xfrm>
            <a:off x="386977" y="2095029"/>
            <a:ext cx="1600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2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</a:p>
        </p:txBody>
      </p:sp>
      <p:sp>
        <p:nvSpPr>
          <p:cNvPr id="5220" name="Rectangle 100"/>
          <p:cNvSpPr>
            <a:spLocks noChangeArrowheads="1"/>
          </p:cNvSpPr>
          <p:nvPr/>
        </p:nvSpPr>
        <p:spPr bwMode="auto">
          <a:xfrm>
            <a:off x="5159002" y="4076229"/>
            <a:ext cx="304800" cy="5334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6" grpId="0"/>
      <p:bldP spid="5207" grpId="0"/>
      <p:bldP spid="5209" grpId="0"/>
      <p:bldP spid="5212" grpId="0"/>
      <p:bldP spid="5214" grpId="0"/>
      <p:bldP spid="5219" grpId="0"/>
      <p:bldP spid="52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539750" y="758204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1403350" y="748679"/>
            <a:ext cx="6769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下述四个反常积分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收敛的是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(         ) .</a:t>
            </a:r>
          </a:p>
        </p:txBody>
      </p:sp>
      <p:graphicFrame>
        <p:nvGraphicFramePr>
          <p:cNvPr id="71685" name="Object 5"/>
          <p:cNvGraphicFramePr>
            <a:graphicFrameLocks noChangeAspect="1"/>
          </p:cNvGraphicFramePr>
          <p:nvPr/>
        </p:nvGraphicFramePr>
        <p:xfrm>
          <a:off x="1330325" y="1196354"/>
          <a:ext cx="1982788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19" name="Equation" r:id="rId3" imgW="1206500" imgH="520700" progId="Equation.DSMT4">
                  <p:embed/>
                </p:oleObj>
              </mc:Choice>
              <mc:Fallback>
                <p:oleObj name="Equation" r:id="rId3" imgW="1206500" imgH="520700" progId="Equation.DSMT4">
                  <p:embed/>
                  <p:pic>
                    <p:nvPicPr>
                      <p:cNvPr id="0" name="图片 14455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1196354"/>
                        <a:ext cx="1982788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4787900" y="1196354"/>
          <a:ext cx="217805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20" name="Equation" r:id="rId5" imgW="1320800" imgH="520700" progId="Equation.DSMT4">
                  <p:embed/>
                </p:oleObj>
              </mc:Choice>
              <mc:Fallback>
                <p:oleObj name="Equation" r:id="rId5" imgW="1320800" imgH="520700" progId="Equation.DSMT4">
                  <p:embed/>
                  <p:pic>
                    <p:nvPicPr>
                      <p:cNvPr id="0" name="图片 14455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1196354"/>
                        <a:ext cx="2178050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7"/>
          <p:cNvGraphicFramePr>
            <a:graphicFrameLocks noChangeAspect="1"/>
          </p:cNvGraphicFramePr>
          <p:nvPr/>
        </p:nvGraphicFramePr>
        <p:xfrm>
          <a:off x="1258888" y="2009154"/>
          <a:ext cx="25130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21" name="Equation" r:id="rId7" imgW="1524000" imgH="558800" progId="Equation.DSMT4">
                  <p:embed/>
                </p:oleObj>
              </mc:Choice>
              <mc:Fallback>
                <p:oleObj name="Equation" r:id="rId7" imgW="1524000" imgH="558800" progId="Equation.DSMT4">
                  <p:embed/>
                  <p:pic>
                    <p:nvPicPr>
                      <p:cNvPr id="0" name="图片 14455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009154"/>
                        <a:ext cx="25130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8" name="Object 8"/>
          <p:cNvGraphicFramePr>
            <a:graphicFrameLocks noChangeAspect="1"/>
          </p:cNvGraphicFramePr>
          <p:nvPr/>
        </p:nvGraphicFramePr>
        <p:xfrm>
          <a:off x="4735513" y="1982167"/>
          <a:ext cx="24288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22" name="Equation" r:id="rId9" imgW="1473200" imgH="558800" progId="Equation.DSMT4">
                  <p:embed/>
                </p:oleObj>
              </mc:Choice>
              <mc:Fallback>
                <p:oleObj name="Equation" r:id="rId9" imgW="1473200" imgH="558800" progId="Equation.DSMT4">
                  <p:embed/>
                  <p:pic>
                    <p:nvPicPr>
                      <p:cNvPr id="0" name="图片 14455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5513" y="1982167"/>
                        <a:ext cx="24288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611188" y="2956892"/>
            <a:ext cx="720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71690" name="Text Box 10"/>
          <p:cNvSpPr txBox="1">
            <a:spLocks noChangeArrowheads="1"/>
          </p:cNvSpPr>
          <p:nvPr/>
        </p:nvSpPr>
        <p:spPr bwMode="auto">
          <a:xfrm>
            <a:off x="1258888" y="2909267"/>
            <a:ext cx="2520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当         时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</a:p>
        </p:txBody>
      </p:sp>
      <p:graphicFrame>
        <p:nvGraphicFramePr>
          <p:cNvPr id="71691" name="Object 11"/>
          <p:cNvGraphicFramePr>
            <a:graphicFrameLocks noChangeAspect="1"/>
          </p:cNvGraphicFramePr>
          <p:nvPr/>
        </p:nvGraphicFramePr>
        <p:xfrm>
          <a:off x="1682750" y="2969592"/>
          <a:ext cx="78105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23" name="Equation" r:id="rId11" imgW="469900" imgH="266700" progId="Equation.DSMT4">
                  <p:embed/>
                </p:oleObj>
              </mc:Choice>
              <mc:Fallback>
                <p:oleObj name="Equation" r:id="rId11" imgW="469900" imgH="266700" progId="Equation.DSMT4">
                  <p:embed/>
                  <p:pic>
                    <p:nvPicPr>
                      <p:cNvPr id="0" name="图片 14455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2969592"/>
                        <a:ext cx="78105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2" name="Object 12"/>
          <p:cNvGraphicFramePr>
            <a:graphicFrameLocks noChangeAspect="1"/>
          </p:cNvGraphicFramePr>
          <p:nvPr/>
        </p:nvGraphicFramePr>
        <p:xfrm>
          <a:off x="755650" y="3425204"/>
          <a:ext cx="20669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24" name="Equation" r:id="rId13" imgW="1257300" imgH="558800" progId="Equation.DSMT4">
                  <p:embed/>
                </p:oleObj>
              </mc:Choice>
              <mc:Fallback>
                <p:oleObj name="Equation" r:id="rId13" imgW="1257300" imgH="558800" progId="Equation.DSMT4">
                  <p:embed/>
                  <p:pic>
                    <p:nvPicPr>
                      <p:cNvPr id="0" name="图片 14455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425204"/>
                        <a:ext cx="20669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3" name="Object 13"/>
          <p:cNvGraphicFramePr>
            <a:graphicFrameLocks noChangeAspect="1"/>
          </p:cNvGraphicFramePr>
          <p:nvPr/>
        </p:nvGraphicFramePr>
        <p:xfrm>
          <a:off x="2771775" y="3425204"/>
          <a:ext cx="18145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25" name="Equation" r:id="rId15" imgW="1104900" imgH="558800" progId="Equation.DSMT4">
                  <p:embed/>
                </p:oleObj>
              </mc:Choice>
              <mc:Fallback>
                <p:oleObj name="Equation" r:id="rId15" imgW="1104900" imgH="558800" progId="Equation.DSMT4">
                  <p:embed/>
                  <p:pic>
                    <p:nvPicPr>
                      <p:cNvPr id="0" name="图片 14455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425204"/>
                        <a:ext cx="18145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4" name="Object 14"/>
          <p:cNvGraphicFramePr>
            <a:graphicFrameLocks noChangeAspect="1"/>
          </p:cNvGraphicFramePr>
          <p:nvPr/>
        </p:nvGraphicFramePr>
        <p:xfrm>
          <a:off x="4572000" y="3282329"/>
          <a:ext cx="1787525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26" name="Equation" r:id="rId17" imgW="1079500" imgH="673100" progId="Equation.DSMT4">
                  <p:embed/>
                </p:oleObj>
              </mc:Choice>
              <mc:Fallback>
                <p:oleObj name="Equation" r:id="rId17" imgW="1079500" imgH="673100" progId="Equation.DSMT4">
                  <p:embed/>
                  <p:pic>
                    <p:nvPicPr>
                      <p:cNvPr id="0" name="图片 14456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282329"/>
                        <a:ext cx="1787525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5" name="Object 15"/>
          <p:cNvGraphicFramePr>
            <a:graphicFrameLocks noChangeAspect="1"/>
          </p:cNvGraphicFramePr>
          <p:nvPr/>
        </p:nvGraphicFramePr>
        <p:xfrm>
          <a:off x="6372225" y="3783979"/>
          <a:ext cx="279400" cy="24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27" name="Equation" r:id="rId19" imgW="165100" imgH="152400" progId="Equation.DSMT4">
                  <p:embed/>
                </p:oleObj>
              </mc:Choice>
              <mc:Fallback>
                <p:oleObj name="Equation" r:id="rId19" imgW="165100" imgH="152400" progId="Equation.DSMT4">
                  <p:embed/>
                  <p:pic>
                    <p:nvPicPr>
                      <p:cNvPr id="0" name="图片 14456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3783979"/>
                        <a:ext cx="279400" cy="24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6" name="AutoShape 16"/>
          <p:cNvSpPr/>
          <p:nvPr/>
        </p:nvSpPr>
        <p:spPr bwMode="auto">
          <a:xfrm>
            <a:off x="6659563" y="3425204"/>
            <a:ext cx="73025" cy="1008063"/>
          </a:xfrm>
          <a:prstGeom prst="leftBrace">
            <a:avLst>
              <a:gd name="adj1" fmla="val 115036"/>
              <a:gd name="adj2" fmla="val 50000"/>
            </a:avLst>
          </a:prstGeom>
          <a:noFill/>
          <a:ln w="28575">
            <a:solidFill>
              <a:srgbClr val="00004C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1697" name="Object 17"/>
          <p:cNvGraphicFramePr>
            <a:graphicFrameLocks noChangeAspect="1"/>
          </p:cNvGraphicFramePr>
          <p:nvPr/>
        </p:nvGraphicFramePr>
        <p:xfrm>
          <a:off x="6881813" y="3326779"/>
          <a:ext cx="64293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28" name="Equation" r:id="rId21" imgW="393700" imgH="241300" progId="Equation.DSMT4">
                  <p:embed/>
                </p:oleObj>
              </mc:Choice>
              <mc:Fallback>
                <p:oleObj name="Equation" r:id="rId21" imgW="393700" imgH="241300" progId="Equation.DSMT4">
                  <p:embed/>
                  <p:pic>
                    <p:nvPicPr>
                      <p:cNvPr id="0" name="图片 14456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1813" y="3326779"/>
                        <a:ext cx="642937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8" name="Object 18"/>
          <p:cNvGraphicFramePr>
            <a:graphicFrameLocks noChangeAspect="1"/>
          </p:cNvGraphicFramePr>
          <p:nvPr/>
        </p:nvGraphicFramePr>
        <p:xfrm>
          <a:off x="7705725" y="3255342"/>
          <a:ext cx="75406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29" name="Equation" r:id="rId23" imgW="457200" imgH="266700" progId="Equation.DSMT4">
                  <p:embed/>
                </p:oleObj>
              </mc:Choice>
              <mc:Fallback>
                <p:oleObj name="Equation" r:id="rId23" imgW="457200" imgH="266700" progId="Equation.DSMT4">
                  <p:embed/>
                  <p:pic>
                    <p:nvPicPr>
                      <p:cNvPr id="0" name="图片 14456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5725" y="3255342"/>
                        <a:ext cx="754063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9" name="Object 19"/>
          <p:cNvGraphicFramePr>
            <a:graphicFrameLocks noChangeAspect="1"/>
          </p:cNvGraphicFramePr>
          <p:nvPr/>
        </p:nvGraphicFramePr>
        <p:xfrm>
          <a:off x="6772275" y="3668092"/>
          <a:ext cx="895350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30" name="Equation" r:id="rId25" imgW="546100" imgH="558800" progId="Equation.DSMT4">
                  <p:embed/>
                </p:oleObj>
              </mc:Choice>
              <mc:Fallback>
                <p:oleObj name="Equation" r:id="rId25" imgW="546100" imgH="558800" progId="Equation.DSMT4">
                  <p:embed/>
                  <p:pic>
                    <p:nvPicPr>
                      <p:cNvPr id="0" name="图片 14456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2275" y="3668092"/>
                        <a:ext cx="895350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0" name="Object 20"/>
          <p:cNvGraphicFramePr>
            <a:graphicFrameLocks noChangeAspect="1"/>
          </p:cNvGraphicFramePr>
          <p:nvPr/>
        </p:nvGraphicFramePr>
        <p:xfrm>
          <a:off x="7667625" y="4001467"/>
          <a:ext cx="75406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31" name="Equation" r:id="rId27" imgW="457200" imgH="266700" progId="Equation.DSMT4">
                  <p:embed/>
                </p:oleObj>
              </mc:Choice>
              <mc:Fallback>
                <p:oleObj name="Equation" r:id="rId27" imgW="457200" imgH="266700" progId="Equation.DSMT4">
                  <p:embed/>
                  <p:pic>
                    <p:nvPicPr>
                      <p:cNvPr id="0" name="图片 14456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4001467"/>
                        <a:ext cx="754063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1" name="Text Box 21"/>
          <p:cNvSpPr txBox="1">
            <a:spLocks noChangeArrowheads="1"/>
          </p:cNvSpPr>
          <p:nvPr/>
        </p:nvSpPr>
        <p:spPr bwMode="auto">
          <a:xfrm>
            <a:off x="539750" y="4293096"/>
            <a:ext cx="2520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当         时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</a:p>
        </p:txBody>
      </p:sp>
      <p:graphicFrame>
        <p:nvGraphicFramePr>
          <p:cNvPr id="71702" name="Object 22"/>
          <p:cNvGraphicFramePr>
            <a:graphicFrameLocks noChangeAspect="1"/>
          </p:cNvGraphicFramePr>
          <p:nvPr/>
        </p:nvGraphicFramePr>
        <p:xfrm>
          <a:off x="976313" y="4353421"/>
          <a:ext cx="754062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32" name="Equation" r:id="rId29" imgW="457200" imgH="266700" progId="Equation.DSMT4">
                  <p:embed/>
                </p:oleObj>
              </mc:Choice>
              <mc:Fallback>
                <p:oleObj name="Equation" r:id="rId29" imgW="457200" imgH="266700" progId="Equation.DSMT4">
                  <p:embed/>
                  <p:pic>
                    <p:nvPicPr>
                      <p:cNvPr id="0" name="图片 14456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4353421"/>
                        <a:ext cx="754062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3" name="Object 23"/>
          <p:cNvGraphicFramePr>
            <a:graphicFrameLocks noChangeAspect="1"/>
          </p:cNvGraphicFramePr>
          <p:nvPr/>
        </p:nvGraphicFramePr>
        <p:xfrm>
          <a:off x="920750" y="4669681"/>
          <a:ext cx="1703388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33" name="Equation" r:id="rId31" imgW="1028700" imgH="520700" progId="Equation.DSMT4">
                  <p:embed/>
                </p:oleObj>
              </mc:Choice>
              <mc:Fallback>
                <p:oleObj name="Equation" r:id="rId31" imgW="1028700" imgH="520700" progId="Equation.DSMT4">
                  <p:embed/>
                  <p:pic>
                    <p:nvPicPr>
                      <p:cNvPr id="0" name="图片 14456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4669681"/>
                        <a:ext cx="1703388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4" name="Object 24"/>
          <p:cNvGraphicFramePr>
            <a:graphicFrameLocks noChangeAspect="1"/>
          </p:cNvGraphicFramePr>
          <p:nvPr/>
        </p:nvGraphicFramePr>
        <p:xfrm>
          <a:off x="2571750" y="4669681"/>
          <a:ext cx="1814513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34" name="Equation" r:id="rId33" imgW="1104900" imgH="520700" progId="Equation.DSMT4">
                  <p:embed/>
                </p:oleObj>
              </mc:Choice>
              <mc:Fallback>
                <p:oleObj name="Equation" r:id="rId33" imgW="1104900" imgH="520700" progId="Equation.DSMT4">
                  <p:embed/>
                  <p:pic>
                    <p:nvPicPr>
                      <p:cNvPr id="0" name="图片 14456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4669681"/>
                        <a:ext cx="1814513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5" name="Object 25"/>
          <p:cNvGraphicFramePr>
            <a:graphicFrameLocks noChangeAspect="1"/>
          </p:cNvGraphicFramePr>
          <p:nvPr/>
        </p:nvGraphicFramePr>
        <p:xfrm>
          <a:off x="4427538" y="4723656"/>
          <a:ext cx="1592262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35" name="Equation" r:id="rId35" imgW="965200" imgH="406400" progId="Equation.DSMT4">
                  <p:embed/>
                </p:oleObj>
              </mc:Choice>
              <mc:Fallback>
                <p:oleObj name="Equation" r:id="rId35" imgW="965200" imgH="406400" progId="Equation.DSMT4">
                  <p:embed/>
                  <p:pic>
                    <p:nvPicPr>
                      <p:cNvPr id="0" name="图片 14456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4723656"/>
                        <a:ext cx="1592262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6" name="Object 26"/>
          <p:cNvGraphicFramePr>
            <a:graphicFrameLocks noChangeAspect="1"/>
          </p:cNvGraphicFramePr>
          <p:nvPr/>
        </p:nvGraphicFramePr>
        <p:xfrm>
          <a:off x="6000750" y="4885581"/>
          <a:ext cx="81121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36" name="Equation" r:id="rId37" imgW="495300" imgH="241300" progId="Equation.DSMT4">
                  <p:embed/>
                </p:oleObj>
              </mc:Choice>
              <mc:Fallback>
                <p:oleObj name="Equation" r:id="rId37" imgW="495300" imgH="241300" progId="Equation.DSMT4">
                  <p:embed/>
                  <p:pic>
                    <p:nvPicPr>
                      <p:cNvPr id="0" name="图片 14457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4885581"/>
                        <a:ext cx="811213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7" name="Text Box 27"/>
          <p:cNvSpPr txBox="1">
            <a:spLocks noChangeArrowheads="1"/>
          </p:cNvSpPr>
          <p:nvPr/>
        </p:nvSpPr>
        <p:spPr bwMode="auto">
          <a:xfrm>
            <a:off x="539750" y="5549156"/>
            <a:ext cx="3816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故当         时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反常积分</a:t>
            </a:r>
          </a:p>
        </p:txBody>
      </p:sp>
      <p:graphicFrame>
        <p:nvGraphicFramePr>
          <p:cNvPr id="71708" name="Object 28"/>
          <p:cNvGraphicFramePr>
            <a:graphicFrameLocks noChangeAspect="1"/>
          </p:cNvGraphicFramePr>
          <p:nvPr/>
        </p:nvGraphicFramePr>
        <p:xfrm>
          <a:off x="1331913" y="5609481"/>
          <a:ext cx="754062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37" name="Equation" r:id="rId39" imgW="457200" imgH="266700" progId="Equation.DSMT4">
                  <p:embed/>
                </p:oleObj>
              </mc:Choice>
              <mc:Fallback>
                <p:oleObj name="Equation" r:id="rId39" imgW="457200" imgH="266700" progId="Equation.DSMT4">
                  <p:embed/>
                  <p:pic>
                    <p:nvPicPr>
                      <p:cNvPr id="0" name="图片 14457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609481"/>
                        <a:ext cx="754062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9" name="Object 29"/>
          <p:cNvGraphicFramePr>
            <a:graphicFrameLocks noChangeAspect="1"/>
          </p:cNvGraphicFramePr>
          <p:nvPr/>
        </p:nvGraphicFramePr>
        <p:xfrm>
          <a:off x="4211638" y="5333256"/>
          <a:ext cx="20669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38" name="Equation" r:id="rId41" imgW="1257300" imgH="558800" progId="Equation.DSMT4">
                  <p:embed/>
                </p:oleObj>
              </mc:Choice>
              <mc:Fallback>
                <p:oleObj name="Equation" r:id="rId41" imgW="1257300" imgH="558800" progId="Equation.DSMT4">
                  <p:embed/>
                  <p:pic>
                    <p:nvPicPr>
                      <p:cNvPr id="0" name="图片 14457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5333256"/>
                        <a:ext cx="20669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0" name="Text Box 30"/>
          <p:cNvSpPr txBox="1">
            <a:spLocks noChangeArrowheads="1"/>
          </p:cNvSpPr>
          <p:nvPr/>
        </p:nvSpPr>
        <p:spPr bwMode="auto">
          <a:xfrm>
            <a:off x="6227763" y="5528519"/>
            <a:ext cx="1081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收敛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71711" name="Text Box 31"/>
          <p:cNvSpPr txBox="1">
            <a:spLocks noChangeArrowheads="1"/>
          </p:cNvSpPr>
          <p:nvPr/>
        </p:nvSpPr>
        <p:spPr bwMode="auto">
          <a:xfrm>
            <a:off x="900113" y="6161931"/>
            <a:ext cx="5184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当         时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反常积分发散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graphicFrame>
        <p:nvGraphicFramePr>
          <p:cNvPr id="71712" name="Object 32"/>
          <p:cNvGraphicFramePr>
            <a:graphicFrameLocks noChangeAspect="1"/>
          </p:cNvGraphicFramePr>
          <p:nvPr/>
        </p:nvGraphicFramePr>
        <p:xfrm>
          <a:off x="1331913" y="6233369"/>
          <a:ext cx="754062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39" name="Equation" r:id="rId43" imgW="457200" imgH="266700" progId="Equation.DSMT4">
                  <p:embed/>
                </p:oleObj>
              </mc:Choice>
              <mc:Fallback>
                <p:oleObj name="Equation" r:id="rId43" imgW="457200" imgH="266700" progId="Equation.DSMT4">
                  <p:embed/>
                  <p:pic>
                    <p:nvPicPr>
                      <p:cNvPr id="0" name="图片 14457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6233369"/>
                        <a:ext cx="754062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3" name="Text Box 33"/>
          <p:cNvSpPr txBox="1">
            <a:spLocks noChangeArrowheads="1"/>
          </p:cNvSpPr>
          <p:nvPr/>
        </p:nvSpPr>
        <p:spPr bwMode="auto">
          <a:xfrm>
            <a:off x="5940425" y="764554"/>
            <a:ext cx="1081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   C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1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7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71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7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1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9" grpId="0"/>
      <p:bldP spid="71690" grpId="0"/>
      <p:bldP spid="71696" grpId="0" animBg="1"/>
      <p:bldP spid="71701" grpId="0"/>
      <p:bldP spid="71707" grpId="0"/>
      <p:bldP spid="71710" grpId="0"/>
      <p:bldP spid="71711" grpId="0"/>
      <p:bldP spid="717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5558" y="801960"/>
            <a:ext cx="41084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求下列积分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aphicFrame>
        <p:nvGraphicFramePr>
          <p:cNvPr id="1034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74532"/>
              </p:ext>
            </p:extLst>
          </p:nvPr>
        </p:nvGraphicFramePr>
        <p:xfrm>
          <a:off x="3286094" y="1568723"/>
          <a:ext cx="5739237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47" name="Equation" r:id="rId3" imgW="2806560" imgH="469800" progId="Equation.DSMT4">
                  <p:embed/>
                </p:oleObj>
              </mc:Choice>
              <mc:Fallback>
                <p:oleObj name="Equation" r:id="rId3" imgW="2806560" imgH="469800" progId="Equation.DSMT4">
                  <p:embed/>
                  <p:pic>
                    <p:nvPicPr>
                      <p:cNvPr id="0" name="图片 14960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094" y="1568723"/>
                        <a:ext cx="5739237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749972"/>
              </p:ext>
            </p:extLst>
          </p:nvPr>
        </p:nvGraphicFramePr>
        <p:xfrm>
          <a:off x="350185" y="3438768"/>
          <a:ext cx="2232248" cy="110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48" name="Equation" r:id="rId5" imgW="1002960" imgH="495000" progId="Equation.DSMT4">
                  <p:embed/>
                </p:oleObj>
              </mc:Choice>
              <mc:Fallback>
                <p:oleObj name="Equation" r:id="rId5" imgW="1002960" imgH="495000" progId="Equation.DSMT4">
                  <p:embed/>
                  <p:pic>
                    <p:nvPicPr>
                      <p:cNvPr id="0" name="图片 14960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185" y="3438768"/>
                        <a:ext cx="2232248" cy="110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890923"/>
              </p:ext>
            </p:extLst>
          </p:nvPr>
        </p:nvGraphicFramePr>
        <p:xfrm>
          <a:off x="2771800" y="3378494"/>
          <a:ext cx="3969896" cy="1126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49" name="Equation" r:id="rId7" imgW="1612800" imgH="457200" progId="Equation.DSMT4">
                  <p:embed/>
                </p:oleObj>
              </mc:Choice>
              <mc:Fallback>
                <p:oleObj name="Equation" r:id="rId7" imgW="1612800" imgH="457200" progId="Equation.DSMT4">
                  <p:embed/>
                  <p:pic>
                    <p:nvPicPr>
                      <p:cNvPr id="0" name="图片 14960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378494"/>
                        <a:ext cx="3969896" cy="11268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863077"/>
              </p:ext>
            </p:extLst>
          </p:nvPr>
        </p:nvGraphicFramePr>
        <p:xfrm>
          <a:off x="251520" y="1513190"/>
          <a:ext cx="3030491" cy="1028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50" name="Equation" r:id="rId9" imgW="1384200" imgH="469800" progId="Equation.DSMT4">
                  <p:embed/>
                </p:oleObj>
              </mc:Choice>
              <mc:Fallback>
                <p:oleObj name="Equation" r:id="rId9" imgW="13842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1520" y="1513190"/>
                        <a:ext cx="3030491" cy="10286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5" name="Rectangle 31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11560" y="870992"/>
            <a:ext cx="16764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/>
            <a:r>
              <a:rPr lang="zh-CN" altLang="en-US" sz="2800" b="1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例</a:t>
            </a:r>
            <a:r>
              <a:rPr lang="en-US" altLang="zh-CN" sz="2800" b="1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06" name="Text Box 314"/>
          <p:cNvSpPr txBox="1">
            <a:spLocks noChangeArrowheads="1"/>
          </p:cNvSpPr>
          <p:nvPr/>
        </p:nvSpPr>
        <p:spPr bwMode="auto">
          <a:xfrm>
            <a:off x="1403648" y="930300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求极限</a:t>
            </a:r>
          </a:p>
        </p:txBody>
      </p:sp>
      <p:graphicFrame>
        <p:nvGraphicFramePr>
          <p:cNvPr id="8507" name="Object 315"/>
          <p:cNvGraphicFramePr>
            <a:graphicFrameLocks noChangeAspect="1"/>
          </p:cNvGraphicFramePr>
          <p:nvPr/>
        </p:nvGraphicFramePr>
        <p:xfrm>
          <a:off x="2603798" y="739800"/>
          <a:ext cx="56356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01" name="Equation" r:id="rId4" imgW="7518400" imgH="1181100" progId="Equation.3">
                  <p:embed/>
                </p:oleObj>
              </mc:Choice>
              <mc:Fallback>
                <p:oleObj name="Equation" r:id="rId4" imgW="7518400" imgH="1181100" progId="Equation.3">
                  <p:embed/>
                  <p:pic>
                    <p:nvPicPr>
                      <p:cNvPr id="0" name="图片 1209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798" y="739800"/>
                        <a:ext cx="563562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8" name="Text Box 316"/>
          <p:cNvSpPr txBox="1">
            <a:spLocks noChangeArrowheads="1"/>
          </p:cNvSpPr>
          <p:nvPr/>
        </p:nvSpPr>
        <p:spPr bwMode="auto">
          <a:xfrm>
            <a:off x="395288" y="1920875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解：</a:t>
            </a:r>
          </a:p>
        </p:txBody>
      </p:sp>
      <p:sp>
        <p:nvSpPr>
          <p:cNvPr id="8509" name="Text Box 317"/>
          <p:cNvSpPr txBox="1">
            <a:spLocks noChangeArrowheads="1"/>
          </p:cNvSpPr>
          <p:nvPr/>
        </p:nvSpPr>
        <p:spPr bwMode="auto">
          <a:xfrm>
            <a:off x="1093788" y="1920875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原式</a:t>
            </a:r>
          </a:p>
        </p:txBody>
      </p:sp>
      <p:graphicFrame>
        <p:nvGraphicFramePr>
          <p:cNvPr id="8510" name="Object 318"/>
          <p:cNvGraphicFramePr>
            <a:graphicFrameLocks noChangeAspect="1"/>
          </p:cNvGraphicFramePr>
          <p:nvPr/>
        </p:nvGraphicFramePr>
        <p:xfrm>
          <a:off x="2001838" y="1736725"/>
          <a:ext cx="1282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02" name="Equation" r:id="rId6" imgW="1714500" imgH="1130300" progId="Equation.3">
                  <p:embed/>
                </p:oleObj>
              </mc:Choice>
              <mc:Fallback>
                <p:oleObj name="Equation" r:id="rId6" imgW="1714500" imgH="1130300" progId="Equation.3">
                  <p:embed/>
                  <p:pic>
                    <p:nvPicPr>
                      <p:cNvPr id="0" name="图片 1209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838" y="1736725"/>
                        <a:ext cx="1282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11" name="Object 319"/>
          <p:cNvGraphicFramePr>
            <a:graphicFrameLocks noChangeAspect="1"/>
          </p:cNvGraphicFramePr>
          <p:nvPr/>
        </p:nvGraphicFramePr>
        <p:xfrm>
          <a:off x="3360738" y="1660525"/>
          <a:ext cx="1524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03" name="Equation" r:id="rId8" imgW="2032000" imgH="1422400" progId="Equation.3">
                  <p:embed/>
                </p:oleObj>
              </mc:Choice>
              <mc:Fallback>
                <p:oleObj name="Equation" r:id="rId8" imgW="2032000" imgH="1422400" progId="Equation.3">
                  <p:embed/>
                  <p:pic>
                    <p:nvPicPr>
                      <p:cNvPr id="0" name="图片 1209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738" y="1660525"/>
                        <a:ext cx="1524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12" name="Object 320"/>
          <p:cNvGraphicFramePr>
            <a:graphicFrameLocks noChangeAspect="1"/>
          </p:cNvGraphicFramePr>
          <p:nvPr/>
        </p:nvGraphicFramePr>
        <p:xfrm>
          <a:off x="4897438" y="1730375"/>
          <a:ext cx="2133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04" name="Equation" r:id="rId10" imgW="2844800" imgH="1181100" progId="Equation.3">
                  <p:embed/>
                </p:oleObj>
              </mc:Choice>
              <mc:Fallback>
                <p:oleObj name="Equation" r:id="rId10" imgW="2844800" imgH="1181100" progId="Equation.3">
                  <p:embed/>
                  <p:pic>
                    <p:nvPicPr>
                      <p:cNvPr id="0" name="图片 1209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7438" y="1730375"/>
                        <a:ext cx="2133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13" name="Object 321"/>
          <p:cNvGraphicFramePr>
            <a:graphicFrameLocks noChangeAspect="1"/>
          </p:cNvGraphicFramePr>
          <p:nvPr/>
        </p:nvGraphicFramePr>
        <p:xfrm>
          <a:off x="7056438" y="1736725"/>
          <a:ext cx="571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05" name="Equation" r:id="rId12" imgW="762000" imgH="1130300" progId="Equation.3">
                  <p:embed/>
                </p:oleObj>
              </mc:Choice>
              <mc:Fallback>
                <p:oleObj name="Equation" r:id="rId12" imgW="762000" imgH="1130300" progId="Equation.3">
                  <p:embed/>
                  <p:pic>
                    <p:nvPicPr>
                      <p:cNvPr id="0" name="图片 1209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6438" y="1736725"/>
                        <a:ext cx="571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14" name="Text Box 322"/>
          <p:cNvSpPr txBox="1">
            <a:spLocks noChangeArrowheads="1"/>
          </p:cNvSpPr>
          <p:nvPr/>
        </p:nvSpPr>
        <p:spPr bwMode="auto">
          <a:xfrm>
            <a:off x="611312" y="3244850"/>
            <a:ext cx="20161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kumimoji="1"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极限</a:t>
            </a:r>
          </a:p>
        </p:txBody>
      </p:sp>
      <p:graphicFrame>
        <p:nvGraphicFramePr>
          <p:cNvPr id="8515" name="Object 323"/>
          <p:cNvGraphicFramePr>
            <a:graphicFrameLocks noChangeAspect="1"/>
          </p:cNvGraphicFramePr>
          <p:nvPr/>
        </p:nvGraphicFramePr>
        <p:xfrm>
          <a:off x="2540347" y="2879725"/>
          <a:ext cx="4479925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06" name="Equation" r:id="rId14" imgW="5981700" imgH="1612900" progId="Equation.3">
                  <p:embed/>
                </p:oleObj>
              </mc:Choice>
              <mc:Fallback>
                <p:oleObj name="Equation" r:id="rId14" imgW="5981700" imgH="1612900" progId="Equation.3">
                  <p:embed/>
                  <p:pic>
                    <p:nvPicPr>
                      <p:cNvPr id="0" name="图片 1209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347" y="2879725"/>
                        <a:ext cx="4479925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16" name="Text Box 324"/>
          <p:cNvSpPr txBox="1">
            <a:spLocks noChangeArrowheads="1"/>
          </p:cNvSpPr>
          <p:nvPr/>
        </p:nvSpPr>
        <p:spPr bwMode="auto">
          <a:xfrm>
            <a:off x="395288" y="4352925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提示：</a:t>
            </a:r>
          </a:p>
        </p:txBody>
      </p:sp>
      <p:sp>
        <p:nvSpPr>
          <p:cNvPr id="8517" name="Text Box 325"/>
          <p:cNvSpPr txBox="1">
            <a:spLocks noChangeArrowheads="1"/>
          </p:cNvSpPr>
          <p:nvPr/>
        </p:nvSpPr>
        <p:spPr bwMode="auto">
          <a:xfrm>
            <a:off x="4122738" y="4373563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原式</a:t>
            </a:r>
          </a:p>
        </p:txBody>
      </p:sp>
      <p:graphicFrame>
        <p:nvGraphicFramePr>
          <p:cNvPr id="8518" name="Object 326"/>
          <p:cNvGraphicFramePr>
            <a:graphicFrameLocks noChangeAspect="1"/>
          </p:cNvGraphicFramePr>
          <p:nvPr/>
        </p:nvGraphicFramePr>
        <p:xfrm>
          <a:off x="5049838" y="4175125"/>
          <a:ext cx="1206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07" name="Equation" r:id="rId16" imgW="1612900" imgH="1130300" progId="Equation.3">
                  <p:embed/>
                </p:oleObj>
              </mc:Choice>
              <mc:Fallback>
                <p:oleObj name="Equation" r:id="rId16" imgW="1612900" imgH="1130300" progId="Equation.3">
                  <p:embed/>
                  <p:pic>
                    <p:nvPicPr>
                      <p:cNvPr id="0" name="图片 1209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9838" y="4175125"/>
                        <a:ext cx="1206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19" name="Object 327"/>
          <p:cNvGraphicFramePr>
            <a:graphicFrameLocks noChangeAspect="1"/>
          </p:cNvGraphicFramePr>
          <p:nvPr/>
        </p:nvGraphicFramePr>
        <p:xfrm>
          <a:off x="6294438" y="4098925"/>
          <a:ext cx="825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08" name="Equation" r:id="rId18" imgW="1104900" imgH="1358900" progId="Equation.3">
                  <p:embed/>
                </p:oleObj>
              </mc:Choice>
              <mc:Fallback>
                <p:oleObj name="Equation" r:id="rId18" imgW="1104900" imgH="1358900" progId="Equation.3">
                  <p:embed/>
                  <p:pic>
                    <p:nvPicPr>
                      <p:cNvPr id="0" name="图片 1209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4438" y="4098925"/>
                        <a:ext cx="8255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20" name="Object 328"/>
          <p:cNvGraphicFramePr>
            <a:graphicFrameLocks noChangeAspect="1"/>
          </p:cNvGraphicFramePr>
          <p:nvPr/>
        </p:nvGraphicFramePr>
        <p:xfrm>
          <a:off x="1684338" y="5368925"/>
          <a:ext cx="1600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09" name="Equation" r:id="rId20" imgW="2133600" imgH="1130300" progId="Equation.3">
                  <p:embed/>
                </p:oleObj>
              </mc:Choice>
              <mc:Fallback>
                <p:oleObj name="Equation" r:id="rId20" imgW="2133600" imgH="1130300" progId="Equation.3">
                  <p:embed/>
                  <p:pic>
                    <p:nvPicPr>
                      <p:cNvPr id="0" name="图片 1209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338" y="5368925"/>
                        <a:ext cx="1600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21" name="Object 329"/>
          <p:cNvGraphicFramePr>
            <a:graphicFrameLocks noChangeAspect="1"/>
          </p:cNvGraphicFramePr>
          <p:nvPr/>
        </p:nvGraphicFramePr>
        <p:xfrm>
          <a:off x="3284538" y="5292725"/>
          <a:ext cx="825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10" name="Equation" r:id="rId22" imgW="1104900" imgH="1358900" progId="Equation.3">
                  <p:embed/>
                </p:oleObj>
              </mc:Choice>
              <mc:Fallback>
                <p:oleObj name="Equation" r:id="rId22" imgW="1104900" imgH="1358900" progId="Equation.3">
                  <p:embed/>
                  <p:pic>
                    <p:nvPicPr>
                      <p:cNvPr id="0" name="图片 1209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538" y="5292725"/>
                        <a:ext cx="8255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22" name="Object 330"/>
          <p:cNvGraphicFramePr>
            <a:graphicFrameLocks noChangeAspect="1"/>
          </p:cNvGraphicFramePr>
          <p:nvPr/>
        </p:nvGraphicFramePr>
        <p:xfrm>
          <a:off x="4106863" y="5368925"/>
          <a:ext cx="4730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11" name="Equation" r:id="rId24" imgW="266700" imgH="520700" progId="Equation.3">
                  <p:embed/>
                </p:oleObj>
              </mc:Choice>
              <mc:Fallback>
                <p:oleObj name="Equation" r:id="rId24" imgW="266700" imgH="520700" progId="Equation.3">
                  <p:embed/>
                  <p:pic>
                    <p:nvPicPr>
                      <p:cNvPr id="0" name="图片 1209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6863" y="5368925"/>
                        <a:ext cx="4730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23" name="Object 331"/>
          <p:cNvGraphicFramePr>
            <a:graphicFrameLocks noChangeAspect="1"/>
          </p:cNvGraphicFramePr>
          <p:nvPr/>
        </p:nvGraphicFramePr>
        <p:xfrm>
          <a:off x="4602163" y="5419725"/>
          <a:ext cx="1625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12" name="Equation" r:id="rId26" imgW="2171700" imgH="1104900" progId="Equation.3">
                  <p:embed/>
                </p:oleObj>
              </mc:Choice>
              <mc:Fallback>
                <p:oleObj name="Equation" r:id="rId26" imgW="2171700" imgH="1104900" progId="Equation.3">
                  <p:embed/>
                  <p:pic>
                    <p:nvPicPr>
                      <p:cNvPr id="0" name="图片 1209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2163" y="5419725"/>
                        <a:ext cx="1625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24" name="Object 332"/>
          <p:cNvGraphicFramePr>
            <a:graphicFrameLocks noChangeAspect="1"/>
          </p:cNvGraphicFramePr>
          <p:nvPr/>
        </p:nvGraphicFramePr>
        <p:xfrm>
          <a:off x="6291263" y="5368925"/>
          <a:ext cx="863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13" name="Equation" r:id="rId28" imgW="1155700" imgH="1130300" progId="Equation.3">
                  <p:embed/>
                </p:oleObj>
              </mc:Choice>
              <mc:Fallback>
                <p:oleObj name="Equation" r:id="rId28" imgW="1155700" imgH="1130300" progId="Equation.3">
                  <p:embed/>
                  <p:pic>
                    <p:nvPicPr>
                      <p:cNvPr id="0" name="图片 1209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1263" y="5368925"/>
                        <a:ext cx="863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25" name="Object 333"/>
          <p:cNvGraphicFramePr>
            <a:graphicFrameLocks noChangeAspect="1"/>
          </p:cNvGraphicFramePr>
          <p:nvPr/>
        </p:nvGraphicFramePr>
        <p:xfrm>
          <a:off x="1608138" y="4162425"/>
          <a:ext cx="1320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14" name="Equation" r:id="rId30" imgW="1765300" imgH="1130300" progId="Equation.3">
                  <p:embed/>
                </p:oleObj>
              </mc:Choice>
              <mc:Fallback>
                <p:oleObj name="Equation" r:id="rId30" imgW="1765300" imgH="1130300" progId="Equation.3">
                  <p:embed/>
                  <p:pic>
                    <p:nvPicPr>
                      <p:cNvPr id="0" name="图片 1209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138" y="4162425"/>
                        <a:ext cx="1320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26" name="Object 334"/>
          <p:cNvGraphicFramePr>
            <a:graphicFrameLocks noChangeAspect="1"/>
          </p:cNvGraphicFramePr>
          <p:nvPr/>
        </p:nvGraphicFramePr>
        <p:xfrm>
          <a:off x="3017838" y="4149725"/>
          <a:ext cx="1104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15" name="Equation" r:id="rId32" imgW="1473200" imgH="1358900" progId="Equation.3">
                  <p:embed/>
                </p:oleObj>
              </mc:Choice>
              <mc:Fallback>
                <p:oleObj name="Equation" r:id="rId32" imgW="1473200" imgH="1358900" progId="Equation.3">
                  <p:embed/>
                  <p:pic>
                    <p:nvPicPr>
                      <p:cNvPr id="0" name="图片 1209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4149725"/>
                        <a:ext cx="11049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27" name="Text Box 335"/>
          <p:cNvSpPr txBox="1">
            <a:spLocks noChangeArrowheads="1"/>
          </p:cNvSpPr>
          <p:nvPr/>
        </p:nvSpPr>
        <p:spPr bwMode="auto">
          <a:xfrm>
            <a:off x="769938" y="5521325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左边</a:t>
            </a:r>
          </a:p>
        </p:txBody>
      </p:sp>
      <p:sp>
        <p:nvSpPr>
          <p:cNvPr id="8528" name="Text Box 336"/>
          <p:cNvSpPr txBox="1">
            <a:spLocks noChangeArrowheads="1"/>
          </p:cNvSpPr>
          <p:nvPr/>
        </p:nvSpPr>
        <p:spPr bwMode="auto">
          <a:xfrm>
            <a:off x="7129463" y="5524500"/>
            <a:ext cx="1263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右边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5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8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8" grpId="0" build="p" autoUpdateAnimBg="0"/>
      <p:bldP spid="8509" grpId="0" build="p" autoUpdateAnimBg="0"/>
      <p:bldP spid="8514" grpId="0" build="p" autoUpdateAnimBg="0"/>
      <p:bldP spid="8516" grpId="0" build="p" autoUpdateAnimBg="0"/>
      <p:bldP spid="8517" grpId="0" build="p" autoUpdateAnimBg="0"/>
      <p:bldP spid="8527" grpId="0" build="p" autoUpdateAnimBg="0"/>
      <p:bldP spid="852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76" name="Rectangle 220"/>
          <p:cNvSpPr>
            <a:spLocks noChangeArrowheads="1"/>
          </p:cNvSpPr>
          <p:nvPr/>
        </p:nvSpPr>
        <p:spPr bwMode="auto">
          <a:xfrm>
            <a:off x="467544" y="978172"/>
            <a:ext cx="20875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80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求极限</a:t>
            </a:r>
          </a:p>
        </p:txBody>
      </p:sp>
      <p:graphicFrame>
        <p:nvGraphicFramePr>
          <p:cNvPr id="45277" name="Object 221"/>
          <p:cNvGraphicFramePr>
            <a:graphicFrameLocks noChangeAspect="1"/>
          </p:cNvGraphicFramePr>
          <p:nvPr/>
        </p:nvGraphicFramePr>
        <p:xfrm>
          <a:off x="2499316" y="729253"/>
          <a:ext cx="3008788" cy="1110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92" name="Equation" r:id="rId3" imgW="1612900" imgH="596900" progId="Equation.DSMT4">
                  <p:embed/>
                </p:oleObj>
              </mc:Choice>
              <mc:Fallback>
                <p:oleObj name="Equation" r:id="rId3" imgW="1612900" imgH="596900" progId="Equation.DSMT4">
                  <p:embed/>
                  <p:pic>
                    <p:nvPicPr>
                      <p:cNvPr id="0" name="图片 12195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9316" y="729253"/>
                        <a:ext cx="3008788" cy="1110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278" name="Text Box 222"/>
          <p:cNvSpPr txBox="1">
            <a:spLocks noChangeArrowheads="1"/>
          </p:cNvSpPr>
          <p:nvPr/>
        </p:nvSpPr>
        <p:spPr bwMode="auto">
          <a:xfrm>
            <a:off x="395288" y="1940197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解：</a:t>
            </a:r>
          </a:p>
        </p:txBody>
      </p:sp>
      <p:sp>
        <p:nvSpPr>
          <p:cNvPr id="45279" name="Text Box 223"/>
          <p:cNvSpPr txBox="1">
            <a:spLocks noChangeArrowheads="1"/>
          </p:cNvSpPr>
          <p:nvPr/>
        </p:nvSpPr>
        <p:spPr bwMode="auto">
          <a:xfrm>
            <a:off x="1042988" y="1914797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记</a:t>
            </a:r>
          </a:p>
        </p:txBody>
      </p:sp>
      <p:graphicFrame>
        <p:nvGraphicFramePr>
          <p:cNvPr id="45280" name="Object 224"/>
          <p:cNvGraphicFramePr>
            <a:graphicFrameLocks noChangeAspect="1"/>
          </p:cNvGraphicFramePr>
          <p:nvPr/>
        </p:nvGraphicFramePr>
        <p:xfrm>
          <a:off x="1547813" y="1698897"/>
          <a:ext cx="2160587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93" name="Equation" r:id="rId5" imgW="1320800" imgH="596900" progId="Equation.DSMT4">
                  <p:embed/>
                </p:oleObj>
              </mc:Choice>
              <mc:Fallback>
                <p:oleObj name="Equation" r:id="rId5" imgW="1320800" imgH="596900" progId="Equation.DSMT4">
                  <p:embed/>
                  <p:pic>
                    <p:nvPicPr>
                      <p:cNvPr id="0" name="图片 12195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698897"/>
                        <a:ext cx="2160587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281" name="Text Box 225"/>
          <p:cNvSpPr txBox="1">
            <a:spLocks noChangeArrowheads="1"/>
          </p:cNvSpPr>
          <p:nvPr/>
        </p:nvSpPr>
        <p:spPr bwMode="auto">
          <a:xfrm>
            <a:off x="3779838" y="1914797"/>
            <a:ext cx="647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</a:p>
        </p:txBody>
      </p:sp>
      <p:graphicFrame>
        <p:nvGraphicFramePr>
          <p:cNvPr id="45282" name="Object 226"/>
          <p:cNvGraphicFramePr>
            <a:graphicFrameLocks noChangeAspect="1"/>
          </p:cNvGraphicFramePr>
          <p:nvPr/>
        </p:nvGraphicFramePr>
        <p:xfrm>
          <a:off x="4254500" y="1698897"/>
          <a:ext cx="254952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94" name="Equation" r:id="rId7" imgW="1562100" imgH="596900" progId="Equation.DSMT4">
                  <p:embed/>
                </p:oleObj>
              </mc:Choice>
              <mc:Fallback>
                <p:oleObj name="Equation" r:id="rId7" imgW="1562100" imgH="596900" progId="Equation.DSMT4">
                  <p:embed/>
                  <p:pic>
                    <p:nvPicPr>
                      <p:cNvPr id="0" name="图片 12195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1698897"/>
                        <a:ext cx="2549525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83" name="Object 227"/>
          <p:cNvGraphicFramePr>
            <a:graphicFrameLocks noChangeAspect="1"/>
          </p:cNvGraphicFramePr>
          <p:nvPr/>
        </p:nvGraphicFramePr>
        <p:xfrm>
          <a:off x="6804025" y="2059260"/>
          <a:ext cx="144145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95" name="Equation" r:id="rId9" imgW="876300" imgH="266700" progId="Equation.DSMT4">
                  <p:embed/>
                </p:oleObj>
              </mc:Choice>
              <mc:Fallback>
                <p:oleObj name="Equation" r:id="rId9" imgW="876300" imgH="266700" progId="Equation.DSMT4">
                  <p:embed/>
                  <p:pic>
                    <p:nvPicPr>
                      <p:cNvPr id="0" name="图片 12195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2059260"/>
                        <a:ext cx="144145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284" name="Text Box 228"/>
          <p:cNvSpPr txBox="1">
            <a:spLocks noChangeArrowheads="1"/>
          </p:cNvSpPr>
          <p:nvPr/>
        </p:nvSpPr>
        <p:spPr bwMode="auto">
          <a:xfrm>
            <a:off x="468313" y="2994297"/>
            <a:ext cx="1943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于是有</a:t>
            </a:r>
          </a:p>
        </p:txBody>
      </p:sp>
      <p:graphicFrame>
        <p:nvGraphicFramePr>
          <p:cNvPr id="45285" name="Object 229"/>
          <p:cNvGraphicFramePr>
            <a:graphicFrameLocks noChangeAspect="1"/>
          </p:cNvGraphicFramePr>
          <p:nvPr/>
        </p:nvGraphicFramePr>
        <p:xfrm>
          <a:off x="3781425" y="2706960"/>
          <a:ext cx="1023938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96" name="Equation" r:id="rId11" imgW="622300" imgH="596900" progId="Equation.DSMT4">
                  <p:embed/>
                </p:oleObj>
              </mc:Choice>
              <mc:Fallback>
                <p:oleObj name="Equation" r:id="rId11" imgW="622300" imgH="596900" progId="Equation.DSMT4">
                  <p:embed/>
                  <p:pic>
                    <p:nvPicPr>
                      <p:cNvPr id="0" name="图片 12195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1425" y="2706960"/>
                        <a:ext cx="1023938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86" name="Object 230"/>
          <p:cNvGraphicFramePr>
            <a:graphicFrameLocks noChangeAspect="1"/>
          </p:cNvGraphicFramePr>
          <p:nvPr/>
        </p:nvGraphicFramePr>
        <p:xfrm>
          <a:off x="1619250" y="2706960"/>
          <a:ext cx="2241550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97" name="Equation" r:id="rId13" imgW="1371600" imgH="622300" progId="Equation.DSMT4">
                  <p:embed/>
                </p:oleObj>
              </mc:Choice>
              <mc:Fallback>
                <p:oleObj name="Equation" r:id="rId13" imgW="1371600" imgH="622300" progId="Equation.DSMT4">
                  <p:embed/>
                  <p:pic>
                    <p:nvPicPr>
                      <p:cNvPr id="0" name="图片 12195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706960"/>
                        <a:ext cx="2241550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87" name="Object 231"/>
          <p:cNvGraphicFramePr>
            <a:graphicFrameLocks noChangeAspect="1"/>
          </p:cNvGraphicFramePr>
          <p:nvPr/>
        </p:nvGraphicFramePr>
        <p:xfrm>
          <a:off x="4725988" y="2706960"/>
          <a:ext cx="4040187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98" name="Equation" r:id="rId15" imgW="2476500" imgH="571500" progId="Equation.DSMT4">
                  <p:embed/>
                </p:oleObj>
              </mc:Choice>
              <mc:Fallback>
                <p:oleObj name="Equation" r:id="rId15" imgW="2476500" imgH="571500" progId="Equation.DSMT4">
                  <p:embed/>
                  <p:pic>
                    <p:nvPicPr>
                      <p:cNvPr id="0" name="图片 12195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5988" y="2706960"/>
                        <a:ext cx="4040187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288" name="Text Box 232"/>
          <p:cNvSpPr txBox="1">
            <a:spLocks noChangeArrowheads="1"/>
          </p:cNvSpPr>
          <p:nvPr/>
        </p:nvSpPr>
        <p:spPr bwMode="auto">
          <a:xfrm>
            <a:off x="323850" y="3996010"/>
            <a:ext cx="3455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由定积分估值定理知</a:t>
            </a:r>
          </a:p>
        </p:txBody>
      </p:sp>
      <p:graphicFrame>
        <p:nvGraphicFramePr>
          <p:cNvPr id="45289" name="Object 233"/>
          <p:cNvGraphicFramePr>
            <a:graphicFrameLocks noChangeAspect="1"/>
          </p:cNvGraphicFramePr>
          <p:nvPr/>
        </p:nvGraphicFramePr>
        <p:xfrm>
          <a:off x="5867400" y="3713435"/>
          <a:ext cx="21018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99" name="Equation" r:id="rId17" imgW="1231900" imgH="596900" progId="Equation.DSMT4">
                  <p:embed/>
                </p:oleObj>
              </mc:Choice>
              <mc:Fallback>
                <p:oleObj name="Equation" r:id="rId17" imgW="1231900" imgH="596900" progId="Equation.DSMT4">
                  <p:embed/>
                  <p:pic>
                    <p:nvPicPr>
                      <p:cNvPr id="0" name="图片 12196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713435"/>
                        <a:ext cx="210185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90" name="Object 234"/>
          <p:cNvGraphicFramePr>
            <a:graphicFrameLocks noChangeAspect="1"/>
          </p:cNvGraphicFramePr>
          <p:nvPr/>
        </p:nvGraphicFramePr>
        <p:xfrm>
          <a:off x="3635375" y="3708672"/>
          <a:ext cx="2160588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00" name="Equation" r:id="rId19" imgW="1333500" imgH="622300" progId="Equation.DSMT4">
                  <p:embed/>
                </p:oleObj>
              </mc:Choice>
              <mc:Fallback>
                <p:oleObj name="Equation" r:id="rId19" imgW="1333500" imgH="622300" progId="Equation.DSMT4">
                  <p:embed/>
                  <p:pic>
                    <p:nvPicPr>
                      <p:cNvPr id="0" name="图片 12196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708672"/>
                        <a:ext cx="2160588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91" name="Object 235"/>
          <p:cNvGraphicFramePr>
            <a:graphicFrameLocks noChangeAspect="1"/>
          </p:cNvGraphicFramePr>
          <p:nvPr/>
        </p:nvGraphicFramePr>
        <p:xfrm>
          <a:off x="8027988" y="3713435"/>
          <a:ext cx="903287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01" name="Equation" r:id="rId21" imgW="558800" imgH="457200" progId="Equation.DSMT4">
                  <p:embed/>
                </p:oleObj>
              </mc:Choice>
              <mc:Fallback>
                <p:oleObj name="Equation" r:id="rId21" imgW="558800" imgH="457200" progId="Equation.DSMT4">
                  <p:embed/>
                  <p:pic>
                    <p:nvPicPr>
                      <p:cNvPr id="0" name="图片 12196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988" y="3713435"/>
                        <a:ext cx="903287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292" name="Text Box 236"/>
          <p:cNvSpPr txBox="1">
            <a:spLocks noChangeArrowheads="1"/>
          </p:cNvSpPr>
          <p:nvPr/>
        </p:nvSpPr>
        <p:spPr bwMode="auto">
          <a:xfrm>
            <a:off x="539750" y="5005660"/>
            <a:ext cx="1943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因</a:t>
            </a:r>
          </a:p>
        </p:txBody>
      </p:sp>
      <p:graphicFrame>
        <p:nvGraphicFramePr>
          <p:cNvPr id="45293" name="Object 237"/>
          <p:cNvGraphicFramePr>
            <a:graphicFrameLocks noChangeAspect="1"/>
          </p:cNvGraphicFramePr>
          <p:nvPr/>
        </p:nvGraphicFramePr>
        <p:xfrm>
          <a:off x="1042988" y="4789760"/>
          <a:ext cx="432117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02" name="Equation" r:id="rId23" imgW="2679700" imgH="622300" progId="Equation.DSMT4">
                  <p:embed/>
                </p:oleObj>
              </mc:Choice>
              <mc:Fallback>
                <p:oleObj name="Equation" r:id="rId23" imgW="2679700" imgH="622300" progId="Equation.DSMT4">
                  <p:embed/>
                  <p:pic>
                    <p:nvPicPr>
                      <p:cNvPr id="0" name="图片 12196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789760"/>
                        <a:ext cx="4321175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294" name="Text Box 238"/>
          <p:cNvSpPr txBox="1">
            <a:spLocks noChangeArrowheads="1"/>
          </p:cNvSpPr>
          <p:nvPr/>
        </p:nvSpPr>
        <p:spPr bwMode="auto">
          <a:xfrm>
            <a:off x="5435600" y="5005660"/>
            <a:ext cx="2881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由夹逼定理得</a:t>
            </a:r>
          </a:p>
        </p:txBody>
      </p:sp>
      <p:graphicFrame>
        <p:nvGraphicFramePr>
          <p:cNvPr id="45295" name="Object 239"/>
          <p:cNvGraphicFramePr>
            <a:graphicFrameLocks noChangeAspect="1"/>
          </p:cNvGraphicFramePr>
          <p:nvPr/>
        </p:nvGraphicFramePr>
        <p:xfrm>
          <a:off x="2671763" y="5659710"/>
          <a:ext cx="30226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03" name="Equation" r:id="rId25" imgW="1778000" imgH="596900" progId="Equation.DSMT4">
                  <p:embed/>
                </p:oleObj>
              </mc:Choice>
              <mc:Fallback>
                <p:oleObj name="Equation" r:id="rId25" imgW="1778000" imgH="596900" progId="Equation.DSMT4">
                  <p:embed/>
                  <p:pic>
                    <p:nvPicPr>
                      <p:cNvPr id="0" name="图片 12196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5659710"/>
                        <a:ext cx="302260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5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5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5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5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5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5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5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5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5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5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5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76" grpId="0"/>
      <p:bldP spid="45278" grpId="0"/>
      <p:bldP spid="45279" grpId="0"/>
      <p:bldP spid="45281" grpId="0"/>
      <p:bldP spid="45284" grpId="0"/>
      <p:bldP spid="45288" grpId="0"/>
      <p:bldP spid="45292" grpId="0"/>
      <p:bldP spid="4529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62" name="Rectangle 14"/>
          <p:cNvSpPr>
            <a:spLocks noChangeArrowheads="1"/>
          </p:cNvSpPr>
          <p:nvPr/>
        </p:nvSpPr>
        <p:spPr bwMode="auto">
          <a:xfrm>
            <a:off x="467171" y="943000"/>
            <a:ext cx="20875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80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证明</a:t>
            </a:r>
          </a:p>
        </p:txBody>
      </p:sp>
      <p:graphicFrame>
        <p:nvGraphicFramePr>
          <p:cNvPr id="53263" name="Object 15"/>
          <p:cNvGraphicFramePr>
            <a:graphicFrameLocks noChangeAspect="1"/>
          </p:cNvGraphicFramePr>
          <p:nvPr/>
        </p:nvGraphicFramePr>
        <p:xfrm>
          <a:off x="2035125" y="759068"/>
          <a:ext cx="3833019" cy="1157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4" name="Equation" r:id="rId3" imgW="2133600" imgH="647700" progId="Equation.DSMT4">
                  <p:embed/>
                </p:oleObj>
              </mc:Choice>
              <mc:Fallback>
                <p:oleObj name="Equation" r:id="rId3" imgW="2133600" imgH="647700" progId="Equation.DSMT4">
                  <p:embed/>
                  <p:pic>
                    <p:nvPicPr>
                      <p:cNvPr id="0" name="图片 12296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125" y="759068"/>
                        <a:ext cx="3833019" cy="11577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4" name="Text Box 16"/>
          <p:cNvSpPr txBox="1">
            <a:spLocks noChangeArrowheads="1"/>
          </p:cNvSpPr>
          <p:nvPr/>
        </p:nvSpPr>
        <p:spPr bwMode="auto">
          <a:xfrm>
            <a:off x="538609" y="2013867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证：</a:t>
            </a:r>
          </a:p>
        </p:txBody>
      </p:sp>
      <p:sp>
        <p:nvSpPr>
          <p:cNvPr id="53265" name="Text Box 17"/>
          <p:cNvSpPr txBox="1">
            <a:spLocks noChangeArrowheads="1"/>
          </p:cNvSpPr>
          <p:nvPr/>
        </p:nvSpPr>
        <p:spPr bwMode="auto">
          <a:xfrm>
            <a:off x="1186309" y="1988467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记</a:t>
            </a:r>
          </a:p>
        </p:txBody>
      </p:sp>
      <p:graphicFrame>
        <p:nvGraphicFramePr>
          <p:cNvPr id="53266" name="Object 18"/>
          <p:cNvGraphicFramePr>
            <a:graphicFrameLocks noChangeAspect="1"/>
          </p:cNvGraphicFramePr>
          <p:nvPr/>
        </p:nvGraphicFramePr>
        <p:xfrm>
          <a:off x="1718121" y="1844005"/>
          <a:ext cx="3876675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5" name="Equation" r:id="rId5" imgW="2374900" imgH="558800" progId="Equation.DSMT4">
                  <p:embed/>
                </p:oleObj>
              </mc:Choice>
              <mc:Fallback>
                <p:oleObj name="Equation" r:id="rId5" imgW="2374900" imgH="558800" progId="Equation.DSMT4">
                  <p:embed/>
                  <p:pic>
                    <p:nvPicPr>
                      <p:cNvPr id="0" name="图片 12296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8121" y="1844005"/>
                        <a:ext cx="3876675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7" name="Text Box 19"/>
          <p:cNvSpPr txBox="1">
            <a:spLocks noChangeArrowheads="1"/>
          </p:cNvSpPr>
          <p:nvPr/>
        </p:nvSpPr>
        <p:spPr bwMode="auto">
          <a:xfrm>
            <a:off x="1186309" y="2780630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</a:p>
        </p:txBody>
      </p:sp>
      <p:graphicFrame>
        <p:nvGraphicFramePr>
          <p:cNvPr id="53268" name="Object 20"/>
          <p:cNvGraphicFramePr>
            <a:graphicFrameLocks noChangeAspect="1"/>
          </p:cNvGraphicFramePr>
          <p:nvPr/>
        </p:nvGraphicFramePr>
        <p:xfrm>
          <a:off x="1619696" y="2780630"/>
          <a:ext cx="26574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6" name="Equation" r:id="rId7" imgW="1625600" imgH="342900" progId="Equation.DSMT4">
                  <p:embed/>
                </p:oleObj>
              </mc:Choice>
              <mc:Fallback>
                <p:oleObj name="Equation" r:id="rId7" imgW="1625600" imgH="342900" progId="Equation.DSMT4">
                  <p:embed/>
                  <p:pic>
                    <p:nvPicPr>
                      <p:cNvPr id="0" name="图片 12296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96" y="2780630"/>
                        <a:ext cx="265747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9" name="Text Box 21"/>
          <p:cNvSpPr txBox="1">
            <a:spLocks noChangeArrowheads="1"/>
          </p:cNvSpPr>
          <p:nvPr/>
        </p:nvSpPr>
        <p:spPr bwMode="auto">
          <a:xfrm>
            <a:off x="4283521" y="2852067"/>
            <a:ext cx="2447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得驻点</a:t>
            </a:r>
          </a:p>
        </p:txBody>
      </p:sp>
      <p:graphicFrame>
        <p:nvGraphicFramePr>
          <p:cNvPr id="53270" name="Object 22"/>
          <p:cNvGraphicFramePr>
            <a:graphicFrameLocks noChangeAspect="1"/>
          </p:cNvGraphicFramePr>
          <p:nvPr/>
        </p:nvGraphicFramePr>
        <p:xfrm>
          <a:off x="5651946" y="2894930"/>
          <a:ext cx="77470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7" name="Equation" r:id="rId9" imgW="469900" imgH="241300" progId="Equation.DSMT4">
                  <p:embed/>
                </p:oleObj>
              </mc:Choice>
              <mc:Fallback>
                <p:oleObj name="Equation" r:id="rId9" imgW="469900" imgH="241300" progId="Equation.DSMT4">
                  <p:embed/>
                  <p:pic>
                    <p:nvPicPr>
                      <p:cNvPr id="0" name="图片 12296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946" y="2894930"/>
                        <a:ext cx="774700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71" name="Text Box 23"/>
          <p:cNvSpPr txBox="1">
            <a:spLocks noChangeArrowheads="1"/>
          </p:cNvSpPr>
          <p:nvPr/>
        </p:nvSpPr>
        <p:spPr bwMode="auto">
          <a:xfrm>
            <a:off x="467544" y="3501355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因</a:t>
            </a:r>
          </a:p>
        </p:txBody>
      </p:sp>
      <p:graphicFrame>
        <p:nvGraphicFramePr>
          <p:cNvPr id="53272" name="Object 24"/>
          <p:cNvGraphicFramePr>
            <a:graphicFrameLocks noChangeAspect="1"/>
          </p:cNvGraphicFramePr>
          <p:nvPr/>
        </p:nvGraphicFramePr>
        <p:xfrm>
          <a:off x="972369" y="3283867"/>
          <a:ext cx="3376612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8" name="Equation" r:id="rId11" imgW="2070100" imgH="609600" progId="Equation.DSMT4">
                  <p:embed/>
                </p:oleObj>
              </mc:Choice>
              <mc:Fallback>
                <p:oleObj name="Equation" r:id="rId11" imgW="2070100" imgH="609600" progId="Equation.DSMT4">
                  <p:embed/>
                  <p:pic>
                    <p:nvPicPr>
                      <p:cNvPr id="0" name="图片 12296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369" y="3283867"/>
                        <a:ext cx="3376612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73" name="Text Box 25"/>
          <p:cNvSpPr txBox="1">
            <a:spLocks noChangeArrowheads="1"/>
          </p:cNvSpPr>
          <p:nvPr/>
        </p:nvSpPr>
        <p:spPr bwMode="auto">
          <a:xfrm>
            <a:off x="4283894" y="3572792"/>
            <a:ext cx="41413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比较知        的最大值为</a:t>
            </a:r>
          </a:p>
        </p:txBody>
      </p:sp>
      <p:graphicFrame>
        <p:nvGraphicFramePr>
          <p:cNvPr id="53274" name="Object 26"/>
          <p:cNvGraphicFramePr>
            <a:graphicFrameLocks noChangeAspect="1"/>
          </p:cNvGraphicFramePr>
          <p:nvPr/>
        </p:nvGraphicFramePr>
        <p:xfrm>
          <a:off x="5626919" y="3631530"/>
          <a:ext cx="7461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9" name="Equation" r:id="rId13" imgW="457200" imgH="266700" progId="Equation.DSMT4">
                  <p:embed/>
                </p:oleObj>
              </mc:Choice>
              <mc:Fallback>
                <p:oleObj name="Equation" r:id="rId13" imgW="457200" imgH="266700" progId="Equation.DSMT4">
                  <p:embed/>
                  <p:pic>
                    <p:nvPicPr>
                      <p:cNvPr id="0" name="图片 12296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919" y="3631530"/>
                        <a:ext cx="7461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5" name="Object 27"/>
          <p:cNvGraphicFramePr>
            <a:graphicFrameLocks noChangeAspect="1"/>
          </p:cNvGraphicFramePr>
          <p:nvPr/>
        </p:nvGraphicFramePr>
        <p:xfrm>
          <a:off x="538609" y="4445917"/>
          <a:ext cx="11620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0" name="Equation" r:id="rId15" imgW="711200" imgH="266700" progId="Equation.DSMT4">
                  <p:embed/>
                </p:oleObj>
              </mc:Choice>
              <mc:Fallback>
                <p:oleObj name="Equation" r:id="rId15" imgW="711200" imgH="266700" progId="Equation.DSMT4">
                  <p:embed/>
                  <p:pic>
                    <p:nvPicPr>
                      <p:cNvPr id="0" name="图片 12296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609" y="4445917"/>
                        <a:ext cx="11620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76" name="Text Box 28"/>
          <p:cNvSpPr txBox="1">
            <a:spLocks noChangeArrowheads="1"/>
          </p:cNvSpPr>
          <p:nvPr/>
        </p:nvSpPr>
        <p:spPr bwMode="auto">
          <a:xfrm>
            <a:off x="1691134" y="4374480"/>
            <a:ext cx="38877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最小值为</a:t>
            </a:r>
          </a:p>
        </p:txBody>
      </p:sp>
      <p:graphicFrame>
        <p:nvGraphicFramePr>
          <p:cNvPr id="53277" name="Object 29"/>
          <p:cNvGraphicFramePr>
            <a:graphicFrameLocks noChangeAspect="1"/>
          </p:cNvGraphicFramePr>
          <p:nvPr/>
        </p:nvGraphicFramePr>
        <p:xfrm>
          <a:off x="3419921" y="4156992"/>
          <a:ext cx="213042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1" name="Equation" r:id="rId17" imgW="1308100" imgH="609600" progId="Equation.DSMT4">
                  <p:embed/>
                </p:oleObj>
              </mc:Choice>
              <mc:Fallback>
                <p:oleObj name="Equation" r:id="rId17" imgW="1308100" imgH="609600" progId="Equation.DSMT4">
                  <p:embed/>
                  <p:pic>
                    <p:nvPicPr>
                      <p:cNvPr id="0" name="图片 12296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921" y="4156992"/>
                        <a:ext cx="2130425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78" name="Text Box 30"/>
          <p:cNvSpPr txBox="1">
            <a:spLocks noChangeArrowheads="1"/>
          </p:cNvSpPr>
          <p:nvPr/>
        </p:nvSpPr>
        <p:spPr bwMode="auto">
          <a:xfrm>
            <a:off x="5578921" y="4374480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</a:p>
        </p:txBody>
      </p:sp>
      <p:graphicFrame>
        <p:nvGraphicFramePr>
          <p:cNvPr id="53279" name="Object 31"/>
          <p:cNvGraphicFramePr>
            <a:graphicFrameLocks noChangeAspect="1"/>
          </p:cNvGraphicFramePr>
          <p:nvPr/>
        </p:nvGraphicFramePr>
        <p:xfrm>
          <a:off x="2483296" y="4977730"/>
          <a:ext cx="409892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2" name="Equation" r:id="rId19" imgW="2501900" imgH="596900" progId="Equation.DSMT4">
                  <p:embed/>
                </p:oleObj>
              </mc:Choice>
              <mc:Fallback>
                <p:oleObj name="Equation" r:id="rId19" imgW="2501900" imgH="596900" progId="Equation.DSMT4">
                  <p:embed/>
                  <p:pic>
                    <p:nvPicPr>
                      <p:cNvPr id="0" name="图片 12296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296" y="4977730"/>
                        <a:ext cx="4098925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80" name="Text Box 32"/>
          <p:cNvSpPr txBox="1">
            <a:spLocks noChangeArrowheads="1"/>
          </p:cNvSpPr>
          <p:nvPr/>
        </p:nvSpPr>
        <p:spPr bwMode="auto">
          <a:xfrm>
            <a:off x="394146" y="5905326"/>
            <a:ext cx="4103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由定积分估值定理知</a:t>
            </a:r>
          </a:p>
        </p:txBody>
      </p:sp>
      <p:graphicFrame>
        <p:nvGraphicFramePr>
          <p:cNvPr id="53281" name="Object 33"/>
          <p:cNvGraphicFramePr>
            <a:graphicFrameLocks noChangeAspect="1"/>
          </p:cNvGraphicFramePr>
          <p:nvPr/>
        </p:nvGraphicFramePr>
        <p:xfrm>
          <a:off x="3778696" y="5760864"/>
          <a:ext cx="3484563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3" name="Equation" r:id="rId21" imgW="2133600" imgH="647700" progId="Equation.DSMT4">
                  <p:embed/>
                </p:oleObj>
              </mc:Choice>
              <mc:Fallback>
                <p:oleObj name="Equation" r:id="rId21" imgW="2133600" imgH="647700" progId="Equation.DSMT4">
                  <p:embed/>
                  <p:pic>
                    <p:nvPicPr>
                      <p:cNvPr id="0" name="图片 12297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696" y="5760864"/>
                        <a:ext cx="3484563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3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3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3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3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3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3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3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3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3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64" grpId="0"/>
      <p:bldP spid="53265" grpId="0"/>
      <p:bldP spid="53267" grpId="0"/>
      <p:bldP spid="53269" grpId="0"/>
      <p:bldP spid="53271" grpId="0"/>
      <p:bldP spid="53273" grpId="0"/>
      <p:bldP spid="53276" grpId="0"/>
      <p:bldP spid="53278" grpId="0"/>
      <p:bldP spid="5328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77" name="Text Box 97"/>
          <p:cNvSpPr txBox="1">
            <a:spLocks noChangeArrowheads="1"/>
          </p:cNvSpPr>
          <p:nvPr/>
        </p:nvSpPr>
        <p:spPr bwMode="auto">
          <a:xfrm>
            <a:off x="755600" y="836712"/>
            <a:ext cx="502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变限积分函数求导数</a:t>
            </a:r>
          </a:p>
        </p:txBody>
      </p:sp>
      <p:sp>
        <p:nvSpPr>
          <p:cNvPr id="46178" name="Text Box 98"/>
          <p:cNvSpPr txBox="1">
            <a:spLocks noChangeArrowheads="1"/>
          </p:cNvSpPr>
          <p:nvPr/>
        </p:nvSpPr>
        <p:spPr bwMode="auto">
          <a:xfrm>
            <a:off x="755600" y="1469901"/>
            <a:ext cx="6480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用变限积分函数证明有关中值问题</a:t>
            </a:r>
          </a:p>
        </p:txBody>
      </p:sp>
      <p:sp>
        <p:nvSpPr>
          <p:cNvPr id="46179" name="Rectangle 99"/>
          <p:cNvSpPr>
            <a:spLocks noChangeArrowheads="1"/>
          </p:cNvSpPr>
          <p:nvPr/>
        </p:nvSpPr>
        <p:spPr bwMode="auto">
          <a:xfrm>
            <a:off x="611137" y="2204914"/>
            <a:ext cx="10080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80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endParaRPr lang="en-US" altLang="zh-CN" sz="2800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180" name="Text Box 100"/>
          <p:cNvSpPr txBox="1">
            <a:spLocks noChangeArrowheads="1"/>
          </p:cNvSpPr>
          <p:nvPr/>
        </p:nvSpPr>
        <p:spPr bwMode="auto">
          <a:xfrm>
            <a:off x="1474737" y="2276351"/>
            <a:ext cx="2305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求极限</a:t>
            </a:r>
          </a:p>
        </p:txBody>
      </p:sp>
      <p:graphicFrame>
        <p:nvGraphicFramePr>
          <p:cNvPr id="46181" name="Object 101"/>
          <p:cNvGraphicFramePr>
            <a:graphicFrameLocks noChangeAspect="1"/>
          </p:cNvGraphicFramePr>
          <p:nvPr/>
        </p:nvGraphicFramePr>
        <p:xfrm>
          <a:off x="2768589" y="2022328"/>
          <a:ext cx="3747627" cy="1043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63" name="Equation" r:id="rId3" imgW="1892300" imgH="520700" progId="Equation.DSMT4">
                  <p:embed/>
                </p:oleObj>
              </mc:Choice>
              <mc:Fallback>
                <p:oleObj name="Equation" r:id="rId3" imgW="1892300" imgH="520700" progId="Equation.DSMT4">
                  <p:embed/>
                  <p:pic>
                    <p:nvPicPr>
                      <p:cNvPr id="0" name="图片 12394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589" y="2022328"/>
                        <a:ext cx="3747627" cy="10430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82" name="Rectangle 102"/>
          <p:cNvSpPr>
            <a:spLocks noChangeArrowheads="1"/>
          </p:cNvSpPr>
          <p:nvPr/>
        </p:nvSpPr>
        <p:spPr bwMode="auto">
          <a:xfrm>
            <a:off x="611137" y="3410669"/>
            <a:ext cx="10080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8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lang="en-US" altLang="zh-CN" sz="28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</p:txBody>
      </p:sp>
      <p:graphicFrame>
        <p:nvGraphicFramePr>
          <p:cNvPr id="46183" name="Object 103"/>
          <p:cNvGraphicFramePr>
            <a:graphicFrameLocks noChangeAspect="1"/>
          </p:cNvGraphicFramePr>
          <p:nvPr/>
        </p:nvGraphicFramePr>
        <p:xfrm>
          <a:off x="7092900" y="3309069"/>
          <a:ext cx="38735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64" name="Equation" r:id="rId5" imgW="4267200" imgH="9448800" progId="Equation.DSMT4">
                  <p:embed/>
                </p:oleObj>
              </mc:Choice>
              <mc:Fallback>
                <p:oleObj name="Equation" r:id="rId5" imgW="4267200" imgH="9448800" progId="Equation.DSMT4">
                  <p:embed/>
                  <p:pic>
                    <p:nvPicPr>
                      <p:cNvPr id="0" name="图片 12394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00" y="3309069"/>
                        <a:ext cx="38735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84" name="Text Box 104"/>
          <p:cNvSpPr txBox="1">
            <a:spLocks noChangeArrowheads="1"/>
          </p:cNvSpPr>
          <p:nvPr/>
        </p:nvSpPr>
        <p:spPr bwMode="auto">
          <a:xfrm>
            <a:off x="6803404" y="3376687"/>
            <a:ext cx="1296988" cy="792162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</a:p>
        </p:txBody>
      </p:sp>
      <p:sp>
        <p:nvSpPr>
          <p:cNvPr id="46185" name="Text Box 105"/>
          <p:cNvSpPr txBox="1">
            <a:spLocks noChangeArrowheads="1"/>
          </p:cNvSpPr>
          <p:nvPr/>
        </p:nvSpPr>
        <p:spPr bwMode="auto">
          <a:xfrm>
            <a:off x="1330275" y="3482107"/>
            <a:ext cx="1152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原式</a:t>
            </a:r>
          </a:p>
        </p:txBody>
      </p:sp>
      <p:graphicFrame>
        <p:nvGraphicFramePr>
          <p:cNvPr id="46186" name="Object 106"/>
          <p:cNvGraphicFramePr>
            <a:graphicFrameLocks noChangeAspect="1"/>
          </p:cNvGraphicFramePr>
          <p:nvPr/>
        </p:nvGraphicFramePr>
        <p:xfrm>
          <a:off x="2122437" y="3099519"/>
          <a:ext cx="2709863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65" name="Equation" r:id="rId7" imgW="1663700" imgH="698500" progId="Equation.DSMT4">
                  <p:embed/>
                </p:oleObj>
              </mc:Choice>
              <mc:Fallback>
                <p:oleObj name="Equation" r:id="rId7" imgW="1663700" imgH="698500" progId="Equation.DSMT4">
                  <p:embed/>
                  <p:pic>
                    <p:nvPicPr>
                      <p:cNvPr id="0" name="图片 12394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37" y="3099519"/>
                        <a:ext cx="2709863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87" name="Line 107"/>
          <p:cNvSpPr>
            <a:spLocks noChangeShapeType="1"/>
          </p:cNvSpPr>
          <p:nvPr/>
        </p:nvSpPr>
        <p:spPr bwMode="auto">
          <a:xfrm flipV="1">
            <a:off x="5003750" y="3736107"/>
            <a:ext cx="1800225" cy="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6188" name="Object 108"/>
          <p:cNvGraphicFramePr>
            <a:graphicFrameLocks noChangeAspect="1"/>
          </p:cNvGraphicFramePr>
          <p:nvPr/>
        </p:nvGraphicFramePr>
        <p:xfrm>
          <a:off x="2122437" y="4385394"/>
          <a:ext cx="2406650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66" name="Equation" r:id="rId9" imgW="1473200" imgH="647700" progId="Equation.DSMT4">
                  <p:embed/>
                </p:oleObj>
              </mc:Choice>
              <mc:Fallback>
                <p:oleObj name="Equation" r:id="rId9" imgW="1473200" imgH="647700" progId="Equation.DSMT4">
                  <p:embed/>
                  <p:pic>
                    <p:nvPicPr>
                      <p:cNvPr id="0" name="图片 12394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37" y="4385394"/>
                        <a:ext cx="2406650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9" name="Object 109"/>
          <p:cNvGraphicFramePr>
            <a:graphicFrameLocks noChangeAspect="1"/>
          </p:cNvGraphicFramePr>
          <p:nvPr/>
        </p:nvGraphicFramePr>
        <p:xfrm>
          <a:off x="2092275" y="5606182"/>
          <a:ext cx="2322512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67" name="Equation" r:id="rId11" imgW="1422400" imgH="558800" progId="Equation.DSMT4">
                  <p:embed/>
                </p:oleObj>
              </mc:Choice>
              <mc:Fallback>
                <p:oleObj name="Equation" r:id="rId11" imgW="1422400" imgH="558800" progId="Equation.DSMT4">
                  <p:embed/>
                  <p:pic>
                    <p:nvPicPr>
                      <p:cNvPr id="0" name="图片 12394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275" y="5606182"/>
                        <a:ext cx="2322512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6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6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77" grpId="0"/>
      <p:bldP spid="46178" grpId="0"/>
      <p:bldP spid="46179" grpId="0"/>
      <p:bldP spid="46180" grpId="0"/>
      <p:bldP spid="46182" grpId="0"/>
      <p:bldP spid="46184" grpId="0" animBg="1"/>
      <p:bldP spid="46185" grpId="0"/>
      <p:bldP spid="4618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49" name="Text Box 45"/>
          <p:cNvSpPr txBox="1">
            <a:spLocks noChangeArrowheads="1"/>
          </p:cNvSpPr>
          <p:nvPr/>
        </p:nvSpPr>
        <p:spPr bwMode="auto">
          <a:xfrm>
            <a:off x="707281" y="989310"/>
            <a:ext cx="23749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设函数</a:t>
            </a:r>
          </a:p>
        </p:txBody>
      </p:sp>
      <p:graphicFrame>
        <p:nvGraphicFramePr>
          <p:cNvPr id="47150" name="Object 46"/>
          <p:cNvGraphicFramePr>
            <a:graphicFrameLocks noChangeAspect="1"/>
          </p:cNvGraphicFramePr>
          <p:nvPr/>
        </p:nvGraphicFramePr>
        <p:xfrm>
          <a:off x="2651968" y="989310"/>
          <a:ext cx="7207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46" name="公式" r:id="rId3" imgW="457200" imgH="266700" progId="Equation.3">
                  <p:embed/>
                </p:oleObj>
              </mc:Choice>
              <mc:Fallback>
                <p:oleObj name="公式" r:id="rId3" imgW="457200" imgH="266700" progId="Equation.3">
                  <p:embed/>
                  <p:pic>
                    <p:nvPicPr>
                      <p:cNvPr id="0" name="图片 1250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968" y="989310"/>
                        <a:ext cx="7207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51" name="Text Box 47"/>
          <p:cNvSpPr txBox="1">
            <a:spLocks noChangeArrowheads="1"/>
          </p:cNvSpPr>
          <p:nvPr/>
        </p:nvSpPr>
        <p:spPr bwMode="auto">
          <a:xfrm>
            <a:off x="3372693" y="989310"/>
            <a:ext cx="1511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连续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</a:p>
        </p:txBody>
      </p:sp>
      <p:graphicFrame>
        <p:nvGraphicFramePr>
          <p:cNvPr id="47152" name="Object 48"/>
          <p:cNvGraphicFramePr>
            <a:graphicFrameLocks noChangeAspect="1"/>
          </p:cNvGraphicFramePr>
          <p:nvPr/>
        </p:nvGraphicFramePr>
        <p:xfrm>
          <a:off x="4630971" y="771803"/>
          <a:ext cx="2871554" cy="929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47" name="公式" r:id="rId5" imgW="1536700" imgH="520700" progId="Equation.3">
                  <p:embed/>
                </p:oleObj>
              </mc:Choice>
              <mc:Fallback>
                <p:oleObj name="公式" r:id="rId5" imgW="1536700" imgH="520700" progId="Equation.3">
                  <p:embed/>
                  <p:pic>
                    <p:nvPicPr>
                      <p:cNvPr id="0" name="图片 1250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0971" y="771803"/>
                        <a:ext cx="2871554" cy="929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53" name="Rectangle 49"/>
          <p:cNvSpPr>
            <a:spLocks noChangeArrowheads="1"/>
          </p:cNvSpPr>
          <p:nvPr/>
        </p:nvSpPr>
        <p:spPr bwMode="auto">
          <a:xfrm>
            <a:off x="778718" y="1665585"/>
            <a:ext cx="10080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</p:txBody>
      </p:sp>
      <p:graphicFrame>
        <p:nvGraphicFramePr>
          <p:cNvPr id="47154" name="Object 50"/>
          <p:cNvGraphicFramePr>
            <a:graphicFrameLocks noChangeAspect="1"/>
          </p:cNvGraphicFramePr>
          <p:nvPr/>
        </p:nvGraphicFramePr>
        <p:xfrm>
          <a:off x="1497856" y="1559223"/>
          <a:ext cx="5834062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48" name="Equation" r:id="rId7" imgW="3543300" imgH="520700" progId="Equation.DSMT4">
                  <p:embed/>
                </p:oleObj>
              </mc:Choice>
              <mc:Fallback>
                <p:oleObj name="Equation" r:id="rId7" imgW="3543300" imgH="520700" progId="Equation.DSMT4">
                  <p:embed/>
                  <p:pic>
                    <p:nvPicPr>
                      <p:cNvPr id="0" name="图片 1250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856" y="1559223"/>
                        <a:ext cx="5834062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55" name="Line 51"/>
          <p:cNvSpPr>
            <a:spLocks noChangeShapeType="1"/>
          </p:cNvSpPr>
          <p:nvPr/>
        </p:nvSpPr>
        <p:spPr bwMode="auto">
          <a:xfrm>
            <a:off x="1570881" y="2856210"/>
            <a:ext cx="1511300" cy="0"/>
          </a:xfrm>
          <a:prstGeom prst="line">
            <a:avLst/>
          </a:prstGeom>
          <a:noFill/>
          <a:ln w="9525">
            <a:solidFill>
              <a:srgbClr val="00004C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56" name="Line 52"/>
          <p:cNvSpPr>
            <a:spLocks noChangeShapeType="1"/>
          </p:cNvSpPr>
          <p:nvPr/>
        </p:nvSpPr>
        <p:spPr bwMode="auto">
          <a:xfrm>
            <a:off x="1605806" y="2967641"/>
            <a:ext cx="1511300" cy="0"/>
          </a:xfrm>
          <a:prstGeom prst="line">
            <a:avLst/>
          </a:prstGeom>
          <a:noFill/>
          <a:ln w="9525">
            <a:solidFill>
              <a:srgbClr val="00004C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7157" name="Object 53"/>
          <p:cNvGraphicFramePr>
            <a:graphicFrameLocks noChangeAspect="1"/>
          </p:cNvGraphicFramePr>
          <p:nvPr/>
        </p:nvGraphicFramePr>
        <p:xfrm>
          <a:off x="1994173" y="2424410"/>
          <a:ext cx="12096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49" name="Equation" r:id="rId9" imgW="901700" imgH="266700" progId="Equation.DSMT4">
                  <p:embed/>
                </p:oleObj>
              </mc:Choice>
              <mc:Fallback>
                <p:oleObj name="Equation" r:id="rId9" imgW="901700" imgH="266700" progId="Equation.DSMT4">
                  <p:embed/>
                  <p:pic>
                    <p:nvPicPr>
                      <p:cNvPr id="0" name="图片 1250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4173" y="2424410"/>
                        <a:ext cx="12096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58" name="Text Box 54"/>
          <p:cNvSpPr txBox="1">
            <a:spLocks noChangeArrowheads="1"/>
          </p:cNvSpPr>
          <p:nvPr/>
        </p:nvSpPr>
        <p:spPr bwMode="auto">
          <a:xfrm>
            <a:off x="1499443" y="2424410"/>
            <a:ext cx="574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</a:p>
        </p:txBody>
      </p:sp>
      <p:graphicFrame>
        <p:nvGraphicFramePr>
          <p:cNvPr id="47159" name="Object 55"/>
          <p:cNvGraphicFramePr>
            <a:graphicFrameLocks noChangeAspect="1"/>
          </p:cNvGraphicFramePr>
          <p:nvPr/>
        </p:nvGraphicFramePr>
        <p:xfrm>
          <a:off x="3155206" y="2424410"/>
          <a:ext cx="194310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50" name="Equation" r:id="rId11" imgW="1181100" imgH="520700" progId="Equation.DSMT4">
                  <p:embed/>
                </p:oleObj>
              </mc:Choice>
              <mc:Fallback>
                <p:oleObj name="Equation" r:id="rId11" imgW="1181100" imgH="520700" progId="Equation.DSMT4">
                  <p:embed/>
                  <p:pic>
                    <p:nvPicPr>
                      <p:cNvPr id="0" name="图片 1250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5206" y="2424410"/>
                        <a:ext cx="1943100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60" name="Text Box 56"/>
          <p:cNvSpPr txBox="1">
            <a:spLocks noChangeArrowheads="1"/>
          </p:cNvSpPr>
          <p:nvPr/>
        </p:nvSpPr>
        <p:spPr bwMode="auto">
          <a:xfrm>
            <a:off x="850156" y="3471714"/>
            <a:ext cx="1511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故</a:t>
            </a:r>
          </a:p>
        </p:txBody>
      </p:sp>
      <p:graphicFrame>
        <p:nvGraphicFramePr>
          <p:cNvPr id="47161" name="Object 57"/>
          <p:cNvGraphicFramePr>
            <a:graphicFrameLocks noChangeAspect="1"/>
          </p:cNvGraphicFramePr>
          <p:nvPr/>
        </p:nvGraphicFramePr>
        <p:xfrm>
          <a:off x="1396692" y="3347174"/>
          <a:ext cx="2455228" cy="853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51" name="Equation" r:id="rId13" imgW="1511300" imgH="520700" progId="Equation.DSMT4">
                  <p:embed/>
                </p:oleObj>
              </mc:Choice>
              <mc:Fallback>
                <p:oleObj name="Equation" r:id="rId13" imgW="1511300" imgH="520700" progId="Equation.DSMT4">
                  <p:embed/>
                  <p:pic>
                    <p:nvPicPr>
                      <p:cNvPr id="0" name="图片 1250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6692" y="3347174"/>
                        <a:ext cx="2455228" cy="8539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62" name="Object 58"/>
          <p:cNvGraphicFramePr>
            <a:graphicFrameLocks noChangeAspect="1"/>
          </p:cNvGraphicFramePr>
          <p:nvPr/>
        </p:nvGraphicFramePr>
        <p:xfrm>
          <a:off x="3907681" y="4367188"/>
          <a:ext cx="255905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52" name="Equation" r:id="rId15" imgW="1562100" imgH="520700" progId="Equation.DSMT4">
                  <p:embed/>
                </p:oleObj>
              </mc:Choice>
              <mc:Fallback>
                <p:oleObj name="Equation" r:id="rId15" imgW="1562100" imgH="520700" progId="Equation.DSMT4">
                  <p:embed/>
                  <p:pic>
                    <p:nvPicPr>
                      <p:cNvPr id="0" name="图片 1250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7681" y="4367188"/>
                        <a:ext cx="2559050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63" name="Object 59"/>
          <p:cNvGraphicFramePr>
            <a:graphicFrameLocks noChangeAspect="1"/>
          </p:cNvGraphicFramePr>
          <p:nvPr/>
        </p:nvGraphicFramePr>
        <p:xfrm>
          <a:off x="6466731" y="4518000"/>
          <a:ext cx="141763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53" name="Equation" r:id="rId17" imgW="825500" imgH="304800" progId="Equation.DSMT4">
                  <p:embed/>
                </p:oleObj>
              </mc:Choice>
              <mc:Fallback>
                <p:oleObj name="Equation" r:id="rId17" imgW="825500" imgH="304800" progId="Equation.DSMT4">
                  <p:embed/>
                  <p:pic>
                    <p:nvPicPr>
                      <p:cNvPr id="0" name="图片 1250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6731" y="4518000"/>
                        <a:ext cx="141763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75" name="Object 71"/>
          <p:cNvGraphicFramePr>
            <a:graphicFrameLocks noChangeAspect="1"/>
          </p:cNvGraphicFramePr>
          <p:nvPr/>
        </p:nvGraphicFramePr>
        <p:xfrm>
          <a:off x="3859147" y="3314392"/>
          <a:ext cx="3089117" cy="981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54" name="Equation" r:id="rId19" imgW="1816100" imgH="571500" progId="Equation.DSMT4">
                  <p:embed/>
                </p:oleObj>
              </mc:Choice>
              <mc:Fallback>
                <p:oleObj name="Equation" r:id="rId19" imgW="1816100" imgH="571500" progId="Equation.DSMT4">
                  <p:embed/>
                  <p:pic>
                    <p:nvPicPr>
                      <p:cNvPr id="0" name="图片 125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9147" y="3314392"/>
                        <a:ext cx="3089117" cy="9813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55" grpId="0" animBg="1"/>
      <p:bldP spid="47156" grpId="0" animBg="1"/>
      <p:bldP spid="47158" grpId="0"/>
      <p:bldP spid="471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64" name="Rectangle 60"/>
          <p:cNvSpPr>
            <a:spLocks noChangeArrowheads="1"/>
          </p:cNvSpPr>
          <p:nvPr/>
        </p:nvSpPr>
        <p:spPr bwMode="auto">
          <a:xfrm>
            <a:off x="611535" y="734963"/>
            <a:ext cx="640873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47165" name="Text Box 61"/>
          <p:cNvSpPr txBox="1">
            <a:spLocks noChangeArrowheads="1"/>
          </p:cNvSpPr>
          <p:nvPr/>
        </p:nvSpPr>
        <p:spPr bwMode="auto">
          <a:xfrm>
            <a:off x="611535" y="1311226"/>
            <a:ext cx="215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设       连续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graphicFrame>
        <p:nvGraphicFramePr>
          <p:cNvPr id="47166" name="Object 62"/>
          <p:cNvGraphicFramePr>
            <a:graphicFrameLocks noChangeAspect="1"/>
          </p:cNvGraphicFramePr>
          <p:nvPr/>
        </p:nvGraphicFramePr>
        <p:xfrm>
          <a:off x="997340" y="1382663"/>
          <a:ext cx="76634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84" name="公式" r:id="rId3" imgW="457200" imgH="266700" progId="Equation.3">
                  <p:embed/>
                </p:oleObj>
              </mc:Choice>
              <mc:Fallback>
                <p:oleObj name="公式" r:id="rId3" imgW="457200" imgH="266700" progId="Equation.3">
                  <p:embed/>
                  <p:pic>
                    <p:nvPicPr>
                      <p:cNvPr id="0" name="图片 1607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340" y="1382663"/>
                        <a:ext cx="76634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67" name="Object 63"/>
          <p:cNvGraphicFramePr>
            <a:graphicFrameLocks noChangeAspect="1"/>
          </p:cNvGraphicFramePr>
          <p:nvPr/>
        </p:nvGraphicFramePr>
        <p:xfrm>
          <a:off x="2655697" y="1162278"/>
          <a:ext cx="5372687" cy="893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85" name="Equation" r:id="rId5" imgW="2336800" imgH="444500" progId="Equation.DSMT4">
                  <p:embed/>
                </p:oleObj>
              </mc:Choice>
              <mc:Fallback>
                <p:oleObj name="Equation" r:id="rId5" imgW="2336800" imgH="444500" progId="Equation.DSMT4">
                  <p:embed/>
                  <p:pic>
                    <p:nvPicPr>
                      <p:cNvPr id="0" name="图片 1607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697" y="1162278"/>
                        <a:ext cx="5372687" cy="8932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7168" name="Text Box 64"/>
              <p:cNvSpPr txBox="1">
                <a:spLocks noChangeArrowheads="1"/>
              </p:cNvSpPr>
              <p:nvPr/>
            </p:nvSpPr>
            <p:spPr bwMode="auto">
              <a:xfrm>
                <a:off x="683146" y="2204864"/>
                <a:ext cx="2952750" cy="519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zh-CN" altLang="en-US" sz="28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𝐼</m:t>
                    </m:r>
                  </m:oMath>
                </a14:m>
                <a:r>
                  <a:rPr kumimoji="1" lang="zh-CN" altLang="en-US" sz="28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 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 </m:t>
                    </m:r>
                  </m:oMath>
                </a14:m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).</a:t>
                </a:r>
              </a:p>
            </p:txBody>
          </p:sp>
        </mc:Choice>
        <mc:Fallback xmlns="">
          <p:sp>
            <p:nvSpPr>
              <p:cNvPr id="47168" name="Text 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146" y="2204864"/>
                <a:ext cx="2952750" cy="519112"/>
              </a:xfrm>
              <a:prstGeom prst="rect">
                <a:avLst/>
              </a:prstGeom>
              <a:blipFill rotWithShape="1">
                <a:blip r:embed="rId7"/>
                <a:stretch>
                  <a:fillRect l="-18" t="-28" r="18" b="8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170" name="Text Box 66"/>
              <p:cNvSpPr txBox="1">
                <a:spLocks noChangeArrowheads="1"/>
              </p:cNvSpPr>
              <p:nvPr/>
            </p:nvSpPr>
            <p:spPr bwMode="auto">
              <a:xfrm>
                <a:off x="637994" y="2924944"/>
                <a:ext cx="2952750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𝐴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依赖于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𝑠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𝑡</m:t>
                    </m:r>
                  </m:oMath>
                </a14:m>
                <a:endParaRPr kumimoji="1" lang="en-US" altLang="zh-CN" sz="2800" b="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7170" name="Text 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7994" y="2924944"/>
                <a:ext cx="2952750" cy="519113"/>
              </a:xfrm>
              <a:prstGeom prst="rect">
                <a:avLst/>
              </a:prstGeom>
              <a:blipFill rotWithShape="1">
                <a:blip r:embed="rId8"/>
                <a:stretch>
                  <a:fillRect l="-15" t="-26" r="15" b="8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171" name="Text Box 67"/>
              <p:cNvSpPr txBox="1">
                <a:spLocks noChangeArrowheads="1"/>
              </p:cNvSpPr>
              <p:nvPr/>
            </p:nvSpPr>
            <p:spPr bwMode="auto">
              <a:xfrm>
                <a:off x="4886144" y="2924944"/>
                <a:ext cx="2714625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𝐵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依赖于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𝑠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, 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𝑡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, 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</m:oMath>
                </a14:m>
                <a:endParaRPr kumimoji="1" lang="en-US" altLang="zh-CN" sz="2800" b="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7171" name="Text 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86144" y="2924944"/>
                <a:ext cx="2714625" cy="519113"/>
              </a:xfrm>
              <a:prstGeom prst="rect">
                <a:avLst/>
              </a:prstGeom>
              <a:blipFill rotWithShape="1">
                <a:blip r:embed="rId9"/>
                <a:stretch>
                  <a:fillRect l="-17" t="-26" r="17" b="8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172" name="Text Box 68"/>
              <p:cNvSpPr txBox="1">
                <a:spLocks noChangeArrowheads="1"/>
              </p:cNvSpPr>
              <p:nvPr/>
            </p:nvSpPr>
            <p:spPr bwMode="auto">
              <a:xfrm>
                <a:off x="566557" y="3717032"/>
                <a:ext cx="446405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𝐶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依赖于</a:t>
                </a:r>
                <a14:m>
                  <m:oMath xmlns:m="http://schemas.openxmlformats.org/officeDocument/2006/math">
                    <m:r>
                      <a:rPr kumimoji="1" lang="en-US" altLang="zh-CN" sz="2800" b="0" i="1" dirty="0">
                        <a:latin typeface="Cambria Math" panose="02040503050406030204"/>
                        <a:ea typeface="微软雅黑" panose="020B0503020204020204" pitchFamily="34" charset="-122"/>
                      </a:rPr>
                      <m:t>𝑡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, 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不依赖于</a:t>
                </a:r>
                <a14:m>
                  <m:oMath xmlns:m="http://schemas.openxmlformats.org/officeDocument/2006/math">
                    <m:r>
                      <a:rPr kumimoji="1" lang="en-US" altLang="zh-CN" sz="2800" b="0" i="1" dirty="0">
                        <a:latin typeface="Cambria Math" panose="02040503050406030204"/>
                        <a:ea typeface="微软雅黑" panose="020B0503020204020204" pitchFamily="34" charset="-122"/>
                      </a:rPr>
                      <m:t>𝑠</m:t>
                    </m:r>
                  </m:oMath>
                </a14:m>
                <a:endParaRPr kumimoji="1" lang="en-US" altLang="zh-CN" sz="2800" b="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7172" name="Text 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6557" y="3717032"/>
                <a:ext cx="4464050" cy="523220"/>
              </a:xfrm>
              <a:prstGeom prst="rect">
                <a:avLst/>
              </a:prstGeom>
              <a:blipFill rotWithShape="1">
                <a:blip r:embed="rId10"/>
                <a:stretch>
                  <a:fillRect l="-3" t="-72" r="3" b="6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173" name="Text Box 69"/>
              <p:cNvSpPr txBox="1">
                <a:spLocks noChangeArrowheads="1"/>
              </p:cNvSpPr>
              <p:nvPr/>
            </p:nvSpPr>
            <p:spPr bwMode="auto">
              <a:xfrm>
                <a:off x="623097" y="4524177"/>
                <a:ext cx="4103687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𝐷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依赖于</a:t>
                </a:r>
                <a14:m>
                  <m:oMath xmlns:m="http://schemas.openxmlformats.org/officeDocument/2006/math">
                    <m:r>
                      <a:rPr kumimoji="1" lang="en-US" altLang="zh-CN" sz="2800" b="0" i="1" dirty="0">
                        <a:latin typeface="Cambria Math" panose="02040503050406030204"/>
                        <a:ea typeface="微软雅黑" panose="020B0503020204020204" pitchFamily="34" charset="-122"/>
                      </a:rPr>
                      <m:t>𝑠</m:t>
                    </m:r>
                    <m:r>
                      <a:rPr kumimoji="1" lang="en-US" altLang="zh-CN" sz="2800" b="0" i="1" dirty="0">
                        <a:latin typeface="Cambria Math" panose="02040503050406030204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kumimoji="1" lang="en-US" altLang="zh-CN" sz="28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不依赖于</a:t>
                </a:r>
                <a14:m>
                  <m:oMath xmlns:m="http://schemas.openxmlformats.org/officeDocument/2006/math">
                    <m:r>
                      <a:rPr kumimoji="1" lang="en-US" altLang="zh-CN" sz="2800" b="0" i="1" dirty="0">
                        <a:latin typeface="Cambria Math" panose="02040503050406030204"/>
                        <a:ea typeface="微软雅黑" panose="020B0503020204020204" pitchFamily="34" charset="-122"/>
                      </a:rPr>
                      <m:t>𝑡</m:t>
                    </m:r>
                  </m:oMath>
                </a14:m>
                <a:endParaRPr kumimoji="1" lang="en-US" altLang="zh-CN" sz="2800" b="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7173" name="Text 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3097" y="4524177"/>
                <a:ext cx="4103687" cy="519113"/>
              </a:xfrm>
              <a:prstGeom prst="rect">
                <a:avLst/>
              </a:prstGeom>
              <a:blipFill rotWithShape="1">
                <a:blip r:embed="rId11"/>
                <a:stretch>
                  <a:fillRect l="-4" t="-84" r="12" b="2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176" name="Rectangle 72"/>
              <p:cNvSpPr>
                <a:spLocks noChangeArrowheads="1"/>
              </p:cNvSpPr>
              <p:nvPr/>
            </p:nvSpPr>
            <p:spPr bwMode="auto">
              <a:xfrm>
                <a:off x="2078338" y="2230264"/>
                <a:ext cx="549446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dirty="0" smtClean="0">
                          <a:latin typeface="Cambria Math" panose="02040503050406030204"/>
                          <a:ea typeface="微软雅黑" panose="020B0503020204020204" pitchFamily="34" charset="-122"/>
                        </a:rPr>
                        <m:t>𝐷</m:t>
                      </m:r>
                    </m:oMath>
                  </m:oMathPara>
                </a14:m>
                <a:endParaRPr kumimoji="1" lang="en-US" altLang="zh-CN" sz="28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7176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78338" y="2230264"/>
                <a:ext cx="549446" cy="523220"/>
              </a:xfrm>
              <a:prstGeom prst="rect">
                <a:avLst/>
              </a:prstGeom>
              <a:blipFill rotWithShape="1">
                <a:blip r:embed="rId12"/>
                <a:stretch>
                  <a:fillRect l="-112" t="-28" r="-5057" b="2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7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3f3ad229-4bb8-4bd1-bb58-4401eefe053d"/>
  <p:tag name="COMMONDATA" val="eyJoZGlkIjoiNDc3NTBjNzVkMDEyZDc0NTE2NjNmYWZlNWZjZmU1ZmQifQ==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CH0501定积分</Template>
  <TotalTime>225</TotalTime>
  <Words>1152</Words>
  <Application>Microsoft Office PowerPoint</Application>
  <PresentationFormat>全屏显示(4:3)</PresentationFormat>
  <Paragraphs>241</Paragraphs>
  <Slides>31</Slides>
  <Notes>8</Notes>
  <HiddenSlides>0</HiddenSlides>
  <MMClips>0</MMClips>
  <ScaleCrop>false</ScaleCrop>
  <HeadingPairs>
    <vt:vector size="10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31</vt:i4>
      </vt:variant>
      <vt:variant>
        <vt:lpstr>自定义放映</vt:lpstr>
      </vt:variant>
      <vt:variant>
        <vt:i4>1</vt:i4>
      </vt:variant>
    </vt:vector>
  </HeadingPairs>
  <TitlesOfParts>
    <vt:vector size="44" baseType="lpstr">
      <vt:lpstr>楷体_GB2312</vt:lpstr>
      <vt:lpstr>宋体</vt:lpstr>
      <vt:lpstr>微软雅黑</vt:lpstr>
      <vt:lpstr>幼圆</vt:lpstr>
      <vt:lpstr>Arial</vt:lpstr>
      <vt:lpstr>Calibri</vt:lpstr>
      <vt:lpstr>Cambria Math</vt:lpstr>
      <vt:lpstr>Times New Roman</vt:lpstr>
      <vt:lpstr>1_Office 主题</vt:lpstr>
      <vt:lpstr>Equation</vt:lpstr>
      <vt:lpstr>公式</vt:lpstr>
      <vt:lpstr>BMP 图像</vt:lpstr>
      <vt:lpstr>PowerPoint 演示文稿</vt:lpstr>
      <vt:lpstr>PowerPoint 演示文稿</vt:lpstr>
      <vt:lpstr>PowerPoint 演示文稿</vt:lpstr>
      <vt:lpstr>例2.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例4.</vt:lpstr>
      <vt:lpstr>例6. 证明恒等式</vt:lpstr>
      <vt:lpstr>PowerPoint 演示文稿</vt:lpstr>
      <vt:lpstr>注意 f(0) =0, 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例2. 设非负函数</vt:lpstr>
      <vt:lpstr>又</vt:lpstr>
      <vt:lpstr>例3. 半径为 R , 密度为</vt:lpstr>
      <vt:lpstr>因此微功元素为</vt:lpstr>
      <vt:lpstr>PowerPoint 演示文稿</vt:lpstr>
      <vt:lpstr>PowerPoint 演示文稿</vt:lpstr>
      <vt:lpstr>PowerPoint 演示文稿</vt:lpstr>
      <vt:lpstr>PowerPoint 演示文稿</vt:lpstr>
      <vt:lpstr>例5 求下列积分:</vt:lpstr>
      <vt:lpstr>更多分割</vt:lpstr>
    </vt:vector>
  </TitlesOfParts>
  <Company>nudtnudt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</dc:title>
  <dc:creator>liuxiongwei</dc:creator>
  <cp:lastModifiedBy>Admin</cp:lastModifiedBy>
  <cp:revision>33</cp:revision>
  <cp:lastPrinted>2014-10-29T14:22:00Z</cp:lastPrinted>
  <dcterms:created xsi:type="dcterms:W3CDTF">2006-10-31T06:12:00Z</dcterms:created>
  <dcterms:modified xsi:type="dcterms:W3CDTF">2022-12-08T11:03:49Z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6F9BACFE2A2E40D79FED233B8E592024</vt:lpwstr>
  </property>
  <property fmtid="{D5CDD505-2E9C-101B-9397-08002B2CF9AE}" pid="3" name="KSOProductBuildVer">
    <vt:lpwstr>2052-11.1.0.11744</vt:lpwstr>
  </property>
</Properties>
</file>