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/>
    <p:restoredTop sz="85253"/>
  </p:normalViewPr>
  <p:slideViewPr>
    <p:cSldViewPr>
      <p:cViewPr varScale="1">
        <p:scale>
          <a:sx n="91" d="100"/>
          <a:sy n="91" d="100"/>
        </p:scale>
        <p:origin x="103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A897FE7C-D54C-3148-84FE-586049851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03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702FAD17-AF6F-2743-98FB-4AA2C13D33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19630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96A2F-FDC0-124B-8BCB-691B2E701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83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12A0-560A-B948-8CE5-7B22904E27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6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A4ED2-DE71-3347-BFBC-80FBFC1D4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2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F838-CEB1-034F-B3EB-0C2256BCF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2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26B8-23D0-7746-A360-BCC48895B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0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0D569-01AE-504C-B50E-77F682769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1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1858C-8335-F24E-A52E-925C4E4A0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3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DB76C-7E81-8A43-855D-44127C5027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1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DD2ED-537F-C24F-B366-8B04BC457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77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DD355-E74D-AD4B-A9FD-99B0F77D7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0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C146D-C88B-A147-89A7-323440982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21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80975" y="0"/>
            <a:ext cx="3995738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7B47073-79E6-7D48-9CDD-F29799ADF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rgbClr val="CC0000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rgbClr val="CC0000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rgbClr val="CC0000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rgbClr val="CC0000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E4D8B-66B4-E849-A074-A9428CFB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87C88-34CA-184E-85B1-0282A292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 调研并列出至少</a:t>
            </a:r>
            <a:r>
              <a:rPr lang="en-US" altLang="zh-CN" sz="2000" dirty="0"/>
              <a:t>3</a:t>
            </a:r>
            <a:r>
              <a:rPr lang="zh-CN" altLang="en-US" sz="2000" dirty="0"/>
              <a:t>个重要的信息检索国际期刊；列出</a:t>
            </a:r>
            <a:r>
              <a:rPr lang="en-US" altLang="zh-CN" sz="2000" dirty="0"/>
              <a:t>3</a:t>
            </a:r>
            <a:r>
              <a:rPr lang="zh-CN" altLang="en-US" sz="2000" dirty="0"/>
              <a:t>个信息检索领域的重要国际会议并给出相应官方网址、大概的会议重要日期、论文主要领域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 分析你最常用的搜索引擎的其优点和缺点</a:t>
            </a:r>
            <a:endParaRPr lang="en-US" altLang="zh-CN" sz="2000" dirty="0"/>
          </a:p>
          <a:p>
            <a:r>
              <a:rPr lang="zh-CN" altLang="en-US" sz="2000" dirty="0"/>
              <a:t>提交时间：</a:t>
            </a:r>
            <a:r>
              <a:rPr lang="en-US" altLang="zh-CN" sz="2000" dirty="0">
                <a:solidFill>
                  <a:srgbClr val="FF0000"/>
                </a:solidFill>
              </a:rPr>
              <a:t>2020.07.05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17:00</a:t>
            </a:r>
            <a:r>
              <a:rPr lang="zh-CN" altLang="en-US" sz="2000" dirty="0">
                <a:solidFill>
                  <a:srgbClr val="FF0000"/>
                </a:solidFill>
              </a:rPr>
              <a:t>前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提交方式：</a:t>
            </a:r>
            <a:r>
              <a:rPr lang="en-US" altLang="zh-CN" sz="2000" dirty="0"/>
              <a:t>email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qq</a:t>
            </a:r>
            <a:endParaRPr lang="en-US" altLang="zh-CN" sz="2000" dirty="0"/>
          </a:p>
          <a:p>
            <a:r>
              <a:rPr lang="zh-CN" altLang="en-US" sz="2000" dirty="0"/>
              <a:t>文件标题格式（</a:t>
            </a:r>
            <a:r>
              <a:rPr lang="zh-CN" altLang="en-US" b="1" dirty="0">
                <a:solidFill>
                  <a:srgbClr val="FF0000"/>
                </a:solidFill>
              </a:rPr>
              <a:t>严格遵从</a:t>
            </a:r>
            <a:r>
              <a:rPr lang="zh-CN" altLang="en-US" sz="2000" dirty="0"/>
              <a:t>，否则可能会影响统计）</a:t>
            </a:r>
            <a:r>
              <a:rPr lang="en-US" altLang="zh-CN" sz="2000" dirty="0"/>
              <a:t>:</a:t>
            </a:r>
            <a:r>
              <a:rPr lang="zh-CN" altLang="en-US" sz="2000" dirty="0"/>
              <a:t>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>
                <a:solidFill>
                  <a:srgbClr val="FF0000"/>
                </a:solidFill>
              </a:rPr>
              <a:t>IR-HW01-[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] -[</a:t>
            </a:r>
            <a:r>
              <a:rPr lang="zh-CN" altLang="en-US" sz="2000" dirty="0">
                <a:solidFill>
                  <a:srgbClr val="FF0000"/>
                </a:solidFill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</a:rPr>
              <a:t>].doc</a:t>
            </a:r>
          </a:p>
          <a:p>
            <a:endParaRPr kumimoji="1"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83A86-86C8-5D42-84D7-7D084DB09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 Introduction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03EBEC-2F6C-D046-852B-03B78C6C3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7AF838-CEB1-034F-B3EB-0C2256BCFE4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5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8636</TotalTime>
  <Words>95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默认设计模板</vt:lpstr>
      <vt:lpstr>Homework 1</vt:lpstr>
    </vt:vector>
  </TitlesOfParts>
  <Manager/>
  <Company>HITSZ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IR-Overview</dc:title>
  <dc:subject/>
  <dc:creator>Qingcai</dc:creator>
  <cp:keywords/>
  <dc:description/>
  <cp:lastModifiedBy>陈 清财</cp:lastModifiedBy>
  <cp:revision>583</cp:revision>
  <dcterms:created xsi:type="dcterms:W3CDTF">2005-07-04T14:06:55Z</dcterms:created>
  <dcterms:modified xsi:type="dcterms:W3CDTF">2020-06-29T03:22:19Z</dcterms:modified>
  <cp:category/>
</cp:coreProperties>
</file>