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87" r:id="rId2"/>
    <p:sldId id="488" r:id="rId3"/>
  </p:sldIdLst>
  <p:sldSz cx="9144000" cy="6858000" type="screen4x3"/>
  <p:notesSz cx="7099300" cy="10234613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龙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0000FF"/>
    <a:srgbClr val="AAB3F4"/>
    <a:srgbClr val="CC0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0" autoAdjust="0"/>
    <p:restoredTop sz="88343" autoAdjust="0"/>
  </p:normalViewPr>
  <p:slideViewPr>
    <p:cSldViewPr>
      <p:cViewPr varScale="1">
        <p:scale>
          <a:sx n="94" d="100"/>
          <a:sy n="94" d="100"/>
        </p:scale>
        <p:origin x="939" y="51"/>
      </p:cViewPr>
      <p:guideLst>
        <p:guide orient="horz" pos="2160"/>
        <p:guide pos="2880"/>
      </p:guideLst>
    </p:cSldViewPr>
  </p:slideViewPr>
  <p:notesTextViewPr>
    <p:cViewPr>
      <p:scale>
        <a:sx n="170" d="100"/>
        <a:sy n="17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93F74EEA-F360-F648-8A89-EFFE9AE573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12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92E8F675-5BEF-D447-BB1C-3B9B3DBE0C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77307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 seems</a:t>
            </a:r>
            <a:r>
              <a:rPr kumimoji="1" lang="en-US" altLang="zh-CN" baseline="0" dirty="0"/>
              <a:t> not so simple to compute the probability of a word, students can try to compute the probability of “drink” at first.</a:t>
            </a:r>
            <a:endParaRPr kumimoji="1" lang="zh-CN" altLang="en-US" baseline="0" dirty="0"/>
          </a:p>
          <a:p>
            <a:r>
              <a:rPr kumimoji="1" lang="en-US" altLang="zh-CN" baseline="0" dirty="0"/>
              <a:t>End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Here.</a:t>
            </a: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2E8F675-5BEF-D447-BB1C-3B9B3DBE0CE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05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8F675-5BEF-D447-BB1C-3B9B3DBE0CE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44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FED2E-E0F3-6A46-9317-63773A879F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85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989232-D6D1-A44D-BD23-B962282D24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05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0C3211-AD6A-BE4E-95E1-A03C845377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74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FF8E72-D26C-BB46-AAA6-D927F91F4C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87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031AAA-6599-414B-AE5A-4A1B31796D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7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8FD891-F94F-6546-874C-F45515E6F2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0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0BDCD9-7450-9649-A6C0-1D77D60264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8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38392-1E34-0B4C-A666-279110576B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08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BFE4E-BF66-5043-907B-17D65468A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2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10AA6B-0D53-804D-A99A-42F4396FEC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89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5DD357-BA61-484A-9CAB-910B2AA677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15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2 IR Model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59B4FF-6C02-0D4A-BB34-D4B98DD076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82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5D38F6F-5C61-9244-9281-6AA7C6B9BE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3 IR Model</a:t>
            </a:r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2A1AF-1D11-1849-A66C-9D08B1B47C9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2</a:t>
            </a:r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4897437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8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65104"/>
            <a:ext cx="18669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8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25" y="4365104"/>
            <a:ext cx="2751138" cy="3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8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4365104"/>
            <a:ext cx="26574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5797" y="4941168"/>
            <a:ext cx="8212667" cy="207568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kern="0" dirty="0"/>
              <a:t>Using the </a:t>
            </a:r>
            <a:r>
              <a:rPr lang="en-US" altLang="zh-CN" sz="2400" dirty="0">
                <a:solidFill>
                  <a:srgbClr val="0070C0"/>
                </a:solidFill>
              </a:rPr>
              <a:t>Laplace</a:t>
            </a:r>
            <a:r>
              <a:rPr lang="en-US" altLang="zh-CN" sz="2400" dirty="0"/>
              <a:t> correction, </a:t>
            </a:r>
            <a:r>
              <a:rPr lang="en-US" altLang="zh-CN" sz="2400" dirty="0" err="1">
                <a:solidFill>
                  <a:srgbClr val="0070C0"/>
                </a:solidFill>
              </a:rPr>
              <a:t>Lindstone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correction ( let </a:t>
            </a:r>
            <a:r>
              <a:rPr lang="en-US" altLang="zh-CN" sz="2400" b="1" i="1" dirty="0" err="1"/>
              <a:t>ε</a:t>
            </a:r>
            <a:r>
              <a:rPr lang="en-US" altLang="zh-CN" sz="2400" b="1" i="1" dirty="0"/>
              <a:t> = 0.001</a:t>
            </a:r>
            <a:r>
              <a:rPr lang="en-US" altLang="zh-CN" sz="2400" b="1" dirty="0"/>
              <a:t>)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70C0"/>
                </a:solidFill>
              </a:rPr>
              <a:t>Absolute Discounting</a:t>
            </a:r>
            <a:r>
              <a:rPr lang="en-US" altLang="zh-CN" sz="2400" dirty="0"/>
              <a:t> ( let </a:t>
            </a:r>
            <a:r>
              <a:rPr lang="en-US" altLang="zh-CN" sz="2400" b="1" i="1" dirty="0" err="1"/>
              <a:t>ε</a:t>
            </a:r>
            <a:r>
              <a:rPr lang="en-US" altLang="zh-CN" sz="2400" b="1" i="1" dirty="0"/>
              <a:t> = 0.001</a:t>
            </a:r>
            <a:r>
              <a:rPr lang="en-US" altLang="zh-CN" sz="2400" b="1" dirty="0"/>
              <a:t>) </a:t>
            </a:r>
            <a:r>
              <a:rPr lang="en-US" altLang="zh-CN" sz="2400" dirty="0"/>
              <a:t>smoothing method to recount the probability of above queries on D1, D2 and D3 respectively.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10562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9617B-C042-9545-A44A-E3ADD92F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9BC1B-1D2C-8240-B52F-F9EA26D0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en-US" altLang="zh-CN" sz="2400" dirty="0"/>
              <a:t>1.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While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cross-entropy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document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retrieval,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should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 </a:t>
            </a:r>
            <a:r>
              <a:rPr kumimoji="1" lang="zh-CN" altLang="en-US" sz="2400" dirty="0"/>
              <a:t>                  </a:t>
            </a:r>
            <a:r>
              <a:rPr kumimoji="1" lang="en-US" altLang="zh-CN" sz="2400" dirty="0"/>
              <a:t>rather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than</a:t>
            </a:r>
            <a:r>
              <a:rPr kumimoji="1" lang="zh-CN" altLang="en-US" sz="2400" dirty="0"/>
              <a:t> </a:t>
            </a:r>
            <a:r>
              <a:rPr kumimoji="1" lang="en-US" altLang="zh-CN" sz="1800" dirty="0"/>
              <a:t>H(M</a:t>
            </a:r>
            <a:r>
              <a:rPr kumimoji="1" lang="en-US" altLang="zh-CN" sz="1800" baseline="-25000" dirty="0"/>
              <a:t>D</a:t>
            </a:r>
            <a:r>
              <a:rPr kumimoji="1" lang="en-US" altLang="zh-CN" sz="1800" dirty="0"/>
              <a:t>||M</a:t>
            </a:r>
            <a:r>
              <a:rPr kumimoji="1" lang="en-US" altLang="zh-CN" sz="1800" baseline="-25000" dirty="0"/>
              <a:t>Q</a:t>
            </a:r>
            <a:r>
              <a:rPr kumimoji="1" lang="en-US" altLang="zh-CN" sz="1800" dirty="0"/>
              <a:t>)?</a:t>
            </a:r>
          </a:p>
          <a:p>
            <a:pPr algn="just"/>
            <a:r>
              <a:rPr kumimoji="1" lang="en-US" altLang="zh-CN" sz="2400" dirty="0"/>
              <a:t>2.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Given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document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construct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uni</a:t>
            </a:r>
            <a:r>
              <a:rPr kumimoji="1" lang="en-US" altLang="zh-CN" sz="2400" dirty="0"/>
              <a:t>-gram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each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document,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according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their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probabilities.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Their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probabilities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should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also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given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table.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Each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column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corresponding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document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named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document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name.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r>
              <a:rPr lang="zh-CN" altLang="en-US" sz="1800" dirty="0"/>
              <a:t>提交时间：</a:t>
            </a:r>
            <a:r>
              <a:rPr lang="en-US" altLang="zh-CN" sz="1800" dirty="0">
                <a:solidFill>
                  <a:srgbClr val="FF0000"/>
                </a:solidFill>
              </a:rPr>
              <a:t>2020.07.09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17:00</a:t>
            </a:r>
            <a:r>
              <a:rPr lang="zh-CN" altLang="en-US" sz="1800" dirty="0">
                <a:solidFill>
                  <a:srgbClr val="FF0000"/>
                </a:solidFill>
              </a:rPr>
              <a:t>前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提交方式：</a:t>
            </a:r>
            <a:r>
              <a:rPr lang="en-US" altLang="zh-CN" sz="1800" dirty="0"/>
              <a:t>email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qq</a:t>
            </a:r>
            <a:endParaRPr lang="en-US" altLang="zh-CN" sz="1800" dirty="0"/>
          </a:p>
          <a:p>
            <a:r>
              <a:rPr lang="zh-CN" altLang="en-US" sz="1800" dirty="0"/>
              <a:t>文件标题格式（</a:t>
            </a:r>
            <a:r>
              <a:rPr lang="zh-CN" altLang="en-US" sz="1800" b="1" dirty="0">
                <a:solidFill>
                  <a:srgbClr val="FF0000"/>
                </a:solidFill>
              </a:rPr>
              <a:t>严格遵从</a:t>
            </a:r>
            <a:r>
              <a:rPr lang="zh-CN" altLang="en-US" sz="1800" dirty="0"/>
              <a:t>，否则可能会影响统计）</a:t>
            </a:r>
            <a:r>
              <a:rPr lang="en-US" altLang="zh-CN" sz="1800" dirty="0"/>
              <a:t>:</a:t>
            </a:r>
            <a:r>
              <a:rPr lang="zh-CN" altLang="en-US" sz="1800" dirty="0"/>
              <a:t>   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>
                <a:solidFill>
                  <a:srgbClr val="FF0000"/>
                </a:solidFill>
              </a:rPr>
              <a:t>IR-HW02-[</a:t>
            </a:r>
            <a:r>
              <a:rPr lang="zh-CN" altLang="en-US" sz="1800" dirty="0">
                <a:solidFill>
                  <a:srgbClr val="FF0000"/>
                </a:solidFill>
              </a:rPr>
              <a:t>学号</a:t>
            </a:r>
            <a:r>
              <a:rPr lang="en-US" altLang="zh-CN" sz="1800" dirty="0">
                <a:solidFill>
                  <a:srgbClr val="FF0000"/>
                </a:solidFill>
              </a:rPr>
              <a:t>]-[</a:t>
            </a:r>
            <a:r>
              <a:rPr lang="zh-CN" altLang="en-US" sz="1800" dirty="0">
                <a:solidFill>
                  <a:srgbClr val="FF0000"/>
                </a:solidFill>
              </a:rPr>
              <a:t>姓名</a:t>
            </a:r>
            <a:r>
              <a:rPr lang="en-US" altLang="zh-CN" sz="1800" dirty="0">
                <a:solidFill>
                  <a:srgbClr val="FF0000"/>
                </a:solidFill>
              </a:rPr>
              <a:t>].doc</a:t>
            </a:r>
          </a:p>
          <a:p>
            <a:pPr algn="just"/>
            <a:endParaRPr kumimoji="1" lang="en-US" altLang="zh-CN" sz="2400" dirty="0"/>
          </a:p>
          <a:p>
            <a:pPr algn="just"/>
            <a:endParaRPr kumimoji="1"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EA5BA2-A28D-5144-AE90-187BEA5A8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Lecture 2 IR Model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17110-6955-DA4C-BE5C-C8A2DB183D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031AAA-6599-414B-AE5A-4A1B31796D27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81042D-3F8B-8D45-B826-311AA178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26" y="2060848"/>
            <a:ext cx="141015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887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10445</TotalTime>
  <Words>213</Words>
  <Application>Microsoft Office PowerPoint</Application>
  <PresentationFormat>全屏显示(4:3)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默认设计模板</vt:lpstr>
      <vt:lpstr>Homework 2</vt:lpstr>
      <vt:lpstr>Homework 2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and Classification of Speech Sounds</dc:title>
  <dc:creator>night</dc:creator>
  <cp:lastModifiedBy>陈 清财</cp:lastModifiedBy>
  <cp:revision>929</cp:revision>
  <dcterms:created xsi:type="dcterms:W3CDTF">2005-07-04T14:06:55Z</dcterms:created>
  <dcterms:modified xsi:type="dcterms:W3CDTF">2020-07-03T02:51:19Z</dcterms:modified>
</cp:coreProperties>
</file>