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31" r:id="rId2"/>
  </p:sldIdLst>
  <p:sldSz cx="9144000" cy="6858000" type="screen4x3"/>
  <p:notesSz cx="7099300" cy="10234613"/>
  <p:defaultTextStyle>
    <a:defPPr>
      <a:defRPr lang="zh-CN"/>
    </a:defPPr>
    <a:lvl1pPr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sz="2000"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晓龙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AB3F4"/>
    <a:srgbClr val="CC0000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2"/>
    <p:restoredTop sz="90098" autoAdjust="0"/>
  </p:normalViewPr>
  <p:slideViewPr>
    <p:cSldViewPr>
      <p:cViewPr varScale="1">
        <p:scale>
          <a:sx n="96" d="100"/>
          <a:sy n="96" d="100"/>
        </p:scale>
        <p:origin x="852" y="51"/>
      </p:cViewPr>
      <p:guideLst>
        <p:guide orient="horz" pos="216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188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1BDE7905-D1E8-784B-9807-0868A0834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0400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r>
              <a:rPr lang="zh-CN" altLang="en-US"/>
              <a:t>7/7/2005</a:t>
            </a: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/>
            </a:lvl1pPr>
          </a:lstStyle>
          <a:p>
            <a:r>
              <a:rPr lang="en-US" altLang="zh-CN"/>
              <a:t>Lecture 1 Overview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fld id="{36DBC34D-3417-EA4D-95DE-C4F08E90F4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27425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5E37F8-DA49-EA41-A850-E2687BE1DC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93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7CB175-2EBB-1544-9870-37C0AE5F3E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97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F77CED-8D5C-CF4E-A634-ABDCBBA852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327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1A72BA5-7D56-4E45-8921-F8878D8746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74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E49644-4DF8-9D43-A9B1-76B3EB9F23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31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1D6AA7-3F22-5045-BC24-82F62A319B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3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D9762-D4D5-3747-8A94-89D1696C16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327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C0FD68-51A1-7143-BDA0-CF25B074D6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754977-7438-6F46-8724-FEC21C172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41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87CBB8-418B-5D48-A114-12A5E553A7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0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624E13-47C6-704D-9AFF-A2A51C5D12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52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26BB0A-9A8B-C84C-B59B-55649A8C5E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857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3694538-384B-654A-8D6F-C783FFE947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1"/>
          <p:cNvSpPr>
            <a:spLocks noGrp="1"/>
          </p:cNvSpPr>
          <p:nvPr>
            <p:ph type="ftr" sz="quarter" idx="4294967295"/>
          </p:nvPr>
        </p:nvSpPr>
        <p:spPr>
          <a:xfrm>
            <a:off x="-180975" y="0"/>
            <a:ext cx="3995738" cy="47625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Lecture 4 Retrieval Models - II</a:t>
            </a:r>
          </a:p>
        </p:txBody>
      </p:sp>
      <p:sp>
        <p:nvSpPr>
          <p:cNvPr id="6" name="幻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0D4167-8793-8242-929C-E7D08BE7101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6178" name="Title 1"/>
          <p:cNvSpPr>
            <a:spLocks noGrp="1"/>
          </p:cNvSpPr>
          <p:nvPr>
            <p:ph type="title" idx="4294967295"/>
          </p:nvPr>
        </p:nvSpPr>
        <p:spPr/>
        <p:txBody>
          <a:bodyPr anchor="b"/>
          <a:lstStyle/>
          <a:p>
            <a:r>
              <a:rPr lang="en-US" altLang="zh-CN" dirty="0"/>
              <a:t>Homework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</a:p>
        </p:txBody>
      </p:sp>
      <p:sp>
        <p:nvSpPr>
          <p:cNvPr id="3061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altLang="zh-CN" sz="1700" dirty="0">
                <a:solidFill>
                  <a:srgbClr val="000090"/>
                </a:solidFill>
              </a:rPr>
              <a:t>1.In this homework, you are asked to derive the detail computing process of SVD for a given Term/Document matrix </a:t>
            </a:r>
            <a:r>
              <a:rPr lang="en-US" altLang="zh-CN" sz="1700" i="1" dirty="0">
                <a:solidFill>
                  <a:srgbClr val="000090"/>
                </a:solidFill>
              </a:rPr>
              <a:t>A</a:t>
            </a:r>
            <a:r>
              <a:rPr lang="en-US" altLang="zh-CN" sz="1700" dirty="0">
                <a:solidFill>
                  <a:srgbClr val="000090"/>
                </a:solidFill>
              </a:rPr>
              <a:t>. </a:t>
            </a:r>
          </a:p>
          <a:p>
            <a:pPr lvl="1"/>
            <a:r>
              <a:rPr lang="en-US" altLang="zh-CN" sz="1700" dirty="0">
                <a:solidFill>
                  <a:srgbClr val="000090"/>
                </a:solidFill>
              </a:rPr>
              <a:t>To make your deducing process more clear, using an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artificial matrix, e.g. a 3*4 dimension matrix, is strongly suggested,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i.e.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will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get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extra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points. </a:t>
            </a:r>
          </a:p>
          <a:p>
            <a:r>
              <a:rPr lang="en-US" altLang="zh-CN" sz="1700" dirty="0">
                <a:solidFill>
                  <a:srgbClr val="000090"/>
                </a:solidFill>
              </a:rPr>
              <a:t>2.Read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a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paper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(read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some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wiki)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about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PCA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(principle component analysis),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then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answer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below</a:t>
            </a:r>
            <a:r>
              <a:rPr lang="zh-CN" altLang="en-US" sz="1700" dirty="0">
                <a:solidFill>
                  <a:srgbClr val="000090"/>
                </a:solidFill>
              </a:rPr>
              <a:t> </a:t>
            </a:r>
            <a:r>
              <a:rPr lang="en-US" altLang="zh-CN" sz="1700" dirty="0">
                <a:solidFill>
                  <a:srgbClr val="000090"/>
                </a:solidFill>
              </a:rPr>
              <a:t>question:</a:t>
            </a:r>
          </a:p>
          <a:p>
            <a:pPr lvl="1"/>
            <a:r>
              <a:rPr lang="en-US" altLang="zh-CN" sz="1700" dirty="0">
                <a:solidFill>
                  <a:srgbClr val="0070C0"/>
                </a:solidFill>
              </a:rPr>
              <a:t>What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is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PCA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(principle component analysis)?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What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is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the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difference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between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PCA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and</a:t>
            </a:r>
            <a:r>
              <a:rPr lang="zh-CN" altLang="en-US" sz="1700" dirty="0">
                <a:solidFill>
                  <a:srgbClr val="0070C0"/>
                </a:solidFill>
              </a:rPr>
              <a:t> </a:t>
            </a:r>
            <a:r>
              <a:rPr lang="en-US" altLang="zh-CN" sz="1700" dirty="0">
                <a:solidFill>
                  <a:srgbClr val="0070C0"/>
                </a:solidFill>
              </a:rPr>
              <a:t>SVD?</a:t>
            </a:r>
          </a:p>
          <a:p>
            <a:pPr algn="just"/>
            <a:endParaRPr lang="en-US" altLang="zh-CN" sz="1700" dirty="0">
              <a:solidFill>
                <a:srgbClr val="000090"/>
              </a:solidFill>
            </a:endParaRPr>
          </a:p>
          <a:p>
            <a:pPr algn="just"/>
            <a:r>
              <a:rPr lang="en-US" altLang="zh-CN" sz="1700" dirty="0">
                <a:solidFill>
                  <a:srgbClr val="000090"/>
                </a:solidFill>
              </a:rPr>
              <a:t>You should only submit your </a:t>
            </a:r>
            <a:r>
              <a:rPr lang="en-US" altLang="zh-CN" sz="1700" dirty="0">
                <a:solidFill>
                  <a:srgbClr val="FF0000"/>
                </a:solidFill>
              </a:rPr>
              <a:t>HANDWRITTEN </a:t>
            </a:r>
            <a:r>
              <a:rPr lang="en-US" altLang="zh-CN" sz="1700" dirty="0">
                <a:solidFill>
                  <a:srgbClr val="000090"/>
                </a:solidFill>
              </a:rPr>
              <a:t>deducing process. Any form of electronic document (even printed out on paper) will be </a:t>
            </a:r>
            <a:r>
              <a:rPr lang="en-US" altLang="zh-CN" sz="1700" dirty="0">
                <a:solidFill>
                  <a:srgbClr val="FF0000"/>
                </a:solidFill>
              </a:rPr>
              <a:t>REJECTED</a:t>
            </a:r>
            <a:r>
              <a:rPr lang="en-US" altLang="zh-CN" sz="1700" dirty="0">
                <a:solidFill>
                  <a:srgbClr val="000090"/>
                </a:solidFill>
              </a:rPr>
              <a:t>!</a:t>
            </a:r>
          </a:p>
          <a:p>
            <a:r>
              <a:rPr lang="en-US" altLang="zh-CN" sz="1700" dirty="0">
                <a:solidFill>
                  <a:srgbClr val="000090"/>
                </a:solidFill>
              </a:rPr>
              <a:t>Due Date: </a:t>
            </a:r>
            <a:r>
              <a:rPr lang="en-US" altLang="zh-CN" sz="1700" dirty="0">
                <a:solidFill>
                  <a:srgbClr val="FF0000"/>
                </a:solidFill>
              </a:rPr>
              <a:t> 9th July, 2020</a:t>
            </a:r>
          </a:p>
          <a:p>
            <a:endParaRPr lang="en-US" altLang="zh-CN" sz="2800" dirty="0">
              <a:solidFill>
                <a:srgbClr val="000090"/>
              </a:solidFill>
            </a:endParaRPr>
          </a:p>
          <a:p>
            <a:endParaRPr lang="en-US" altLang="zh-CN" sz="2800" dirty="0">
              <a:solidFill>
                <a:srgbClr val="C00000"/>
              </a:solidFill>
            </a:endParaRPr>
          </a:p>
          <a:p>
            <a:endParaRPr lang="en-US" altLang="zh-CN" sz="2800" dirty="0">
              <a:solidFill>
                <a:srgbClr val="C00000"/>
              </a:solidFill>
            </a:endParaRPr>
          </a:p>
        </p:txBody>
      </p:sp>
      <p:sp>
        <p:nvSpPr>
          <p:cNvPr id="30618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6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sz="1600">
                <a:solidFill>
                  <a:srgbClr val="FBFCFF"/>
                </a:solidFill>
                <a:latin typeface="Lucida Sans" charset="0"/>
                <a:cs typeface="Arial Unicode MS" charset="0"/>
              </a:rPr>
              <a:t>Sec. 7.1.2</a:t>
            </a:r>
          </a:p>
        </p:txBody>
      </p:sp>
    </p:spTree>
    <p:extLst>
      <p:ext uri="{BB962C8B-B14F-4D97-AF65-F5344CB8AC3E}">
        <p14:creationId xmlns:p14="http://schemas.microsoft.com/office/powerpoint/2010/main" val="757957216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10080</TotalTime>
  <Words>145</Words>
  <Application>Microsoft Office PowerPoint</Application>
  <PresentationFormat>全屏显示(4:3)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Lucida Sans</vt:lpstr>
      <vt:lpstr>默认设计模板</vt:lpstr>
      <vt:lpstr>Homework 03 SVD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and Classification of Speech Sounds</dc:title>
  <dc:creator>night</dc:creator>
  <cp:lastModifiedBy>陈 清财</cp:lastModifiedBy>
  <cp:revision>916</cp:revision>
  <dcterms:created xsi:type="dcterms:W3CDTF">2005-07-04T14:06:55Z</dcterms:created>
  <dcterms:modified xsi:type="dcterms:W3CDTF">2020-07-03T03:51:26Z</dcterms:modified>
</cp:coreProperties>
</file>