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52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FF"/>
    <a:srgbClr val="DDDDDD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82" autoAdjust="0"/>
  </p:normalViewPr>
  <p:slideViewPr>
    <p:cSldViewPr>
      <p:cViewPr varScale="1">
        <p:scale>
          <a:sx n="100" d="100"/>
          <a:sy n="100" d="100"/>
        </p:scale>
        <p:origin x="52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 smtClean="0"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 smtClean="0"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 smtClean="0"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 smtClean="0">
                <a:cs typeface="宋体" charset="0"/>
              </a:defRPr>
            </a:lvl1pPr>
          </a:lstStyle>
          <a:p>
            <a:pPr>
              <a:defRPr/>
            </a:pPr>
            <a:fld id="{9A4E10AD-3527-E14B-9557-57521E6779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60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6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宋体" charset="0"/>
              </a:defRPr>
            </a:lvl1pPr>
          </a:lstStyle>
          <a:p>
            <a:pPr>
              <a:defRPr/>
            </a:pPr>
            <a:fld id="{E27D6730-9ABC-3F4E-853C-86638186F7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734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A0FE-22F7-3F42-BF44-21610B1B4F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6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8DE7A-A743-F34F-931D-9E3B9182C98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12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88BED-36F9-F74D-A71E-21B31DBF878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0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FFE04-67F7-D641-8FC5-1E4E52880D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23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0504E-A58E-D644-A971-E8F89A44FC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3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A78DC-136D-E040-8F08-A63F33D54AE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95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41052-8693-144E-BB1A-E71D571405B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5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7F0DE-4C0A-AC44-A51C-5F6B4C8FF79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9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23A67-6476-0549-8DB5-495518B95BC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56D26-98FA-C047-8CF1-9D19FB5FB6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21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FFCFC-7F0A-E145-98A5-26027B31815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8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4BB7BF-3EA3-2046-B68E-FD208AA80BD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6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B7B0-E4D3-E446-875D-B8A529CD8EA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59DB-6CF5-664B-8771-9058A2E02F4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endParaRPr lang="en-US" altLang="zh-CN" sz="1700" dirty="0">
              <a:solidFill>
                <a:srgbClr val="000090"/>
              </a:solidFill>
            </a:endParaRPr>
          </a:p>
          <a:p>
            <a:pPr algn="just" fontAlgn="auto">
              <a:spcAft>
                <a:spcPts val="0"/>
              </a:spcAft>
            </a:pPr>
            <a:endParaRPr lang="en-US" altLang="zh-CN" sz="1700" dirty="0">
              <a:solidFill>
                <a:srgbClr val="000090"/>
              </a:solidFill>
            </a:endParaRPr>
          </a:p>
          <a:p>
            <a:pPr algn="just" fontAlgn="auto">
              <a:spcAft>
                <a:spcPts val="0"/>
              </a:spcAft>
            </a:pPr>
            <a:r>
              <a:rPr lang="zh-CN" altLang="en-US" sz="1700" dirty="0">
                <a:solidFill>
                  <a:srgbClr val="000090"/>
                </a:solidFill>
              </a:rPr>
              <a:t>比较布尔模型、向量空间模型和概率模型，描述这三者的异同之处。</a:t>
            </a:r>
            <a:endParaRPr lang="en-US" altLang="zh-CN" sz="1700" dirty="0">
              <a:solidFill>
                <a:srgbClr val="000090"/>
              </a:solidFill>
            </a:endParaRPr>
          </a:p>
          <a:p>
            <a:r>
              <a:rPr lang="zh-CN" altLang="en-US" sz="1800" dirty="0"/>
              <a:t>文件标题格式（</a:t>
            </a:r>
            <a:r>
              <a:rPr lang="zh-CN" altLang="en-US" sz="1800" b="1" dirty="0">
                <a:solidFill>
                  <a:srgbClr val="FF0000"/>
                </a:solidFill>
              </a:rPr>
              <a:t>严格遵从</a:t>
            </a:r>
            <a:r>
              <a:rPr lang="zh-CN" altLang="en-US" sz="1800" dirty="0"/>
              <a:t>，否则可能会影响统计）</a:t>
            </a:r>
            <a:r>
              <a:rPr lang="en-US" altLang="zh-CN" sz="1800" dirty="0"/>
              <a:t>:</a:t>
            </a:r>
            <a:r>
              <a:rPr lang="zh-CN" altLang="en-US" sz="1800" dirty="0"/>
              <a:t>   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>
                <a:solidFill>
                  <a:srgbClr val="FF0000"/>
                </a:solidFill>
              </a:rPr>
              <a:t>IR-HW04-[</a:t>
            </a:r>
            <a:r>
              <a:rPr lang="zh-CN" altLang="en-US" sz="1800" dirty="0">
                <a:solidFill>
                  <a:srgbClr val="FF0000"/>
                </a:solidFill>
              </a:rPr>
              <a:t>姓名</a:t>
            </a:r>
            <a:r>
              <a:rPr lang="en-US" altLang="zh-CN" sz="1800" dirty="0">
                <a:solidFill>
                  <a:srgbClr val="FF0000"/>
                </a:solidFill>
              </a:rPr>
              <a:t>]-[</a:t>
            </a:r>
            <a:r>
              <a:rPr lang="zh-CN" altLang="en-US" sz="1800" dirty="0">
                <a:solidFill>
                  <a:srgbClr val="FF0000"/>
                </a:solidFill>
              </a:rPr>
              <a:t>学号</a:t>
            </a:r>
            <a:r>
              <a:rPr lang="en-US" altLang="zh-CN" sz="1800" dirty="0">
                <a:solidFill>
                  <a:srgbClr val="FF0000"/>
                </a:solidFill>
              </a:rPr>
              <a:t>].doc</a:t>
            </a:r>
            <a:endParaRPr lang="en-US" altLang="zh-CN" sz="1700" dirty="0">
              <a:solidFill>
                <a:srgbClr val="00009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altLang="zh-CN" sz="1700" dirty="0">
                <a:solidFill>
                  <a:srgbClr val="000090"/>
                </a:solidFill>
              </a:rPr>
              <a:t>Due Date</a:t>
            </a:r>
            <a:r>
              <a:rPr lang="en-US" altLang="zh-CN" sz="1700">
                <a:solidFill>
                  <a:srgbClr val="000090"/>
                </a:solidFill>
              </a:rPr>
              <a:t>: </a:t>
            </a:r>
            <a:r>
              <a:rPr lang="en-US" altLang="zh-CN" sz="1700">
                <a:solidFill>
                  <a:srgbClr val="FF0000"/>
                </a:solidFill>
              </a:rPr>
              <a:t> 12 July, 2020</a:t>
            </a:r>
            <a:endParaRPr lang="en-US" altLang="zh-CN" sz="17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altLang="zh-CN" sz="2800" dirty="0">
              <a:solidFill>
                <a:srgbClr val="000090"/>
              </a:solidFill>
            </a:endParaRPr>
          </a:p>
          <a:p>
            <a:pPr fontAlgn="auto">
              <a:spcAft>
                <a:spcPts val="0"/>
              </a:spcAft>
            </a:pPr>
            <a:endParaRPr lang="en-US" altLang="zh-CN" sz="2800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1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9254</TotalTime>
  <Words>52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URWGroteskTLig</vt:lpstr>
      <vt:lpstr>Arial</vt:lpstr>
      <vt:lpstr>Calibri</vt:lpstr>
      <vt:lpstr>Office 主题</vt:lpstr>
      <vt:lpstr>PowerPoint 演示文稿</vt:lpstr>
    </vt:vector>
  </TitlesOfParts>
  <Manager/>
  <Company>Harbin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qcchen</dc:creator>
  <cp:keywords/>
  <dc:description/>
  <cp:lastModifiedBy>陈 清财</cp:lastModifiedBy>
  <cp:revision>423</cp:revision>
  <dcterms:created xsi:type="dcterms:W3CDTF">2000-01-23T15:10:38Z</dcterms:created>
  <dcterms:modified xsi:type="dcterms:W3CDTF">2020-07-06T01:59:16Z</dcterms:modified>
  <cp:category/>
</cp:coreProperties>
</file>