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6" r:id="rId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 autoAdjust="0"/>
    <p:restoredTop sz="90098" autoAdjust="0"/>
  </p:normalViewPr>
  <p:slideViewPr>
    <p:cSldViewPr>
      <p:cViewPr varScale="1">
        <p:scale>
          <a:sx n="96" d="100"/>
          <a:sy n="96" d="100"/>
        </p:scale>
        <p:origin x="717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fld id="{401A0472-6E50-C34B-97F2-8D0985F4D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225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FontTx/>
              <a:buNone/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FontTx/>
              <a:buNone/>
              <a:defRPr sz="1300"/>
            </a:lvl1pPr>
          </a:lstStyle>
          <a:p>
            <a:fld id="{EA47F145-F958-574E-88F2-01F950CF2C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32078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/>
              <a:t>Lecture 1 Overview</a:t>
            </a: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A47F145-F958-574E-88F2-01F950CF2C9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74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B730A1-6D03-9845-BDAE-11F9CC5F9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18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E3A633-201E-2C41-A85C-9E5D3C356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79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2FF63D-88FA-D847-A337-1C50031635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8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659F08-24C7-5E4D-A6FF-30C02B6337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30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1F3E3D-65FD-2742-913D-4725066D48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59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CDC8CD-AB62-F948-9559-8EF20EC19E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32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64DDB6-488F-B94A-8A6A-85A3461444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88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1A7FD9-7E2E-AB4B-8F09-7A0683F9D6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34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E69ECE-D5D7-924A-ABB9-1493C049B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7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01A67A-391A-BB47-95BF-A394FA3F7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64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5AE15-2AB3-3D4A-B9B6-3FBF194A4B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312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180975" y="0"/>
            <a:ext cx="3995738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/>
            </a:lvl1pPr>
          </a:lstStyle>
          <a:p>
            <a:r>
              <a:rPr lang="en-US" altLang="zh-CN" dirty="0"/>
              <a:t>Lecture Evaluation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/>
            </a:lvl1pPr>
          </a:lstStyle>
          <a:p>
            <a:fld id="{70012EC7-1889-0440-B93E-6AB8380A89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C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gou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Lecture  Evaluation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232E60-03F9-894B-94BD-AEA8CB1C9CA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05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539750" y="1484313"/>
            <a:ext cx="8291513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Performance evaluation of Baidu, </a:t>
            </a:r>
            <a:r>
              <a:rPr lang="en-US" altLang="zh-CN" sz="1800" dirty="0" err="1"/>
              <a:t>Sogou</a:t>
            </a:r>
            <a:r>
              <a:rPr lang="en-US" altLang="zh-CN" sz="1800" dirty="0"/>
              <a:t>(http://</a:t>
            </a:r>
            <a:r>
              <a:rPr lang="en-US" altLang="zh-CN" sz="1800" dirty="0">
                <a:hlinkClick r:id="rId3"/>
              </a:rPr>
              <a:t>www.sogou.com</a:t>
            </a:r>
            <a:r>
              <a:rPr lang="zh-CN" altLang="en-US" sz="1800" dirty="0"/>
              <a:t> </a:t>
            </a:r>
            <a:r>
              <a:rPr lang="en-US" altLang="zh-CN" sz="1800" dirty="0"/>
              <a:t>), Bing(http://</a:t>
            </a:r>
            <a:r>
              <a:rPr lang="en-US" altLang="zh-CN" sz="1800" dirty="0">
                <a:hlinkClick r:id="rId4"/>
              </a:rPr>
              <a:t>www.bing.com</a:t>
            </a:r>
            <a:r>
              <a:rPr lang="zh-CN" altLang="en-US" sz="1800" dirty="0"/>
              <a:t> </a:t>
            </a:r>
            <a:r>
              <a:rPr lang="en-US" altLang="zh-CN" sz="1800" dirty="0"/>
              <a:t>)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Requirements: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In this homework, you are asked to evaluate these </a:t>
            </a:r>
            <a:r>
              <a:rPr lang="en-US" altLang="zh-CN" sz="1600" dirty="0">
                <a:solidFill>
                  <a:srgbClr val="FF0000"/>
                </a:solidFill>
              </a:rPr>
              <a:t>3 </a:t>
            </a:r>
            <a:r>
              <a:rPr lang="en-US" altLang="zh-CN" sz="1600" dirty="0">
                <a:solidFill>
                  <a:schemeClr val="accent2"/>
                </a:solidFill>
              </a:rPr>
              <a:t>commercial search engines (SEs) by Pooling method.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Queries: you are asked to compose at least </a:t>
            </a:r>
            <a:r>
              <a:rPr lang="en-US" altLang="zh-CN" sz="1600" dirty="0">
                <a:solidFill>
                  <a:srgbClr val="FF0000"/>
                </a:solidFill>
              </a:rPr>
              <a:t>3</a:t>
            </a:r>
            <a:r>
              <a:rPr lang="en-US" altLang="zh-CN" sz="1600" dirty="0">
                <a:solidFill>
                  <a:schemeClr val="accent2"/>
                </a:solidFill>
              </a:rPr>
              <a:t> real queries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Relevant document collection: constructed by pooling method, i.e., you should run each query on these 3 search engines, then manually judge the relevant for top </a:t>
            </a:r>
            <a:r>
              <a:rPr lang="zh-CN" altLang="zh-CN" sz="1600" dirty="0">
                <a:solidFill>
                  <a:srgbClr val="FF0000"/>
                </a:solidFill>
              </a:rPr>
              <a:t>2</a:t>
            </a:r>
            <a:r>
              <a:rPr lang="en-US" altLang="zh-CN" sz="1600" dirty="0">
                <a:solidFill>
                  <a:srgbClr val="FF0000"/>
                </a:solidFill>
              </a:rPr>
              <a:t>0 </a:t>
            </a:r>
            <a:r>
              <a:rPr lang="en-US" altLang="zh-CN" sz="1600" dirty="0">
                <a:solidFill>
                  <a:schemeClr val="accent2"/>
                </a:solidFill>
              </a:rPr>
              <a:t>documents returned by each SE. Then the union of all relevant documents come from these 3 rankings compose of the full relevant document set of the query.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Result analysis: draw one P/R graph for each query to compare these 3 SEs. Comparing the average performance of these systems by the MAP values.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r>
              <a:rPr lang="en-US" altLang="zh-CN" sz="1600" dirty="0">
                <a:solidFill>
                  <a:schemeClr val="accent2"/>
                </a:solidFill>
              </a:rPr>
              <a:t>Report:</a:t>
            </a:r>
          </a:p>
          <a:p>
            <a:pPr marL="1143000" lvl="2" indent="-228600">
              <a:lnSpc>
                <a:spcPct val="80000"/>
              </a:lnSpc>
            </a:pPr>
            <a:r>
              <a:rPr lang="en-US" altLang="zh-CN" sz="1400" dirty="0"/>
              <a:t>Write a report to detail describe your evaluation procedure and your final conclusion in English, all the original queries, document collections with relevance judgments should be submitted.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endParaRPr lang="en-US" altLang="zh-CN" sz="16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CN" sz="1800" dirty="0"/>
              <a:t>Due Date: 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12 July, 2020</a:t>
            </a:r>
          </a:p>
          <a:p>
            <a:pPr marL="742950" lvl="1" indent="-285750">
              <a:lnSpc>
                <a:spcPct val="80000"/>
              </a:lnSpc>
              <a:buFontTx/>
              <a:buChar char="–"/>
            </a:pPr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9665</TotalTime>
  <Words>203</Words>
  <Application>Microsoft Office PowerPoint</Application>
  <PresentationFormat>全屏显示(4:3)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默认设计模板</vt:lpstr>
      <vt:lpstr>Homework 05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陈 清财</cp:lastModifiedBy>
  <cp:revision>853</cp:revision>
  <dcterms:created xsi:type="dcterms:W3CDTF">2005-07-04T14:06:55Z</dcterms:created>
  <dcterms:modified xsi:type="dcterms:W3CDTF">2020-07-06T02:26:19Z</dcterms:modified>
</cp:coreProperties>
</file>