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569" r:id="rId2"/>
  </p:sldIdLst>
  <p:sldSz cx="9144000" cy="6858000" type="screen4x3"/>
  <p:notesSz cx="7099300" cy="10234613"/>
  <p:defaultTextStyle>
    <a:defPPr>
      <a:defRPr lang="zh-CN"/>
    </a:defPPr>
    <a:lvl1pPr algn="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王晓龙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AAB3F4"/>
    <a:srgbClr val="CC0000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65" autoAdjust="0"/>
    <p:restoredTop sz="93680"/>
  </p:normalViewPr>
  <p:slideViewPr>
    <p:cSldViewPr>
      <p:cViewPr varScale="1">
        <p:scale>
          <a:sx n="116" d="100"/>
          <a:sy n="116" d="100"/>
        </p:scale>
        <p:origin x="171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188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/>
            </a:lvl1pPr>
          </a:lstStyle>
          <a:p>
            <a:r>
              <a:rPr lang="en-US" altLang="zh-CN"/>
              <a:t>Lecture 1 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r>
              <a:rPr lang="zh-CN" altLang="en-US"/>
              <a:t>7/7/2005</a:t>
            </a: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/>
            </a:lvl1pPr>
          </a:lstStyle>
          <a:p>
            <a:r>
              <a:rPr lang="en-US" altLang="zh-CN"/>
              <a:t>Lecture 1 Overview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fld id="{6181FB1C-F287-B74D-BE47-1974D6488A9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72618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/>
            </a:lvl1pPr>
          </a:lstStyle>
          <a:p>
            <a:r>
              <a:rPr lang="en-US" altLang="zh-CN"/>
              <a:t>Lecture 1 Overview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r>
              <a:rPr lang="zh-CN" altLang="en-US"/>
              <a:t>7/7/2005</a:t>
            </a:r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/>
            </a:lvl1pPr>
          </a:lstStyle>
          <a:p>
            <a:r>
              <a:rPr lang="en-US" altLang="zh-CN"/>
              <a:t>Lecture 1 Overview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fld id="{E7441C6E-CAC1-5344-8F29-AFC384B1EBA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321132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zh-CN"/>
              <a:t>Lecture 1 Overview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zh-CN" altLang="en-US"/>
              <a:t>7/7/2005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zh-CN"/>
              <a:t>Lecture 1 Overview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41C6E-CAC1-5344-8F29-AFC384B1EBA2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1728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 Query Refinement and Relevance Feedback</a:t>
            </a:r>
          </a:p>
          <a:p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D89C672-FF36-4447-A34C-5E64FA30CB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24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Lecture 8 Query Refinement and Relevance Feedback</a:t>
            </a:r>
          </a:p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9297D2B-15F1-1E44-AB6D-8EED84A0DE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347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Lecture 8 Query Refinement and Relevance Feedback</a:t>
            </a:r>
          </a:p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0872D1-2C1B-6145-8472-AD8BA3B9BD0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8049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Lecture 8 Query Refinement and Relevance Feedback</a:t>
            </a:r>
          </a:p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6DE2F32-A4A3-2D46-B516-090E4E913BF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2589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Lecture 8 Query Refinement and Relevance Feedback</a:t>
            </a:r>
          </a:p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A3E8D69-1416-E84F-866E-C0D141A72B8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1333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Lecture 8 Query Refinement and Relevance Feedback</a:t>
            </a:r>
          </a:p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06A9ED5-4E3F-BA44-A5A8-6B7498A867A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612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Lecture 8 Query Refinement and Relevance Feedback</a:t>
            </a:r>
          </a:p>
          <a:p>
            <a:endParaRPr lang="zh-CN" altLang="en-US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089F363-A643-3442-A341-75DB35C56C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580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Lecture 8 Query Refinement and Relevance Feedback</a:t>
            </a:r>
          </a:p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B989752-23AC-DB48-BC1B-52BEB40D1E1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663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Lecture 8 Query Refinement and Relevance Feedback</a:t>
            </a:r>
          </a:p>
          <a:p>
            <a:endParaRPr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1DA3C2-1AB6-4548-B662-385D6B2D41F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4017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Lecture 8 Query Refinement and Relevance Feedback</a:t>
            </a:r>
          </a:p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49FADB0-AA36-FC4E-9ABA-01B63DE35FB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6683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Lecture 8 Query Refinement and Relevance Feedback</a:t>
            </a:r>
          </a:p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7D741F-B909-9D4F-AE32-343189D492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641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180975" y="0"/>
            <a:ext cx="4897438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zh-CN"/>
              <a:t>Lecture 8 Query Refinement and Relevance Feedback</a:t>
            </a:r>
          </a:p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8BCF8926-0F4E-0849-871B-61A7C6A5D0E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宋体" charset="0"/>
          <a:cs typeface="宋体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宋体" charset="0"/>
          <a:cs typeface="宋体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宋体" charset="0"/>
          <a:cs typeface="宋体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宋体" charset="0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宋体" charset="0"/>
          <a:cs typeface="宋体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宋体" charset="0"/>
          <a:cs typeface="宋体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宋体" charset="0"/>
          <a:cs typeface="宋体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宋体" charset="0"/>
          <a:cs typeface="宋体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Homework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Times New Roman" charset="0"/>
              </a:rPr>
              <a:t>Read</a:t>
            </a:r>
            <a:r>
              <a:rPr lang="zh-CN" altLang="en-US" sz="1800" b="1" dirty="0">
                <a:solidFill>
                  <a:srgbClr val="C00000"/>
                </a:solidFill>
                <a:latin typeface="Times New Roman" charset="0"/>
              </a:rPr>
              <a:t> </a:t>
            </a:r>
            <a:r>
              <a:rPr lang="en-US" altLang="zh-CN" sz="1800" b="1" dirty="0">
                <a:solidFill>
                  <a:srgbClr val="C00000"/>
                </a:solidFill>
                <a:latin typeface="Times New Roman" charset="0"/>
              </a:rPr>
              <a:t>below</a:t>
            </a:r>
            <a:r>
              <a:rPr lang="zh-CN" altLang="en-US" sz="1800" b="1" dirty="0">
                <a:solidFill>
                  <a:srgbClr val="C00000"/>
                </a:solidFill>
                <a:latin typeface="Times New Roman" charset="0"/>
              </a:rPr>
              <a:t> </a:t>
            </a:r>
            <a:r>
              <a:rPr lang="en-US" altLang="zh-CN" sz="1800" b="1" dirty="0">
                <a:solidFill>
                  <a:srgbClr val="C00000"/>
                </a:solidFill>
                <a:latin typeface="Times New Roman" charset="0"/>
              </a:rPr>
              <a:t>paper:</a:t>
            </a:r>
          </a:p>
          <a:p>
            <a:r>
              <a:rPr lang="en-US" altLang="zh-CN" sz="1800" dirty="0" err="1">
                <a:latin typeface="Times New Roman" charset="0"/>
              </a:rPr>
              <a:t>Haveliwala</a:t>
            </a:r>
            <a:r>
              <a:rPr lang="en-US" altLang="zh-CN" sz="1800" dirty="0">
                <a:latin typeface="Times New Roman" charset="0"/>
              </a:rPr>
              <a:t> T.H. Topic-sensitive </a:t>
            </a:r>
            <a:r>
              <a:rPr lang="en-US" altLang="zh-CN" sz="1800" dirty="0" err="1">
                <a:latin typeface="Times New Roman" charset="0"/>
              </a:rPr>
              <a:t>Pagerank</a:t>
            </a:r>
            <a:r>
              <a:rPr lang="en-US" altLang="zh-CN" sz="1800" dirty="0">
                <a:latin typeface="Times New Roman" charset="0"/>
              </a:rPr>
              <a:t>: A Context-sensitive Ranking Algorithm for Web Search, IEEE Trans. on Knowledge and Data Engineering, vol.15(4), 2003: 784-796</a:t>
            </a: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Times New Roman" charset="0"/>
              </a:rPr>
              <a:t>Answer</a:t>
            </a:r>
            <a:r>
              <a:rPr lang="zh-CN" altLang="en-US" sz="1800" b="1" dirty="0">
                <a:solidFill>
                  <a:srgbClr val="C00000"/>
                </a:solidFill>
                <a:latin typeface="Times New Roman" charset="0"/>
              </a:rPr>
              <a:t> </a:t>
            </a:r>
            <a:r>
              <a:rPr lang="en-US" altLang="zh-CN" sz="1800" b="1" dirty="0">
                <a:solidFill>
                  <a:srgbClr val="C00000"/>
                </a:solidFill>
                <a:latin typeface="Times New Roman" charset="0"/>
              </a:rPr>
              <a:t>the</a:t>
            </a:r>
            <a:r>
              <a:rPr lang="zh-CN" altLang="en-US" sz="1800" b="1" dirty="0">
                <a:solidFill>
                  <a:srgbClr val="C00000"/>
                </a:solidFill>
                <a:latin typeface="Times New Roman" charset="0"/>
              </a:rPr>
              <a:t> </a:t>
            </a:r>
            <a:r>
              <a:rPr lang="en-US" altLang="zh-CN" sz="1800" b="1" dirty="0">
                <a:solidFill>
                  <a:srgbClr val="C00000"/>
                </a:solidFill>
                <a:latin typeface="Times New Roman" charset="0"/>
              </a:rPr>
              <a:t>questions:</a:t>
            </a:r>
          </a:p>
          <a:p>
            <a:r>
              <a:rPr kumimoji="1" lang="en-US" altLang="zh-CN" sz="1800" dirty="0"/>
              <a:t>why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is this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paper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named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“topic-sensitive”?</a:t>
            </a:r>
          </a:p>
          <a:p>
            <a:r>
              <a:rPr kumimoji="1" lang="en-US" altLang="zh-CN" sz="1800" dirty="0"/>
              <a:t>What’s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the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problem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this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paper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was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trying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to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address?</a:t>
            </a:r>
          </a:p>
          <a:p>
            <a:r>
              <a:rPr kumimoji="1" lang="en-US" altLang="zh-CN" sz="1800" dirty="0"/>
              <a:t>What’s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the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role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of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matrix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D?</a:t>
            </a:r>
          </a:p>
          <a:p>
            <a:r>
              <a:rPr kumimoji="1" lang="en-US" altLang="zh-CN" sz="1800" dirty="0"/>
              <a:t>Why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we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need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the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ODP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or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other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similar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project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for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the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computing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of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multiple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page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ranks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for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a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given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page?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Times New Roman" charset="0"/>
              </a:rPr>
              <a:t>Due</a:t>
            </a:r>
            <a:r>
              <a:rPr lang="zh-CN" altLang="en-US" sz="1800" b="1" dirty="0">
                <a:solidFill>
                  <a:srgbClr val="C00000"/>
                </a:solidFill>
                <a:latin typeface="Times New Roman" charset="0"/>
              </a:rPr>
              <a:t> </a:t>
            </a:r>
            <a:r>
              <a:rPr lang="en-US" altLang="zh-CN" sz="1800" b="1" dirty="0">
                <a:solidFill>
                  <a:srgbClr val="C00000"/>
                </a:solidFill>
                <a:latin typeface="Times New Roman" charset="0"/>
              </a:rPr>
              <a:t>date</a:t>
            </a:r>
            <a:r>
              <a:rPr lang="zh-CN" altLang="en-US" sz="1800" b="1" dirty="0">
                <a:solidFill>
                  <a:srgbClr val="C00000"/>
                </a:solidFill>
                <a:latin typeface="Times New Roman" charset="0"/>
              </a:rPr>
              <a:t>： </a:t>
            </a:r>
            <a:r>
              <a:rPr lang="en-US" altLang="zh-CN" sz="1800" b="1" dirty="0">
                <a:solidFill>
                  <a:srgbClr val="C00000"/>
                </a:solidFill>
                <a:latin typeface="Times New Roman" charset="0"/>
              </a:rPr>
              <a:t>20th July, 2020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DE2F32-A4A3-2D46-B516-090E4E913BF1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8312758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8825</TotalTime>
  <Words>107</Words>
  <Application>Microsoft Macintosh PowerPoint</Application>
  <PresentationFormat>全屏显示(4:3)</PresentationFormat>
  <Paragraphs>14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默认设计模板</vt:lpstr>
      <vt:lpstr>Homework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Production and Classification of Speech Sounds</dc:title>
  <dc:creator>night</dc:creator>
  <cp:lastModifiedBy>Chen Qingcai</cp:lastModifiedBy>
  <cp:revision>856</cp:revision>
  <dcterms:created xsi:type="dcterms:W3CDTF">2005-07-04T14:06:55Z</dcterms:created>
  <dcterms:modified xsi:type="dcterms:W3CDTF">2020-07-13T02:26:34Z</dcterms:modified>
</cp:coreProperties>
</file>