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9" r:id="rId2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3680"/>
  </p:normalViewPr>
  <p:slideViewPr>
    <p:cSldViewPr>
      <p:cViewPr varScale="1">
        <p:scale>
          <a:sx n="100" d="100"/>
          <a:sy n="100" d="100"/>
        </p:scale>
        <p:origin x="66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6181FB1C-F287-B74D-BE47-1974D6488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6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7441C6E-CAC1-5344-8F29-AFC384B1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113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41C6E-CAC1-5344-8F29-AFC384B1EBA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90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Query Refinement and Relevance Feedback</a:t>
            </a:r>
          </a:p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C672-FF36-4447-A34C-5E64FA30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97D2B-15F1-1E44-AB6D-8EED84A0D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872D1-2C1B-6145-8472-AD8BA3B9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E2F32-A4A3-2D46-B516-090E4E91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E8D69-1416-E84F-866E-C0D141A72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9ED5-4E3F-BA44-A5A8-6B7498A8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9F363-A643-3442-A341-75DB35C56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9752-23AC-DB48-BC1B-52BEB40D1E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1DA3C2-1AB6-4548-B662-385D6B2D4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FADB0-AA36-FC4E-9ABA-01B63DE35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D741F-B909-9D4F-AE32-343189D49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4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BCF8926-0F4E-0849-871B-61A7C6A5D0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object_identifi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cial:BookSources/978-1-60198-244-5" TargetMode="External"/><Relationship Id="rId5" Type="http://schemas.openxmlformats.org/officeDocument/2006/relationships/hyperlink" Target="https://en.wikipedia.org/wiki/International_Standard_Book_Number" TargetMode="External"/><Relationship Id="rId4" Type="http://schemas.openxmlformats.org/officeDocument/2006/relationships/hyperlink" Target="https://dx.doi.org/10.1561/1500000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Select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below</a:t>
            </a:r>
            <a:r>
              <a:rPr lang="zh-CN" altLang="en-US" sz="1800" dirty="0"/>
              <a:t> </a:t>
            </a:r>
            <a:r>
              <a:rPr lang="en-US" altLang="zh-CN" sz="1800" dirty="0"/>
              <a:t>paper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read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prepare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r>
              <a:rPr lang="zh-CN" altLang="en-US" sz="1800" dirty="0"/>
              <a:t> </a:t>
            </a:r>
            <a:r>
              <a:rPr lang="en-US" altLang="zh-CN" sz="1800" dirty="0"/>
              <a:t>PPT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presenting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introduced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 Your PPT should at least include (but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limited</a:t>
            </a:r>
            <a:r>
              <a:rPr lang="zh-CN" altLang="en-US" sz="1800" dirty="0"/>
              <a:t> </a:t>
            </a:r>
            <a:r>
              <a:rPr lang="en-US" altLang="zh-CN" sz="1800" dirty="0"/>
              <a:t>to)</a:t>
            </a:r>
            <a:r>
              <a:rPr lang="zh-CN" altLang="en-US" sz="1800" dirty="0"/>
              <a:t> </a:t>
            </a:r>
            <a:r>
              <a:rPr lang="en-US" altLang="zh-CN" sz="1800" dirty="0"/>
              <a:t>the motivation(</a:t>
            </a:r>
            <a:r>
              <a:rPr lang="zh-CN" altLang="en-US" sz="1800" dirty="0"/>
              <a:t>动机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issues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existing</a:t>
            </a:r>
            <a:r>
              <a:rPr lang="zh-CN" altLang="en-US" sz="1800" dirty="0"/>
              <a:t> </a:t>
            </a:r>
            <a:r>
              <a:rPr lang="en-US" altLang="zh-CN" sz="1800" dirty="0"/>
              <a:t>work(</a:t>
            </a:r>
            <a:r>
              <a:rPr lang="zh-CN" altLang="en-US" sz="1800" dirty="0"/>
              <a:t>已有文章的缺点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methodology(</a:t>
            </a:r>
            <a:r>
              <a:rPr lang="zh-CN" altLang="en-US" sz="1800" dirty="0"/>
              <a:t>方法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results(</a:t>
            </a:r>
            <a:r>
              <a:rPr lang="zh-CN" altLang="en-US" sz="1800" dirty="0"/>
              <a:t>结果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conclusion(</a:t>
            </a:r>
            <a:r>
              <a:rPr lang="zh-CN" altLang="en-US" sz="1800" dirty="0"/>
              <a:t>结论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Due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date</a:t>
            </a:r>
            <a:r>
              <a:rPr lang="zh-CN" altLang="en-US" sz="1800" dirty="0">
                <a:solidFill>
                  <a:srgbClr val="C00000"/>
                </a:solidFill>
              </a:rPr>
              <a:t>： </a:t>
            </a:r>
            <a:r>
              <a:rPr lang="en-US" altLang="zh-CN" sz="1800" dirty="0">
                <a:solidFill>
                  <a:srgbClr val="C00000"/>
                </a:solidFill>
              </a:rPr>
              <a:t>27</a:t>
            </a:r>
            <a:r>
              <a:rPr lang="en-US" altLang="zh-CN" sz="1800" baseline="30000" dirty="0">
                <a:solidFill>
                  <a:srgbClr val="C00000"/>
                </a:solidFill>
              </a:rPr>
              <a:t>th</a:t>
            </a:r>
            <a:r>
              <a:rPr lang="en-US" altLang="zh-CN" sz="1800" dirty="0">
                <a:solidFill>
                  <a:srgbClr val="C00000"/>
                </a:solidFill>
              </a:rPr>
              <a:t>, July, 2020</a:t>
            </a:r>
          </a:p>
          <a:p>
            <a:r>
              <a:rPr lang="en-US" altLang="zh-CN" sz="1800" dirty="0"/>
              <a:t>Tie-Yan Liu (2009), "Learning to Rank for Information Retrieval", Foundations and Trends in Information Retrieval </a:t>
            </a:r>
            <a:r>
              <a:rPr lang="en-US" altLang="zh-CN" sz="1800" b="1" dirty="0"/>
              <a:t>3</a:t>
            </a:r>
            <a:r>
              <a:rPr lang="en-US" altLang="zh-CN" sz="1800" dirty="0"/>
              <a:t> (3): 225–331, </a:t>
            </a:r>
            <a:r>
              <a:rPr lang="en-US" altLang="zh-CN" sz="1800" dirty="0">
                <a:hlinkClick r:id="rId3"/>
              </a:rPr>
              <a:t>doi:</a:t>
            </a:r>
            <a:r>
              <a:rPr lang="en-US" altLang="zh-CN" sz="1800" dirty="0">
                <a:hlinkClick r:id="rId4"/>
              </a:rPr>
              <a:t>10.1561/1500000016, </a:t>
            </a:r>
            <a:r>
              <a:rPr lang="en-US" altLang="zh-CN" sz="1800" dirty="0">
                <a:hlinkClick r:id="rId5"/>
              </a:rPr>
              <a:t>ISBN </a:t>
            </a:r>
            <a:r>
              <a:rPr lang="en-US" altLang="zh-CN" sz="1800" dirty="0">
                <a:hlinkClick r:id="rId6"/>
              </a:rPr>
              <a:t>978-1-60198-244-5</a:t>
            </a:r>
            <a:endParaRPr lang="en-US" altLang="zh-CN" sz="1800" b="1" dirty="0"/>
          </a:p>
          <a:p>
            <a:r>
              <a:rPr lang="en-US" altLang="zh-CN" sz="1800" i="1" dirty="0" err="1"/>
              <a:t>Zhe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Cao,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Tao Qin,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Tie-Yan Liu,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Ming-</a:t>
            </a:r>
            <a:r>
              <a:rPr lang="en-US" altLang="zh-CN" sz="1800" i="1" dirty="0" err="1"/>
              <a:t>Feng</a:t>
            </a:r>
            <a:r>
              <a:rPr lang="en-US" altLang="zh-CN" sz="1800" i="1" dirty="0"/>
              <a:t> Tsai,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Hang Li,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Learning to Rank: From Pairwise Approach to </a:t>
            </a:r>
            <a:r>
              <a:rPr lang="en-US" altLang="zh-CN" sz="1800" i="1" dirty="0" err="1"/>
              <a:t>Listwise</a:t>
            </a:r>
            <a:r>
              <a:rPr lang="en-US" altLang="zh-CN" sz="1800" i="1" dirty="0"/>
              <a:t> Approach.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 ICML’2007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1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</TotalTime>
  <Words>145</Words>
  <Application>Microsoft Office PowerPoint</Application>
  <PresentationFormat>全屏显示(4:3)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Homework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陈 清财</cp:lastModifiedBy>
  <cp:revision>848</cp:revision>
  <dcterms:created xsi:type="dcterms:W3CDTF">2005-07-04T14:06:55Z</dcterms:created>
  <dcterms:modified xsi:type="dcterms:W3CDTF">2020-07-17T09:35:52Z</dcterms:modified>
</cp:coreProperties>
</file>