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74" r:id="rId1"/>
  </p:sldMasterIdLst>
  <p:notesMasterIdLst>
    <p:notesMasterId r:id="rId3"/>
  </p:notesMasterIdLst>
  <p:handoutMasterIdLst>
    <p:handoutMasterId r:id="rId4"/>
  </p:handoutMasterIdLst>
  <p:sldIdLst>
    <p:sldId id="569" r:id="rId2"/>
  </p:sldIdLst>
  <p:sldSz cx="9144000" cy="6858000" type="letter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00"/>
    <a:srgbClr val="FF9900"/>
    <a:srgbClr val="330066"/>
    <a:srgbClr val="003399"/>
    <a:srgbClr val="990000"/>
    <a:srgbClr val="66CCFF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84621" autoAdjust="0"/>
  </p:normalViewPr>
  <p:slideViewPr>
    <p:cSldViewPr>
      <p:cViewPr varScale="1">
        <p:scale>
          <a:sx n="104" d="100"/>
          <a:sy n="104" d="100"/>
        </p:scale>
        <p:origin x="2168" y="192"/>
      </p:cViewPr>
      <p:guideLst>
        <p:guide orient="horz" pos="4224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978"/>
    </p:cViewPr>
  </p:sorterViewPr>
  <p:notesViewPr>
    <p:cSldViewPr>
      <p:cViewPr varScale="1">
        <p:scale>
          <a:sx n="81" d="100"/>
          <a:sy n="81" d="100"/>
        </p:scale>
        <p:origin x="-2059" y="-77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587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186" tIns="45594" rIns="91186" bIns="45594" numCol="1" anchor="t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" charset="0"/>
              </a:defRPr>
            </a:lvl1pPr>
          </a:lstStyle>
          <a:p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30537" cy="4587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186" tIns="45594" rIns="91186" bIns="45594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" charset="0"/>
              </a:defRPr>
            </a:lvl1pPr>
          </a:lstStyle>
          <a:p>
            <a:endParaRPr lang="en-US" altLang="zh-CN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2895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186" tIns="45594" rIns="91186" bIns="45594" numCol="1" anchor="b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" charset="0"/>
              </a:defRPr>
            </a:lvl1pPr>
          </a:lstStyle>
          <a:p>
            <a:endParaRPr lang="en-US" altLang="zh-CN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839200"/>
            <a:ext cx="3030537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186" tIns="45594" rIns="91186" bIns="45594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" charset="0"/>
              </a:defRPr>
            </a:lvl1pPr>
          </a:lstStyle>
          <a:p>
            <a:fld id="{08D71FE1-0C0C-3E46-9DED-2C02139CDC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34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P22 Typewriter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P22 Typewriter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1663"/>
            <a:ext cx="5130800" cy="417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993" tIns="46495" rIns="92993" bIns="46495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P22 Typewriter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993" tIns="46495" rIns="92993" bIns="46495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P22 Typewriter" charset="0"/>
              </a:defRPr>
            </a:lvl1pPr>
          </a:lstStyle>
          <a:p>
            <a:fld id="{11F4A872-ABCB-D24F-A33C-4E352BACA1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78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123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38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>
                <a:latin typeface="Arial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380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2380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2380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50D043DB-00D1-7941-A115-ADC72CB98696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238024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1238025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38026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38027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38028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38029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30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8FD9F-BA9B-D148-96AD-6C4F3F1FE9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1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166CA-A4F5-5F41-A5B4-7540968111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25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BC5A4-AA6D-B64A-8569-49ED7368A0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09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AE4A-0404-694B-8D8D-44CCEE0A2B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38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8E73B-5563-5343-9BDF-39715A1B8D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69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CEBAF-ECC7-B345-8B76-740D2D0FDC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25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249A9-7ABE-904A-B597-B887B8C347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1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DAECD-3696-4B47-BEB8-EF12384E15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82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7A5B1-89E1-464D-A3E9-75B8C4B805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50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232FC-A400-CB4F-990C-AAE5A813DF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36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6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6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fld id="{C3C0B669-9C0E-2C4E-A8A0-6886BB567371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236999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237000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01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37002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37003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37004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Read</a:t>
            </a:r>
            <a:r>
              <a:rPr lang="zh-CN" altLang="en-US" sz="1800" dirty="0"/>
              <a:t> </a:t>
            </a:r>
            <a:r>
              <a:rPr lang="en-US" altLang="zh-CN" sz="1800" dirty="0"/>
              <a:t>below</a:t>
            </a:r>
            <a:r>
              <a:rPr lang="zh-CN" altLang="en-US" sz="1800" dirty="0"/>
              <a:t> </a:t>
            </a:r>
            <a:r>
              <a:rPr lang="en-US" altLang="zh-CN" sz="1800" dirty="0"/>
              <a:t>paper,</a:t>
            </a:r>
            <a:r>
              <a:rPr lang="zh-CN" altLang="en-US" sz="1800" dirty="0"/>
              <a:t> </a:t>
            </a:r>
            <a:r>
              <a:rPr lang="en-US" altLang="zh-CN" sz="1800" dirty="0"/>
              <a:t>write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brief</a:t>
            </a:r>
            <a:r>
              <a:rPr lang="zh-CN" altLang="en-US" sz="1800" dirty="0"/>
              <a:t> </a:t>
            </a:r>
            <a:r>
              <a:rPr lang="en-US" altLang="zh-CN" sz="1800" dirty="0"/>
              <a:t>introduction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A4</a:t>
            </a:r>
            <a:r>
              <a:rPr lang="zh-CN" altLang="en-US" sz="1800" dirty="0"/>
              <a:t> </a:t>
            </a:r>
            <a:r>
              <a:rPr lang="en-US" altLang="zh-CN" sz="1800" dirty="0"/>
              <a:t>page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paper. Your PPT should at least include (but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limited</a:t>
            </a:r>
            <a:r>
              <a:rPr lang="zh-CN" altLang="en-US" sz="1800" dirty="0"/>
              <a:t> </a:t>
            </a:r>
            <a:r>
              <a:rPr lang="en-US" altLang="zh-CN" sz="1800" dirty="0"/>
              <a:t>to)</a:t>
            </a:r>
            <a:r>
              <a:rPr lang="zh-CN" altLang="en-US" sz="1800" dirty="0"/>
              <a:t> </a:t>
            </a:r>
            <a:r>
              <a:rPr lang="en-US" altLang="zh-CN" sz="1800" dirty="0"/>
              <a:t>the motivation(</a:t>
            </a:r>
            <a:r>
              <a:rPr lang="zh-CN" altLang="en-US" sz="1800" dirty="0"/>
              <a:t>动机</a:t>
            </a:r>
            <a:r>
              <a:rPr lang="en-US" altLang="zh-CN" sz="1800" dirty="0"/>
              <a:t>),</a:t>
            </a:r>
            <a:r>
              <a:rPr lang="zh-CN" altLang="en-US" sz="1800" dirty="0"/>
              <a:t> </a:t>
            </a:r>
            <a:r>
              <a:rPr lang="en-US" altLang="zh-CN" sz="1800" dirty="0"/>
              <a:t>issues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existing</a:t>
            </a:r>
            <a:r>
              <a:rPr lang="zh-CN" altLang="en-US" sz="1800" dirty="0"/>
              <a:t> </a:t>
            </a:r>
            <a:r>
              <a:rPr lang="en-US" altLang="zh-CN" sz="1800" dirty="0"/>
              <a:t>work(</a:t>
            </a:r>
            <a:r>
              <a:rPr lang="zh-CN" altLang="en-US" sz="1800" dirty="0"/>
              <a:t>已有文章的缺点</a:t>
            </a:r>
            <a:r>
              <a:rPr lang="en-US" altLang="zh-CN" sz="1800" dirty="0"/>
              <a:t>),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methodology(</a:t>
            </a:r>
            <a:r>
              <a:rPr lang="zh-CN" altLang="en-US" sz="1800" dirty="0"/>
              <a:t>方法</a:t>
            </a:r>
            <a:r>
              <a:rPr lang="en-US" altLang="zh-CN" sz="1800" dirty="0"/>
              <a:t>),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results(</a:t>
            </a:r>
            <a:r>
              <a:rPr lang="zh-CN" altLang="en-US" sz="1800" dirty="0"/>
              <a:t>结果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conclusion(</a:t>
            </a:r>
            <a:r>
              <a:rPr lang="zh-CN" altLang="en-US" sz="1800" dirty="0"/>
              <a:t>结论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paper.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Due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date</a:t>
            </a:r>
            <a:r>
              <a:rPr lang="zh-CN" altLang="en-US" sz="1800" dirty="0">
                <a:solidFill>
                  <a:srgbClr val="C00000"/>
                </a:solidFill>
              </a:rPr>
              <a:t>： </a:t>
            </a:r>
            <a:r>
              <a:rPr lang="en-US" altLang="zh-CN" sz="1800" dirty="0">
                <a:solidFill>
                  <a:srgbClr val="C00000"/>
                </a:solidFill>
              </a:rPr>
              <a:t>30</a:t>
            </a:r>
            <a:r>
              <a:rPr lang="en-US" altLang="zh-CN" sz="1800" baseline="30000" dirty="0">
                <a:solidFill>
                  <a:srgbClr val="C00000"/>
                </a:solidFill>
              </a:rPr>
              <a:t>th</a:t>
            </a:r>
            <a:r>
              <a:rPr lang="en-US" altLang="zh-CN" sz="1800" dirty="0">
                <a:solidFill>
                  <a:srgbClr val="C00000"/>
                </a:solidFill>
              </a:rPr>
              <a:t>, July, 2020</a:t>
            </a:r>
          </a:p>
          <a:p>
            <a:r>
              <a:rPr lang="en-US" altLang="zh-CN" sz="1800" dirty="0" err="1"/>
              <a:t>Ferrucci</a:t>
            </a:r>
            <a:r>
              <a:rPr lang="en-US" altLang="zh-CN" sz="1800" dirty="0"/>
              <a:t> D, Brown E, Chu-Carroll J, et al. Building Watson: An overview of the </a:t>
            </a:r>
            <a:r>
              <a:rPr lang="en-US" altLang="zh-CN" sz="1800" dirty="0" err="1"/>
              <a:t>DeepQA</a:t>
            </a:r>
            <a:r>
              <a:rPr lang="en-US" altLang="zh-CN" sz="1800" dirty="0"/>
              <a:t> project[J]. AI magazine, 2010, 31(3): 59-79.</a:t>
            </a:r>
            <a:endParaRPr lang="en-US" altLang="zh-CN" sz="1800" dirty="0">
              <a:cs typeface="Times New Roman" charset="0"/>
            </a:endParaRPr>
          </a:p>
          <a:p>
            <a:endParaRPr lang="en-US" altLang="zh-CN" sz="1800" i="1" dirty="0"/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DE2F32-A4A3-2D46-B516-090E4E913BF1}" type="slidenum">
              <a:rPr lang="en-US" altLang="zh-CN" smtClean="0"/>
              <a:pPr/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369255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宋体"/>
        <a:cs typeface="宋体"/>
      </a:majorFont>
      <a:minorFont>
        <a:latin typeface="Times New Roman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12015</TotalTime>
  <Words>106</Words>
  <Application>Microsoft Macintosh PowerPoint</Application>
  <PresentationFormat>信纸(8.5x11 英寸)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P22 Typewriter</vt:lpstr>
      <vt:lpstr>Arial</vt:lpstr>
      <vt:lpstr>Times</vt:lpstr>
      <vt:lpstr>Times New Roman</vt:lpstr>
      <vt:lpstr>Wingdings</vt:lpstr>
      <vt:lpstr>Quadrant</vt:lpstr>
      <vt:lpstr>Homework</vt:lpstr>
    </vt:vector>
  </TitlesOfParts>
  <Company>Nortel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2340 Lectures</dc:title>
  <dc:creator>Gheorghe Spiride</dc:creator>
  <cp:lastModifiedBy>Chen Qingcai</cp:lastModifiedBy>
  <cp:revision>353</cp:revision>
  <cp:lastPrinted>2000-04-17T20:06:35Z</cp:lastPrinted>
  <dcterms:created xsi:type="dcterms:W3CDTF">2002-02-12T23:22:55Z</dcterms:created>
  <dcterms:modified xsi:type="dcterms:W3CDTF">2020-07-19T21:00:21Z</dcterms:modified>
</cp:coreProperties>
</file>