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81" r:id="rId1"/>
  </p:sldMasterIdLst>
  <p:notesMasterIdLst>
    <p:notesMasterId r:id="rId6"/>
  </p:notesMasterIdLst>
  <p:sldIdLst>
    <p:sldId id="260" r:id="rId2"/>
    <p:sldId id="546" r:id="rId3"/>
    <p:sldId id="547" r:id="rId4"/>
    <p:sldId id="54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ECFF"/>
    <a:srgbClr val="FFFFCC"/>
    <a:srgbClr val="66CCFF"/>
    <a:srgbClr val="6600FF"/>
    <a:srgbClr val="FF99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2777" autoAdjust="0"/>
  </p:normalViewPr>
  <p:slideViewPr>
    <p:cSldViewPr showGuides="1">
      <p:cViewPr varScale="1">
        <p:scale>
          <a:sx n="82" d="100"/>
          <a:sy n="82" d="100"/>
        </p:scale>
        <p:origin x="1076" y="44"/>
      </p:cViewPr>
      <p:guideLst>
        <p:guide orient="horz" pos="2160"/>
        <p:guide pos="3865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67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  <a:t>‹#›</a:t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129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75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000" b="0" smtClean="0">
                <a:latin typeface="Verdana" panose="020B0604030504040204" pitchFamily="34" charset="0"/>
              </a:rPr>
              <a:t>‹#›</a:t>
            </a:fld>
            <a:endParaRPr lang="en-US" altLang="zh-CN" sz="1000" b="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45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170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8158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90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11648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131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2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507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6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5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8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6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0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2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6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5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4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6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816509" y="2296094"/>
            <a:ext cx="8893175" cy="6324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rgbClr val="663300"/>
              </a:buClr>
              <a:buSzPct val="75000"/>
              <a:defRPr/>
            </a:pPr>
            <a:r>
              <a:rPr lang="zh-CN" sz="4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实验二 </a:t>
            </a:r>
            <a:r>
              <a:rPr lang="zh-CN" altLang="en-US" sz="4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子程序</a:t>
            </a:r>
            <a:r>
              <a:rPr lang="zh-CN" altLang="en-US" sz="4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设计</a:t>
            </a:r>
            <a:endParaRPr lang="zh-CN" sz="4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D96FEB5-32CC-47CD-8DA1-04757393BC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83094" y="4584065"/>
            <a:ext cx="8424863" cy="541338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defRPr/>
            </a:pPr>
            <a:r>
              <a:rPr lang="zh-CN" altLang="en-US" sz="3500" b="1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卢光明</a:t>
            </a:r>
            <a:endParaRPr lang="en-US" altLang="zh-CN" sz="3500" b="1" kern="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defRPr/>
            </a:pPr>
            <a:endParaRPr lang="zh-CN" altLang="en-US" sz="3500" b="1" kern="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E8D8932-039F-47E3-90C7-B6D6CF561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53" y="218155"/>
            <a:ext cx="4292315" cy="7886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334" y="685449"/>
            <a:ext cx="10972800" cy="63875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必做题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6904" y="1484922"/>
            <a:ext cx="9564146" cy="507642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latin typeface="+mn-ea"/>
              </a:rPr>
              <a:t>给定一个字节类型的无序数组，请将该数组按从大到小的顺序排序，并计算数组的平均数。要求：</a:t>
            </a:r>
            <a:endParaRPr lang="en-US" sz="20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</a:rPr>
              <a:t>排序、求和用</a:t>
            </a:r>
            <a:r>
              <a:rPr lang="zh-CN" altLang="en-US" sz="2000" dirty="0">
                <a:latin typeface="+mn-ea"/>
              </a:rPr>
              <a:t>子程序</a:t>
            </a:r>
            <a:r>
              <a:rPr lang="zh-CN" altLang="en-US" sz="2000" dirty="0" smtClean="0">
                <a:latin typeface="+mn-ea"/>
              </a:rPr>
              <a:t>实现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</a:rPr>
              <a:t>数据段</a:t>
            </a:r>
            <a:r>
              <a:rPr lang="zh-CN" altLang="en-US" sz="2000" dirty="0">
                <a:latin typeface="+mn-ea"/>
              </a:rPr>
              <a:t>定义如下：</a:t>
            </a:r>
            <a:endParaRPr lang="en-US" altLang="zh-CN" sz="2000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altLang="zh-CN" sz="2000" dirty="0">
                <a:solidFill>
                  <a:srgbClr val="FF0000"/>
                </a:solidFill>
                <a:latin typeface="+mn-ea"/>
              </a:rPr>
              <a:t>data segment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altLang="zh-CN" sz="2000" dirty="0">
                <a:solidFill>
                  <a:srgbClr val="FF0000"/>
                </a:solidFill>
                <a:latin typeface="+mn-ea"/>
              </a:rPr>
              <a:t>	a  db 5,16,24,9,13,77,98,10,36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,42	;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数组</a:t>
            </a:r>
            <a:endParaRPr lang="pt-BR" altLang="zh-CN" sz="2000" dirty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altLang="zh-CN" sz="2000" dirty="0">
                <a:solidFill>
                  <a:srgbClr val="FF0000"/>
                </a:solidFill>
                <a:latin typeface="+mn-ea"/>
              </a:rPr>
              <a:t>	n  db 10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；数字个数</a:t>
            </a:r>
            <a:endParaRPr lang="pt-BR" altLang="zh-CN" sz="2000" dirty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altLang="zh-CN" sz="2000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result</a:t>
            </a:r>
            <a:r>
              <a:rPr lang="pt-BR" altLang="zh-CN" sz="2000" dirty="0">
                <a:solidFill>
                  <a:srgbClr val="FF0000"/>
                </a:solidFill>
                <a:latin typeface="+mn-ea"/>
              </a:rPr>
              <a:t> dw ?	;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数组平均数</a:t>
            </a:r>
            <a:endParaRPr lang="pt-BR" altLang="zh-CN" sz="2000" dirty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altLang="zh-CN" sz="2000" dirty="0">
                <a:solidFill>
                  <a:srgbClr val="FF0000"/>
                </a:solidFill>
                <a:latin typeface="+mn-ea"/>
              </a:rPr>
              <a:t>data ends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</a:rPr>
              <a:t>单步调试，查看结果，或者用</a:t>
            </a:r>
            <a:r>
              <a:rPr lang="en-US" altLang="zh-CN" sz="2000" dirty="0">
                <a:latin typeface="+mn-ea"/>
              </a:rPr>
              <a:t>dos</a:t>
            </a:r>
            <a:r>
              <a:rPr lang="zh-CN" altLang="en-US" sz="2000" dirty="0">
                <a:latin typeface="+mn-ea"/>
              </a:rPr>
              <a:t>功能调用输出排序结果。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36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334" y="685449"/>
            <a:ext cx="10972800" cy="63875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选做</a:t>
            </a:r>
            <a:r>
              <a:rPr lang="zh-CN" altLang="en-US" dirty="0" smtClean="0"/>
              <a:t>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2200" y="1448781"/>
            <a:ext cx="9913448" cy="476449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b="1" dirty="0"/>
              <a:t>分别求两</a:t>
            </a:r>
            <a:r>
              <a:rPr lang="zh-CN" altLang="en-US" sz="2400" b="1" dirty="0" smtClean="0"/>
              <a:t>个带符号数数组</a:t>
            </a:r>
            <a:r>
              <a:rPr lang="zh-CN" altLang="en-US" sz="2400" b="1" dirty="0"/>
              <a:t>中正数的累加和。</a:t>
            </a:r>
            <a:endParaRPr lang="en-US" altLang="zh-CN" sz="2400" b="1" dirty="0"/>
          </a:p>
          <a:p>
            <a:pPr marL="0" lvl="1" indent="0">
              <a:buNone/>
            </a:pPr>
            <a:r>
              <a:rPr lang="zh-CN" altLang="en-US" sz="2400" b="1" dirty="0"/>
              <a:t>编写累加</a:t>
            </a:r>
            <a:r>
              <a:rPr lang="zh-CN" altLang="en-US" sz="2400" b="1" dirty="0" smtClean="0"/>
              <a:t>子程序</a:t>
            </a:r>
            <a:r>
              <a:rPr lang="en-US" altLang="zh-CN" sz="2400" b="1" dirty="0" smtClean="0"/>
              <a:t>,</a:t>
            </a:r>
            <a:r>
              <a:rPr lang="zh-CN" altLang="en-US" sz="2400" b="1" dirty="0"/>
              <a:t>将结果存入</a:t>
            </a:r>
            <a:r>
              <a:rPr lang="en-US" altLang="zh-CN" sz="2400" b="1" dirty="0"/>
              <a:t>AX</a:t>
            </a:r>
            <a:r>
              <a:rPr lang="zh-CN" altLang="en-US" sz="2400" b="1" dirty="0"/>
              <a:t>寄存器</a:t>
            </a:r>
            <a:endParaRPr lang="en-US" altLang="zh-CN" sz="2400" b="1" dirty="0"/>
          </a:p>
          <a:p>
            <a:pPr marL="0" lvl="1" indent="0">
              <a:buNone/>
            </a:pPr>
            <a:r>
              <a:rPr lang="zh-CN" altLang="en-US" sz="2400" b="1" dirty="0"/>
              <a:t>数据段定义如下：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dirty="0"/>
              <a:t>data segment</a:t>
            </a:r>
            <a:r>
              <a:rPr lang="zh-CN" altLang="en-US" dirty="0"/>
              <a:t> </a:t>
            </a:r>
          </a:p>
          <a:p>
            <a:pPr marL="0" indent="0">
              <a:buNone/>
            </a:pPr>
            <a:r>
              <a:rPr lang="en-US" altLang="zh-CN" dirty="0"/>
              <a:t>	a1 </a:t>
            </a:r>
            <a:r>
              <a:rPr lang="en-US" altLang="zh-CN" dirty="0" err="1"/>
              <a:t>dw</a:t>
            </a:r>
            <a:r>
              <a:rPr lang="zh-CN" altLang="en-US" dirty="0"/>
              <a:t> </a:t>
            </a:r>
            <a:r>
              <a:rPr lang="en-US" altLang="zh-CN" dirty="0"/>
              <a:t>1,-3,5,-7,9,-11,13 </a:t>
            </a:r>
            <a:r>
              <a:rPr lang="zh-CN" altLang="en-US" dirty="0"/>
              <a:t>；数组</a:t>
            </a:r>
            <a:r>
              <a:rPr lang="en-US" altLang="zh-CN" dirty="0"/>
              <a:t>a1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c1 </a:t>
            </a:r>
            <a:r>
              <a:rPr lang="en-US" altLang="zh-CN" dirty="0" err="1" smtClean="0"/>
              <a:t>dw</a:t>
            </a:r>
            <a:r>
              <a:rPr lang="en-US" altLang="zh-CN" dirty="0" smtClean="0"/>
              <a:t> 7</a:t>
            </a:r>
            <a:r>
              <a:rPr lang="zh-CN" altLang="en-US" dirty="0" smtClean="0"/>
              <a:t>；</a:t>
            </a:r>
            <a:r>
              <a:rPr lang="zh-CN" altLang="en-US" dirty="0"/>
              <a:t>数组</a:t>
            </a:r>
            <a:r>
              <a:rPr lang="en-US" altLang="zh-CN" dirty="0"/>
              <a:t>a1 </a:t>
            </a:r>
            <a:r>
              <a:rPr lang="zh-CN" altLang="en-US" dirty="0"/>
              <a:t>数字个数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a2 </a:t>
            </a:r>
            <a:r>
              <a:rPr lang="en-US" altLang="zh-CN" dirty="0" err="1"/>
              <a:t>dw</a:t>
            </a:r>
            <a:r>
              <a:rPr lang="zh-CN" altLang="en-US" dirty="0"/>
              <a:t> </a:t>
            </a:r>
            <a:r>
              <a:rPr lang="en-US" altLang="zh-CN" dirty="0"/>
              <a:t>2,-4,6,-8,10,-</a:t>
            </a:r>
            <a:r>
              <a:rPr lang="en-US" altLang="zh-CN" dirty="0" smtClean="0"/>
              <a:t>12,14, 36 </a:t>
            </a:r>
            <a:r>
              <a:rPr lang="en-US" altLang="zh-CN" dirty="0"/>
              <a:t>;</a:t>
            </a:r>
            <a:r>
              <a:rPr lang="zh-CN" altLang="en-US" dirty="0"/>
              <a:t>数组</a:t>
            </a:r>
            <a:r>
              <a:rPr lang="en-US" altLang="zh-CN" dirty="0"/>
              <a:t>a2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c2 </a:t>
            </a:r>
            <a:r>
              <a:rPr lang="en-US" altLang="zh-CN" dirty="0" err="1" smtClean="0"/>
              <a:t>dw</a:t>
            </a:r>
            <a:r>
              <a:rPr lang="en-US" altLang="zh-CN" dirty="0" smtClean="0"/>
              <a:t> 8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data ends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单步调试，显示结果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94F8600-FFA3-461A-B740-46D650B89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199" y="6213272"/>
            <a:ext cx="2715185" cy="49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4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334" y="685449"/>
            <a:ext cx="10972800" cy="63875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选做</a:t>
            </a:r>
            <a:r>
              <a:rPr lang="zh-CN" altLang="en-US" dirty="0" smtClean="0"/>
              <a:t>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6338" y="1644289"/>
            <a:ext cx="9449309" cy="4568983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+mn-ea"/>
              </a:rPr>
              <a:t>编写进制转换子程序</a:t>
            </a:r>
            <a:r>
              <a:rPr lang="en-US" altLang="zh-CN" sz="2400" dirty="0">
                <a:latin typeface="+mn-ea"/>
              </a:rPr>
              <a:t>DEC2BIN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DEC2OCT</a:t>
            </a:r>
            <a:r>
              <a:rPr lang="zh-CN" altLang="en-US" sz="2400" dirty="0">
                <a:latin typeface="+mn-ea"/>
              </a:rPr>
              <a:t>，把输入的一个字类型的正整数分别用二进制和八进制显示出来。</a:t>
            </a:r>
            <a:endParaRPr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要求：</a:t>
            </a:r>
          </a:p>
          <a:p>
            <a:pPr marL="0" lvl="1" indent="0">
              <a:buNone/>
            </a:pPr>
            <a:r>
              <a:rPr lang="en-US" altLang="zh-CN" sz="2000" dirty="0">
                <a:latin typeface="+mn-ea"/>
              </a:rPr>
              <a:t>	</a:t>
            </a:r>
            <a:r>
              <a:rPr lang="zh-CN" altLang="en-US" sz="2000" dirty="0">
                <a:latin typeface="+mn-ea"/>
              </a:rPr>
              <a:t>从屏幕输入十进制数（最大</a:t>
            </a:r>
            <a:r>
              <a:rPr lang="en-US" altLang="zh-CN" sz="2000" dirty="0">
                <a:latin typeface="+mn-ea"/>
              </a:rPr>
              <a:t>65535</a:t>
            </a:r>
            <a:r>
              <a:rPr lang="zh-CN" altLang="en-US" sz="2000" dirty="0">
                <a:latin typeface="+mn-ea"/>
              </a:rPr>
              <a:t>），输入回车键开始转换，调用进制转换子程序，并将转换后的二进制和八进制数显示在屏幕上。</a:t>
            </a:r>
            <a:endParaRPr lang="en-US" altLang="zh-CN" sz="2000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提示：</a:t>
            </a:r>
            <a:r>
              <a:rPr lang="en-US" altLang="zh-CN" dirty="0">
                <a:latin typeface="+mn-ea"/>
              </a:rPr>
              <a:t>DOS</a:t>
            </a:r>
            <a:r>
              <a:rPr lang="zh-CN" altLang="en-US" dirty="0">
                <a:latin typeface="+mn-ea"/>
              </a:rPr>
              <a:t>功能调用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/>
              <a:t>     ;</a:t>
            </a:r>
            <a:r>
              <a:rPr lang="zh-CN" altLang="en-US" dirty="0"/>
              <a:t> 单字符输入：将其对应字符的</a:t>
            </a:r>
            <a:r>
              <a:rPr lang="en-US" altLang="zh-CN" dirty="0"/>
              <a:t>ASCII</a:t>
            </a:r>
            <a:r>
              <a:rPr lang="zh-CN" altLang="en-US" dirty="0"/>
              <a:t>码送入</a:t>
            </a:r>
            <a:r>
              <a:rPr lang="en-US" altLang="zh-CN" dirty="0"/>
              <a:t>AL</a:t>
            </a:r>
            <a:r>
              <a:rPr lang="zh-CN" altLang="en-US" dirty="0"/>
              <a:t>中，并在屏幕上显示该字符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  </a:t>
            </a:r>
            <a:r>
              <a:rPr lang="pt-BR" altLang="zh-CN" dirty="0">
                <a:solidFill>
                  <a:srgbClr val="FF0000"/>
                </a:solidFill>
              </a:rPr>
              <a:t>MOV AH, 01H</a:t>
            </a:r>
            <a:br>
              <a:rPr lang="pt-BR" altLang="zh-CN" dirty="0">
                <a:solidFill>
                  <a:srgbClr val="FF0000"/>
                </a:solidFill>
              </a:rPr>
            </a:br>
            <a:r>
              <a:rPr lang="pt-BR" altLang="zh-CN" dirty="0">
                <a:solidFill>
                  <a:srgbClr val="FF0000"/>
                </a:solidFill>
              </a:rPr>
              <a:t>           INT 21H</a:t>
            </a:r>
          </a:p>
          <a:p>
            <a:pPr marL="0" indent="0">
              <a:buNone/>
            </a:pPr>
            <a:r>
              <a:rPr lang="zh-CN" altLang="en-US" dirty="0"/>
              <a:t>    ；单字符输出：将置入</a:t>
            </a:r>
            <a:r>
              <a:rPr lang="en-US" altLang="zh-CN" dirty="0"/>
              <a:t>DL</a:t>
            </a:r>
            <a:r>
              <a:rPr lang="zh-CN" altLang="en-US" dirty="0"/>
              <a:t>寄存器中的字符在屏幕上显示输出。 </a:t>
            </a:r>
            <a:endParaRPr lang="pt-BR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   MOV DL, char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   MOV AH, 02H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        INT 21H</a:t>
            </a:r>
          </a:p>
          <a:p>
            <a:pPr marL="0" indent="0">
              <a:buNone/>
            </a:pPr>
            <a:endParaRPr lang="en-US" altLang="zh-CN" sz="32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94F8600-FFA3-461A-B740-46D650B89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99" y="6213272"/>
            <a:ext cx="2715185" cy="4988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4D808E8-7056-4D0B-8D38-4216019F5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367" y="4573059"/>
            <a:ext cx="4470634" cy="179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1209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27304</TotalTime>
  <Words>113</Words>
  <Application>Microsoft Office PowerPoint</Application>
  <PresentationFormat>宽屏</PresentationFormat>
  <Paragraphs>33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隶书</vt:lpstr>
      <vt:lpstr>宋体</vt:lpstr>
      <vt:lpstr>幼圆</vt:lpstr>
      <vt:lpstr>Arial</vt:lpstr>
      <vt:lpstr>Century Gothic</vt:lpstr>
      <vt:lpstr>Verdana</vt:lpstr>
      <vt:lpstr>Wingdings 3</vt:lpstr>
      <vt:lpstr>丝状</vt:lpstr>
      <vt:lpstr>PowerPoint 演示文稿</vt:lpstr>
      <vt:lpstr>必做题</vt:lpstr>
      <vt:lpstr>选做题1</vt:lpstr>
      <vt:lpstr>选做题2</vt:lpstr>
    </vt:vector>
  </TitlesOfParts>
  <Company>哈尔滨工业大学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陈磊工作总结</dc:title>
  <dc:creator>陈磊</dc:creator>
  <cp:lastModifiedBy>lenovo</cp:lastModifiedBy>
  <cp:revision>905</cp:revision>
  <dcterms:created xsi:type="dcterms:W3CDTF">2004-04-02T12:11:00Z</dcterms:created>
  <dcterms:modified xsi:type="dcterms:W3CDTF">2023-09-25T03:48:34Z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  <property fmtid="{D5CDD505-2E9C-101B-9397-08002B2CF9AE}" pid="3" name="KSOProductBuildVer">
    <vt:lpwstr>2052-10.1.0.6690</vt:lpwstr>
  </property>
</Properties>
</file>