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93" r:id="rId6"/>
    <p:sldId id="295" r:id="rId7"/>
    <p:sldId id="297" r:id="rId8"/>
    <p:sldId id="298" r:id="rId9"/>
    <p:sldId id="299" r:id="rId10"/>
    <p:sldId id="300" r:id="rId11"/>
    <p:sldId id="30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微软俱乐部国庆学习任务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en-US" altLang="zh-CN"/>
              <a:t>2021.9.30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python</a:t>
            </a:r>
            <a:r>
              <a:rPr lang="zh-CN" altLang="en-US"/>
              <a:t>工程（工程任务</a:t>
            </a:r>
            <a:r>
              <a:rPr lang="en-US" altLang="zh-CN"/>
              <a:t>-</a:t>
            </a:r>
            <a:r>
              <a:rPr lang="zh-CN" altLang="en-US">
                <a:sym typeface="+mn-ea"/>
              </a:rPr>
              <a:t>矩阵计算器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88110" y="1691005"/>
            <a:ext cx="94157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剩下的工作，就是配合两个类，将</a:t>
            </a:r>
            <a:r>
              <a:rPr lang="en-US" altLang="zh-CN" sz="2400"/>
              <a:t>While</a:t>
            </a:r>
            <a:r>
              <a:rPr lang="zh-CN" altLang="en-US" sz="2400"/>
              <a:t>循环里的各个功能都</a:t>
            </a:r>
            <a:r>
              <a:rPr lang="zh-CN" altLang="en-US" sz="2400"/>
              <a:t>实现。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所有定义的矩阵</a:t>
            </a:r>
            <a:r>
              <a:rPr lang="zh-CN" altLang="en-US" sz="2400"/>
              <a:t>对象，可以用一个定义在</a:t>
            </a:r>
            <a:r>
              <a:rPr lang="en-US" altLang="zh-CN" sz="2400"/>
              <a:t>while</a:t>
            </a:r>
            <a:r>
              <a:rPr lang="zh-CN" altLang="en-US" sz="2400"/>
              <a:t>外部的</a:t>
            </a:r>
            <a:r>
              <a:rPr lang="en-US" altLang="zh-CN" sz="2400"/>
              <a:t>list</a:t>
            </a:r>
            <a:r>
              <a:rPr lang="zh-CN" altLang="en-US" sz="2400"/>
              <a:t>管理</a:t>
            </a:r>
            <a:r>
              <a:rPr lang="zh-CN" altLang="en-US" sz="2400"/>
              <a:t>起来：</a:t>
            </a:r>
            <a:endParaRPr lang="zh-CN" altLang="en-US" sz="2400"/>
          </a:p>
          <a:p>
            <a:r>
              <a:rPr lang="zh-CN" altLang="en-US" sz="2400"/>
              <a:t>MatList=[MatCom(),MatCom(),MatCom()，</a:t>
            </a:r>
            <a:r>
              <a:rPr lang="en-US" altLang="zh-CN" sz="2400"/>
              <a:t>……</a:t>
            </a:r>
            <a:r>
              <a:rPr lang="zh-CN" altLang="en-US" sz="2400"/>
              <a:t>]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while True: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然后在循环内部就可以方便的调用所有的矩阵</a:t>
            </a:r>
            <a:r>
              <a:rPr lang="zh-CN" altLang="en-US" sz="2400">
                <a:sym typeface="+mn-ea"/>
              </a:rPr>
              <a:t>对象了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国庆计划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python</a:t>
            </a:r>
            <a:r>
              <a:rPr lang="zh-CN" altLang="en-US"/>
              <a:t>完成一个矩阵计算器，包含以下功能：</a:t>
            </a:r>
            <a:endParaRPr lang="zh-CN" altLang="en-US"/>
          </a:p>
          <a:p>
            <a:pPr lvl="1"/>
            <a:r>
              <a:rPr lang="en-US" altLang="zh-CN" sz="2400"/>
              <a:t>1</a:t>
            </a:r>
            <a:r>
              <a:rPr lang="zh-CN" altLang="en-US" sz="2400"/>
              <a:t>定义矩阵</a:t>
            </a:r>
            <a:endParaRPr lang="zh-CN" altLang="en-US" sz="2400"/>
          </a:p>
          <a:p>
            <a:pPr lvl="1"/>
            <a:r>
              <a:rPr lang="en-US" altLang="zh-CN" sz="2400"/>
              <a:t>2</a:t>
            </a:r>
            <a:r>
              <a:rPr lang="zh-CN" altLang="en-US" sz="2400"/>
              <a:t>加</a:t>
            </a:r>
            <a:r>
              <a:rPr lang="zh-CN" altLang="en-US" sz="2400"/>
              <a:t>法、数乘</a:t>
            </a:r>
            <a:endParaRPr lang="zh-CN" altLang="en-US"/>
          </a:p>
          <a:p>
            <a:pPr lvl="1"/>
            <a:r>
              <a:rPr lang="en-US" altLang="zh-CN"/>
              <a:t>3</a:t>
            </a:r>
            <a:r>
              <a:rPr lang="zh-CN" altLang="en-US"/>
              <a:t>矩阵</a:t>
            </a:r>
            <a:r>
              <a:rPr lang="zh-CN" altLang="en-US"/>
              <a:t>转置</a:t>
            </a:r>
            <a:endParaRPr lang="zh-CN" altLang="en-US"/>
          </a:p>
          <a:p>
            <a:pPr lvl="1"/>
            <a:r>
              <a:rPr lang="en-US" altLang="zh-CN"/>
              <a:t>4</a:t>
            </a:r>
            <a:r>
              <a:rPr lang="zh-CN" altLang="en-US"/>
              <a:t>矩阵</a:t>
            </a:r>
            <a:r>
              <a:rPr lang="zh-CN" altLang="en-US"/>
              <a:t>相乘</a:t>
            </a:r>
            <a:endParaRPr lang="zh-CN" altLang="en-US"/>
          </a:p>
          <a:p>
            <a:pPr lvl="1"/>
            <a:r>
              <a:rPr lang="en-US" altLang="zh-CN"/>
              <a:t>5</a:t>
            </a:r>
            <a:r>
              <a:rPr lang="zh-CN" altLang="en-US"/>
              <a:t>行列式</a:t>
            </a:r>
            <a:endParaRPr lang="zh-CN" altLang="en-US"/>
          </a:p>
          <a:p>
            <a:pPr lvl="1"/>
            <a:r>
              <a:rPr lang="en-US" altLang="zh-CN"/>
              <a:t>6</a:t>
            </a:r>
            <a:r>
              <a:rPr lang="zh-CN" altLang="en-US"/>
              <a:t>求逆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所需前置知识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入门</a:t>
            </a:r>
            <a:endParaRPr lang="zh-CN" altLang="en-US"/>
          </a:p>
          <a:p>
            <a:pPr lvl="1"/>
            <a:r>
              <a:rPr lang="en-US" altLang="zh-CN"/>
              <a:t>1</a:t>
            </a:r>
            <a:r>
              <a:rPr lang="zh-CN" altLang="en-US"/>
              <a:t>安装开发环境</a:t>
            </a:r>
            <a:endParaRPr lang="zh-CN" altLang="en-US"/>
          </a:p>
          <a:p>
            <a:pPr lvl="1"/>
            <a:r>
              <a:rPr lang="en-US" altLang="zh-CN"/>
              <a:t>2python</a:t>
            </a:r>
            <a:r>
              <a:rPr lang="zh-CN" altLang="en-US"/>
              <a:t>基础</a:t>
            </a:r>
            <a:endParaRPr lang="zh-CN" altLang="en-US"/>
          </a:p>
          <a:p>
            <a:pPr lvl="1"/>
            <a:r>
              <a:rPr lang="en-US" altLang="zh-CN"/>
              <a:t>3</a:t>
            </a:r>
            <a:r>
              <a:rPr lang="zh-CN" altLang="en-US"/>
              <a:t>函数</a:t>
            </a:r>
            <a:r>
              <a:rPr lang="en-US" altLang="zh-CN"/>
              <a:t>&amp;</a:t>
            </a:r>
            <a:r>
              <a:rPr lang="zh-CN" altLang="en-US"/>
              <a:t>高级特性</a:t>
            </a:r>
            <a:endParaRPr lang="zh-CN" altLang="en-US"/>
          </a:p>
          <a:p>
            <a:pPr lvl="1"/>
            <a:r>
              <a:rPr lang="en-US" altLang="zh-CN"/>
              <a:t>4</a:t>
            </a:r>
            <a:r>
              <a:rPr lang="zh-CN" altLang="en-US"/>
              <a:t>面向对象编程</a:t>
            </a:r>
            <a:endParaRPr lang="en-US" altLang="zh-CN"/>
          </a:p>
          <a:p>
            <a:pPr lvl="0"/>
            <a:r>
              <a:rPr lang="zh-CN" altLang="en-US">
                <a:sym typeface="+mn-ea"/>
              </a:rPr>
              <a:t>线性代数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矩阵基础计算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行列式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高斯消去法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逆矩阵</a:t>
            </a:r>
            <a:r>
              <a:rPr lang="en-US" altLang="zh-CN">
                <a:sym typeface="+mn-ea"/>
              </a:rPr>
              <a:t>——高斯-若尔消元法</a:t>
            </a:r>
            <a:endParaRPr lang="en-US" altLang="zh-CN">
              <a:sym typeface="+mn-ea"/>
            </a:endParaRPr>
          </a:p>
          <a:p>
            <a:pPr lvl="0"/>
            <a:endParaRPr lang="zh-CN" altLang="en-US" b="1"/>
          </a:p>
          <a:p>
            <a:pPr lvl="1"/>
            <a:endParaRPr lang="zh-CN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python</a:t>
            </a:r>
            <a:r>
              <a:rPr lang="zh-CN" altLang="en-US"/>
              <a:t>工程（工程任务</a:t>
            </a:r>
            <a:r>
              <a:rPr lang="en-US" altLang="zh-CN"/>
              <a:t>-</a:t>
            </a:r>
            <a:r>
              <a:rPr lang="zh-CN" altLang="en-US">
                <a:sym typeface="+mn-ea"/>
              </a:rPr>
              <a:t>矩阵计算器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82065" y="1691005"/>
            <a:ext cx="976312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这一篇来看看如何规划整个矩阵计算器系统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以上是所需的所有功能，我们要把需要实现的</a:t>
            </a:r>
            <a:r>
              <a:rPr lang="zh-CN" altLang="en-US" sz="2400"/>
              <a:t>功能进行一定</a:t>
            </a:r>
            <a:r>
              <a:rPr lang="zh-CN" altLang="en-US" sz="2400"/>
              <a:t>的分类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8470" y="2396490"/>
            <a:ext cx="1760220" cy="2065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python</a:t>
            </a:r>
            <a:r>
              <a:rPr lang="zh-CN" altLang="en-US"/>
              <a:t>工程（工程任务</a:t>
            </a:r>
            <a:r>
              <a:rPr lang="en-US" altLang="zh-CN"/>
              <a:t>-</a:t>
            </a:r>
            <a:r>
              <a:rPr lang="zh-CN" altLang="en-US">
                <a:sym typeface="+mn-ea"/>
              </a:rPr>
              <a:t>矩阵计算器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82065" y="1691005"/>
            <a:ext cx="86696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858520" y="1793875"/>
            <a:ext cx="1061783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这里我提供一种分法（当然只要分法合理都是可以</a:t>
            </a:r>
            <a:r>
              <a:rPr lang="zh-CN" altLang="en-US" sz="2400"/>
              <a:t>的）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第一类：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/>
              <a:t>定义矩阵、行列式、转置、求逆、</a:t>
            </a:r>
            <a:r>
              <a:rPr lang="zh-CN" altLang="en-US" sz="2400"/>
              <a:t>数乘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第二类：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/>
              <a:t>加法、</a:t>
            </a:r>
            <a:r>
              <a:rPr lang="zh-CN" altLang="en-US" sz="2400"/>
              <a:t>矩阵乘法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原因是第一类只需要提供一个矩阵对象，而第二类需要提供两个矩阵</a:t>
            </a:r>
            <a:r>
              <a:rPr lang="zh-CN" altLang="en-US" sz="2400"/>
              <a:t>对象。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所以我至少设计两个类，一个是矩阵类，一个是计算器</a:t>
            </a:r>
            <a:r>
              <a:rPr lang="zh-CN" altLang="en-US" sz="2400"/>
              <a:t>类</a:t>
            </a:r>
            <a:endParaRPr lang="zh-CN" altLang="en-US" sz="2400"/>
          </a:p>
          <a:p>
            <a:r>
              <a:rPr lang="zh-CN" altLang="en-US" sz="2400"/>
              <a:t>前者用于实现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第一类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的功能，后者实现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第二类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功能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python</a:t>
            </a:r>
            <a:r>
              <a:rPr lang="zh-CN" altLang="en-US"/>
              <a:t>工程（工程任务</a:t>
            </a:r>
            <a:r>
              <a:rPr lang="en-US" altLang="zh-CN"/>
              <a:t>-</a:t>
            </a:r>
            <a:r>
              <a:rPr lang="zh-CN" altLang="en-US">
                <a:sym typeface="+mn-ea"/>
              </a:rPr>
              <a:t>矩阵计算器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82065" y="1691005"/>
            <a:ext cx="86696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858520" y="1793875"/>
            <a:ext cx="1061783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我们先看矩阵</a:t>
            </a:r>
            <a:r>
              <a:rPr lang="zh-CN" altLang="en-US" sz="2400"/>
              <a:t>类：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它</a:t>
            </a:r>
            <a:r>
              <a:rPr lang="zh-CN" altLang="en-US" sz="2400"/>
              <a:t>要实现：定义矩阵、行列式、转置、求逆、</a:t>
            </a:r>
            <a:r>
              <a:rPr lang="zh-CN" altLang="en-US" sz="2400"/>
              <a:t>数乘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solidFill>
                  <a:schemeClr val="tx1"/>
                </a:solidFill>
                <a:sym typeface="+mn-ea"/>
              </a:rPr>
              <a:t>我们再细分，可以将功能划分为三个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小类：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r>
              <a:rPr lang="en-US" altLang="zh-CN" sz="2400">
                <a:solidFill>
                  <a:schemeClr val="tx1"/>
                </a:solidFill>
                <a:sym typeface="+mn-ea"/>
              </a:rPr>
              <a:t>1.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定义矩阵：它需要用户首先输入矩阵的行与列，然后输入整个矩阵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内容。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r>
              <a:rPr lang="en-US" altLang="zh-CN" sz="2400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 sz="2400">
                <a:sym typeface="+mn-ea"/>
              </a:rPr>
              <a:t>行列式、转置、求逆：它不需要参数，只要用户定义好矩阵后就可以使用。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3.</a:t>
            </a:r>
            <a:r>
              <a:rPr lang="zh-CN" altLang="en-US" sz="2400">
                <a:sym typeface="+mn-ea"/>
              </a:rPr>
              <a:t>数乘：它需要用户输入一个数作为参数。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python</a:t>
            </a:r>
            <a:r>
              <a:rPr lang="zh-CN" altLang="en-US"/>
              <a:t>工程（工程任务</a:t>
            </a:r>
            <a:r>
              <a:rPr lang="en-US" altLang="zh-CN"/>
              <a:t>-</a:t>
            </a:r>
            <a:r>
              <a:rPr lang="zh-CN" altLang="en-US">
                <a:sym typeface="+mn-ea"/>
              </a:rPr>
              <a:t>矩阵计算器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63320" y="1691005"/>
            <a:ext cx="34055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那么矩阵</a:t>
            </a:r>
            <a:r>
              <a:rPr lang="zh-CN" altLang="en-US" sz="2400"/>
              <a:t>类结构就很</a:t>
            </a:r>
            <a:r>
              <a:rPr lang="zh-CN" altLang="en-US" sz="2400"/>
              <a:t>清晰了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4568825" y="1541145"/>
            <a:ext cx="431546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class MatCom:</a:t>
            </a:r>
            <a:r>
              <a:rPr lang="en-US" altLang="zh-CN" sz="1600"/>
              <a:t> </a:t>
            </a:r>
            <a:endParaRPr lang="zh-CN" altLang="en-US" sz="1600"/>
          </a:p>
          <a:p>
            <a:r>
              <a:rPr lang="zh-CN" altLang="en-US" sz="1600"/>
              <a:t>    def __init__(self):</a:t>
            </a:r>
            <a:r>
              <a:rPr lang="en-US" altLang="zh-CN" sz="1600"/>
              <a:t> </a:t>
            </a:r>
            <a:r>
              <a:rPr lang="en-US" altLang="zh-CN" sz="1600">
                <a:sym typeface="+mn-ea"/>
              </a:rPr>
              <a:t>#</a:t>
            </a:r>
            <a:r>
              <a:rPr lang="zh-CN" altLang="en-US" sz="1600">
                <a:sym typeface="+mn-ea"/>
              </a:rPr>
              <a:t>输入</a:t>
            </a:r>
            <a:r>
              <a:rPr lang="zh-CN" altLang="en-US" sz="1600">
                <a:sym typeface="+mn-ea"/>
              </a:rPr>
              <a:t>初始化矩阵</a:t>
            </a:r>
            <a:endParaRPr lang="zh-CN" altLang="en-US" sz="1600"/>
          </a:p>
          <a:p>
            <a:r>
              <a:rPr lang="en-US" altLang="zh-CN" sz="1600">
                <a:sym typeface="+mn-ea"/>
              </a:rPr>
              <a:t>        </a:t>
            </a:r>
            <a:r>
              <a:rPr lang="zh-CN" altLang="en-US" sz="1600">
                <a:sym typeface="+mn-ea"/>
              </a:rPr>
              <a:t>self</a:t>
            </a:r>
            <a:r>
              <a:rPr lang="en-US" altLang="zh-CN" sz="1600">
                <a:sym typeface="+mn-ea"/>
              </a:rPr>
              <a:t>.m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        self.n</a:t>
            </a:r>
            <a:endParaRPr lang="zh-CN" altLang="en-US" sz="1600"/>
          </a:p>
          <a:p>
            <a:r>
              <a:rPr lang="zh-CN" altLang="en-US" sz="1600"/>
              <a:t>        self.mat</a:t>
            </a:r>
            <a:r>
              <a:rPr lang="en-US" altLang="zh-CN" sz="1600"/>
              <a:t> #</a:t>
            </a:r>
            <a:r>
              <a:rPr lang="zh-CN" altLang="en-US" sz="1600"/>
              <a:t>这个属性用于存储矩阵</a:t>
            </a:r>
            <a:r>
              <a:rPr lang="zh-CN" altLang="en-US" sz="1600"/>
              <a:t>内容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def change(self, mat):</a:t>
            </a:r>
            <a:r>
              <a:rPr lang="en-US" altLang="zh-CN" sz="1600"/>
              <a:t> </a:t>
            </a:r>
            <a:r>
              <a:rPr lang="en-US" altLang="zh-CN" sz="1600">
                <a:sym typeface="+mn-ea"/>
              </a:rPr>
              <a:t>#</a:t>
            </a:r>
            <a:r>
              <a:rPr lang="zh-CN" altLang="en-US" sz="1600">
                <a:sym typeface="+mn-ea"/>
              </a:rPr>
              <a:t>用于更新矩阵内容</a:t>
            </a:r>
            <a:endParaRPr lang="zh-CN" altLang="en-US" sz="1600"/>
          </a:p>
          <a:p>
            <a:r>
              <a:rPr lang="zh-CN" altLang="en-US" sz="1600"/>
              <a:t>        self.mat = mat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def det(self):</a:t>
            </a:r>
            <a:r>
              <a:rPr lang="en-US" altLang="zh-CN" sz="1600">
                <a:sym typeface="+mn-ea"/>
              </a:rPr>
              <a:t> </a:t>
            </a:r>
            <a:r>
              <a:rPr lang="en-US" altLang="zh-CN" sz="1600">
                <a:sym typeface="+mn-ea"/>
              </a:rPr>
              <a:t>#</a:t>
            </a:r>
            <a:r>
              <a:rPr lang="zh-CN" altLang="en-US" sz="1600">
                <a:sym typeface="+mn-ea"/>
              </a:rPr>
              <a:t>计算自身矩阵行列式</a:t>
            </a:r>
            <a:endParaRPr lang="zh-CN" altLang="en-US" sz="1600"/>
          </a:p>
          <a:p>
            <a:r>
              <a:rPr lang="zh-CN" altLang="en-US" sz="1600"/>
              <a:t>        return </a:t>
            </a:r>
            <a:r>
              <a:rPr lang="zh-CN" altLang="en-US" sz="1600">
                <a:sym typeface="+mn-ea"/>
              </a:rPr>
              <a:t>行列式结果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def invert(self):</a:t>
            </a:r>
            <a:r>
              <a:rPr lang="en-US" altLang="zh-CN" sz="1600"/>
              <a:t> </a:t>
            </a:r>
            <a:r>
              <a:rPr lang="en-US" altLang="zh-CN" sz="1600">
                <a:sym typeface="+mn-ea"/>
              </a:rPr>
              <a:t>#</a:t>
            </a:r>
            <a:r>
              <a:rPr lang="zh-CN" altLang="en-US" sz="1600">
                <a:sym typeface="+mn-ea"/>
              </a:rPr>
              <a:t>计算自身矩阵逆</a:t>
            </a:r>
            <a:endParaRPr lang="zh-CN" altLang="en-US" sz="1600">
              <a:sym typeface="+mn-ea"/>
            </a:endParaRPr>
          </a:p>
          <a:p>
            <a:r>
              <a:rPr lang="zh-CN" altLang="en-US" sz="1600"/>
              <a:t>            return 逆矩阵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def trans(self):</a:t>
            </a:r>
            <a:endParaRPr lang="zh-CN" altLang="en-US" sz="1600"/>
          </a:p>
          <a:p>
            <a:r>
              <a:rPr lang="zh-CN" altLang="en-US" sz="1600"/>
              <a:t>        return</a:t>
            </a:r>
            <a:r>
              <a:rPr lang="en-US" altLang="zh-CN" sz="1600"/>
              <a:t> </a:t>
            </a:r>
            <a:r>
              <a:rPr lang="zh-CN" altLang="en-US" sz="1600"/>
              <a:t>转置后</a:t>
            </a:r>
            <a:r>
              <a:rPr lang="zh-CN" altLang="en-US" sz="1600">
                <a:sym typeface="+mn-ea"/>
              </a:rPr>
              <a:t>矩阵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  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</a:t>
            </a:r>
            <a:r>
              <a:rPr lang="en-US" altLang="zh-CN" sz="1600">
                <a:sym typeface="+mn-ea"/>
              </a:rPr>
              <a:t>   </a:t>
            </a:r>
            <a:r>
              <a:rPr lang="zh-CN" altLang="en-US" sz="1600">
                <a:sym typeface="+mn-ea"/>
              </a:rPr>
              <a:t>def</a:t>
            </a:r>
            <a:r>
              <a:rPr lang="en-US" altLang="zh-CN" sz="1600">
                <a:sym typeface="+mn-ea"/>
              </a:rPr>
              <a:t> scalar</a:t>
            </a:r>
            <a:r>
              <a:rPr lang="zh-CN" altLang="en-US" sz="1600">
                <a:sym typeface="+mn-ea"/>
              </a:rPr>
              <a:t>(self</a:t>
            </a:r>
            <a:r>
              <a:rPr lang="en-US" altLang="zh-CN" sz="1600">
                <a:sym typeface="+mn-ea"/>
              </a:rPr>
              <a:t>,scale</a:t>
            </a:r>
            <a:r>
              <a:rPr lang="zh-CN" altLang="en-US" sz="1600">
                <a:sym typeface="+mn-ea"/>
              </a:rPr>
              <a:t>):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      return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数乘后矩阵</a:t>
            </a:r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python</a:t>
            </a:r>
            <a:r>
              <a:rPr lang="zh-CN" altLang="en-US"/>
              <a:t>工程（工程任务</a:t>
            </a:r>
            <a:r>
              <a:rPr lang="en-US" altLang="zh-CN"/>
              <a:t>-</a:t>
            </a:r>
            <a:r>
              <a:rPr lang="zh-CN" altLang="en-US">
                <a:sym typeface="+mn-ea"/>
              </a:rPr>
              <a:t>矩阵计算器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82065" y="1691005"/>
            <a:ext cx="86696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858520" y="1793875"/>
            <a:ext cx="106178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我们再看</a:t>
            </a:r>
            <a:r>
              <a:rPr lang="zh-CN" altLang="en-US" sz="2400"/>
              <a:t>计算器类：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它要实现：矩阵</a:t>
            </a:r>
            <a:r>
              <a:rPr lang="zh-CN" altLang="en-US" sz="2400">
                <a:sym typeface="+mn-ea"/>
              </a:rPr>
              <a:t>加法、矩阵乘法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sym typeface="+mn-ea"/>
              </a:rPr>
              <a:t>那么都只需要输入两个矩阵类就可以返回</a:t>
            </a:r>
            <a:r>
              <a:rPr lang="zh-CN" altLang="en-US" sz="2400">
                <a:sym typeface="+mn-ea"/>
              </a:rPr>
              <a:t>结果</a:t>
            </a:r>
            <a:endParaRPr lang="zh-CN" altLang="en-US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66330" y="1691005"/>
            <a:ext cx="388747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class MatCal:</a:t>
            </a:r>
            <a:endParaRPr lang="zh-CN" altLang="en-US"/>
          </a:p>
          <a:p>
            <a:r>
              <a:rPr lang="zh-CN" altLang="en-US"/>
              <a:t>    def __init__(self, mat1C, mat2C):</a:t>
            </a:r>
            <a:endParaRPr lang="zh-CN" altLang="en-US"/>
          </a:p>
          <a:p>
            <a:r>
              <a:rPr lang="zh-CN" altLang="en-US"/>
              <a:t>        self.__mat1 = mat1C.mat</a:t>
            </a:r>
            <a:endParaRPr lang="zh-CN" altLang="en-US"/>
          </a:p>
          <a:p>
            <a:r>
              <a:rPr lang="zh-CN" altLang="en-US"/>
              <a:t>        self.__mat2 = mat2C.mat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def add(self):</a:t>
            </a:r>
            <a:endParaRPr lang="zh-CN" altLang="en-US"/>
          </a:p>
          <a:p>
            <a:r>
              <a:rPr lang="zh-CN" altLang="en-US"/>
              <a:t>        return 加法计算</a:t>
            </a:r>
            <a:r>
              <a:rPr lang="zh-CN" altLang="en-US"/>
              <a:t>结果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def matmulti(self):</a:t>
            </a:r>
            <a:endParaRPr lang="zh-CN" altLang="en-US"/>
          </a:p>
          <a:p>
            <a:r>
              <a:rPr lang="zh-CN" altLang="en-US"/>
              <a:t>        return 乘法计算</a:t>
            </a:r>
            <a:r>
              <a:rPr lang="zh-CN" altLang="en-US"/>
              <a:t>结果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python</a:t>
            </a:r>
            <a:r>
              <a:rPr lang="zh-CN" altLang="en-US"/>
              <a:t>工程（工程任务</a:t>
            </a:r>
            <a:r>
              <a:rPr lang="en-US" altLang="zh-CN"/>
              <a:t>-</a:t>
            </a:r>
            <a:r>
              <a:rPr lang="zh-CN" altLang="en-US">
                <a:sym typeface="+mn-ea"/>
              </a:rPr>
              <a:t>矩阵计算器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88110" y="1691005"/>
            <a:ext cx="941578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接下来分析一下这个程序的</a:t>
            </a:r>
            <a:r>
              <a:rPr lang="zh-CN" altLang="en-US" sz="2400"/>
              <a:t>整体流程：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①程序跳出对矩阵操作的文字选项</a:t>
            </a:r>
            <a:r>
              <a:rPr lang="en-US" altLang="zh-CN" sz="2400"/>
              <a:t>-&gt;</a:t>
            </a:r>
            <a:r>
              <a:rPr lang="zh-CN" altLang="en-US" sz="2400"/>
              <a:t>②用户输入选项</a:t>
            </a:r>
            <a:r>
              <a:rPr lang="en-US" altLang="zh-CN" sz="2400">
                <a:sym typeface="+mn-ea"/>
              </a:rPr>
              <a:t>-&gt;</a:t>
            </a:r>
            <a:r>
              <a:rPr lang="zh-CN" altLang="en-US" sz="2400">
                <a:sym typeface="+mn-ea"/>
              </a:rPr>
              <a:t>③程序执行对矩阵的操作</a:t>
            </a:r>
            <a:r>
              <a:rPr lang="en-US" altLang="zh-CN" sz="2400">
                <a:sym typeface="+mn-ea"/>
              </a:rPr>
              <a:t>-&gt;</a:t>
            </a:r>
            <a:r>
              <a:rPr lang="zh-CN" altLang="en-US" sz="2400">
                <a:sym typeface="+mn-ea"/>
              </a:rPr>
              <a:t>①程序跳出对矩阵操作的文字选项</a:t>
            </a:r>
            <a:r>
              <a:rPr lang="en-US" altLang="zh-CN" sz="2400">
                <a:sym typeface="+mn-ea"/>
              </a:rPr>
              <a:t>-&gt;</a:t>
            </a:r>
            <a:r>
              <a:rPr lang="en-US" altLang="zh-CN" sz="2400">
                <a:sym typeface="+mn-ea"/>
              </a:rPr>
              <a:t>……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因而我们可以用一个循环</a:t>
            </a:r>
            <a:r>
              <a:rPr lang="zh-CN" altLang="en-US" sz="2400"/>
              <a:t>实现整个</a:t>
            </a:r>
            <a:r>
              <a:rPr lang="zh-CN" altLang="en-US" sz="2400"/>
              <a:t>流程：</a:t>
            </a:r>
            <a:endParaRPr lang="zh-CN" altLang="en-US" sz="2400"/>
          </a:p>
          <a:p>
            <a:r>
              <a:rPr lang="zh-CN" altLang="en-US" sz="2400"/>
              <a:t>    while True:</a:t>
            </a:r>
            <a:endParaRPr lang="zh-CN" altLang="en-US" sz="2400"/>
          </a:p>
          <a:p>
            <a:r>
              <a:rPr lang="zh-CN" altLang="en-US" sz="2400"/>
              <a:t>        a = input(</a:t>
            </a:r>
            <a:r>
              <a:rPr lang="en-US" altLang="zh-CN" sz="2400"/>
              <a:t>“</a:t>
            </a:r>
            <a:r>
              <a:rPr lang="zh-CN" altLang="en-US" sz="2400"/>
              <a:t>输入</a:t>
            </a:r>
            <a:r>
              <a:rPr lang="en-US" altLang="zh-CN" sz="2400"/>
              <a:t>0……</a:t>
            </a:r>
            <a:r>
              <a:rPr lang="zh-CN" altLang="en-US" sz="2400"/>
              <a:t>，输入</a:t>
            </a:r>
            <a:r>
              <a:rPr lang="en-US" altLang="zh-CN" sz="2400"/>
              <a:t>1…………”</a:t>
            </a:r>
            <a:r>
              <a:rPr lang="zh-CN" altLang="en-US" sz="2400"/>
              <a:t>)</a:t>
            </a:r>
            <a:endParaRPr lang="zh-CN" altLang="en-US" sz="2400"/>
          </a:p>
          <a:p>
            <a:r>
              <a:rPr lang="zh-CN" altLang="en-US" sz="2400"/>
              <a:t>        if a == "0":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        el</a:t>
            </a:r>
            <a:r>
              <a:rPr lang="zh-CN" altLang="en-US" sz="2400">
                <a:sym typeface="+mn-ea"/>
              </a:rPr>
              <a:t>if a == "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":</a:t>
            </a:r>
            <a:endParaRPr lang="zh-CN" altLang="en-US" sz="2400">
              <a:sym typeface="+mn-ea"/>
            </a:endParaRPr>
          </a:p>
          <a:p>
            <a:r>
              <a:rPr lang="en-US" altLang="zh-CN" sz="2400"/>
              <a:t>        ……</a:t>
            </a:r>
            <a:endParaRPr lang="en-US" altLang="zh-CN" sz="2400"/>
          </a:p>
          <a:p>
            <a:r>
              <a:rPr lang="en-US" altLang="zh-CN" sz="2400"/>
              <a:t>        else:</a:t>
            </a:r>
            <a:endParaRPr lang="en-US" altLang="zh-CN" sz="2400"/>
          </a:p>
          <a:p>
            <a:r>
              <a:rPr lang="en-US" altLang="zh-CN" sz="2400"/>
              <a:t>	print(”</a:t>
            </a:r>
            <a:r>
              <a:rPr lang="zh-CN" altLang="en-US" sz="2400"/>
              <a:t>输入错误</a:t>
            </a:r>
            <a:r>
              <a:rPr lang="en-US" altLang="zh-CN" sz="2400"/>
              <a:t>”)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1590</Words>
  <Application>WPS 演示</Application>
  <PresentationFormat>宽屏</PresentationFormat>
  <Paragraphs>166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微软俱乐部国庆学习任务</vt:lpstr>
      <vt:lpstr>国庆计划</vt:lpstr>
      <vt:lpstr>所需前置知识</vt:lpstr>
      <vt:lpstr>线性代数（子任务5-线性代数基础）</vt:lpstr>
      <vt:lpstr>python工程（工程任务-矩阵计算器）</vt:lpstr>
      <vt:lpstr>python工程（工程任务-矩阵计算器）</vt:lpstr>
      <vt:lpstr>python工程（工程任务-矩阵计算器）</vt:lpstr>
      <vt:lpstr>python工程（工程任务-矩阵计算器）</vt:lpstr>
      <vt:lpstr>python工程（工程任务-矩阵计算器）</vt:lpstr>
      <vt:lpstr>python工程（工程任务-矩阵计算器）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瞬光</cp:lastModifiedBy>
  <cp:revision>12</cp:revision>
  <dcterms:created xsi:type="dcterms:W3CDTF">2021-09-30T15:14:00Z</dcterms:created>
  <dcterms:modified xsi:type="dcterms:W3CDTF">2021-10-04T05:52:19Z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3DD03DA5521C4EF39D60BBD1A2E4706D</vt:lpwstr>
  </property>
  <property fmtid="{D5CDD505-2E9C-101B-9397-08002B2CF9AE}" pid="3" name="KSOProductBuildVer">
    <vt:lpwstr>2052-11.1.0.10700</vt:lpwstr>
  </property>
</Properties>
</file>