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微软俱乐部国庆学习任务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2021.9.30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第一行程序（子任务</a:t>
            </a:r>
            <a:r>
              <a:rPr lang="en-US" altLang="zh-CN">
                <a:sym typeface="+mn-ea"/>
              </a:rPr>
              <a:t>2-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基础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挑战：</a:t>
            </a:r>
            <a:endParaRPr lang="zh-CN" altLang="en-US"/>
          </a:p>
          <a:p>
            <a:pPr lvl="1"/>
            <a:r>
              <a:rPr lang="zh-CN" altLang="en-US"/>
              <a:t>如果你完成了这个挑战或其一部分，可以不做上面的作业</a:t>
            </a:r>
            <a:endParaRPr lang="zh-CN" altLang="en-US"/>
          </a:p>
          <a:p>
            <a:pPr lvl="1"/>
            <a:r>
              <a:rPr lang="zh-CN" altLang="en-US"/>
              <a:t>内容：输入</a:t>
            </a:r>
            <a:r>
              <a:rPr lang="en-US" altLang="zh-CN"/>
              <a:t>n</a:t>
            </a:r>
            <a:r>
              <a:rPr lang="zh-CN" altLang="en-US"/>
              <a:t>，输出</a:t>
            </a:r>
            <a:r>
              <a:rPr lang="en-US" altLang="zh-CN"/>
              <a:t>1-n</a:t>
            </a:r>
            <a:r>
              <a:rPr lang="zh-CN" altLang="en-US"/>
              <a:t>的所有质数及其个数</a:t>
            </a:r>
            <a:endParaRPr lang="zh-CN" altLang="en-US"/>
          </a:p>
          <a:p>
            <a:pPr lvl="1"/>
            <a:r>
              <a:rPr lang="zh-CN" altLang="en-US"/>
              <a:t>提示：没有，但独立做完后可以百度搜索</a:t>
            </a:r>
            <a:r>
              <a:rPr lang="en-US" altLang="zh-CN"/>
              <a:t>“</a:t>
            </a:r>
            <a:r>
              <a:rPr lang="zh-CN" altLang="en-US"/>
              <a:t>欧拉筛</a:t>
            </a:r>
            <a:r>
              <a:rPr lang="en-US" altLang="zh-CN"/>
              <a:t>”</a:t>
            </a:r>
            <a:r>
              <a:rPr lang="zh-CN" altLang="en-US"/>
              <a:t>，理解之。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国庆计划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python</a:t>
            </a:r>
            <a:r>
              <a:rPr lang="zh-CN" altLang="en-US"/>
              <a:t>完成一个矩阵计算器，包含以下功能：</a:t>
            </a:r>
            <a:endParaRPr lang="zh-CN" altLang="en-US"/>
          </a:p>
          <a:p>
            <a:pPr lvl="1"/>
            <a:r>
              <a:rPr lang="en-US" altLang="zh-CN" sz="2400"/>
              <a:t>1</a:t>
            </a:r>
            <a:r>
              <a:rPr lang="zh-CN" altLang="en-US" sz="2400"/>
              <a:t>定义矩阵</a:t>
            </a:r>
            <a:endParaRPr lang="zh-CN" altLang="en-US" sz="2400"/>
          </a:p>
          <a:p>
            <a:pPr lvl="1"/>
            <a:r>
              <a:rPr lang="en-US" altLang="zh-CN" sz="2400"/>
              <a:t>2</a:t>
            </a:r>
            <a:r>
              <a:rPr lang="zh-CN" altLang="en-US" sz="2400"/>
              <a:t>加减、数乘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矩阵相乘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转置</a:t>
            </a:r>
            <a:endParaRPr lang="zh-CN" altLang="en-US"/>
          </a:p>
          <a:p>
            <a:pPr lvl="1"/>
            <a:r>
              <a:rPr lang="en-US" altLang="zh-CN"/>
              <a:t>5</a:t>
            </a:r>
            <a:r>
              <a:rPr lang="zh-CN" altLang="en-US"/>
              <a:t>行列式</a:t>
            </a:r>
            <a:endParaRPr lang="zh-CN" altLang="en-US"/>
          </a:p>
          <a:p>
            <a:pPr lvl="1"/>
            <a:r>
              <a:rPr lang="en-US" altLang="zh-CN"/>
              <a:t>6</a:t>
            </a:r>
            <a:r>
              <a:rPr lang="zh-CN" altLang="en-US"/>
              <a:t>求逆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所需前置知识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入门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安装开发环境</a:t>
            </a:r>
            <a:endParaRPr lang="zh-CN" altLang="en-US"/>
          </a:p>
          <a:p>
            <a:pPr lvl="1"/>
            <a:r>
              <a:rPr lang="en-US" altLang="zh-CN"/>
              <a:t>2python</a:t>
            </a:r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函数</a:t>
            </a:r>
            <a:r>
              <a:rPr lang="en-US" altLang="zh-CN"/>
              <a:t>&amp;</a:t>
            </a:r>
            <a:r>
              <a:rPr lang="zh-CN" altLang="en-US"/>
              <a:t>高级特性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线性代数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矩阵加减乘除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行列式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高斯消去法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逆矩阵</a:t>
            </a:r>
            <a:r>
              <a:rPr lang="en-US" altLang="zh-CN">
                <a:sym typeface="+mn-ea"/>
              </a:rPr>
              <a:t>——高斯-若尔消元法</a:t>
            </a:r>
            <a:endParaRPr lang="en-US" altLang="zh-CN">
              <a:sym typeface="+mn-ea"/>
            </a:endParaRPr>
          </a:p>
          <a:p>
            <a:pPr lvl="0"/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工欲善其事（子任务</a:t>
            </a:r>
            <a:r>
              <a:rPr lang="en-US" altLang="zh-CN"/>
              <a:t>1-</a:t>
            </a:r>
            <a:r>
              <a:rPr lang="zh-CN" altLang="en-US">
                <a:sym typeface="+mn-ea"/>
              </a:rPr>
              <a:t>安装开发环境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在学习一门编程语言前，首先需要配置其开发环境。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这里我推荐安装</a:t>
            </a:r>
            <a:r>
              <a:rPr lang="en-US" altLang="zh-CN"/>
              <a:t>pycharm</a:t>
            </a:r>
            <a:r>
              <a:rPr lang="zh-CN" altLang="en-US"/>
              <a:t>作为</a:t>
            </a:r>
            <a:r>
              <a:rPr lang="en-US" altLang="zh-CN"/>
              <a:t>Python</a:t>
            </a:r>
            <a:r>
              <a:rPr lang="zh-CN" altLang="en-US"/>
              <a:t>的集成开发环境，链接如下：https://www.runoob.com/w3cnote/pycharm-windows-install.html</a:t>
            </a:r>
            <a:r>
              <a:rPr lang="en-US" altLang="zh-CN"/>
              <a:t>  </a:t>
            </a:r>
            <a:r>
              <a:rPr lang="zh-CN" altLang="en-US"/>
              <a:t>请根据教程一步步安装，注意暂时选择安装</a:t>
            </a:r>
            <a:r>
              <a:rPr lang="en-US" altLang="zh-CN"/>
              <a:t>community</a:t>
            </a:r>
            <a:r>
              <a:rPr lang="zh-CN" altLang="en-US"/>
              <a:t>版本的</a:t>
            </a:r>
            <a:r>
              <a:rPr lang="en-US" altLang="zh-CN"/>
              <a:t>pycharm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工欲善其事（</a:t>
            </a:r>
            <a:r>
              <a:rPr lang="zh-CN" altLang="en-US">
                <a:sym typeface="+mn-ea"/>
              </a:rPr>
              <a:t>子任务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安装开发环境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3215" y="1578610"/>
            <a:ext cx="3928110" cy="4304665"/>
          </a:xfrm>
        </p:spPr>
        <p:txBody>
          <a:bodyPr>
            <a:normAutofit/>
          </a:bodyPr>
          <a:p>
            <a:r>
              <a:rPr lang="zh-CN" altLang="en-US"/>
              <a:t>作业：如左图所示，创建一个</a:t>
            </a:r>
            <a:r>
              <a:rPr lang="en-US" altLang="zh-CN"/>
              <a:t>pycharm</a:t>
            </a:r>
            <a:r>
              <a:rPr lang="zh-CN" altLang="en-US"/>
              <a:t>工程，并输出</a:t>
            </a:r>
            <a:r>
              <a:rPr lang="en-US" altLang="zh-CN"/>
              <a:t>“HelloWorld”</a:t>
            </a:r>
            <a:r>
              <a:rPr lang="zh-CN" altLang="en-US"/>
              <a:t>字样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（忽略大学物理实验字样）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22020" y="1578610"/>
            <a:ext cx="5577840" cy="4526915"/>
            <a:chOff x="1320" y="3117"/>
            <a:chExt cx="8784" cy="712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b="24531"/>
            <a:stretch>
              <a:fillRect/>
            </a:stretch>
          </p:blipFill>
          <p:spPr>
            <a:xfrm>
              <a:off x="1320" y="3117"/>
              <a:ext cx="8784" cy="450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r="26424"/>
            <a:stretch>
              <a:fillRect/>
            </a:stretch>
          </p:blipFill>
          <p:spPr>
            <a:xfrm>
              <a:off x="1320" y="7618"/>
              <a:ext cx="8785" cy="2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工欲善其事（</a:t>
            </a:r>
            <a:r>
              <a:rPr lang="zh-CN" altLang="en-US">
                <a:sym typeface="+mn-ea"/>
              </a:rPr>
              <a:t>子任务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安装开发环境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1597660"/>
            <a:ext cx="10515600" cy="397827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挑战</a:t>
            </a:r>
            <a:r>
              <a:rPr lang="en-US" altLang="zh-CN"/>
              <a:t>1</a:t>
            </a:r>
            <a:r>
              <a:rPr lang="zh-CN" altLang="en-US"/>
              <a:t>：（你要学会如何使用百度）</a:t>
            </a:r>
            <a:endParaRPr lang="zh-CN" altLang="en-US"/>
          </a:p>
          <a:p>
            <a:pPr lvl="1"/>
            <a:r>
              <a:rPr lang="zh-CN" altLang="en-US"/>
              <a:t>请自行百度，安装</a:t>
            </a:r>
            <a:r>
              <a:rPr lang="en-US" altLang="zh-CN"/>
              <a:t>pycharm</a:t>
            </a:r>
            <a:r>
              <a:rPr lang="zh-CN" altLang="en-US"/>
              <a:t>的中文插件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r>
              <a:rPr lang="zh-CN" altLang="en-US" sz="2800">
                <a:sym typeface="+mn-ea"/>
              </a:rPr>
              <a:t>挑战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：（你要学会如何使用百度）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请自行百度，安装</a:t>
            </a:r>
            <a:r>
              <a:rPr lang="en-US" altLang="zh-CN">
                <a:sym typeface="+mn-ea"/>
              </a:rPr>
              <a:t>pycharm Profession</a:t>
            </a:r>
            <a:r>
              <a:rPr lang="zh-CN" altLang="en-US">
                <a:sym typeface="+mn-ea"/>
              </a:rPr>
              <a:t>版，并且免费无限期地使用该软件（即进行破解）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这个挑战不建议刚接触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的同学完成</a:t>
            </a:r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第一行程序（子任务</a:t>
            </a:r>
            <a:r>
              <a:rPr lang="en-US" altLang="zh-CN"/>
              <a:t>2-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en-US" altLang="zh-CN"/>
              <a:t>python</a:t>
            </a:r>
            <a:r>
              <a:rPr lang="zh-CN" altLang="en-US"/>
              <a:t>最基础的知识，请将以下链接中的知识学完：https://www.liaoxuefeng.com/wiki/1016959663602400/1017063413904832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3783330"/>
            <a:ext cx="3032760" cy="2011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8440" y="3415030"/>
            <a:ext cx="4790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&lt;-</a:t>
            </a:r>
            <a:r>
              <a:rPr lang="zh-CN" altLang="en-US"/>
              <a:t>这即是</a:t>
            </a:r>
            <a:r>
              <a:rPr lang="en-US" altLang="zh-CN"/>
              <a:t>python</a:t>
            </a:r>
            <a:r>
              <a:rPr lang="zh-CN" altLang="en-US"/>
              <a:t>最基础的知识，包含输入输出、数据类型和变量、字符串、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tuple</a:t>
            </a:r>
            <a:r>
              <a:rPr lang="zh-CN" altLang="en-US"/>
              <a:t>、条件、循环、</a:t>
            </a:r>
            <a:r>
              <a:rPr lang="en-US" altLang="zh-CN"/>
              <a:t>dict</a:t>
            </a:r>
            <a:r>
              <a:rPr lang="zh-CN" altLang="en-US"/>
              <a:t>和</a:t>
            </a:r>
            <a:r>
              <a:rPr lang="en-US" altLang="zh-CN"/>
              <a:t>set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3108960"/>
            <a:ext cx="320802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第一行程序（子任务</a:t>
            </a:r>
            <a:r>
              <a:rPr lang="en-US" altLang="zh-CN"/>
              <a:t>2-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注意，在自学的过程中，</a:t>
            </a:r>
            <a:r>
              <a:rPr lang="zh-CN" altLang="en-US">
                <a:sym typeface="+mn-ea"/>
              </a:rPr>
              <a:t>请用</a:t>
            </a:r>
            <a:r>
              <a:rPr lang="en-US" altLang="zh-CN">
                <a:sym typeface="+mn-ea"/>
              </a:rPr>
              <a:t>pyharm</a:t>
            </a:r>
            <a:r>
              <a:rPr lang="zh-CN" altLang="en-US">
                <a:sym typeface="+mn-ea"/>
              </a:rPr>
              <a:t>创建一个项目，并</a:t>
            </a:r>
            <a:r>
              <a:rPr lang="zh-CN" altLang="en-US"/>
              <a:t>尽可能的将文档中的代码手打到这个项目里。然后运行这个项目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0" y="3028950"/>
            <a:ext cx="3848100" cy="1539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3169920"/>
            <a:ext cx="2804160" cy="1257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70120" y="3405505"/>
            <a:ext cx="124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就像这样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0" y="4683125"/>
            <a:ext cx="2743200" cy="9525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296410" y="3970020"/>
            <a:ext cx="23133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第一行程序（子任务</a:t>
            </a:r>
            <a:r>
              <a:rPr lang="en-US" altLang="zh-CN"/>
              <a:t>2-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作业：输入一个正整数，输出这个数的阶乘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3373755"/>
            <a:ext cx="3510280" cy="2333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5990" y="2549525"/>
            <a:ext cx="1893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示例：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6719570" y="2549525"/>
            <a:ext cx="174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提示：</a:t>
            </a:r>
            <a:endParaRPr lang="zh-CN" altLang="en-US" sz="2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05" y="3714750"/>
            <a:ext cx="4229100" cy="4114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405" y="3071495"/>
            <a:ext cx="1112520" cy="52578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8731885" y="4343400"/>
            <a:ext cx="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405" y="4769485"/>
            <a:ext cx="1402080" cy="4038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405" y="5367655"/>
            <a:ext cx="1524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演示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工欲善其事（子任务1）</vt:lpstr>
      <vt:lpstr>工欲善其事（子任务1-安装开发环境）</vt:lpstr>
      <vt:lpstr>PowerPoint 演示文稿</vt:lpstr>
      <vt:lpstr>第一行程序（子任务2-python基础）</vt:lpstr>
      <vt:lpstr>第一行程序（子任务2-python基础）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瞬光</cp:lastModifiedBy>
  <cp:revision>3</cp:revision>
  <dcterms:created xsi:type="dcterms:W3CDTF">2021-09-30T15:14:48Z</dcterms:created>
  <dcterms:modified xsi:type="dcterms:W3CDTF">2021-09-30T16:30:09Z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3DD03DA5521C4EF39D60BBD1A2E4706D</vt:lpwstr>
  </property>
  <property fmtid="{D5CDD505-2E9C-101B-9397-08002B2CF9AE}" pid="3" name="KSOProductBuildVer">
    <vt:lpwstr>2052-11.1.0.10700</vt:lpwstr>
  </property>
</Properties>
</file>