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70" r:id="rId6"/>
    <p:sldId id="275" r:id="rId7"/>
    <p:sldId id="271" r:id="rId8"/>
    <p:sldId id="272" r:id="rId9"/>
    <p:sldId id="273" r:id="rId10"/>
    <p:sldId id="274" r:id="rId11"/>
    <p:sldId id="276" r:id="rId12"/>
    <p:sldId id="27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微软俱乐部国庆学习任务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US" altLang="zh-CN"/>
              <a:t>2021.9.30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当你看完高级特性时：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操作起来了</a:t>
            </a:r>
            <a:r>
              <a:rPr lang="zh-CN" altLang="en-US">
                <a:sym typeface="+mn-ea"/>
              </a:rPr>
              <a:t>（</a:t>
            </a:r>
            <a:r>
              <a:rPr lang="zh-CN" altLang="en-US">
                <a:sym typeface="+mn-ea"/>
              </a:rPr>
              <a:t>子任务</a:t>
            </a:r>
            <a:r>
              <a:rPr lang="en-US" altLang="zh-CN">
                <a:sym typeface="+mn-ea"/>
              </a:rPr>
              <a:t>3-python</a:t>
            </a:r>
            <a:r>
              <a:rPr lang="zh-CN" altLang="en-US">
                <a:sym typeface="+mn-ea"/>
              </a:rPr>
              <a:t>函数与高级特性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8200"/>
          </a:xfrm>
        </p:spPr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27125" y="1930400"/>
            <a:ext cx="107188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、假设有列表a = [‘name’, ‘age’, ‘sex’]和b = [‘Dong’, 38, ‘Male’]，请使用一个语句将这两个列表的内容转换为字典，并且以列表a中的元素为“键”，以列表b中的元素为“值”，这语句可以写为____________________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、使用切片操作在列表对象x的开始处增加一个元素3的代码为</a:t>
            </a:r>
            <a:r>
              <a:rPr lang="zh-CN" altLang="en-US">
                <a:sym typeface="+mn-ea"/>
              </a:rPr>
              <a:t>____________________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、对于列表</a:t>
            </a:r>
            <a:r>
              <a:rPr lang="en-US" altLang="zh-CN"/>
              <a:t>list</a:t>
            </a:r>
            <a:r>
              <a:rPr lang="zh-CN" altLang="en-US"/>
              <a:t>，说说</a:t>
            </a:r>
            <a:r>
              <a:rPr lang="en-US" altLang="zh-CN"/>
              <a:t>append()</a:t>
            </a:r>
            <a:r>
              <a:rPr lang="zh-CN" altLang="en-US"/>
              <a:t>方法和</a:t>
            </a:r>
            <a:r>
              <a:rPr lang="en-US" altLang="zh-CN"/>
              <a:t>extend()</a:t>
            </a:r>
            <a:r>
              <a:rPr lang="zh-CN" altLang="en-US"/>
              <a:t>方法有什么区别</a:t>
            </a:r>
            <a:r>
              <a:rPr lang="zh-CN" altLang="en-US">
                <a:sym typeface="+mn-ea"/>
              </a:rPr>
              <a:t>____________________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、请用一行语句将下列这个列表的</a:t>
            </a:r>
            <a:r>
              <a:rPr lang="en-US" altLang="zh-CN"/>
              <a:t>“</a:t>
            </a:r>
            <a:r>
              <a:rPr lang="zh-CN" altLang="en-US"/>
              <a:t>小甲鱼</a:t>
            </a:r>
            <a:r>
              <a:rPr lang="en-US" altLang="zh-CN"/>
              <a:t>”</a:t>
            </a:r>
            <a:r>
              <a:rPr lang="zh-CN" altLang="en-US"/>
              <a:t>修改为</a:t>
            </a:r>
            <a:r>
              <a:rPr lang="en-US" altLang="zh-CN"/>
              <a:t>“</a:t>
            </a:r>
            <a:r>
              <a:rPr lang="zh-CN" altLang="en-US"/>
              <a:t>小鱿鱼</a:t>
            </a:r>
            <a:r>
              <a:rPr lang="en-US" altLang="zh-CN"/>
              <a:t>”</a:t>
            </a:r>
            <a:r>
              <a:rPr lang="zh-CN" altLang="en-US"/>
              <a:t>。这语句可以写为</a:t>
            </a:r>
            <a:r>
              <a:rPr lang="zh-CN" altLang="en-US">
                <a:sym typeface="+mn-ea"/>
              </a:rPr>
              <a:t>________________</a:t>
            </a:r>
            <a:r>
              <a:rPr lang="en-US" altLang="zh-CN">
                <a:sym typeface="+mn-ea"/>
              </a:rPr>
              <a:t>__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列表：</a:t>
            </a:r>
            <a:r>
              <a:rPr lang="en-US" altLang="zh-CN"/>
              <a:t>list1=[1,[1,2,[“</a:t>
            </a:r>
            <a:r>
              <a:rPr lang="zh-CN" altLang="en-US"/>
              <a:t>小甲鱼</a:t>
            </a:r>
            <a:r>
              <a:rPr lang="en-US" altLang="zh-CN"/>
              <a:t>”,”</a:t>
            </a:r>
            <a:r>
              <a:rPr lang="zh-CN" altLang="en-US"/>
              <a:t>啦啦啦</a:t>
            </a:r>
            <a:r>
              <a:rPr lang="en-US" altLang="zh-CN"/>
              <a:t>”]]]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229360" y="1457325"/>
            <a:ext cx="7104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来一个小小的测试吧（重要的是搞懂）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国庆计划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python</a:t>
            </a:r>
            <a:r>
              <a:rPr lang="zh-CN" altLang="en-US"/>
              <a:t>完成一个矩阵计算器，包含以下功能：</a:t>
            </a:r>
            <a:endParaRPr lang="zh-CN" altLang="en-US"/>
          </a:p>
          <a:p>
            <a:pPr lvl="1"/>
            <a:r>
              <a:rPr lang="en-US" altLang="zh-CN" sz="2400"/>
              <a:t>1</a:t>
            </a:r>
            <a:r>
              <a:rPr lang="zh-CN" altLang="en-US" sz="2400"/>
              <a:t>定义矩阵</a:t>
            </a:r>
            <a:endParaRPr lang="zh-CN" altLang="en-US" sz="2400"/>
          </a:p>
          <a:p>
            <a:pPr lvl="1"/>
            <a:r>
              <a:rPr lang="en-US" altLang="zh-CN" sz="2400"/>
              <a:t>2</a:t>
            </a:r>
            <a:r>
              <a:rPr lang="zh-CN" altLang="en-US" sz="2400"/>
              <a:t>加减、数乘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矩阵相乘</a:t>
            </a:r>
            <a:endParaRPr lang="zh-CN" altLang="en-US"/>
          </a:p>
          <a:p>
            <a:pPr lvl="1"/>
            <a:r>
              <a:rPr lang="en-US" altLang="zh-CN"/>
              <a:t>4</a:t>
            </a:r>
            <a:r>
              <a:rPr lang="zh-CN" altLang="en-US"/>
              <a:t>转置</a:t>
            </a:r>
            <a:endParaRPr lang="zh-CN" altLang="en-US"/>
          </a:p>
          <a:p>
            <a:pPr lvl="1"/>
            <a:r>
              <a:rPr lang="en-US" altLang="zh-CN"/>
              <a:t>5</a:t>
            </a:r>
            <a:r>
              <a:rPr lang="zh-CN" altLang="en-US"/>
              <a:t>行列式</a:t>
            </a:r>
            <a:endParaRPr lang="zh-CN" altLang="en-US"/>
          </a:p>
          <a:p>
            <a:pPr lvl="1"/>
            <a:r>
              <a:rPr lang="en-US" altLang="zh-CN"/>
              <a:t>6</a:t>
            </a:r>
            <a:r>
              <a:rPr lang="zh-CN" altLang="en-US"/>
              <a:t>求逆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所需前置知识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入门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安装开发环境</a:t>
            </a:r>
            <a:endParaRPr lang="zh-CN" altLang="en-US"/>
          </a:p>
          <a:p>
            <a:pPr lvl="1"/>
            <a:r>
              <a:rPr lang="en-US" altLang="zh-CN"/>
              <a:t>2python</a:t>
            </a:r>
            <a:r>
              <a:rPr lang="zh-CN" altLang="en-US"/>
              <a:t>基础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函数</a:t>
            </a:r>
            <a:r>
              <a:rPr lang="en-US" altLang="zh-CN"/>
              <a:t>&amp;</a:t>
            </a:r>
            <a:r>
              <a:rPr lang="zh-CN" altLang="en-US"/>
              <a:t>高级特性</a:t>
            </a:r>
            <a:endParaRPr lang="zh-CN" altLang="en-US"/>
          </a:p>
          <a:p>
            <a:pPr lvl="1"/>
            <a:r>
              <a:rPr lang="en-US" altLang="zh-CN"/>
              <a:t>4</a:t>
            </a:r>
            <a:r>
              <a:rPr lang="zh-CN" altLang="en-US"/>
              <a:t>面向对象编程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线性代数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矩阵基础计算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行列式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高斯消去法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逆矩阵</a:t>
            </a:r>
            <a:r>
              <a:rPr lang="en-US" altLang="zh-CN">
                <a:sym typeface="+mn-ea"/>
              </a:rPr>
              <a:t>——高斯-若尔消元法</a:t>
            </a:r>
            <a:endParaRPr lang="en-US" altLang="zh-CN">
              <a:sym typeface="+mn-ea"/>
            </a:endParaRPr>
          </a:p>
          <a:p>
            <a:pPr lvl="0"/>
            <a:endParaRPr lang="zh-CN" altLang="en-US" b="1"/>
          </a:p>
          <a:p>
            <a:pPr lvl="1"/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操作起来了（子任务</a:t>
            </a:r>
            <a:r>
              <a:rPr lang="en-US" altLang="zh-CN"/>
              <a:t>3-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函数与高级特性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学习</a:t>
            </a:r>
            <a:r>
              <a:rPr lang="en-US" altLang="zh-CN"/>
              <a:t>python</a:t>
            </a:r>
            <a:r>
              <a:rPr lang="zh-CN" altLang="en-US"/>
              <a:t>函数与高级特性</a:t>
            </a:r>
            <a:r>
              <a:rPr lang="zh-CN" altLang="en-US"/>
              <a:t>，请将以下链接中的知识学完：https://www.liaoxuefeng.com/wiki/1016959663602400/1017105145133280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43145" y="3817620"/>
            <a:ext cx="479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&lt;-</a:t>
            </a:r>
            <a:r>
              <a:rPr lang="zh-CN" altLang="en-US"/>
              <a:t>这即是</a:t>
            </a:r>
            <a:r>
              <a:rPr lang="en-US" altLang="zh-CN"/>
              <a:t>python</a:t>
            </a:r>
            <a:r>
              <a:rPr lang="zh-CN" altLang="en-US"/>
              <a:t>函数与高级特性知识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570" y="3115310"/>
            <a:ext cx="2880360" cy="3116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当你看完函数时：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操作起来了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子任务</a:t>
            </a:r>
            <a:r>
              <a:rPr lang="en-US" altLang="zh-CN">
                <a:sym typeface="+mn-ea"/>
              </a:rPr>
              <a:t>3-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函数与高级特性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对于一个</a:t>
            </a:r>
            <a:r>
              <a:rPr lang="en-US" altLang="zh-CN"/>
              <a:t>python</a:t>
            </a:r>
            <a:r>
              <a:rPr lang="zh-CN" altLang="en-US"/>
              <a:t>程序而言，当定义了多个函数时，需要一个主函数</a:t>
            </a:r>
            <a:r>
              <a:rPr lang="en-US" altLang="zh-CN"/>
              <a:t>main</a:t>
            </a:r>
            <a:r>
              <a:rPr lang="zh-CN" altLang="en-US"/>
              <a:t>作为程序进入的入口。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5945" y="2838450"/>
            <a:ext cx="3715385" cy="3451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90615" y="2967990"/>
            <a:ext cx="46355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就像左图，有两个</a:t>
            </a:r>
            <a:r>
              <a:rPr lang="en-US" altLang="zh-CN" sz="2400"/>
              <a:t>def</a:t>
            </a:r>
            <a:r>
              <a:rPr lang="zh-CN" altLang="en-US" sz="2400"/>
              <a:t>，写一个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 if __name__ == ‘__main__’: 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告诉程序要从这里开始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操作起来了</a:t>
            </a:r>
            <a:r>
              <a:rPr lang="zh-CN" altLang="en-US">
                <a:sym typeface="+mn-ea"/>
              </a:rPr>
              <a:t>（</a:t>
            </a:r>
            <a:r>
              <a:rPr lang="zh-CN" altLang="en-US">
                <a:sym typeface="+mn-ea"/>
              </a:rPr>
              <a:t>子任务</a:t>
            </a:r>
            <a:r>
              <a:rPr lang="en-US" altLang="zh-CN">
                <a:sym typeface="+mn-ea"/>
              </a:rPr>
              <a:t>3-python</a:t>
            </a:r>
            <a:r>
              <a:rPr lang="zh-CN" altLang="en-US">
                <a:sym typeface="+mn-ea"/>
              </a:rPr>
              <a:t>函数与高级特性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8200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zh-CN" altLang="en-US"/>
              <a:t>作业</a:t>
            </a:r>
            <a:r>
              <a:rPr lang="en-US" altLang="zh-CN"/>
              <a:t>1</a:t>
            </a:r>
            <a:r>
              <a:rPr lang="zh-CN" altLang="en-US"/>
              <a:t>：斐波那契数列的排列是：0，1，1，2，3，5，8，13，21，34，55，89，144……依次类推下去，你会发现，它后一个数等于前面两个数的和。在这个数列中的数字，就被称为斐波那契数。要求：输入一个数</a:t>
            </a:r>
            <a:r>
              <a:rPr lang="en-US" altLang="zh-CN"/>
              <a:t>n</a:t>
            </a:r>
            <a:r>
              <a:rPr lang="zh-CN" altLang="en-US"/>
              <a:t>，输出第</a:t>
            </a:r>
            <a:r>
              <a:rPr lang="en-US" altLang="zh-CN"/>
              <a:t>n</a:t>
            </a:r>
            <a:r>
              <a:rPr lang="zh-CN" altLang="en-US"/>
              <a:t>个斐波那契数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82040" y="3933190"/>
            <a:ext cx="1893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示例：</a:t>
            </a:r>
            <a:endParaRPr lang="zh-CN" altLang="en-US" sz="28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619500" y="4455795"/>
            <a:ext cx="3067050" cy="8375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619500" y="3933825"/>
            <a:ext cx="1893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提示：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65" y="4455160"/>
            <a:ext cx="909320" cy="8375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65" y="5427345"/>
            <a:ext cx="908685" cy="942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操作起来了</a:t>
            </a:r>
            <a:r>
              <a:rPr lang="zh-CN" altLang="en-US">
                <a:sym typeface="+mn-ea"/>
              </a:rPr>
              <a:t>（</a:t>
            </a:r>
            <a:r>
              <a:rPr lang="zh-CN" altLang="en-US">
                <a:sym typeface="+mn-ea"/>
              </a:rPr>
              <a:t>子任务</a:t>
            </a:r>
            <a:r>
              <a:rPr lang="en-US" altLang="zh-CN">
                <a:sym typeface="+mn-ea"/>
              </a:rPr>
              <a:t>3-python</a:t>
            </a:r>
            <a:r>
              <a:rPr lang="zh-CN" altLang="en-US">
                <a:sym typeface="+mn-ea"/>
              </a:rPr>
              <a:t>函数与高级特性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4885" cy="2070100"/>
          </a:xfrm>
        </p:spPr>
        <p:txBody>
          <a:bodyPr>
            <a:normAutofit fontScale="60000"/>
          </a:bodyPr>
          <a:p>
            <a:pPr fontAlgn="auto">
              <a:lnSpc>
                <a:spcPct val="100000"/>
              </a:lnSpc>
            </a:pPr>
            <a:r>
              <a:rPr lang="zh-CN" altLang="en-US" sz="4665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作业</a:t>
            </a:r>
            <a:r>
              <a:rPr lang="en-US" altLang="zh-CN" sz="4665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</a:t>
            </a:r>
            <a:r>
              <a:rPr lang="zh-CN" altLang="en-US" sz="4665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汉诺塔。如下图所示，从左到右有A、B、C三根柱子，其中A柱子上面有从小叠到大的n个圆盘，现要求将A柱子上的圆盘移到C柱子上去，期间只有一个原则：一次只能移到一个盘子且大盘子不能在小盘子上面，求移动的次数 </a:t>
            </a:r>
            <a:endParaRPr lang="zh-CN" altLang="en-US" sz="4665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4665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4665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378" y="3965258"/>
            <a:ext cx="6981825" cy="2486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操作起来了</a:t>
            </a:r>
            <a:r>
              <a:rPr lang="zh-CN" altLang="en-US">
                <a:sym typeface="+mn-ea"/>
              </a:rPr>
              <a:t>（</a:t>
            </a:r>
            <a:r>
              <a:rPr lang="zh-CN" altLang="en-US">
                <a:sym typeface="+mn-ea"/>
              </a:rPr>
              <a:t>子任务</a:t>
            </a:r>
            <a:r>
              <a:rPr lang="en-US" altLang="zh-CN">
                <a:sym typeface="+mn-ea"/>
              </a:rPr>
              <a:t>3-python</a:t>
            </a:r>
            <a:r>
              <a:rPr lang="zh-CN" altLang="en-US">
                <a:sym typeface="+mn-ea"/>
              </a:rPr>
              <a:t>函数与高级特性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0990"/>
            <a:ext cx="11144885" cy="2070100"/>
          </a:xfrm>
        </p:spPr>
        <p:txBody>
          <a:bodyPr/>
          <a:p>
            <a:pPr fontAlgn="auto">
              <a:lnSpc>
                <a:spcPct val="100000"/>
              </a:lnSpc>
            </a:pPr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作业</a:t>
            </a:r>
            <a:r>
              <a: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</a:t>
            </a:r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：汉诺塔</a:t>
            </a:r>
            <a:endParaRPr lang="zh-CN" altLang="en-US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1710" y="2345055"/>
            <a:ext cx="1893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示例：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710" y="3161030"/>
            <a:ext cx="2636520" cy="13182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10" y="4773295"/>
            <a:ext cx="2604135" cy="11595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WPS 演示</Application>
  <PresentationFormat>宽屏</PresentationFormat>
  <Paragraphs>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等线</vt:lpstr>
      <vt:lpstr>微软雅黑</vt:lpstr>
      <vt:lpstr>Calibri</vt:lpstr>
      <vt:lpstr>Arial Unicode MS</vt:lpstr>
      <vt:lpstr>Office 主题</vt:lpstr>
      <vt:lpstr>微软俱乐部国庆学习任务</vt:lpstr>
      <vt:lpstr>国庆计划</vt:lpstr>
      <vt:lpstr>所需前置知识</vt:lpstr>
      <vt:lpstr>操作起来了（子任务3-python函数与高级特性）</vt:lpstr>
      <vt:lpstr>PowerPoint 演示文稿</vt:lpstr>
      <vt:lpstr>操作起来了（子任务3-python函数与高级特性）</vt:lpstr>
      <vt:lpstr>操作起来了（子任务3-python函数与高级特性）</vt:lpstr>
      <vt:lpstr>操作起来了（子任务3-python函数与高级特性）</vt:lpstr>
      <vt:lpstr>操作起来了（子任务3-python函数与高级特性）</vt:lpstr>
      <vt:lpstr>PowerPoint 演示文稿</vt:lpstr>
      <vt:lpstr>操作起来了（子任务3-python函数与高级特性）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瞬光</cp:lastModifiedBy>
  <cp:revision>8</cp:revision>
  <dcterms:created xsi:type="dcterms:W3CDTF">2021-09-30T15:14:00Z</dcterms:created>
  <dcterms:modified xsi:type="dcterms:W3CDTF">2021-10-05T06:15:53Z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3DD03DA5521C4EF39D60BBD1A2E4706D</vt:lpwstr>
  </property>
  <property fmtid="{D5CDD505-2E9C-101B-9397-08002B2CF9AE}" pid="3" name="KSOProductBuildVer">
    <vt:lpwstr>2052-11.1.0.10700</vt:lpwstr>
  </property>
</Properties>
</file>