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70" r:id="rId6"/>
    <p:sldId id="282" r:id="rId7"/>
    <p:sldId id="284" r:id="rId8"/>
    <p:sldId id="283" r:id="rId9"/>
    <p:sldId id="28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微软俱乐部国庆学习任务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r>
              <a:rPr lang="en-US" altLang="zh-CN"/>
              <a:t>2021.9.30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国庆计划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</a:t>
            </a:r>
            <a:r>
              <a:rPr lang="en-US" altLang="zh-CN"/>
              <a:t>python</a:t>
            </a:r>
            <a:r>
              <a:rPr lang="zh-CN" altLang="en-US"/>
              <a:t>完成一个矩阵计算器，包含以下功能：</a:t>
            </a:r>
            <a:endParaRPr lang="zh-CN" altLang="en-US"/>
          </a:p>
          <a:p>
            <a:pPr lvl="1"/>
            <a:r>
              <a:rPr lang="en-US" altLang="zh-CN" sz="2400"/>
              <a:t>1</a:t>
            </a:r>
            <a:r>
              <a:rPr lang="zh-CN" altLang="en-US" sz="2400"/>
              <a:t>定义矩阵</a:t>
            </a:r>
            <a:endParaRPr lang="zh-CN" altLang="en-US" sz="2400"/>
          </a:p>
          <a:p>
            <a:pPr lvl="1"/>
            <a:r>
              <a:rPr lang="en-US" altLang="zh-CN" sz="2400"/>
              <a:t>2</a:t>
            </a:r>
            <a:r>
              <a:rPr lang="zh-CN" altLang="en-US" sz="2400"/>
              <a:t>加减、数乘</a:t>
            </a:r>
            <a:endParaRPr lang="zh-CN" altLang="en-US"/>
          </a:p>
          <a:p>
            <a:pPr lvl="1"/>
            <a:r>
              <a:rPr lang="en-US" altLang="zh-CN"/>
              <a:t>3</a:t>
            </a:r>
            <a:r>
              <a:rPr lang="zh-CN" altLang="en-US"/>
              <a:t>矩阵相乘</a:t>
            </a:r>
            <a:endParaRPr lang="zh-CN" altLang="en-US"/>
          </a:p>
          <a:p>
            <a:pPr lvl="1"/>
            <a:r>
              <a:rPr lang="en-US" altLang="zh-CN"/>
              <a:t>4</a:t>
            </a:r>
            <a:r>
              <a:rPr lang="zh-CN" altLang="en-US"/>
              <a:t>转置</a:t>
            </a:r>
            <a:endParaRPr lang="zh-CN" altLang="en-US"/>
          </a:p>
          <a:p>
            <a:pPr lvl="1"/>
            <a:r>
              <a:rPr lang="en-US" altLang="zh-CN"/>
              <a:t>5</a:t>
            </a:r>
            <a:r>
              <a:rPr lang="zh-CN" altLang="en-US"/>
              <a:t>行列式</a:t>
            </a:r>
            <a:endParaRPr lang="zh-CN" altLang="en-US"/>
          </a:p>
          <a:p>
            <a:pPr lvl="1"/>
            <a:r>
              <a:rPr lang="en-US" altLang="zh-CN"/>
              <a:t>6</a:t>
            </a:r>
            <a:r>
              <a:rPr lang="zh-CN" altLang="en-US"/>
              <a:t>求逆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所需前置知识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python</a:t>
            </a:r>
            <a:r>
              <a:rPr lang="zh-CN" altLang="en-US"/>
              <a:t>入门</a:t>
            </a:r>
            <a:endParaRPr lang="zh-CN" altLang="en-US"/>
          </a:p>
          <a:p>
            <a:pPr lvl="1"/>
            <a:r>
              <a:rPr lang="en-US" altLang="zh-CN"/>
              <a:t>1</a:t>
            </a:r>
            <a:r>
              <a:rPr lang="zh-CN" altLang="en-US"/>
              <a:t>安装开发环境</a:t>
            </a:r>
            <a:endParaRPr lang="zh-CN" altLang="en-US"/>
          </a:p>
          <a:p>
            <a:pPr lvl="1"/>
            <a:r>
              <a:rPr lang="en-US" altLang="zh-CN"/>
              <a:t>2python</a:t>
            </a:r>
            <a:r>
              <a:rPr lang="zh-CN" altLang="en-US"/>
              <a:t>基础</a:t>
            </a:r>
            <a:endParaRPr lang="zh-CN" altLang="en-US"/>
          </a:p>
          <a:p>
            <a:pPr lvl="1"/>
            <a:r>
              <a:rPr lang="en-US" altLang="zh-CN"/>
              <a:t>3</a:t>
            </a:r>
            <a:r>
              <a:rPr lang="zh-CN" altLang="en-US"/>
              <a:t>函数</a:t>
            </a:r>
            <a:r>
              <a:rPr lang="en-US" altLang="zh-CN"/>
              <a:t>&amp;</a:t>
            </a:r>
            <a:r>
              <a:rPr lang="zh-CN" altLang="en-US"/>
              <a:t>高级特性</a:t>
            </a:r>
            <a:endParaRPr lang="zh-CN" altLang="en-US"/>
          </a:p>
          <a:p>
            <a:pPr lvl="1"/>
            <a:r>
              <a:rPr lang="en-US" altLang="zh-CN"/>
              <a:t>4</a:t>
            </a:r>
            <a:r>
              <a:rPr lang="zh-CN" altLang="en-US"/>
              <a:t>面向对象编程</a:t>
            </a:r>
            <a:endParaRPr lang="en-US" altLang="zh-CN"/>
          </a:p>
          <a:p>
            <a:pPr lvl="0"/>
            <a:r>
              <a:rPr lang="zh-CN" altLang="en-US">
                <a:sym typeface="+mn-ea"/>
              </a:rPr>
              <a:t>线性代数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矩阵基础计算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行列式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高斯消去法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逆矩阵</a:t>
            </a:r>
            <a:r>
              <a:rPr lang="en-US" altLang="zh-CN">
                <a:sym typeface="+mn-ea"/>
              </a:rPr>
              <a:t>——高斯-若尔消元法</a:t>
            </a:r>
            <a:endParaRPr lang="en-US" altLang="zh-CN">
              <a:sym typeface="+mn-ea"/>
            </a:endParaRPr>
          </a:p>
          <a:p>
            <a:pPr lvl="0"/>
            <a:endParaRPr lang="zh-CN" altLang="en-US" b="1"/>
          </a:p>
          <a:p>
            <a:pPr lvl="1"/>
            <a:endParaRPr lang="zh-CN" alt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实例和类（子任务</a:t>
            </a:r>
            <a:r>
              <a:rPr lang="en-US" altLang="zh-CN"/>
              <a:t>4-</a:t>
            </a:r>
            <a:r>
              <a:rPr lang="zh-CN" altLang="en-US">
                <a:sym typeface="+mn-ea"/>
              </a:rPr>
              <a:t>面向对象编程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学习</a:t>
            </a:r>
            <a:r>
              <a:rPr lang="en-US" altLang="zh-CN"/>
              <a:t>python</a:t>
            </a:r>
            <a:r>
              <a:rPr lang="zh-CN" altLang="en-US"/>
              <a:t>面向对象编程</a:t>
            </a:r>
            <a:r>
              <a:rPr lang="zh-CN" altLang="en-US"/>
              <a:t>，请将以下链接中的知识学完：https://www.liaoxuefeng.com/wiki/1016959663602400/1017495723838528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43145" y="3817620"/>
            <a:ext cx="4790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&lt;-</a:t>
            </a:r>
            <a:r>
              <a:rPr lang="zh-CN" altLang="en-US"/>
              <a:t>这即是</a:t>
            </a:r>
            <a:r>
              <a:rPr lang="en-US" altLang="zh-CN"/>
              <a:t>python</a:t>
            </a:r>
            <a:r>
              <a:rPr lang="zh-CN" altLang="en-US"/>
              <a:t>面向对象编程的知识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3216275"/>
            <a:ext cx="2766060" cy="17754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实例和类（子任务</a:t>
            </a:r>
            <a:r>
              <a:rPr lang="en-US" altLang="zh-CN"/>
              <a:t>4-</a:t>
            </a:r>
            <a:r>
              <a:rPr lang="zh-CN" altLang="en-US">
                <a:sym typeface="+mn-ea"/>
              </a:rPr>
              <a:t>面向对象编程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面向对象和面向过程编程的区别是什么？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这里我们假设要用编程完成一件事：把面包放入冰箱里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面向过程编程：将冰箱门打开，然后把面包放进去，最后把冰箱门关上。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面向对象编程：定义冰箱和面包对象，冰箱对象调用开门方法，面包对象调用放入方法，冰箱对象调用关门方法。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实例和类（子任务</a:t>
            </a:r>
            <a:r>
              <a:rPr lang="en-US" altLang="zh-CN"/>
              <a:t>4-</a:t>
            </a:r>
            <a:r>
              <a:rPr lang="zh-CN" altLang="en-US">
                <a:sym typeface="+mn-ea"/>
              </a:rPr>
              <a:t>面向对象编程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94410" y="1461135"/>
            <a:ext cx="97370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巩固练习：</a:t>
            </a:r>
            <a:endParaRPr lang="zh-CN" altLang="en-US" sz="2800"/>
          </a:p>
          <a:p>
            <a:r>
              <a:rPr lang="zh-CN" altLang="en-US" sz="2800"/>
              <a:t>设计一个点类</a:t>
            </a:r>
            <a:r>
              <a:rPr lang="en-US" altLang="zh-CN" sz="2800"/>
              <a:t>(point)</a:t>
            </a:r>
            <a:r>
              <a:rPr lang="zh-CN" altLang="en-US" sz="2800"/>
              <a:t>和一个矩形类</a:t>
            </a:r>
            <a:r>
              <a:rPr lang="en-US" altLang="zh-CN" sz="2800"/>
              <a:t>(Rectangle)</a:t>
            </a:r>
            <a:endParaRPr lang="en-US" altLang="zh-CN" sz="2800"/>
          </a:p>
          <a:p>
            <a:r>
              <a:rPr lang="en-US" altLang="zh-CN" sz="2800"/>
              <a:t>1</a:t>
            </a:r>
            <a:r>
              <a:rPr lang="zh-CN" altLang="en-US" sz="2800"/>
              <a:t>、点类拥有</a:t>
            </a:r>
            <a:r>
              <a:rPr lang="en-US" altLang="zh-CN" sz="2800"/>
              <a:t>x,y</a:t>
            </a:r>
            <a:r>
              <a:rPr lang="zh-CN" altLang="en-US" sz="2800"/>
              <a:t>两个属性</a:t>
            </a:r>
            <a:endParaRPr lang="zh-CN" altLang="en-US" sz="2800"/>
          </a:p>
          <a:p>
            <a:r>
              <a:rPr lang="en-US" altLang="zh-CN" sz="2800"/>
              <a:t>2</a:t>
            </a:r>
            <a:r>
              <a:rPr lang="zh-CN" altLang="en-US" sz="2800"/>
              <a:t>、矩形类通过两个点（左上角和右下角</a:t>
            </a:r>
            <a:r>
              <a:rPr lang="zh-CN" altLang="en-US" sz="2800">
                <a:sym typeface="+mn-ea"/>
              </a:rPr>
              <a:t>，假设矩形的长和宽平行于</a:t>
            </a:r>
            <a:r>
              <a:rPr lang="en-US" altLang="zh-CN" sz="2800">
                <a:sym typeface="+mn-ea"/>
              </a:rPr>
              <a:t>x</a:t>
            </a:r>
            <a:r>
              <a:rPr lang="zh-CN" altLang="en-US" sz="2800">
                <a:sym typeface="+mn-ea"/>
              </a:rPr>
              <a:t>和</a:t>
            </a:r>
            <a:r>
              <a:rPr lang="en-US" altLang="zh-CN" sz="2800">
                <a:sym typeface="+mn-ea"/>
              </a:rPr>
              <a:t>y</a:t>
            </a:r>
            <a:r>
              <a:rPr lang="zh-CN" altLang="en-US" sz="2800">
                <a:sym typeface="+mn-ea"/>
              </a:rPr>
              <a:t>轴</a:t>
            </a:r>
            <a:r>
              <a:rPr lang="zh-CN" altLang="en-US" sz="2800"/>
              <a:t>）初始化，并拥有两个方法，分别用于计算矩形面积和判断点是否在矩形内。</a:t>
            </a:r>
            <a:endParaRPr lang="en-US" altLang="zh-CN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实例和类（子任务</a:t>
            </a:r>
            <a:r>
              <a:rPr lang="en-US" altLang="zh-CN"/>
              <a:t>4-</a:t>
            </a:r>
            <a:r>
              <a:rPr lang="zh-CN" altLang="en-US">
                <a:sym typeface="+mn-ea"/>
              </a:rPr>
              <a:t>面向对象编程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44295" y="1461135"/>
            <a:ext cx="428434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定义类（请将其补充完整）</a:t>
            </a:r>
            <a:endParaRPr lang="zh-CN" altLang="en-US"/>
          </a:p>
          <a:p>
            <a:r>
              <a:rPr lang="zh-CN" altLang="en-US"/>
              <a:t>class Point:</a:t>
            </a:r>
            <a:endParaRPr lang="zh-CN" altLang="en-US"/>
          </a:p>
          <a:p>
            <a:r>
              <a:rPr lang="zh-CN" altLang="en-US"/>
              <a:t>    def __init__(self, x, y):</a:t>
            </a:r>
            <a:endParaRPr lang="zh-CN" altLang="en-US"/>
          </a:p>
          <a:p>
            <a:r>
              <a:rPr lang="zh-CN" altLang="en-US"/>
              <a:t>        self.x = x</a:t>
            </a:r>
            <a:endParaRPr lang="zh-CN" altLang="en-US"/>
          </a:p>
          <a:p>
            <a:r>
              <a:rPr lang="zh-CN" altLang="en-US"/>
              <a:t>        self.y = y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class Rectangle:</a:t>
            </a:r>
            <a:endParaRPr lang="zh-CN" altLang="en-US"/>
          </a:p>
          <a:p>
            <a:r>
              <a:rPr lang="zh-CN" altLang="en-US"/>
              <a:t>    def __init__(self, left</a:t>
            </a:r>
            <a:r>
              <a:rPr lang="en-US" altLang="zh-CN"/>
              <a:t>Up</a:t>
            </a:r>
            <a:r>
              <a:rPr lang="zh-CN" altLang="en-US"/>
              <a:t>, right</a:t>
            </a:r>
            <a:r>
              <a:rPr lang="en-US" altLang="zh-CN"/>
              <a:t>Down</a:t>
            </a:r>
            <a:r>
              <a:rPr lang="zh-CN" altLang="en-US"/>
              <a:t>):</a:t>
            </a:r>
            <a:endParaRPr lang="zh-CN" altLang="en-US"/>
          </a:p>
          <a:p>
            <a:r>
              <a:rPr lang="zh-CN" altLang="en-US"/>
              <a:t>        self.</a:t>
            </a:r>
            <a:r>
              <a:rPr lang="zh-CN" altLang="en-US">
                <a:sym typeface="+mn-ea"/>
              </a:rPr>
              <a:t>left</a:t>
            </a:r>
            <a:r>
              <a:rPr lang="en-US" altLang="zh-CN">
                <a:sym typeface="+mn-ea"/>
              </a:rPr>
              <a:t>Up</a:t>
            </a:r>
            <a:r>
              <a:rPr lang="zh-CN" altLang="en-US"/>
              <a:t>= </a:t>
            </a:r>
            <a:r>
              <a:rPr lang="zh-CN" altLang="en-US">
                <a:sym typeface="+mn-ea"/>
              </a:rPr>
              <a:t>left</a:t>
            </a:r>
            <a:r>
              <a:rPr lang="en-US" altLang="zh-CN">
                <a:sym typeface="+mn-ea"/>
              </a:rPr>
              <a:t>Up</a:t>
            </a:r>
            <a:endParaRPr lang="zh-CN" altLang="en-US"/>
          </a:p>
          <a:p>
            <a:r>
              <a:rPr lang="zh-CN" altLang="en-US"/>
              <a:t>        self.</a:t>
            </a:r>
            <a:r>
              <a:rPr lang="zh-CN" altLang="en-US">
                <a:sym typeface="+mn-ea"/>
              </a:rPr>
              <a:t>right</a:t>
            </a:r>
            <a:r>
              <a:rPr lang="en-US" altLang="zh-CN">
                <a:sym typeface="+mn-ea"/>
              </a:rPr>
              <a:t>Down</a:t>
            </a:r>
            <a:r>
              <a:rPr lang="zh-CN" altLang="en-US"/>
              <a:t>= </a:t>
            </a:r>
            <a:r>
              <a:rPr lang="zh-CN" altLang="en-US">
                <a:sym typeface="+mn-ea"/>
              </a:rPr>
              <a:t>right</a:t>
            </a:r>
            <a:r>
              <a:rPr lang="en-US" altLang="zh-CN">
                <a:sym typeface="+mn-ea"/>
              </a:rPr>
              <a:t>Down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def area(self):</a:t>
            </a:r>
            <a:endParaRPr lang="zh-CN" altLang="en-US"/>
          </a:p>
          <a:p>
            <a:r>
              <a:rPr lang="en-US" altLang="zh-CN"/>
              <a:t>         </a:t>
            </a:r>
            <a:r>
              <a:rPr lang="zh-CN" altLang="en-US"/>
              <a:t>加入内容</a:t>
            </a:r>
            <a:endParaRPr lang="zh-CN" altLang="en-US"/>
          </a:p>
          <a:p>
            <a:r>
              <a:rPr lang="zh-CN" altLang="en-US"/>
              <a:t>         return long * width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def isin(self, point):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 </a:t>
            </a:r>
            <a:r>
              <a:rPr lang="zh-CN" altLang="en-US"/>
              <a:t>加入内容</a:t>
            </a:r>
            <a:endParaRPr lang="zh-CN" altLang="en-US"/>
          </a:p>
          <a:p>
            <a:r>
              <a:rPr lang="zh-CN" altLang="en-US"/>
              <a:t>        return False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00800" y="1461135"/>
            <a:ext cx="47002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main</a:t>
            </a:r>
            <a:r>
              <a:rPr lang="zh-CN" altLang="en-US">
                <a:sym typeface="+mn-ea"/>
              </a:rPr>
              <a:t>函数内，测试是否写得正确：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x = Point(5,5)</a:t>
            </a:r>
            <a:endParaRPr lang="zh-CN" altLang="en-US"/>
          </a:p>
          <a:p>
            <a:r>
              <a:rPr lang="zh-CN" altLang="en-US">
                <a:sym typeface="+mn-ea"/>
              </a:rPr>
              <a:t>left = Point(1,10)</a:t>
            </a:r>
            <a:endParaRPr lang="zh-CN" altLang="en-US"/>
          </a:p>
          <a:p>
            <a:r>
              <a:rPr lang="zh-CN" altLang="en-US">
                <a:sym typeface="+mn-ea"/>
              </a:rPr>
              <a:t>right = Point(10,1)</a:t>
            </a:r>
            <a:endParaRPr lang="zh-CN" altLang="en-US"/>
          </a:p>
          <a:p>
            <a:r>
              <a:rPr lang="zh-CN" altLang="en-US">
                <a:sym typeface="+mn-ea"/>
              </a:rPr>
              <a:t>rec = Rectangle(left,right)</a:t>
            </a:r>
            <a:endParaRPr lang="zh-CN" altLang="en-US"/>
          </a:p>
          <a:p>
            <a:r>
              <a:rPr lang="zh-CN" altLang="en-US">
                <a:sym typeface="+mn-ea"/>
              </a:rPr>
              <a:t>print(rec.area())</a:t>
            </a:r>
            <a:endParaRPr lang="zh-CN" altLang="en-US"/>
          </a:p>
          <a:p>
            <a:r>
              <a:rPr lang="zh-CN" altLang="en-US">
                <a:sym typeface="+mn-ea"/>
              </a:rPr>
              <a:t>print(rec.isin(x))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1160" y="2454275"/>
            <a:ext cx="6270625" cy="3038475"/>
          </a:xfrm>
        </p:spPr>
        <p:txBody>
          <a:bodyPr>
            <a:noAutofit/>
          </a:bodyPr>
          <a:p>
            <a:pPr algn="l"/>
            <a:r>
              <a:rPr lang="zh-CN" altLang="en-US" sz="2800"/>
              <a:t>学有余力，可以额外去学习面向对象高级编程，不学也不影响最终计算器的编写。</a:t>
            </a:r>
            <a:br>
              <a:rPr lang="zh-CN" altLang="en-US" sz="2800"/>
            </a:br>
            <a:br>
              <a:rPr lang="zh-CN" altLang="en-US" sz="2800"/>
            </a:br>
            <a:r>
              <a:rPr lang="zh-CN" altLang="en-US" sz="2800"/>
              <a:t>https://www.liaoxuefeng.com/wiki/1016959663602400/1017501628721248</a:t>
            </a:r>
            <a:endParaRPr lang="zh-CN" altLang="en-US" sz="28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7275" y="2597150"/>
            <a:ext cx="2674620" cy="20802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796,&quot;width&quot;:435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1137</Words>
  <Application>WPS 演示</Application>
  <PresentationFormat>宽屏</PresentationFormat>
  <Paragraphs>85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等线</vt:lpstr>
      <vt:lpstr>微软雅黑</vt:lpstr>
      <vt:lpstr>Calibri</vt:lpstr>
      <vt:lpstr>Arial Unicode MS</vt:lpstr>
      <vt:lpstr>Office 主题</vt:lpstr>
      <vt:lpstr>微软俱乐部国庆学习任务</vt:lpstr>
      <vt:lpstr>国庆计划</vt:lpstr>
      <vt:lpstr>所需前置知识</vt:lpstr>
      <vt:lpstr>操作起来了（子任务3-python函数与高级特性）</vt:lpstr>
      <vt:lpstr>实例和类（子任务4-面向对象编程）</vt:lpstr>
      <vt:lpstr>实例和类（子任务4-面向对象编程）</vt:lpstr>
      <vt:lpstr>实例和类（子任务4-面向对象编程）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瞬光</cp:lastModifiedBy>
  <cp:revision>8</cp:revision>
  <dcterms:created xsi:type="dcterms:W3CDTF">2021-09-30T15:14:00Z</dcterms:created>
  <dcterms:modified xsi:type="dcterms:W3CDTF">2021-10-02T15:26:25Z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3DD03DA5521C4EF39D60BBD1A2E4706D</vt:lpwstr>
  </property>
  <property fmtid="{D5CDD505-2E9C-101B-9397-08002B2CF9AE}" pid="3" name="KSOProductBuildVer">
    <vt:lpwstr>2052-11.1.0.10700</vt:lpwstr>
  </property>
</Properties>
</file>