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0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微软俱乐部国庆学习任务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2021.9.30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线性代数（子任务</a:t>
            </a:r>
            <a:r>
              <a:rPr lang="en-US" altLang="zh-CN"/>
              <a:t>5-</a:t>
            </a:r>
            <a:r>
              <a:rPr lang="zh-CN" altLang="en-US">
                <a:sym typeface="+mn-ea"/>
              </a:rPr>
              <a:t>线性代数基础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00000"/>
              </a:lnSpc>
              <a:buNone/>
            </a:pPr>
            <a:endParaRPr sz="2400"/>
          </a:p>
          <a:p>
            <a:r>
              <a:rPr sz="2400"/>
              <a:t>求逆基本原理：高斯-若尔消元法</a:t>
            </a:r>
            <a:endParaRPr sz="2400"/>
          </a:p>
          <a:p>
            <a:endParaRPr sz="2400"/>
          </a:p>
          <a:p>
            <a:r>
              <a:rPr sz="2400"/>
              <a:t> 具体过程：通过初等行变换将矩阵 A 化为单位矩阵 E</a:t>
            </a:r>
            <a:r>
              <a:rPr lang="zh-CN" sz="2400"/>
              <a:t>，</a:t>
            </a:r>
            <a:r>
              <a:rPr sz="2400"/>
              <a:t>将矩阵 E 化为 A</a:t>
            </a:r>
            <a:r>
              <a:rPr sz="2400" baseline="30000">
                <a:solidFill>
                  <a:schemeClr val="tx1"/>
                </a:solidFill>
                <a:uFillTx/>
              </a:rPr>
              <a:t>-1</a:t>
            </a:r>
            <a:endParaRPr sz="2400" baseline="30000">
              <a:solidFill>
                <a:schemeClr val="tx1"/>
              </a:solidFill>
              <a:uFillTx/>
            </a:endParaRPr>
          </a:p>
          <a:p>
            <a:endParaRPr sz="2400" baseline="30000">
              <a:solidFill>
                <a:schemeClr val="tx1"/>
              </a:solidFill>
              <a:uFillTx/>
            </a:endParaRPr>
          </a:p>
          <a:p>
            <a:pPr algn="l">
              <a:buClrTx/>
              <a:buSzTx/>
            </a:pPr>
            <a:r>
              <a:rPr sz="2400">
                <a:solidFill>
                  <a:schemeClr val="tx1"/>
                </a:solidFill>
              </a:rPr>
              <a:t>算法流程：</a:t>
            </a:r>
            <a:endParaRPr sz="2400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sz="2055">
                <a:solidFill>
                  <a:schemeClr val="tx1"/>
                </a:solidFill>
              </a:rPr>
              <a:t>1. 判断对角方向的元素是否为0</a:t>
            </a:r>
            <a:endParaRPr sz="2055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sz="2055">
                <a:solidFill>
                  <a:schemeClr val="tx1"/>
                </a:solidFill>
              </a:rPr>
              <a:t>2. 将对角位置转换为1</a:t>
            </a:r>
            <a:endParaRPr sz="2055">
              <a:solidFill>
                <a:schemeClr val="tx1"/>
              </a:solidFill>
            </a:endParaRPr>
          </a:p>
          <a:p>
            <a:pPr lvl="1" algn="l">
              <a:buClrTx/>
              <a:buSzTx/>
            </a:pPr>
            <a:r>
              <a:rPr sz="2055">
                <a:solidFill>
                  <a:schemeClr val="tx1"/>
                </a:solidFill>
              </a:rPr>
              <a:t>3. 将该列非对角位置转换为</a:t>
            </a:r>
            <a:r>
              <a:rPr lang="en-US" sz="2055">
                <a:solidFill>
                  <a:schemeClr val="tx1"/>
                </a:solidFill>
              </a:rPr>
              <a:t>0</a:t>
            </a:r>
            <a:endParaRPr lang="en-US" sz="2055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线性代数（子任务</a:t>
            </a:r>
            <a:r>
              <a:rPr lang="en-US" altLang="zh-CN"/>
              <a:t>5-</a:t>
            </a:r>
            <a:r>
              <a:rPr lang="zh-CN" altLang="en-US">
                <a:sym typeface="+mn-ea"/>
              </a:rPr>
              <a:t>线性代数基础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26210"/>
            <a:ext cx="4975860" cy="1783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3425"/>
            <a:ext cx="5158740" cy="1767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62855"/>
            <a:ext cx="5044440" cy="1760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050" y="1467485"/>
            <a:ext cx="4899660" cy="1805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550" y="4008120"/>
            <a:ext cx="5699760" cy="1828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420" y="3596640"/>
            <a:ext cx="8686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国庆计划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python</a:t>
            </a:r>
            <a:r>
              <a:rPr lang="zh-CN" altLang="en-US"/>
              <a:t>完成一个矩阵计算器，包含以下功能：</a:t>
            </a:r>
            <a:endParaRPr lang="zh-CN" altLang="en-US"/>
          </a:p>
          <a:p>
            <a:pPr lvl="1"/>
            <a:r>
              <a:rPr lang="en-US" altLang="zh-CN" sz="2400"/>
              <a:t>1</a:t>
            </a:r>
            <a:r>
              <a:rPr lang="zh-CN" altLang="en-US" sz="2400"/>
              <a:t>定义矩阵</a:t>
            </a:r>
            <a:endParaRPr lang="zh-CN" altLang="en-US" sz="2400"/>
          </a:p>
          <a:p>
            <a:pPr lvl="1"/>
            <a:r>
              <a:rPr lang="en-US" altLang="zh-CN" sz="2400"/>
              <a:t>2</a:t>
            </a:r>
            <a:r>
              <a:rPr lang="zh-CN" altLang="en-US" sz="2400"/>
              <a:t>加</a:t>
            </a:r>
            <a:r>
              <a:rPr lang="zh-CN" altLang="en-US" sz="2400"/>
              <a:t>法、数乘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矩阵</a:t>
            </a:r>
            <a:r>
              <a:rPr lang="zh-CN" altLang="en-US"/>
              <a:t>转置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矩阵</a:t>
            </a:r>
            <a:r>
              <a:rPr lang="zh-CN" altLang="en-US"/>
              <a:t>相乘</a:t>
            </a:r>
            <a:endParaRPr lang="zh-CN" altLang="en-US"/>
          </a:p>
          <a:p>
            <a:pPr lvl="1"/>
            <a:r>
              <a:rPr lang="en-US" altLang="zh-CN"/>
              <a:t>5</a:t>
            </a:r>
            <a:r>
              <a:rPr lang="zh-CN" altLang="en-US"/>
              <a:t>行列式</a:t>
            </a:r>
            <a:endParaRPr lang="zh-CN" altLang="en-US"/>
          </a:p>
          <a:p>
            <a:pPr lvl="1"/>
            <a:r>
              <a:rPr lang="en-US" altLang="zh-CN"/>
              <a:t>6</a:t>
            </a:r>
            <a:r>
              <a:rPr lang="zh-CN" altLang="en-US"/>
              <a:t>求逆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所需前置知识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入门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安装开发环境</a:t>
            </a:r>
            <a:endParaRPr lang="zh-CN" altLang="en-US"/>
          </a:p>
          <a:p>
            <a:pPr lvl="1"/>
            <a:r>
              <a:rPr lang="en-US" altLang="zh-CN"/>
              <a:t>2python</a:t>
            </a:r>
            <a:r>
              <a:rPr lang="zh-CN" altLang="en-US"/>
              <a:t>基础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函数</a:t>
            </a:r>
            <a:r>
              <a:rPr lang="en-US" altLang="zh-CN"/>
              <a:t>&amp;</a:t>
            </a:r>
            <a:r>
              <a:rPr lang="zh-CN" altLang="en-US"/>
              <a:t>高级特性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面向对象编程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线性代数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矩阵基础计算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行列式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高斯消去法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逆矩阵</a:t>
            </a:r>
            <a:r>
              <a:rPr lang="en-US" altLang="zh-CN">
                <a:sym typeface="+mn-ea"/>
              </a:rPr>
              <a:t>——高斯-若尔消元法</a:t>
            </a:r>
            <a:endParaRPr lang="en-US" altLang="zh-CN">
              <a:sym typeface="+mn-ea"/>
            </a:endParaRPr>
          </a:p>
          <a:p>
            <a:pPr lvl="0"/>
            <a:endParaRPr lang="zh-CN" altLang="en-US" b="1"/>
          </a:p>
          <a:p>
            <a:pPr lvl="1"/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线性代数（子任务</a:t>
            </a:r>
            <a:r>
              <a:rPr lang="en-US" altLang="zh-CN"/>
              <a:t>5-</a:t>
            </a:r>
            <a:r>
              <a:rPr lang="zh-CN" altLang="en-US">
                <a:sym typeface="+mn-ea"/>
              </a:rPr>
              <a:t>线性代数基础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由 m × n 个数a</a:t>
            </a:r>
            <a:r>
              <a:rPr baseline="-25000">
                <a:solidFill>
                  <a:schemeClr val="tx1"/>
                </a:solidFill>
                <a:uFillTx/>
              </a:rPr>
              <a:t>ij</a:t>
            </a:r>
            <a:r>
              <a:t>排成的m行n列的数表称为m行n列的矩阵，简称m × n矩阵。记作：</a:t>
            </a:r>
          </a:p>
          <a:p/>
          <a:p/>
          <a:p/>
          <a:p/>
          <a:p/>
          <a:p>
            <a:r>
              <a:rPr>
                <a:sym typeface="+mn-ea"/>
              </a:rPr>
              <a:t>矩阵运算在科学计算中非常重要，而矩阵的基本运算包括矩阵的加法，减法，数乘，转置，共轭和共轭转置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  <a:p/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4040" y="2625725"/>
            <a:ext cx="4905375" cy="2586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线性代数（子任务</a:t>
            </a:r>
            <a:r>
              <a:rPr lang="en-US" altLang="zh-CN"/>
              <a:t>5-</a:t>
            </a:r>
            <a:r>
              <a:rPr lang="zh-CN" altLang="en-US">
                <a:sym typeface="+mn-ea"/>
              </a:rPr>
              <a:t>线性代数基础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矩阵的加法满足下列运算律</a:t>
            </a:r>
            <a:r>
              <a:rPr lang="zh-CN"/>
              <a:t>：</a:t>
            </a:r>
            <a:endParaRPr lang="zh-CN"/>
          </a:p>
          <a:p/>
          <a:p/>
          <a:p>
            <a:pPr algn="l">
              <a:buClrTx/>
              <a:buSzTx/>
            </a:pPr>
            <a:r>
              <a:rPr>
                <a:sym typeface="+mn-ea"/>
              </a:rPr>
              <a:t>矩阵的数乘满足以下运算律：</a:t>
            </a:r>
            <a:endParaRPr>
              <a:sym typeface="+mn-ea"/>
            </a:endParaRPr>
          </a:p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8995" y="1760220"/>
            <a:ext cx="4163060" cy="1297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95" y="3439795"/>
            <a:ext cx="3260090" cy="2289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7735" y="5963920"/>
            <a:ext cx="7348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矩阵的加减法和矩阵的数乘合称矩阵的线性运算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线性代数（子任务</a:t>
            </a:r>
            <a:r>
              <a:rPr lang="en-US" altLang="zh-CN"/>
              <a:t>5-</a:t>
            </a:r>
            <a:r>
              <a:rPr lang="zh-CN" altLang="en-US">
                <a:sym typeface="+mn-ea"/>
              </a:rPr>
              <a:t>线性代数基础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把矩阵A的行和列互相交换所产生的矩阵称为A的转置矩阵</a:t>
            </a:r>
          </a:p>
          <a:p/>
          <a:p/>
          <a:p/>
          <a:p>
            <a:r>
              <a:t>矩阵的转置满足以下运算律：</a:t>
            </a:r>
          </a:p>
          <a:p/>
          <a:p/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39975"/>
            <a:ext cx="3559810" cy="1213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45" y="4417060"/>
            <a:ext cx="2376805" cy="1824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线性代数（子任务</a:t>
            </a:r>
            <a:r>
              <a:rPr lang="en-US" altLang="zh-CN"/>
              <a:t>5-</a:t>
            </a:r>
            <a:r>
              <a:rPr lang="zh-CN" altLang="en-US">
                <a:sym typeface="+mn-ea"/>
              </a:rPr>
              <a:t>线性代数基础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t>两个矩阵的乘法仅当第一个矩阵A的列数和另一个矩阵B的行数相等时才能定义。如A是m×n矩阵和B是n×p矩阵，它们的乘积C是一个m×p矩阵，它的一个元素：</a:t>
            </a:r>
          </a:p>
          <a:p/>
          <a:p/>
          <a:p>
            <a:r>
              <a:t>矩阵的乘法满足以下运算律：</a:t>
            </a:r>
          </a:p>
          <a:p>
            <a:r>
              <a:t>结合律：</a:t>
            </a:r>
          </a:p>
          <a:p>
            <a:r>
              <a:t>左分配律：</a:t>
            </a:r>
          </a:p>
          <a:p>
            <a:r>
              <a:t>右分配律：</a:t>
            </a:r>
          </a:p>
          <a:p>
            <a:r>
              <a:t>矩阵乘法不满足交换律。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23943"/>
          <a:stretch>
            <a:fillRect/>
          </a:stretch>
        </p:blipFill>
        <p:spPr>
          <a:xfrm>
            <a:off x="5673725" y="2670810"/>
            <a:ext cx="5153660" cy="6394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85" y="4031615"/>
            <a:ext cx="2115185" cy="1318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55740" y="4162425"/>
            <a:ext cx="4043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在这里</a:t>
            </a:r>
            <a:r>
              <a:rPr lang="en-US" altLang="zh-CN"/>
              <a:t>python</a:t>
            </a:r>
            <a:r>
              <a:rPr lang="zh-CN" altLang="en-US"/>
              <a:t>可以用三个嵌套</a:t>
            </a:r>
            <a:r>
              <a:rPr lang="zh-CN" altLang="en-US"/>
              <a:t>的循环</a:t>
            </a:r>
            <a:r>
              <a:rPr lang="zh-CN" altLang="en-US"/>
              <a:t>搞定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线性代数（子任务</a:t>
            </a:r>
            <a:r>
              <a:rPr lang="en-US" altLang="zh-CN"/>
              <a:t>5-</a:t>
            </a:r>
            <a:r>
              <a:rPr lang="zh-CN" altLang="en-US">
                <a:sym typeface="+mn-ea"/>
              </a:rPr>
              <a:t>线性代数基础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00000"/>
              </a:lnSpc>
            </a:pPr>
            <a:r>
              <a:t>一个n×n的正方矩阵A的行列式记为</a:t>
            </a:r>
            <a:r>
              <a:rPr lang="en-US"/>
              <a:t>det(A)</a:t>
            </a:r>
            <a:r>
              <a:t>或者</a:t>
            </a:r>
            <a:r>
              <a:rPr lang="en-US"/>
              <a:t>|A|</a:t>
            </a:r>
            <a:r>
              <a:t>,一个2×2矩阵的行列式可表示如下：</a:t>
            </a:r>
          </a:p>
          <a:p>
            <a:pPr fontAlgn="auto">
              <a:lnSpc>
                <a:spcPct val="100000"/>
              </a:lnSpc>
            </a:pPr>
          </a:p>
          <a:p>
            <a:pPr fontAlgn="auto">
              <a:lnSpc>
                <a:spcPct val="100000"/>
              </a:lnSpc>
            </a:pPr>
            <a:r>
              <a:t>一个n×n矩阵的行列式等于其任意行（或列）的元素与对应的代数余子式乘积之和，即：</a:t>
            </a:r>
          </a:p>
          <a:p>
            <a:pPr fontAlgn="auto">
              <a:lnSpc>
                <a:spcPct val="100000"/>
              </a:lnSpc>
            </a:pPr>
          </a:p>
          <a:p>
            <a:pPr fontAlgn="auto">
              <a:lnSpc>
                <a:spcPct val="100000"/>
              </a:lnSpc>
            </a:pPr>
          </a:p>
          <a:p>
            <a:pPr fontAlgn="auto">
              <a:lnSpc>
                <a:spcPct val="100000"/>
              </a:lnSpc>
            </a:pPr>
            <a:r>
              <a:rPr lang="zh-CN" sz="2400"/>
              <a:t>所以也可以用递归的方式计算行列式，有兴趣的同学可以试着用上面的公式实现求行列式。</a:t>
            </a:r>
            <a:endParaRPr lang="zh-CN" sz="2400"/>
          </a:p>
          <a:p>
            <a:pPr marL="0" indent="0" fontAlgn="auto">
              <a:lnSpc>
                <a:spcPct val="100000"/>
              </a:lnSpc>
              <a:buNone/>
            </a:pPr>
            <a:endParaRPr sz="2400"/>
          </a:p>
          <a:p>
            <a:endParaRPr sz="2400"/>
          </a:p>
          <a:p>
            <a:endParaRPr sz="2400"/>
          </a:p>
          <a:p>
            <a:endParaRPr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6287" b="12534"/>
          <a:stretch>
            <a:fillRect/>
          </a:stretch>
        </p:blipFill>
        <p:spPr>
          <a:xfrm>
            <a:off x="4359910" y="2266950"/>
            <a:ext cx="2749550" cy="674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15" y="3951605"/>
            <a:ext cx="5056505" cy="637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线性代数（子任务</a:t>
            </a:r>
            <a:r>
              <a:rPr lang="en-US" altLang="zh-CN"/>
              <a:t>5-</a:t>
            </a:r>
            <a:r>
              <a:rPr lang="zh-CN" altLang="en-US">
                <a:sym typeface="+mn-ea"/>
              </a:rPr>
              <a:t>线性代数基础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 fontAlgn="auto">
              <a:lnSpc>
                <a:spcPct val="100000"/>
              </a:lnSpc>
              <a:buNone/>
            </a:pPr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                                                                      1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  <a:endParaRPr 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522730" y="1529715"/>
            <a:ext cx="94710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求行列式的方法：高斯消去</a:t>
            </a:r>
            <a:r>
              <a:rPr lang="zh-CN" altLang="en-US"/>
              <a:t>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具体过程：通过对矩阵</a:t>
            </a:r>
            <a:r>
              <a:rPr lang="en-US" altLang="zh-CN"/>
              <a:t>A</a:t>
            </a:r>
            <a:r>
              <a:rPr lang="zh-CN" altLang="en-US"/>
              <a:t>的一系列行变换，使之成为上三角形矩阵，其主对角线上各元素乘积即为行列式的</a:t>
            </a:r>
            <a:r>
              <a:rPr lang="zh-CN" altLang="en-US"/>
              <a:t>值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640" y="4725035"/>
            <a:ext cx="4831080" cy="1943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2728595"/>
            <a:ext cx="4579620" cy="1996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95" y="2873375"/>
            <a:ext cx="5074920" cy="1851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20" y="4725035"/>
            <a:ext cx="2476500" cy="19888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196,&quot;width&quot;:416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WPS 演示</Application>
  <PresentationFormat>宽屏</PresentationFormat>
  <Paragraphs>118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微软俱乐部国庆学习任务</vt:lpstr>
      <vt:lpstr>国庆计划</vt:lpstr>
      <vt:lpstr>所需前置知识</vt:lpstr>
      <vt:lpstr>线性代数（子任务5-线性代数基础）</vt:lpstr>
      <vt:lpstr>线性代数（子任务5-线性代数基础）</vt:lpstr>
      <vt:lpstr>线性代数（子任务5-线性代数基础）</vt:lpstr>
      <vt:lpstr>线性代数（子任务5-线性代数基础）</vt:lpstr>
      <vt:lpstr>线性代数（子任务5-线性代数基础）</vt:lpstr>
      <vt:lpstr>线性代数（子任务5-线性代数基础）</vt:lpstr>
      <vt:lpstr>线性代数（子任务5-线性代数基础）</vt:lpstr>
      <vt:lpstr>线性代数（子任务5-线性代数基础）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瞬光</cp:lastModifiedBy>
  <cp:revision>10</cp:revision>
  <dcterms:created xsi:type="dcterms:W3CDTF">2021-09-30T15:14:00Z</dcterms:created>
  <dcterms:modified xsi:type="dcterms:W3CDTF">2021-10-04T05:11:20Z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3DD03DA5521C4EF39D60BBD1A2E4706D</vt:lpwstr>
  </property>
  <property fmtid="{D5CDD505-2E9C-101B-9397-08002B2CF9AE}" pid="3" name="KSOProductBuildVer">
    <vt:lpwstr>2052-11.1.0.10700</vt:lpwstr>
  </property>
</Properties>
</file>