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81" r:id="rId3"/>
    <p:sldId id="533" r:id="rId5"/>
    <p:sldId id="534" r:id="rId6"/>
    <p:sldId id="535" r:id="rId7"/>
    <p:sldId id="536" r:id="rId8"/>
    <p:sldId id="537" r:id="rId9"/>
    <p:sldId id="538" r:id="rId10"/>
    <p:sldId id="539" r:id="rId11"/>
    <p:sldId id="540" r:id="rId12"/>
    <p:sldId id="541" r:id="rId13"/>
    <p:sldId id="542" r:id="rId14"/>
    <p:sldId id="543" r:id="rId15"/>
    <p:sldId id="632" r:id="rId16"/>
    <p:sldId id="633" r:id="rId17"/>
    <p:sldId id="634" r:id="rId18"/>
    <p:sldId id="635" r:id="rId19"/>
    <p:sldId id="636" r:id="rId20"/>
    <p:sldId id="637" r:id="rId21"/>
    <p:sldId id="638" r:id="rId22"/>
    <p:sldId id="639" r:id="rId23"/>
    <p:sldId id="629" r:id="rId24"/>
    <p:sldId id="640"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30" r:id="rId46"/>
    <p:sldId id="662" r:id="rId47"/>
    <p:sldId id="663" r:id="rId48"/>
    <p:sldId id="664" r:id="rId49"/>
    <p:sldId id="665" r:id="rId50"/>
    <p:sldId id="666" r:id="rId51"/>
    <p:sldId id="667" r:id="rId52"/>
    <p:sldId id="668" r:id="rId53"/>
    <p:sldId id="669" r:id="rId54"/>
    <p:sldId id="670" r:id="rId55"/>
    <p:sldId id="671" r:id="rId56"/>
    <p:sldId id="672" r:id="rId57"/>
    <p:sldId id="786" r:id="rId58"/>
    <p:sldId id="673" r:id="rId59"/>
    <p:sldId id="782" r:id="rId60"/>
    <p:sldId id="783" r:id="rId61"/>
    <p:sldId id="784" r:id="rId62"/>
    <p:sldId id="674" r:id="rId63"/>
    <p:sldId id="675" r:id="rId64"/>
    <p:sldId id="676" r:id="rId65"/>
    <p:sldId id="677" r:id="rId66"/>
    <p:sldId id="678" r:id="rId67"/>
    <p:sldId id="679" r:id="rId68"/>
    <p:sldId id="680" r:id="rId69"/>
    <p:sldId id="681" r:id="rId70"/>
    <p:sldId id="682" r:id="rId71"/>
    <p:sldId id="683" r:id="rId72"/>
    <p:sldId id="684" r:id="rId73"/>
    <p:sldId id="685" r:id="rId74"/>
    <p:sldId id="686" r:id="rId75"/>
    <p:sldId id="687" r:id="rId76"/>
    <p:sldId id="688" r:id="rId77"/>
    <p:sldId id="689" r:id="rId78"/>
    <p:sldId id="690" r:id="rId79"/>
    <p:sldId id="691" r:id="rId80"/>
    <p:sldId id="692" r:id="rId81"/>
    <p:sldId id="693" r:id="rId82"/>
    <p:sldId id="694" r:id="rId83"/>
    <p:sldId id="695" r:id="rId84"/>
    <p:sldId id="696" r:id="rId85"/>
    <p:sldId id="697" r:id="rId86"/>
    <p:sldId id="698" r:id="rId87"/>
    <p:sldId id="699" r:id="rId88"/>
    <p:sldId id="700" r:id="rId89"/>
    <p:sldId id="701" r:id="rId90"/>
    <p:sldId id="702" r:id="rId91"/>
    <p:sldId id="703" r:id="rId92"/>
    <p:sldId id="704" r:id="rId93"/>
    <p:sldId id="705" r:id="rId94"/>
    <p:sldId id="706" r:id="rId95"/>
    <p:sldId id="707" r:id="rId96"/>
    <p:sldId id="708" r:id="rId97"/>
    <p:sldId id="709" r:id="rId98"/>
    <p:sldId id="710" r:id="rId99"/>
    <p:sldId id="711" r:id="rId100"/>
    <p:sldId id="712" r:id="rId101"/>
    <p:sldId id="713" r:id="rId102"/>
    <p:sldId id="714" r:id="rId103"/>
    <p:sldId id="715" r:id="rId104"/>
    <p:sldId id="716" r:id="rId105"/>
    <p:sldId id="717" r:id="rId106"/>
    <p:sldId id="718" r:id="rId107"/>
    <p:sldId id="719" r:id="rId108"/>
    <p:sldId id="720" r:id="rId109"/>
    <p:sldId id="721" r:id="rId110"/>
    <p:sldId id="722" r:id="rId111"/>
    <p:sldId id="723" r:id="rId112"/>
    <p:sldId id="724" r:id="rId113"/>
    <p:sldId id="725" r:id="rId114"/>
    <p:sldId id="726" r:id="rId115"/>
    <p:sldId id="727" r:id="rId116"/>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77" autoAdjust="0"/>
  </p:normalViewPr>
  <p:slideViewPr>
    <p:cSldViewPr snapToGrid="0" showGuides="1">
      <p:cViewPr>
        <p:scale>
          <a:sx n="50" d="100"/>
          <a:sy n="50" d="100"/>
        </p:scale>
        <p:origin x="464" y="44"/>
      </p:cViewPr>
      <p:guideLst>
        <p:guide orient="horz" pos="2160"/>
        <p:guide pos="3840"/>
      </p:guideLst>
    </p:cSldViewPr>
  </p:slideViewPr>
  <p:outlineViewPr>
    <p:cViewPr>
      <p:scale>
        <a:sx n="33" d="100"/>
        <a:sy n="33" d="100"/>
      </p:scale>
      <p:origin x="0" y="-282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22900 2250,'0'-50,"0"25,0 0,0-25,0 0,0 0,0 0,25 0,0 0,25 0,0 0,-25 25,0 0,0 150,0 0,-25 150,0 0,-75 25,0 0,25-75,0 0,25-150,0 0,25-150,0 0,0-75,0 0,50 25,0 0,0 50,0 0,0 0,0 0,25 25,0 0,50-25,0 0,-25 50,0 0,-50 0,0 0,-25 50,0 0,-75 75,0 0,0-50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27200 3900,'100'-50,"25"50,0 0,0 75,0 0,0 25,0 0,-25 0,0 0,-50-25,0 0,-125-125,0 0,25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95850 23300,'100'-50,"-25"50,0 0,25 75,0 0,25 75,0 0,-25 0,0 0,-25-50,0 0,-50-75,0 0,-25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96500 23300,'0'150,"-25"-50,0 0,-25 25,0 0,25-25,0 0,0-50,0 0,0-25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96900 23250,'100'-50,"0"50,0 0,-25 100,0 0,-75 75,0 0,-100 50,0 0,-150 0,0 0,100-150,0 0,75-25</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93150 23350,'-100'0,"75"25,0 0,0 0,0 0,50-25,0 0,-25 25,0 0,0 175,0 0,25 175,0 0,50 25,0 0,25-175,0 0,-50-175</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98650 23600,'100'-50,"75"25,0 0,50 0,0 0,0 0,0 0,-100 25,0 0,-75 0,0 0,-50-25,0 0,-50 25,0 0,0-25,0 0,25 0,0 0,-25 25,0 0,25 0,0 0,50 0,0 0,0 0,0 0,-25-25,0 0,-25 0,0 0,25 0,0 0,-25 25,0 0,25-25,0 0,-25 25,0 0,0 0,0 0,0-25,0 0,0 25,0 0,100 25,0 0,25 0,0 0,-25 25,0 0,-50 50,0 0,-125 75,0 0,-100 0,0 0,0-50,0 0,150-125</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101200 22550,'-50'250,"-75"100,0 0,0 25,0 0,125-175,0 0,150-175,0 0,50-175,0 0,-50-100,0 0,-25 0,0 0,-100 25,0 0,-50 100,0 0,-150 225,0 0,75 125,0 0,75-50,0 0,125-50,0 0,100-50,0 0,25-25,0 0,-125-50,0 0,-75 25,0 0,-75-25,0 0,0 25</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102700 23100,'50'-50,"-50"75,0 0,0 75,0 0,0 25,0 0,25-50,0 0,0-50,0 0,0-25,0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103200 22900,'50'0,"25"25,0 0,0 50,0 0,0 50,0 0,25 0,0 0,-25-50,0 0,-25-25,0 0,-75-50,0 0,0-50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103800 22700,'-150'300,"25"-50,0 0,0-25,0 0,75-175</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104200 23300,'0'50,"25"0,0 0,-25 0,0 0,0 25,0 0,0-25,0 0,0-25,0 0,-25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28600 2150,'0'-50,"50"25,0 0,50-25,0 0,25-25,0 0,-25 0,0 0,-75 50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104900 22850,'50'0,"-25"0,0 0,-25 25,0 0,25 75,0 0,-25 0,0 0,0 0,0 0,0-50,0 0,0-25,0 0,25-50,0 0,25-25,0 0,0 0,0 0,-25 0,0 0,25-25,0 0,-50 25,0 0,25 0,0 0,-25 0,0 0,0 25,0 0,25 0,0 0,25 0,0 0,-25-25,0 0,0 0,0 0,-25 25,0 0,0 75,0 0,-50 75,0 0,25 75,0 0,0 25,0 0,-25 25,0 0,0-50,0 0,-25-75,0 0,0-100,0 0,-25-150,0 0,25 25,0 0,25 25</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106300 22750,'0'50,"25"50,0 0,-25 25,0 0,0 75,0 0,-125 50,0 0,-25-125,0 0,100-75</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106850 22150,'100'250,"-50"25,0 0,-25 150,0 0,-100 125,0 0,-200-75,0 0,175-375</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90750 26350,'-100'-100,"50"100,0 0,-50 125,0 0,0 175,0 0,25 100,0 0,75-50,0 0,25-100,0 0,0-150,0 0,0-50,0 0,-50-50,0 0,-25 0,0 0,25 0,0 0,25-25,0 0,-25 25,0 0,0 0,0 0,0-25,0 0,0 25,0 0,0 0,0 0,-25-25,0 0,25 25,0 0,25 25,0 0,50 25,0 0,25-25,0 0,0-50,0 0,25-125,0 0,-25 25,0 0,-50 75</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89600 30750,'-100'0,"50"0,0 0,25-25,0 0,100-25,0 0,100 0,0 0,25-25,0 0,-50 25,0 0,-75 25,0 0,-50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89950 29700,'0'50,"-25"75,0 0,0 50,0 0,25 50,0 0,50 0,0 0,0 0,0 0,-25-100,0 0,0-100,0 0,-125-25,0 0,-25-100,0 0,0 0,0 0,50 50,0 0,50 0,0 0,75 0,0 0,100-25,0 0,-125 75,0 0,25-50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91150 29350,'0'-50,"0"25,0 0,-25 75,0 0,-50 75,0 0,0-25,0 0,0-50,0 0,50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90400 29700,'0'50,"0"100,0 0,0 0,0 0,0-25,0 0,50-50,0 0,25-75,0 0,50-75,0 0,-25-25,0 0,-25 0,0 0,-50 50,0 0,-25 25,0 0,-25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90600 30650,'0'150,"0"0,0 0,0-25,0 0,25 0,0 0,-25-50,0 0,0-50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90700 31250,'100'-50,"-50"0,0 0,25 0,0 0,25 0,0 0,25 0,0 0,-50 50,0 0,-25 50,0 0,-50 75,0 0,0 25,0 0,-25 0,0 0,0-25,0 0,25-100,0 0,-25 0,0 0,-25-75,0 0,-50-25,0 0,-75 0,0 0,25 25,0 0,100 0,0 0,25 0,0 0,100-25,0 0,50 75,0 0,-50 0,0 0,-50 100,0 0,-50 25,0 0,0-50,0 0,25-50,0 0,50-50,0 0,125-125,0 0,-150 100,0 0,25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28750 2550,'100'-50,"0"0,0 0,50 0,0 0,0 0,0 0,-75 25,0 0,-200 75,0 0,25 25,0 0,25-25</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92150 29450,'100'-50,"0"-25,0 0,-25 0,0 0,25 50,0 0,-50 0,0 0,-50 75,0 0,0 25,0 0,-25-25,0 0,-25 25,0 0,0 0,0 0,25-50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92150 30100,'0'-50,"0"25,0 0,0-25,0 0,25 25,0 0,50-25,0 0,-50 25,0 0,0 25,0 0,-25-25</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92050 29850,'0'50,"0"-25,0 0,0 25,0 0,25 25,0 0,25 0,0 0,25-50,0 0,25-25,0 0,-25 0,0 0,-25-50,0 0,0 0,0 0,-25 0,0 0,-50 50,0 0,0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92100 30950,'-50'150,"50"-125,0 0,75-25,0 0,75-75,0 0,50 0,0 0,-50 25,0 0,-75 50,0 0,-50-25</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92800 30550,'0'100,"25"0,0 0,0 75,0 0,0 50,0 0,0 0,0 0,-25-75,0 0,0-100,0 0,0-75,0 0,-25-100,0 0,-75 25,0 0,0 0,0 0,50 50,0 0,25-25,0 0,150-25,0 0,25 25,0 0,-100 25</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93800 28850,'0'50,"-25"-25,0 0,0 25,0 0,0 50,0 0,25 25,0 0,-25 0,0 0,25-75,0 0,75-150,0 0,75-25,0 0,-25 25,0 0,-25 0,0 0,-75 75,0 0,-50 50,0 0,-25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93800 29500,'50'250,"-25"-125,0 0,-25-25,0 0,25 0,0 0,0-75</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94150 29550,'50'50,"-25"50,0 0,-25 0,0 0,0-25,0 0,-25-25,0 0,25-25,0 0,-25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93600 30200,'0'50,"0"-25,0 0,0 25,0 0,-25 0,0 0,25-25,0 0,0 0,0 0,50-50,0 0,50-50,0 0,50-25,0 0,0 0,0 0,-25 25,0 0,-75 75,0 0,-75 125,0 0,-150 25,0 0,0 25,0 0,50-50,0 0,75-100,0 0,125-75,0 0,100-50,0 0,0 0,0 0,-50 75,0 0,-100 50,0 0,-75 100,0 0,-75 25,0 0,-25 25,0 0,25-50,0 0,25-75,0 0,50-50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93950 31100,'100'0,"-75"0,0 0,75 25,0 0,100 50,0 0,25 25,0 0,-25 0,0 0,-75-50,0 0,-225-50,0 0,50-25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28000 3200,'-100'100,"50"-75,0 0,225-25,0 0,200-100,0 0,0-25,0 0,-100 75,0 0,-175 0,0 0,-200 25,0 0,-25-25,0 0,75 25</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95350 29750,'100'-100,"-25"50,0 0,25-25,0 0,-25 25,0 0,0 0,0 0,-50 25,0 0,-50 25</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95000 30500,'50'0,"-25"-25,0 0,25-25,0 0,75-25,0 0,75 0,0 0,0 25,0 0,-75 0,0 0,-75 50,0 0,-100 0,0 0,-25 25,0 0,25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95850 30150,'-50'100,"25"-50,0 0,0 25,0 0,-25 50,0 0,-25-25,0 0,25 0,0 0,25-75,0 0,-25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96150 30350,'0'50,"0"50,0 0,0 25,0 0,0 25,0 0,50-25,0 0,50-50,0 0,50-50,0 0,-25-75,0 0,0-25,0 0,-75-25,0 0,-25 25,0 0,-50-50,0 0,0 50,0 0,-25 25</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96850 21700,'0'50,"-75"25,0 0,25-50,0 0,75-125,0 0,100-100,0 0,100 0,0 0,0 25,0 0,25 50,0 0,-75 50,0 0,-75 50,0 0,-100 0,0 0,0 0,0 0,0 0,0 0,0 0,0 0,-25 25,0 0,0 0,0 0,-50-25,0 0,0 25,0 0,25 0,0 0,25 0,0 0,50 0,0 0,75 25,0 0,25 0,0 0,-50 75,0 0,-75 75,0 0,-75-75,0 0,25-50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0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97850 16150,'50'-50,"-25"50,0 0,-25 75,0 0,-25 50,0 0,-50 25,0 0,-25 25,0 0,75-75,0 0,0-75,0 0,75-25,0 0,25-25,0 0,0-25,0 0,-25 25,0 0,-25 25,0 0,-25 25,0 0,-25 50,0 0,-50 50,0 0,0-25,0 0,50-25,0 0,75-75,0 0,50-50,0 0,-25 0,0 0,-25 0,0 0,-25 50,0 0,-125 75,0 0,-25 50,0 0,25 0,0 0,50-50,0 0,150-100,0 0,75-50,0 0,25-50,0 0,-75 25,0 0,-100 50,0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98450 16050,'50'-150,"-50"125,0 0,0 50,0 0,0 100,0 0,0 0,0 0,0-25,0 0,0-75,0 0,25-25,0 0,75-75,0 0,0-50,0 0,-25 50,0 0,0 50,0 0,-25 150,0 0,0 125,0 0,0 75,0 0,-50-75,0 0,0-75,0 0,-75-150,0 0,-25-100,0 0,0-125,0 0,50-25,0 0,25 50,0 0,75 25,0 0,100 50,0 0,-125 100,0 0,25-50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99750 16250,'50'-100,"-25"50,0 0,50-25,0 0,-25 0,0 0,-25 50,0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99800 16650,'0'50,"50"-25,0 0,-25-25,0 0,0 0,0 0,25-50,0 0,0-25,0 0,25 0,0 0,-25 0,0 0,0 50,0 0,-50 50,0 0,-25 125,0 0,-50-50,0 0,0-25,0 0,50-50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99750 15400,'50'100,"-25"25,0 0,50 150,0 0,0 100,0 0,-25-50,0 0,-25-150,0 0,-25-125,0 0,-25-100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29100 1250,'50'0,"-50"50,0 0,0 175,0 0,0 75,0 0,-25-50,0 0,0-150,0 0,-25-50,0 0,-25 0,0 0,-25 25,0 0,-50 25,0 0,50-25,0 0,75-75,0 0,50-25,0 0,75-75,0 0,0 50,0 0,-25 50,0 0,-25 125,0 0,-25 50,0 0,25 0,0 0,25-100,0 0,25-75,0 0,0-125,0 0,25-25,0 0,-25 0,0 0,-50 25,0 0,-75 50,0 0,-100 50,0 0,-75 25,0 0,50 75,0 0,100-25,0 0,50 0,0 0,200 25,0 0,50 0,0 0,0-25,0 0,-100 25,0 0,-100-75,0 0,-50 25,0 0,-50-125,0 0,25 50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100150 16800,'0'150,"-25"25,0 0,0 0,0 0,-25-50,0 0,50-100,0 0,-25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100050 17350,'200'-200,"-100"175,0 0,50 0,0 0,-25 100,0 0,-50-25,0 0,-50-25,0 0,-75-50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101150 15050,'0'-100,"0"50,0 0,0 25,0 0,25 25,0 0,-25 100,0 0,-25 75,0 0,-50 25,0 0,25-100,0 0,25-100,0 0,125-75,0 0,75-50,0 0,-25 25,0 0,-50 25,0 0,-175 100,0 0,0 0,0 0,25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101050 15700,'0'150,"0"-50,0 0,0 0,0 0,25 25,0 0,-25-50,0 0,25-50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101350 15750,'0'50,"0"25,0 0,25 0,0 0,-25 0,0 0,0 0,0 0,25-50,0 0,-25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100850 16450,'0'50,"0"0,0 0,0 25,0 0,-25-50,0 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101450 16400,'100'0,"-25"0,0 0,-25 0,0 0,0 0,0 0,-100 25</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101000 17100,'50'0,"-25"25,0 0,50-50,0 0,25-25,0 0,25 0,0 0,-50 50,0 0,-75 25,0 0,-50 100,0 0,-100 50,0 0,-25-25,0 0,50-100,0 0,50-50,0 0,50-25</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100850 17450,'50'-50,"25"0,0 0,50 25,0 0,50 75,0 0,-25 50,0 0,25 0,0 0,-75-25,0 0,-75-75,0 0,-50 0,0 0,0-25,0 0,-25-25</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102550 16250,'0'-50,"25"-25,0 0,50 0,0 0,-25-25,0 0,25 25,0 0,-50 50,0 0,-25 75,0 0,-50 50,0 0,0-25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31050 2000,'100'-100,"0"50,0 0,25-25,0 0,0 0,0 0,-75 75,0 0,-100 50,0 0,0-25,0 0,-25 50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102250 16800,'150'-100,"-25"50,0 0,0 0,0 0,-25-25,0 0,-25 25,0 0,-50 25,0 0,0 25,0 0,-75 0,0 0,-25 75,0 0,0 50,0 0,0-25,0 0,25 0,0 0,0 0,0 0,0-25,0 0,0-25,0 0,0-25</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102750 16900,'50'-50,"-25"50,0 0,0 75,0 0,-25 75,0 0,0 0,0 0,0-25,0 0,0-25,0 0,0-50,0 0,25-50,0 0,25-25,0 0,0-25,0 0,50 25,0 0,0-25,0 0,0-25,0 0,0-25,0 0,-50-75,0 0,-25-75,0 0,-25 75,0 0,-25 75</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103250 24750,'0'-50,"-25"50,0 0,0 125,0 0,-25 125,0 0,-25 100,0 0,25-50,0 0,0-75,0 0,25-125,0 0,0-100,0 0,-25-75,0 0,0-25,0 0,0 25,0 0,0 25,0 0,25 50,0 0,75 50,0 0,25-25,0 0,0-25,0 0,0 0,0 0,0-50,0 0,-50 25,0 0,25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103050 27700,'50'0,"-50"-25,0 0,25 25,0 0,0 0,0 0,-25 25,0 0,-50 75,0 0,-50 50,0 0,0 0,0 0,50-75,0 0,50-25,0 0,25-50,0 0,25 75,0 0,-25 50,0 0,-25 75,0 0,0 0,0 0,0-75,0 0,-25-75,0 0,0-50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102950 29150,'50'-50,"-25"-25,0 0,50 0,0 0,0 0,0 0,0 50,0 0,0 100,0 0,-25 100,0 0,-25 100,0 0,-25-25,0 0,0-100,0 0,-25-75,0 0,0-75,0 0,-25-75,0 0,0 0,0 0,25 50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102950 29900,'0'-200,"50"125,0 0,0 0,0 0,0 25,0 0,0 25,0 0,-25 0,0 0,-25 50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103050 29950,'100'-100,"-75"75,0 0,25-25,0 0,0 25,0 0,-25 0,0 0,-25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103000 30500,'0'-50,"75"0,0 0,0 0,0 0,25-25,0 0,-25 25,0 0,-50 25,0 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103900 29350,'50'-50,"0"50,0 0,-25 0,0 0,25 125,0 0,-25 25,0 0,0-50,0 0,0-50,0 0,-50-75,0 0,0-100,0 0,0 0,0 0,25-25,0 0,75 25,0 0,50 25,0 0,25 0,0 0,0 50,0 0,-25 25,0 0,-75 25,0 0,-25 50,0 0,-25 75,0 0,0 50,0 0,0 50,0 0,-25 0,0 0,25-75,0 0,-50-75,0 0,0-75,0 0,-75-50,0 0,-25-25,0 0,25-25,0 0,75 25,0 0,50-25,0 0,100 25,0 0,25-25,0 0,0 0,0 0,-50 50,0 0,-50 0,0 0,0 25,0 0,-25-25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104750 28100,'50'200,"-25"-75,0 0,-25 100,0 0,0 100,0 0,25-100,0 0,0-200,0 0,-25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30300 2950,'-100'100,"300"-150,0 0,125-75,0 0,0 25,0 0,-75 25,0 0,-175 25,0 0,-225 50,0 0,125 0,0 0,-50 25</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106050 27550,'0'-50,"0"25,0 0,25 0,0 0,-25 0,0 0,0 50,0 0,-25 50,0 0,-25 0,0 0,25-25,0 0,50-50,0 0,75-50,0 0,25-50,0 0,-25 25,0 0,-50 25,0 0,-75 50,0 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106300 27400,'0'100,"0"0,0 0,0 25,0 0,25 0,0 0,-25-25,0 0,0-50,0 0,25-50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106500 27600,'50'50,"-25"25,0 0,-25 25,0 0,25-25,0 0,-25-25,0 0,0-25</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106250 28050,'-50'150,"25"-75,0 0,0 25,0 0,25-50,0 0,0-25,0 0,25-25,0 0,50-50,0 0,25-50,0 0,0 25,0 0,0 0,0 0,-25 50,0 0,-100 175,0 0,-100 25,0 0,25-25,0 0,25-75,0 0,125-175,0 0,50 25,0 0,0 0,0 0,-25 75,0 0,-25 0,0 0,-75 125,0 0,-75 50,0 0,-25 25,0 0,50-125,0 0,25-25</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106250 29850,'100'-200,"-50"100,0 0,50 50,0 0,50 50,0 0,25 50,0 0,25 50,0 0,-50 0,0 0,-25-25,0 0,-200-75,0 0,25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107400 27850,'100'-50,"-25"0,0 0,0-25,0 0,0 50,0 0,-25-25,0 0,0 50,0 0,-100 25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6: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107300 28400,'50'0,"-25"0,0 0,50-75,0 0,50-25,0 0,25 25,0 0,-25 0,0 0,-50 25,0 0,-50 25,0 0,-50 0,0 0,-50 75,0 0,0 0,0 0,25 25,0 0,-25 0,0 0,25 0,0 0,-25 25,0 0,0 75,0 0,25 25,0 0,50-75,0 0,0-225,0 0,25 0,0 0,25-25,0 0,0 25,0 0,-25 25,0 0,25 25,0 0,-25 50,0 0,0 175,0 0,50 75,0 0,25-25,0 0,75-100,0 0,50-100,0 0,-25-150,0 0,-50-100,0 0,-75-25,0 0,-75-50,0 0,-50 75,0 0,0 150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31550 2500,'0'50,"0"0,0 0,25 25,0 0,25 100,0 0,25 75,0 0,0 25,0 0,-25-75,0 0,-25-100,0 0,-50-100,0 0,-50 0,0 0,-100-75,0 0,-50-50,0 0,-25 0,0 0,125 25,0 0,100 50,0 0,250-25,0 0,200-25,0 0,-75 50,0 0,-125 25,0 0,-200 25,0 0,-75 0,0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25000 8200,'0'50,"0"25,0 0,75-75,0 0,125-25,0 0,25-100,0 0,-75 25,0 0,-125 25,0 0,-50 25,0 0,0 25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25600 7250,'-50'-50,"50"200,0 0,0 125,0 0,-50 100,0 0,-25-25,0 0,25-200,0 0,0-125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22700 4050,'0'50,"100"-75,0 0,150-100,0 0,25 0,0 0,-75 25,0 0,-150 50,0 0,-150 50,0 0,25-25</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25750 8700,'100'50,"25"75,0 0,25 50,0 0,0-25,0 0,-50-125,0 0,-50-25,0 0,-50-25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27700 7200,'0'-50,"0"25,0 0,0 0,0 0,50 75,0 0,50 125,0 0,-25 100,0 0,-50 100,0 0,0-50,0 0,-25-125,0 0,0-150,0 0,0-75,0 0,0 0,0 0,-25 0,0 0,-25 0,0 0,25 0,0 0,-25-25,0 0,-25-50,0 0,-50 0,0 0,-25-25,0 0,25 50,0 0,25 50,0 0,75 50,0 0,25 75,0 0,25-25,0 0,125-75,0 0,125-150,0 0,150 0,0 0,-50 75,0 0,-225 75,0 0,-125 25,0 0,-75-25,0 0,-50-25,0 0,50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31000 6750,'0'-50,"-25"25,0 0,25 0,0 0,-25 25,0 0,25 100,0 0,-50 50,0 0,-25 0,0 0,50-25,0 0,25-50,0 0,125-75,0 0,25-50,0 0,25-25,0 0,-25 0,0 0,-100 50,0 0,-50 0,0 0,-75 75,0 0,25-25</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31250 8050,'50'0,"25"-25,0 0,0 0,0 0,25 25,0 0,-25 100,0 0,-75 75,0 0,0 25,0 0,-125 25,0 0,25-100,0 0,0-75,0 0,0-100,0 0,75-175,0 0,0-25,0 0,25 50,0 0,25 75,0 0,0 75,0 0,0 100,0 0,-25 150,0 0,-100 25,0 0,0 25,0 0,0-100,0 0,75-100,0 0,25-100,0 0,0 0,0 0,25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33100 6950,'0'-50,"0"25,0 0,0 0,0 0,-50 25,0 0,0 100,0 0,-25 75,0 0,50 25,0 0,25 50,0 0,0-50,0 0,0-75,0 0,0-100,0 0,-25-75,0 0,0-75,0 0,25-25,0 0,75 25,0 0,75 0,0 0,75 0,0 0,50 25,0 0,-50 50,0 0,-100 100,0 0,-100 150,0 0,-25 50,0 0,-50 50,0 0,-25-25,0 0,-25-100,0 0,0-125,0 0,0-150,0 0,-25-150,0 0,50-25,0 0,50 75,0 0,75 100,0 0,75 75,0 0,-25 100,0 0,-75 50,0 0,-50 0,0 0,-75 0,0 0,0-50,0 0,75-75,0 0,-25 25</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36150 7950,'0'-50,"100"0,0 0,0 0,0 0,-25 0,0 0,-25 25,0 0,-25 0,0 0,-50 25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36550 7000,'0'-100,"0"75,0 0,0 100,0 0,0 200,0 0,25 50,0 0,-25 0,0 0,0-50,0 0,0-175,0 0,-25-100,0 0,-75-150,0 0,0 0,0 0,0 50,0 0,50 50,0 0,25 0,0 0,100 0,0 0,75 0,0 0,25-25,0 0,-125 50,0 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37400 6900,'50'-150,"-25"225,0 0,0 200,0 0,25 100,0 0,-25 0,0 0,-25-175,0 0,0-125,0 0,-50-175,0 0,-25-100,0 0,50 150,0 0,0-25</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37100 8000,'0'-50,"25"-25,0 0,0 25,0 0,25 0,0 0,25 50,0 0,-50 0,0 0,-25 25,0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37050 8450,'50'0,"-25"0,0 0,25 0,0 0,0-25,0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23500 3000,'0'-50,"0"175,0 0,-50 75,0 0,0 100,0 0,-25-75,0 0,50-175,0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37000 8900,'0'50,"0"0,0 0,25-50,0 0,25-25,0 0,-25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38100 7000,'50'-200,"-25"175,0 0,-25 150,0 0,25 200,0 0,0 100,0 0,25-50,0 0,-25-125,0 0,-25-200,0 0,0-125,0 0,0-75,0 0,25 0,0 0,-25 100,0 0,25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38700 7700,'0'-50,"50"25,0 0,0 0,0 0,25 0,0 0,-50 25,0 0,0 25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38500 8150,'-50'50,"100"-75,0 0,75-25,0 0,0 25,0 0,-75 0,0 0,0 0,0 0,-50 50,0 0,-25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38450 8800,'0'50,"25"-50,0 0,50 0,0 0,25-50,0 0,25 0,0 0,-50 0,0 0,-50 25,0 0,0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40000 5800,'0'-50,"0"25,0 0,0 75,0 0,0 50,0 0,-50 50,0 0,0-25,0 0,25-50,0 0,0-50,0 0,50-25,0 0,75-50,0 0,0-25,0 0,-50 25,0 0,-25 25,0 0,-25 0,0 0,-25 50,0 0,0 0,0 0,0 0,0 0,25 0,0 0,0 0,0 0,0 25,0 0,0 0,0 0,-50 100,0 0,-25 75,0 0,-25 75,0 0,25-25,0 0,25-75,0 0,25-75,0 0,0-75,0 0,0-100,0 0,25-75,0 0,0 75,0 0,25-25</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2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39950 7850,'50'-150,"25"75,0 0,-25 0,0 0,0 0,0 0,0 50,0 0,-25 0,0 0,0 0,0 0,0 25,0 0,0 0,0 0,-25 50,0 0,0 25,0 0,-100 50,0 0,-25 50,0 0,25-50,0 0,75-75,0 0,50-50,0 0,125-150,0 0,50 25,0 0,0 75,0 0,-50 50,0 0,-100 50,0 0,-50 25,0 0,-75-25,0 0,-50-50,0 0,50 0,0 0,25 0,0 0,25 75,0 0,25 75,0 0,50 75,0 0,-25 25,0 0,-50-50,0 0,-100-100,0 0,-75-175,0 0,75-25,0 0,50 25</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50700 5150,'50'0,"-50"50,0 0,-25 50,0 0,-75 100,0 0,-75 50,0 0,25-50,0 0,25-50,0 0,100-125,0 0,-25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50350 6350,'100'50,"50"0,0 0,50-25,0 0,-25-25,0 0,-100 0,0 0,-100 0,0 0,-25 0,0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50600 6850,'0'50,"0"50,0 0,0 50,0 0,25 100,0 0,-25-25,0 0,0-100,0 0,25-150,0 0,0-25,0 0,0-25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23300 4350,'150'50,"-25"-25,0 0,50 25,0 0,0 0,0 0,-25-25,0 0,-100-25</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52900 5400,'50'0,"-25"0,0 0,0 0,0 0,-25 50,0 0,-100 125,0 0,-100 75,0 0,50-75,0 0,75-125,0 0,100-100,0 0,125-25,0 0,-50 50,0 0,-25 50,0 0,-50 125,0 0,-25 50,0 0,0-25,0 0,-50-75,0 0,50-75,0 0,-25-25</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53200 6450,'0'-50,"50"-25,0 0,75-25,0 0,50 0,0 0,-50 25,0 0,-75 25,0 0,-75 0,0 0,-75 0,0 0,0-25,0 0,25 0,0 0,50 0,0 0,25 25,0 0,25 75,0 0,25 250,0 0,-25 175,0 0,0 50,0 0,-25-150,0 0,0-250,0 0,-25-175,0 0,-25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53700 6050,'0'-50,"-25"100,0 0,-25 125,0 0,-50 50,0 0,0 50,0 0,-25-100,0 0,75-125</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53600 6850,'200'0,"-75"0,0 0,75 0,0 0,-75 0,0 0,-75 0,0 0,-200 75,0 0,75-50,0 0,0 25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53300 7600,'-100'50,"75"-25,0 0,150-50,0 0,125-25,0 0,-50 0,0 0,-50 25,0 0,-125 25,0 0,0-25</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55650 4850,'-50'0,"25"50,0 0,25 25,0 0,0 0,0 0,0 25,0 0,0-50,0 0,-25-25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54950 5600,'-50'50,"25"-25,0 0,0-25,0 0,125 0,0 0,25-50,0 0,0-25,0 0,0 0,0 0,-25 25,0 0,-25 25,0 0,-25 0,0 0,-25 25,0 0,-25 50,0 0,-50 0,0 0,-50 50,0 0,-100 50,0 0,-75 75,0 0,25-25,0 0,175-125,0 0,125-75,0 0,200-150,0 0,75-25,0 0,-75 25,0 0,-25 50,0 0,-125 75,0 0,-75 25,0 0,-25 25,0 0,0 25,0 0,-25-25,0 0,-25 25,0 0,-25 0,0 0,-50 25,0 0,-50 0,0 0,0 25,0 0,0-50,0 0,75-25,0 0,100 25,0 0,50 25,0 0,-25 25,0 0,0-50,0 0,0-50,0 0,50-75,0 0,50-75,0 0,0 50,0 0,-50 50,0 0,-50 75,0 0,-100 100,0 0,-125 50,0 0,25 0,0 0,25-25,0 0,100-75,0 0,100-100,0 0,200-175,0 0,25-25,0 0,-25 50,0 0,-25 75,0 0,-125 100,0 0,-100 125,0 0,-50 50,0 0,-50 0,0 0,-25-100,0 0,0-50,0 0,25-100,0 0,25-75,0 0,50 50,0 0,25 225,0 0,50 175,0 0,-25 25,0 0,-25-50,0 0,0-125,0 0,-25-125,0 0,-25-175,0 0,50 100,0 0,-25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46750 3100,'-150'0,"75"0,0 0,125-25,0 0,125-75,0 0,0 25,0 0,-25 50,0 0,-125 25,0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48800 2000,'100'-50,"-25"25,0 0,-25 0,0 0,-50 125,0 0,25 0,0 0,-25 25,0 0,25-25,0 0,0-25,0 0,-25 0,0 0,-25 0,0 0,-25-75,0 0,-25-75,0 0,25 0,0 0,0 25,0 0,25 150,0 0,25 100,0 0,0 0,0 0,-25-75,0 0,25-100,0 0,0-50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8:5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50050 1100,'-50'150,"-25"-25,0 0,25 0,0 0,0 25,0 0,0-75,0 0,50-50,0 0,75-75,0 0,75-75,0 0,0 0,0 0,-25 50,0 0,-75 50,0 0,-100 50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24500 2800,'-50'100,"50"-25,0 0,0 75,0 0,0 0,0 0,0-25,0 0,0-75,0 0,0-25</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49900 2000,'0'100,"-50"50,0 0,50 50,0 0,0 25,0 0,25-50,0 0,-25-75,0 0,0-75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50200 2200,'0'-100,"50"25,0 0,-25 175,0 0,0 125,0 0,0 100,0 0,-25-50,0 0,0-50,0 0,-25-150,0 0,25-125,0 0,0 0,0 0,0-25</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51900 1500,'-100'0,"50"0,0 0,75 0,0 0,25 0,0 0,0 0,0 0,-25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51700 2500,'0'-50,"-25"50,0 0,25-50,0 0,50 0,0 0,-25 75,0 0,0 125,0 0,-25 50,0 0,25-25,0 0,25-100,0 0,50-75,0 0,0-175,0 0,-25-100,0 0,-50 200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52500 1300,'0'-100,"0"-25,0 0,0 75,0 0,25 100,0 0,25 100,0 0,0-25,0 0,-50-25,0 0,0-75,0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52550 1150,'100'-150,"-25"50,0 0,50 50,0 0,25-25,0 0,-50 50,0 0,-50 25,0 0,-50 100,0 0,0 100,0 0,-25-50,0 0,-25 0,0 0,25-75,0 0,0-50,0 0,0-25</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53000 1400,'0'-50,"0"25,0 0,50-25,0 0,25 0,0 0,-50 25,0 0,0 25</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53100 1100,'-50'150,"0"-50,0 0,25 0,0 0,25 0,0 0,25-75,0 0,25-25,0 0,25-25,0 0,-25-25,0 0,-25 25,0 0,0 25,0 0,-25-25</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53000 1900,'0'50,"-25"25,0 0,0 25,0 0,25 75,0 0,0 25,0 0,0-75,0 0,0-50,0 0,-25-125</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52900 2350,'100'-100,"-75"75,0 0,25 0,0 0,25 0,0 0,0 0,0 0,25 25,0 0,-50 50,0 0,0 125,0 0,-25 25,0 0,0 25,0 0,-25-50,0 0,0-100,0 0,-25-50,0 0,-50-100,0 0,-50-50,0 0,0-25,0 0,25 0,0 0,75 0,0 0,50 25,0 0,75 125,0 0,-25 75,0 0,-50 75,0 0,-25-50,0 0,0-25,0 0,0-50,0 0,50-75,0 0,25-75,0 0,-25 50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24500 3200,'0'-50,"25"0,0 0,0 0,0 0,0 0,0 0,50 0,0 0,0 0,0 0,0 50,0 0,-25 25,0 0,0 75,0 0,-25 100,0 0,0 0,0 0,-25-50,0 0,0-25,0 0,-75-100,0 0,-50-25,0 0,0-50,0 0,75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54900 1200,'-50'0,"0"25,0 0,-25 0,0 0,100-25,0 0,0 0,0 0,-25 25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2"/>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54450 2000,'-50'0,"50"100,0 0,25 50,0 0,-25 50,0 0,25-100,0 0,75-75,0 0,50-125,0 0,-75 0,0 0,-25 25</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55550 1350,'0'-100,"-25"100,0 0,0-50,0 0,25 0,0 0,25 0,0 0,125-25,0 0,-25 25,0 0,0 25,0 0,-25 25,0 0,-50 125,0 0,0 125,0 0,-50 125,0 0,0 50,0 0,-25-150,0 0,0-125,0 0,-25-125,0 0,-75-100,0 0,-50-100,0 0,0 0,0 0,25 25,0 0,125 75,0 0,-25 25</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55550 1900,'50'-50,"75"-25,0 0,0 25,0 0,-50 25,0 0,-50 25</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55850 2300,'-50'200,"25"-125,0 0,25-50,0 0,0-100,0 0,25 0,0 0,25-25,0 0,25 0,0 0,-25 75,0 0,25 25,0 0,-75 100,0 0,-25 50,0 0,-50-50,0 0,50-75,0 0,-25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54850 3000,'0'50,"0"-25</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52250 3900,'-250'100,"375"-75,0 0,350-25,0 0,175 0,0 0,75-50,0 0,-375 25,0 0,-300 25,0 0,-100-25,0 0,-150 0,0 0,-150 25,0 0,-200 75,0 0,-25 25,0 0,125 0,0 0,150-25,0 0,325-75,0 0,425 0,0 0,225 0,0 0,125-50,0 0,-250 50,0 0,-375 0,0 0,-225 0,0 0,-50 0,0 0,25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5"/>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58100 5650,'50'-50,"-25"0,0 0,50 0,0 0,50-25,0 0,-50 50,0 0,-50 0,0 0,-75 50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06"/>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57650 6400,'50'0,"25"0,0 0,50-25,0 0,125 0,0 0,0-50,0 0,-75 0,0 0,-125 0,0 0,-50 50,0 0,-75 50,0 0,-25 50,0 0,25 0,0 0,-25-25,0 0,0 25,0 0,-25 50,0 0,25 25,0 0,0 0,0 0,50-50,0 0,25-75,0 0,75-75,0 0,50-75,0 0,25 0,0 0,0 25,0 0,-50 50,0 0,-25 50,0 0,-50 125,0 0,0 25,0 0,0 25,0 0,0 0,0 0,25-25,0 0,25-75,0 0,25-75,0 0,25-125,0 0,0-100,0 0,-50 25,0 0,0 25,0 0,-50 25,0 0,0 75,0 0,-25 25</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53150 10250,'-50'0,"0"0,0 0,25 25,0 0,-50 100,0 0,-50 100,0 0,0 25,0 0,0-75,0 0,100-150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3"/>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26350 2200,'-100'0,"75"0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52900 11050,'50'0,"50"0,0 0,0 0,0 0,0 0,0 0,0 0,0 0,-75-25,0 0,-50 25,0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53100 11250,'-50'0,"25"25,0 0,-25-25,0 0,50 50,0 0,25 50,0 0,0 100,0 0,0 50,0 0,-25-50,0 0,0-125,0 0,0-150,0 0,25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54800 10450,'50'-50,"0"50,0 0,-50-25,0 0,-25 75,0 0,-75 25,0 0,-25 50,0 0,-50 25,0 0,25 0,0 0,50-50,0 0,100-75,0 0,50-75,0 0,25-50,0 0,0 50,0 0,-25 25,0 0,25-25,0 0,-25 50,0 0,0 0,0 0,-25 100,0 0,0 75,0 0,-25 25,0 0,0-75,0 0,0-25,0 0,0-150,0 0,0-50,0 0,0-25,0 0,25 25,0 0,25 25,0 0,25-25,0 0,50 0,0 0,50 0,0 0,0 0,0 0,-25 25,0 0,-125 25,0 0,-125 50,0 0,0-25,0 0,75 0,0 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55550 10200,'0'-150,"-25"25,0 0,25 50,0 0,25 50,0 0,50 200,0 0,0 225,0 0,-25 75,0 0,0-50,0 0,-50-175,0 0,0-200,0 0,-25-75,0 0,0-25</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55850 11200,'-50'0,"-25"25,0 0,25 75,0 0,-25 0,0 0,0 50,0 0,0-25,0 0,-25-25,0 0,50-75</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55800 11350,'100'0,"25"0,0 0,0 0,0 0,-50-25,0 0,-50 25,0 0,-50 25</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55150 12250,'0'50,"0"0,0 0,75-50,0 0,150-50,0 0,-25 25,0 0,-75 0,0 0,-50 25</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56700 11700,'0'-50,"25"25,0 0,50 0,0 0,0-25,0 0,50 0,0 0,-75 0,0 0,-25 25,0 0,-25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1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57050 11000,'0'50,"-25"25,0 0,25 50,0 0,0 50,0 0,0-50,0 0,0-50,0 0,50-75,0 0,25-125,0 0,-25 25,0 0,-25 25</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57850 10750,'0'-50,"125"0,0 0,-25 0,0 0,-50 0,0 0,-25 25,0 0,-25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26050 3250,'-100'50,"75"-25,0 0,0-25,0 0,75-50,0 0,0 0,0 0,0 25,0 0,-25 25,0 0,0 75,0 0,-25 75,0 0,-25 25,0 0,25-75,0 0,0-50,0 0,25-75,0 0,50-125,0 0,0-25,0 0,-25-25,0 0,-50 0,0 0,0 0,0 0,0 100,0 0,25 225,0 0,0 25,0 0,25-75,0 0,-50-25,0 0,25-50,0 0,-25-25,0 0,-25-75,0 0,0 0,0 0,25-25,0 0,25 25,0 0,50 0,0 0,0 75,0 0,0 25,0 0,-50 25,0 0,0 50,0 0,-25 25,0 0,-50 0,0 0,0-25,0 0,25-25</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57450 11400,'0'100,"0"-25,0 0,-25-25,0 0,25-25,0 0,25-25,0 0,-25-25,0 0,0-25,0 0,0-25,0 0,25 0,0 0,0 0,0 0,25 50,0 0,0 0,0 0,0 50,0 0,-25 50,0 0,0 0,0 0,-25 0,0 0,-50 0,0 0,0-25,0 0,0 0,0 0,25-25,0 0,25 0,0 0,0-50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57400 12500,'-50'150,"50"-100,0 0,25-75,0 0,125-100,0 0,0-25,0 0,0 25,0 0,-75 0,0 0,-50 100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58050 9850,'50'100,"0"100,0 0,100 200,0 0,25 0,0 0,0-75,0 0,-75-125,0 0,-50-175,0 0,-50-75,0 0,-25-175,0 0,-25-100,0 0,25 175,0 0,-25 75</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59100 10950,'-100'450,"25"-225,0 0,25-25,0 0,0-75,0 0,0-175,0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9:2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58200 9350,'100'-200,"25"175,0 0,-25 175,0 0,-75-100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3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88300 19350,'-50'0,"25"0,0 0,25-50,0 0,75-50,0 0,150-25,0 0,0 0,0 0,-75 50,0 0,-100 25,0 0,-125 50,0 0,-50-25,0 0,0 0,0 0,75 25,0 0,25 0,0 0,0 75,0 0,-25 100,0 0,-25 25,0 0,50 0,0 0,25-125,0 0,200-100,0 0,25-75,0 0,-50 25,0 0,-100 50,0 0,-75 50,0 0,-175 125,0 0,-100 50,0 0,25 0,0 0,125-100,0 0,225-100,0 0,200-75,0 0,-50 0,0 0,-75 50,0 0,-150 0,0 0,-75 0,0 0,-100-25,0 0,0-25,0 0,50-25,0 0,50 75,0 0,50 125,0 0,50 200,0 0,-25 50,0 0,0-100,0 0,-25-200,0 0,0-150,0 0,0-125,0 0,0 100,0 0,-25 25</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3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90100 17600,'50'-50,"-50"75,0 0,-50 25,0 0,25 0,0 0,-25 50,0 0,25 25,0 0,25 0,0 0,0-100,0 0,125-75,0 0,25-100,0 0,0 50,0 0,-50 50,0 0,-75 75,0 0,-75 100,0 0,-75 25,0 0,-25 0,0 0,50-25,0 0,50-50,0 0,75-100,0 0,100-50,0 0,0 0,0 0,-50 50,0 0,-50 25,0 0,-100 150,0 0,-100 50,0 0,0-50,0 0,125-75,0 0,125-125,0 0,125-75,0 0,-50 50,0 0,-75 50,0 0,-75 75,0 0,-150 100,0 0,-50 50,0 0,75-100,0 0,100-50,0 0,150-75,0 0,75-75,0 0,-25 0,0 0,-75 25,0 0,-100 25,0 0,-125 0,0 0,-25-25,0 0,50-25,0 0,50 25,0 0,50 275,0 0,0 75,0 0,25 0,0 0,-25-75,0 0,25-125,0 0,0-100,0 0,25-100,0 0,-25 0,0 0,50 0,0 0,-25 50,0 0,0 75,0 0,-25 125,0 0,-25 100,0 0,0-25,0 0,-50-100,0 0,0-100,0 0,-25-75,0 0,0-50,0 0,0 50,0 0,75 50,0 0,-25-25</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91400 19900,'150'-150,"-25"50,0 0,25 50,0 0,-50 0,0 0,-25 25,0 0,-100 25,0 0,-100 0,0 0,-25 0,0 0,50-50,0 0,75 25,0 0,25 100,0 0,50 125,0 0,-25 25,0 0,25-50,0 0,0-100,0 0,25-50,0 0,0-150,0 0,-25-75,0 0,0 0,0 0,-50 100,0 0,25 50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92400 19150,'0'-50,"0"25,0 0,0 0,0 0,50-25,0 0,100-25,0 0,0 0,0 0,-25 50,0 0,-100 0,0 0,-50 50,0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92600 19450,'0'100,"0"25,0 0,-25-25,0 0,0 25,0 0,25-50,0 0,0-100,0 0,0-50,0 0,25-25,0 0,-25 25,0 0,50-25,0 0,0 25,0 0,25 0,0 0,0 75,0 0,-25 75,0 0,-25 50,0 0,-75 0,0 0,-50-50,0 0,50 0,0 0,25-50,0 0,125-75,0 0,-25 25,0 0,-25 0,0 0,-50 50,0 0,-125 75,0 0,-50 25,0 0,50 0,0 0,75-100,0 0,125-50,0 0,125-100,0 0,-25-25,0 0,-150 125,0 0,25-25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13:55:14"/>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26900 2800,'0'50,"0"-25,0 0,0 75,0 0,-25 50,0 0,0 50,0 0,25-50,0 0,-25-50,0 0,0-75</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92950 17900,'50'200,"25"25,0 0,25 225,0 0,0 50,0 0,0-175,0 0,-50-200,0 0,0-75,0 0,-50-25,0 0,0-100,0 0,0-75,0 0,-25-100,0 0,0-25,0 0,0 50,0 0,0 150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93700 19150,'50'-150,"-25"100,0 0,0 25,0 0,-25 175,0 0,-25 100,0 0,-75 50,0 0,-25-75,0 0,50-125,0 0,25-75</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1"/>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93500 17050,'100'50,"-100"-25,0 0,25 0,0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90150 23150,'0'50,"0"225,0 0,0 200,0 0,0-75,0 0,50-250,0 0,25-200,0 0,0-200,0 0,25-125,0 0,-25-50,0 0,0 0,0 0,-50 175,0 0,-50 275,0 0,-25 25,0 0,0 25</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7"/>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90200 24300,'0'-50,"25"50,0 0,25-25,0 0,25 0,0 0,-25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91550 23800,'150'0,"-100"0,0 0,25 75,0 0,75 50,0 0,0 25,0 0,-25-50,0 0,-75-25,0 0,-100-100,0 0,0-25</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8"/>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92400 23850,'-50'50,"-25"50,0 0,-50 25,0 0,-50 50,0 0,50 25,0 0,100-125,0 0,25-50,0 0,75-50,0 0,-50-25,0 0,0 0,0 0,-25 25,0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49"/>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93750 22350,'0'-50,"-25"0,0 0,25 25,0 0,0 0,0 0,25 200,0 0,25 225,0 0,-50 125,0 0,0-100,0 0,0-200,0 0,0-200,0 0,0-75,0 0,0-75,0 0,-25 0,0 0,0 75,0 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93750 22650,'0'-50,"50"-50,0 0,50 25,0 0,0 75,0 0,0 25,0 0,-100 150,0 0,-50 75,0 0,-50-50,0 0,75-150,0 0,-25 25</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03T23:25:50"/>
    </inkml:context>
    <inkml:brush xml:id="br0">
      <inkml:brushProperty name="width" value="0.0730158761143684" units="cm"/>
      <inkml:brushProperty name="height" value="0.0730158761143684" units="cm"/>
      <inkml:brushProperty name="color" value="#000000"/>
      <inkml:brushProperty name="ignorePressure" value="0"/>
    </inkml:brush>
  </inkml:definitions>
  <inkml:trace contextRef="#ctx0" brushRef="#br0">94750 23350,'50'50,"-25"25,0 0,-25 100,0 0,0-25,0 0,25-25,0 0,25-100,0 0,-25-25,0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F9AC8-B331-412D-971D-57C50F64173C}"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AF460-1D9B-49A5-AE4F-0027DE1108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
        <p:nvSpPr>
          <p:cNvPr id="4" name="灯片编号占位符 3"/>
          <p:cNvSpPr/>
          <p:nvPr>
            <p:ph type="sldNum" sz="quarter" idx="10"/>
          </p:nvPr>
        </p:nvSpPr>
        <p:spPr/>
        <p:txBody>
          <a:bodyPr/>
          <a:lstStyle/>
          <a:p>
            <a:fld id="{F3B28AC2-F9B1-418D-A21C-9C89F975ACC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6274" name="Rectangle 2"/>
          <p:cNvSpPr/>
          <p:nvPr>
            <p:ph type="sldImg"/>
          </p:nvPr>
        </p:nvSpPr>
        <p:spPr/>
      </p:sp>
      <p:sp>
        <p:nvSpPr>
          <p:cNvPr id="566275" name="Rectangle 3"/>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
        <p:nvSpPr>
          <p:cNvPr id="4" name="灯片编号占位符 3"/>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p>
        </p:txBody>
      </p:sp>
      <p:sp>
        <p:nvSpPr>
          <p:cNvPr id="4" name="灯片编号占位符 3"/>
          <p:cNvSpPr/>
          <p:nvPr>
            <p:ph type="sldNum" sz="quarter" idx="5"/>
          </p:nvPr>
        </p:nvSpPr>
        <p:spPr/>
        <p:txBody>
          <a:bodyPr/>
          <a:lstStyle/>
          <a:p>
            <a:fld id="{8C2AF460-1D9B-49A5-AE4F-0027DE11081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8930" name="Rectangle 2"/>
          <p:cNvSpPr/>
          <p:nvPr>
            <p:ph type="sldImg"/>
          </p:nvPr>
        </p:nvSpPr>
        <p:spPr/>
      </p:sp>
      <p:sp>
        <p:nvSpPr>
          <p:cNvPr id="508931" name="Rectangle 3"/>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pPr marR="57150"/>
            <a:r>
              <a:rPr lang="zh-CN" altLang="en-US" sz="1200" dirty="0">
                <a:solidFill>
                  <a:srgbClr val="630031"/>
                </a:solidFill>
                <a:ea typeface="仿宋_GB2312" pitchFamily="49" charset="-122"/>
              </a:rPr>
              <a:t>解：</a:t>
            </a:r>
            <a:r>
              <a:rPr lang="zh-CN" altLang="en-US" sz="1200" dirty="0">
                <a:solidFill>
                  <a:srgbClr val="0000CC"/>
                </a:solidFill>
                <a:ea typeface="仿宋_GB2312" pitchFamily="49" charset="-122"/>
              </a:rPr>
              <a:t>这里</a:t>
            </a:r>
            <a:r>
              <a:rPr lang="en-US" altLang="zh-CN" sz="1200" b="1" dirty="0">
                <a:solidFill>
                  <a:srgbClr val="0000CC"/>
                </a:solidFill>
                <a:latin typeface="Times New Roman" panose="02020603050405020304" pitchFamily="18" charset="0"/>
                <a:ea typeface="仿宋_GB2312" pitchFamily="49" charset="-122"/>
              </a:rPr>
              <a:t>L</a:t>
            </a:r>
            <a:r>
              <a:rPr lang="en-US" altLang="zh-CN" sz="1000" b="1" dirty="0">
                <a:solidFill>
                  <a:srgbClr val="0000CC"/>
                </a:solidFill>
                <a:latin typeface="Times New Roman" panose="02020603050405020304" pitchFamily="18" charset="0"/>
                <a:ea typeface="仿宋_GB2312" pitchFamily="49" charset="-122"/>
              </a:rPr>
              <a:t>1 </a:t>
            </a:r>
            <a:r>
              <a:rPr lang="en-US" altLang="zh-CN" sz="1200" b="1" dirty="0">
                <a:solidFill>
                  <a:srgbClr val="0000CC"/>
                </a:solidFill>
                <a:latin typeface="Times New Roman" panose="02020603050405020304" pitchFamily="18" charset="0"/>
                <a:ea typeface="仿宋_GB2312" pitchFamily="49" charset="-122"/>
              </a:rPr>
              <a:t>=P</a:t>
            </a:r>
            <a:r>
              <a:rPr lang="zh-CN" altLang="en-US" sz="1200" dirty="0">
                <a:solidFill>
                  <a:srgbClr val="0000CC"/>
                </a:solidFill>
                <a:latin typeface="Times New Roman" panose="02020603050405020304" pitchFamily="18" charset="0"/>
                <a:ea typeface="仿宋_GB2312" pitchFamily="49" charset="-122"/>
              </a:rPr>
              <a:t>，</a:t>
            </a:r>
            <a:r>
              <a:rPr lang="en-US" altLang="zh-CN" sz="1200" b="1" dirty="0">
                <a:solidFill>
                  <a:srgbClr val="0000CC"/>
                </a:solidFill>
                <a:latin typeface="Times New Roman" panose="02020603050405020304" pitchFamily="18" charset="0"/>
                <a:ea typeface="仿宋_GB2312" pitchFamily="49" charset="-122"/>
              </a:rPr>
              <a:t>L</a:t>
            </a:r>
            <a:r>
              <a:rPr lang="en-US" altLang="zh-CN" sz="1000" b="1" dirty="0">
                <a:solidFill>
                  <a:srgbClr val="0000CC"/>
                </a:solidFill>
                <a:latin typeface="Times New Roman" panose="02020603050405020304" pitchFamily="18" charset="0"/>
                <a:ea typeface="仿宋_GB2312" pitchFamily="49" charset="-122"/>
              </a:rPr>
              <a:t>2 </a:t>
            </a:r>
            <a:r>
              <a:rPr lang="en-US" altLang="zh-CN" sz="1200" b="1" dirty="0">
                <a:solidFill>
                  <a:srgbClr val="0000CC"/>
                </a:solidFill>
                <a:latin typeface="Times New Roman" panose="02020603050405020304" pitchFamily="18" charset="0"/>
                <a:ea typeface="仿宋_GB2312" pitchFamily="49" charset="-12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pitchFamily="49" charset="-122"/>
              </a:rPr>
              <a:t>，通过归结可以得到</a:t>
            </a:r>
            <a:endParaRPr lang="zh-CN" altLang="en-US" sz="1200" dirty="0">
              <a:solidFill>
                <a:srgbClr val="0000CC"/>
              </a:solidFill>
              <a:latin typeface="Times New Roman" panose="02020603050405020304" pitchFamily="18" charset="0"/>
              <a:ea typeface="仿宋_GB2312" pitchFamily="49" charset="-122"/>
            </a:endParaRPr>
          </a:p>
          <a:p>
            <a:r>
              <a:rPr lang="en-US" altLang="zh-CN" sz="1200" b="1" dirty="0">
                <a:solidFill>
                  <a:srgbClr val="0000CC"/>
                </a:solidFill>
                <a:latin typeface="Times New Roman" panose="02020603050405020304" pitchFamily="18" charset="0"/>
                <a:ea typeface="仿宋_GB2312" pitchFamily="49" charset="-122"/>
              </a:rPr>
              <a:t>	C</a:t>
            </a:r>
            <a:r>
              <a:rPr lang="en-US" altLang="zh-CN" sz="1000" b="1" dirty="0">
                <a:solidFill>
                  <a:srgbClr val="0000CC"/>
                </a:solidFill>
                <a:latin typeface="Times New Roman" panose="02020603050405020304" pitchFamily="18" charset="0"/>
                <a:ea typeface="仿宋_GB2312" pitchFamily="49" charset="-122"/>
              </a:rPr>
              <a:t>12 </a:t>
            </a:r>
            <a:r>
              <a:rPr lang="en-US" altLang="zh-CN" sz="1200" b="1" dirty="0">
                <a:solidFill>
                  <a:srgbClr val="0000CC"/>
                </a:solidFill>
                <a:latin typeface="Times New Roman" panose="02020603050405020304" pitchFamily="18" charset="0"/>
                <a:ea typeface="仿宋_GB2312" pitchFamily="49" charset="-122"/>
              </a:rPr>
              <a:t>= Q</a:t>
            </a:r>
            <a:r>
              <a:rPr lang="en-US" altLang="zh-CN" sz="1200" dirty="0">
                <a:solidFill>
                  <a:srgbClr val="0000CC"/>
                </a:solidFill>
                <a:latin typeface="Times New Roman" panose="02020603050405020304" pitchFamily="18" charset="0"/>
                <a:ea typeface="仿宋_GB2312" pitchFamily="49" charset="-122"/>
              </a:rPr>
              <a:t>∨</a:t>
            </a:r>
            <a:r>
              <a:rPr lang="en-US" altLang="zh-CN" sz="1200" b="1" dirty="0">
                <a:solidFill>
                  <a:srgbClr val="0000CC"/>
                </a:solidFill>
                <a:latin typeface="Times New Roman" panose="02020603050405020304" pitchFamily="18" charset="0"/>
                <a:ea typeface="仿宋_GB2312" pitchFamily="49" charset="-122"/>
              </a:rPr>
              <a:t>R</a:t>
            </a:r>
            <a:r>
              <a:rPr lang="en-US" altLang="zh-CN" sz="1200" dirty="0">
                <a:solidFill>
                  <a:srgbClr val="0000CC"/>
                </a:solidFill>
                <a:latin typeface="Times New Roman" panose="02020603050405020304" pitchFamily="18" charset="0"/>
                <a:ea typeface="仿宋_GB2312" pitchFamily="49" charset="-122"/>
              </a:rPr>
              <a:t>∨</a:t>
            </a:r>
            <a:r>
              <a:rPr lang="en-US" altLang="zh-CN" sz="1200" b="1" dirty="0">
                <a:solidFill>
                  <a:srgbClr val="0000CC"/>
                </a:solidFill>
                <a:latin typeface="Times New Roman" panose="02020603050405020304" pitchFamily="18" charset="0"/>
                <a:ea typeface="仿宋_GB2312" pitchFamily="49" charset="-122"/>
              </a:rPr>
              <a:t>S</a:t>
            </a:r>
            <a:endParaRPr lang="en-US" altLang="zh-CN" sz="1200" b="1" dirty="0">
              <a:solidFill>
                <a:srgbClr val="0000CC"/>
              </a:solidFill>
              <a:latin typeface="Times New Roman" panose="02020603050405020304" pitchFamily="18" charset="0"/>
              <a:ea typeface="仿宋_GB2312" pitchFamily="49" charset="-122"/>
            </a:endParaRPr>
          </a:p>
          <a:p>
            <a:endParaRPr lang="en-US" altLang="zh-CN" sz="1200" b="1" dirty="0">
              <a:solidFill>
                <a:srgbClr val="0000CC"/>
              </a:solidFill>
              <a:latin typeface="Times New Roman" panose="02020603050405020304" pitchFamily="18" charset="0"/>
              <a:ea typeface="仿宋_GB2312" pitchFamily="49" charset="-122"/>
            </a:endParaRPr>
          </a:p>
          <a:p>
            <a:pPr marR="55880"/>
            <a:r>
              <a:rPr lang="zh-CN" altLang="en-US" sz="1200" dirty="0">
                <a:solidFill>
                  <a:srgbClr val="630031"/>
                </a:solidFill>
                <a:ea typeface="仿宋_GB2312" pitchFamily="49" charset="-122"/>
              </a:rPr>
              <a:t> 解：</a:t>
            </a:r>
            <a:r>
              <a:rPr lang="zh-CN" altLang="en-US" sz="1200" dirty="0">
                <a:solidFill>
                  <a:srgbClr val="0000CC"/>
                </a:solidFill>
                <a:ea typeface="仿宋_GB2312" pitchFamily="49" charset="-122"/>
              </a:rPr>
              <a:t>这里</a:t>
            </a:r>
            <a:r>
              <a:rPr lang="en-US" altLang="zh-CN" sz="1200" b="1" dirty="0">
                <a:solidFill>
                  <a:srgbClr val="0000CC"/>
                </a:solidFill>
                <a:latin typeface="Times New Roman" panose="02020603050405020304" pitchFamily="18" charset="0"/>
                <a:ea typeface="仿宋_GB2312" pitchFamily="49" charset="-122"/>
              </a:rPr>
              <a:t>L</a:t>
            </a:r>
            <a:r>
              <a:rPr lang="en-US" altLang="zh-CN" sz="1000" b="1" dirty="0">
                <a:solidFill>
                  <a:srgbClr val="0000CC"/>
                </a:solidFill>
                <a:latin typeface="Times New Roman" panose="02020603050405020304" pitchFamily="18" charset="0"/>
                <a:ea typeface="仿宋_GB2312" pitchFamily="49" charset="-122"/>
              </a:rPr>
              <a:t>1 </a:t>
            </a:r>
            <a:r>
              <a:rPr lang="en-US" altLang="zh-CN" sz="1200" b="1" dirty="0">
                <a:solidFill>
                  <a:srgbClr val="0000CC"/>
                </a:solidFill>
                <a:latin typeface="Times New Roman" panose="02020603050405020304" pitchFamily="18" charset="0"/>
                <a:ea typeface="仿宋_GB2312" pitchFamily="49" charset="-12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pitchFamily="49" charset="-122"/>
              </a:rPr>
              <a:t>，</a:t>
            </a:r>
            <a:r>
              <a:rPr lang="en-US" altLang="zh-CN" sz="1200" b="1" dirty="0">
                <a:solidFill>
                  <a:srgbClr val="0000CC"/>
                </a:solidFill>
                <a:latin typeface="Times New Roman" panose="02020603050405020304" pitchFamily="18" charset="0"/>
                <a:ea typeface="仿宋_GB2312" pitchFamily="49" charset="-122"/>
              </a:rPr>
              <a:t>L</a:t>
            </a:r>
            <a:r>
              <a:rPr lang="en-US" altLang="zh-CN" sz="1000" b="1" dirty="0">
                <a:solidFill>
                  <a:srgbClr val="0000CC"/>
                </a:solidFill>
                <a:latin typeface="Times New Roman" panose="02020603050405020304" pitchFamily="18" charset="0"/>
                <a:ea typeface="仿宋_GB2312" pitchFamily="49" charset="-122"/>
              </a:rPr>
              <a:t>2 </a:t>
            </a:r>
            <a:r>
              <a:rPr lang="en-US" altLang="zh-CN" sz="1200" b="1" dirty="0">
                <a:solidFill>
                  <a:srgbClr val="0000CC"/>
                </a:solidFill>
                <a:latin typeface="Times New Roman" panose="02020603050405020304" pitchFamily="18" charset="0"/>
                <a:ea typeface="仿宋_GB2312" pitchFamily="49" charset="-122"/>
              </a:rPr>
              <a:t>=Q</a:t>
            </a:r>
            <a:r>
              <a:rPr lang="zh-CN" altLang="en-US" sz="1200" dirty="0">
                <a:solidFill>
                  <a:srgbClr val="0000CC"/>
                </a:solidFill>
                <a:latin typeface="Times New Roman" panose="02020603050405020304" pitchFamily="18" charset="0"/>
                <a:ea typeface="仿宋_GB2312" pitchFamily="49" charset="-122"/>
              </a:rPr>
              <a:t>，通过归结可以得到</a:t>
            </a:r>
            <a:endParaRPr lang="zh-CN" altLang="en-US" sz="1200" dirty="0">
              <a:solidFill>
                <a:srgbClr val="0000CC"/>
              </a:solidFill>
              <a:latin typeface="Times New Roman" panose="02020603050405020304" pitchFamily="18" charset="0"/>
              <a:ea typeface="仿宋_GB2312" pitchFamily="49" charset="-122"/>
            </a:endParaRPr>
          </a:p>
          <a:p>
            <a:r>
              <a:rPr lang="en-US" altLang="zh-CN" sz="1200" b="1" dirty="0">
                <a:solidFill>
                  <a:srgbClr val="0000CC"/>
                </a:solidFill>
                <a:latin typeface="Times New Roman" panose="02020603050405020304" pitchFamily="18" charset="0"/>
                <a:ea typeface="仿宋_GB2312" pitchFamily="49" charset="-122"/>
              </a:rPr>
              <a:t>	C</a:t>
            </a:r>
            <a:r>
              <a:rPr lang="en-US" altLang="zh-CN" sz="1000" b="1" dirty="0">
                <a:solidFill>
                  <a:srgbClr val="0000CC"/>
                </a:solidFill>
                <a:latin typeface="Times New Roman" panose="02020603050405020304" pitchFamily="18" charset="0"/>
                <a:ea typeface="仿宋_GB2312" pitchFamily="49" charset="-122"/>
              </a:rPr>
              <a:t>12 </a:t>
            </a:r>
            <a:r>
              <a:rPr lang="en-US" altLang="zh-CN" sz="1200" b="1" dirty="0">
                <a:solidFill>
                  <a:srgbClr val="0000CC"/>
                </a:solidFill>
                <a:latin typeface="Times New Roman" panose="02020603050405020304" pitchFamily="18" charset="0"/>
                <a:ea typeface="仿宋_GB2312" pitchFamily="49" charset="-122"/>
              </a:rPr>
              <a:t>= NIL </a:t>
            </a:r>
            <a:endParaRPr lang="en-US" altLang="zh-CN" sz="1200" dirty="0">
              <a:solidFill>
                <a:srgbClr val="0000CC"/>
              </a:solidFill>
              <a:latin typeface="Times New Roman" panose="02020603050405020304" pitchFamily="18" charset="0"/>
              <a:ea typeface="仿宋_GB2312" pitchFamily="49" charset="-122"/>
            </a:endParaRPr>
          </a:p>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3314" name="Rectangle 2"/>
          <p:cNvSpPr/>
          <p:nvPr>
            <p:ph type="sldImg"/>
          </p:nvPr>
        </p:nvSpPr>
        <p:spPr/>
      </p:sp>
      <p:sp>
        <p:nvSpPr>
          <p:cNvPr id="653315" name="Rectangle 3"/>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endParaRPr lang="zh-CN" altLang="en-US" dirty="0"/>
          </a:p>
          <a:p>
            <a:r>
              <a:rPr lang="zh-CN" altLang="en-US" dirty="0"/>
              <a:t>如果随机抽查检查合格。</a:t>
            </a:r>
            <a:r>
              <a:rPr lang="en-US" altLang="zh-CN" dirty="0"/>
              <a:t>-----</a:t>
            </a:r>
            <a:r>
              <a:rPr lang="zh-CN" altLang="en-US" dirty="0"/>
              <a:t>（不完全归纳推理）</a:t>
            </a:r>
            <a:endParaRPr lang="zh-CN" altLang="en-US" dirty="0"/>
          </a:p>
          <a:p>
            <a:r>
              <a:rPr lang="zh-CN" altLang="en-US" dirty="0"/>
              <a:t>如果已知某类事物的有限可数个具体事务都具有某种属性，则推出该类事物都具有此种属性。</a:t>
            </a:r>
            <a:r>
              <a:rPr lang="en-US" altLang="zh-CN" dirty="0"/>
              <a:t>-----</a:t>
            </a:r>
            <a:r>
              <a:rPr lang="zh-CN" altLang="en-US" dirty="0"/>
              <a:t>（枚举归纳推理）</a:t>
            </a:r>
            <a:endParaRPr lang="zh-CN" altLang="en-US" dirty="0"/>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3026" name="Rectangle 2"/>
          <p:cNvSpPr/>
          <p:nvPr>
            <p:ph type="sldImg"/>
          </p:nvPr>
        </p:nvSpPr>
        <p:spPr/>
      </p:sp>
      <p:sp>
        <p:nvSpPr>
          <p:cNvPr id="513027" name="Rectangle 3"/>
          <p:cNvSpPr/>
          <p:nvPr>
            <p:ph type="body" idx="1"/>
          </p:nvPr>
        </p:nvSpPr>
        <p:spPr/>
        <p:txBody>
          <a:bodyPr/>
          <a:lstStyle/>
          <a:p>
            <a:r>
              <a:rPr lang="zh-CN" altLang="en-US"/>
              <a:t>演绎推理只不过将已有事实揭示出来，它不能增殖新的知识。</a:t>
            </a:r>
            <a:endParaRPr lang="zh-CN" altLang="en-US"/>
          </a:p>
          <a:p>
            <a:r>
              <a:rPr lang="zh-CN" altLang="en-US"/>
              <a:t>归纳推理能够导致新知识的产生</a:t>
            </a:r>
            <a:endParaRPr lang="zh-CN" altLang="en-US"/>
          </a:p>
          <a:p>
            <a:r>
              <a:rPr lang="zh-CN" altLang="en-US"/>
              <a:t>所以从人工智能的知识获取来说归纳推理比演绎推理重要。</a:t>
            </a:r>
            <a:endParaRPr lang="zh-CN" altLang="en-US"/>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3026" name="Rectangle 2"/>
          <p:cNvSpPr/>
          <p:nvPr>
            <p:ph type="sldImg"/>
          </p:nvPr>
        </p:nvSpPr>
        <p:spPr/>
      </p:sp>
      <p:sp>
        <p:nvSpPr>
          <p:cNvPr id="513027" name="Rectangle 3"/>
          <p:cNvSpPr/>
          <p:nvPr>
            <p:ph type="body" idx="1"/>
          </p:nvPr>
        </p:nvSpPr>
        <p:spPr/>
        <p:txBody>
          <a:bodyPr/>
          <a:lstStyle/>
          <a:p>
            <a:r>
              <a:rPr lang="zh-CN" altLang="en-US"/>
              <a:t>演绎推理只不过将已有事实揭示出来，它不能增殖新的知识。</a:t>
            </a:r>
            <a:endParaRPr lang="zh-CN" altLang="en-US"/>
          </a:p>
          <a:p>
            <a:r>
              <a:rPr lang="zh-CN" altLang="en-US"/>
              <a:t>归纳推理能够导致新知识的产生</a:t>
            </a:r>
            <a:endParaRPr lang="zh-CN" altLang="en-US"/>
          </a:p>
          <a:p>
            <a:r>
              <a:rPr lang="zh-CN" altLang="en-US"/>
              <a:t>所以从人工智能的知识获取来说归纳推理比演绎推理重要。</a:t>
            </a:r>
            <a:endParaRPr lang="zh-CN" altLang="en-US"/>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p:nvPr>
            <p:ph type="sldImg"/>
          </p:nvPr>
        </p:nvSpPr>
        <p:spPr>
          <a:xfrm>
            <a:off x="139700" y="768350"/>
            <a:ext cx="6819900" cy="3836988"/>
          </a:xfrm>
        </p:spPr>
      </p:sp>
      <p:sp>
        <p:nvSpPr>
          <p:cNvPr id="491523" name="Rectangle 3"/>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p:nvPr>
            <p:ph type="dt" sz="half" idx="10"/>
          </p:nvPr>
        </p:nvSpPr>
        <p:spPr/>
        <p:txBody>
          <a:bodyPr/>
          <a:lstStyle/>
          <a:p>
            <a:fld id="{5EFC5914-D275-466F-9510-D84BBF218F10}"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竖排文字占位符 2"/>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5EFC5914-D275-466F-9510-D84BBF218F10}"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5EFC5914-D275-466F-9510-D84BBF218F10}"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日期占位符 6"/>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5EFC5914-D275-466F-9510-D84BBF218F10}"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p:nvPr>
            <p:ph type="dt" sz="half" idx="10"/>
          </p:nvPr>
        </p:nvSpPr>
        <p:spPr/>
        <p:txBody>
          <a:bodyPr/>
          <a:lstStyle/>
          <a:p>
            <a:fld id="{5EFC5914-D275-466F-9510-D84BBF218F10}"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p:nvPr>
            <p:ph type="dt" sz="half" idx="10"/>
          </p:nvPr>
        </p:nvSpPr>
        <p:spPr/>
        <p:txBody>
          <a:bodyPr/>
          <a:lstStyle/>
          <a:p>
            <a:fld id="{5EFC5914-D275-466F-9510-D84BBF218F10}"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p:nvPr>
            <p:ph type="dt" sz="half" idx="10"/>
          </p:nvPr>
        </p:nvSpPr>
        <p:spPr/>
        <p:txBody>
          <a:bodyPr/>
          <a:lstStyle/>
          <a:p>
            <a:fld id="{5EFC5914-D275-466F-9510-D84BBF218F10}" type="datetimeFigureOut">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5EFC5914-D275-466F-9510-D84BBF218F10}" type="datetimeFigureOut">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5EFC5914-D275-466F-9510-D84BBF218F10}" type="datetimeFigureOut">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5EFC5914-D275-466F-9510-D84BBF218F10}"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5EFC5914-D275-466F-9510-D84BBF218F10}"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B2EE9CD0-F5A5-4331-922D-583D8D2CDC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C5914-D275-466F-9510-D84BBF218F10}" type="datetimeFigureOut">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E9CD0-F5A5-4331-922D-583D8D2CDC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32508;&#21512;&#27004;810&#23460;qinceli@hit.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226.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227.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228.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2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2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231.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232.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xml"/><Relationship Id="rId6" Type="http://schemas.openxmlformats.org/officeDocument/2006/relationships/image" Target="../media/image85.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image" Target="../media/image87.png"/></Relationships>
</file>

<file path=ppt/slides/_rels/slide2.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 Type="http://schemas.openxmlformats.org/officeDocument/2006/relationships/image" Target="../media/image9.png"/><Relationship Id="rId17" Type="http://schemas.openxmlformats.org/officeDocument/2006/relationships/customXml" Target="../ink/ink9.xml"/><Relationship Id="rId169" Type="http://schemas.openxmlformats.org/officeDocument/2006/relationships/slideLayout" Target="../slideLayouts/slideLayout1.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99" Type="http://schemas.openxmlformats.org/officeDocument/2006/relationships/customXml" Target="../ink/ink134.xml"/><Relationship Id="rId98" Type="http://schemas.openxmlformats.org/officeDocument/2006/relationships/image" Target="../media/image137.png"/><Relationship Id="rId97" Type="http://schemas.openxmlformats.org/officeDocument/2006/relationships/customXml" Target="../ink/ink133.xml"/><Relationship Id="rId96" Type="http://schemas.openxmlformats.org/officeDocument/2006/relationships/image" Target="../media/image136.png"/><Relationship Id="rId95" Type="http://schemas.openxmlformats.org/officeDocument/2006/relationships/customXml" Target="../ink/ink132.xml"/><Relationship Id="rId94" Type="http://schemas.openxmlformats.org/officeDocument/2006/relationships/image" Target="../media/image135.png"/><Relationship Id="rId93" Type="http://schemas.openxmlformats.org/officeDocument/2006/relationships/customXml" Target="../ink/ink131.xml"/><Relationship Id="rId92" Type="http://schemas.openxmlformats.org/officeDocument/2006/relationships/image" Target="../media/image134.png"/><Relationship Id="rId91" Type="http://schemas.openxmlformats.org/officeDocument/2006/relationships/customXml" Target="../ink/ink130.xml"/><Relationship Id="rId90" Type="http://schemas.openxmlformats.org/officeDocument/2006/relationships/image" Target="../media/image133.png"/><Relationship Id="rId9" Type="http://schemas.openxmlformats.org/officeDocument/2006/relationships/customXml" Target="../ink/ink89.xml"/><Relationship Id="rId89" Type="http://schemas.openxmlformats.org/officeDocument/2006/relationships/customXml" Target="../ink/ink129.xml"/><Relationship Id="rId88" Type="http://schemas.openxmlformats.org/officeDocument/2006/relationships/image" Target="../media/image132.png"/><Relationship Id="rId87" Type="http://schemas.openxmlformats.org/officeDocument/2006/relationships/customXml" Target="../ink/ink128.xml"/><Relationship Id="rId86" Type="http://schemas.openxmlformats.org/officeDocument/2006/relationships/image" Target="../media/image131.png"/><Relationship Id="rId85" Type="http://schemas.openxmlformats.org/officeDocument/2006/relationships/customXml" Target="../ink/ink127.xml"/><Relationship Id="rId84" Type="http://schemas.openxmlformats.org/officeDocument/2006/relationships/image" Target="../media/image130.png"/><Relationship Id="rId83" Type="http://schemas.openxmlformats.org/officeDocument/2006/relationships/customXml" Target="../ink/ink126.xml"/><Relationship Id="rId82" Type="http://schemas.openxmlformats.org/officeDocument/2006/relationships/image" Target="../media/image129.png"/><Relationship Id="rId81" Type="http://schemas.openxmlformats.org/officeDocument/2006/relationships/customXml" Target="../ink/ink125.xml"/><Relationship Id="rId80" Type="http://schemas.openxmlformats.org/officeDocument/2006/relationships/image" Target="../media/image128.png"/><Relationship Id="rId8" Type="http://schemas.openxmlformats.org/officeDocument/2006/relationships/image" Target="../media/image92.png"/><Relationship Id="rId79" Type="http://schemas.openxmlformats.org/officeDocument/2006/relationships/customXml" Target="../ink/ink124.xml"/><Relationship Id="rId78" Type="http://schemas.openxmlformats.org/officeDocument/2006/relationships/image" Target="../media/image127.png"/><Relationship Id="rId77" Type="http://schemas.openxmlformats.org/officeDocument/2006/relationships/customXml" Target="../ink/ink123.xml"/><Relationship Id="rId76" Type="http://schemas.openxmlformats.org/officeDocument/2006/relationships/image" Target="../media/image126.png"/><Relationship Id="rId75" Type="http://schemas.openxmlformats.org/officeDocument/2006/relationships/customXml" Target="../ink/ink122.xml"/><Relationship Id="rId74" Type="http://schemas.openxmlformats.org/officeDocument/2006/relationships/image" Target="../media/image125.png"/><Relationship Id="rId73" Type="http://schemas.openxmlformats.org/officeDocument/2006/relationships/customXml" Target="../ink/ink121.xml"/><Relationship Id="rId72" Type="http://schemas.openxmlformats.org/officeDocument/2006/relationships/image" Target="../media/image124.png"/><Relationship Id="rId71" Type="http://schemas.openxmlformats.org/officeDocument/2006/relationships/customXml" Target="../ink/ink120.xml"/><Relationship Id="rId70" Type="http://schemas.openxmlformats.org/officeDocument/2006/relationships/image" Target="../media/image123.png"/><Relationship Id="rId7" Type="http://schemas.openxmlformats.org/officeDocument/2006/relationships/customXml" Target="../ink/ink88.xml"/><Relationship Id="rId69" Type="http://schemas.openxmlformats.org/officeDocument/2006/relationships/customXml" Target="../ink/ink119.xml"/><Relationship Id="rId68" Type="http://schemas.openxmlformats.org/officeDocument/2006/relationships/image" Target="../media/image122.png"/><Relationship Id="rId67" Type="http://schemas.openxmlformats.org/officeDocument/2006/relationships/customXml" Target="../ink/ink118.xml"/><Relationship Id="rId66" Type="http://schemas.openxmlformats.org/officeDocument/2006/relationships/image" Target="../media/image121.png"/><Relationship Id="rId65" Type="http://schemas.openxmlformats.org/officeDocument/2006/relationships/customXml" Target="../ink/ink117.xml"/><Relationship Id="rId64" Type="http://schemas.openxmlformats.org/officeDocument/2006/relationships/image" Target="../media/image120.png"/><Relationship Id="rId63" Type="http://schemas.openxmlformats.org/officeDocument/2006/relationships/customXml" Target="../ink/ink116.xml"/><Relationship Id="rId62" Type="http://schemas.openxmlformats.org/officeDocument/2006/relationships/image" Target="../media/image119.png"/><Relationship Id="rId61" Type="http://schemas.openxmlformats.org/officeDocument/2006/relationships/customXml" Target="../ink/ink115.xml"/><Relationship Id="rId60" Type="http://schemas.openxmlformats.org/officeDocument/2006/relationships/image" Target="../media/image118.png"/><Relationship Id="rId6" Type="http://schemas.openxmlformats.org/officeDocument/2006/relationships/image" Target="../media/image91.png"/><Relationship Id="rId59" Type="http://schemas.openxmlformats.org/officeDocument/2006/relationships/customXml" Target="../ink/ink114.xml"/><Relationship Id="rId58" Type="http://schemas.openxmlformats.org/officeDocument/2006/relationships/image" Target="../media/image117.png"/><Relationship Id="rId57" Type="http://schemas.openxmlformats.org/officeDocument/2006/relationships/customXml" Target="../ink/ink113.xml"/><Relationship Id="rId56" Type="http://schemas.openxmlformats.org/officeDocument/2006/relationships/image" Target="../media/image116.png"/><Relationship Id="rId55" Type="http://schemas.openxmlformats.org/officeDocument/2006/relationships/customXml" Target="../ink/ink112.xml"/><Relationship Id="rId54" Type="http://schemas.openxmlformats.org/officeDocument/2006/relationships/image" Target="../media/image115.png"/><Relationship Id="rId53" Type="http://schemas.openxmlformats.org/officeDocument/2006/relationships/customXml" Target="../ink/ink111.xml"/><Relationship Id="rId52" Type="http://schemas.openxmlformats.org/officeDocument/2006/relationships/image" Target="../media/image114.png"/><Relationship Id="rId51" Type="http://schemas.openxmlformats.org/officeDocument/2006/relationships/customXml" Target="../ink/ink110.xml"/><Relationship Id="rId50" Type="http://schemas.openxmlformats.org/officeDocument/2006/relationships/image" Target="../media/image113.png"/><Relationship Id="rId5" Type="http://schemas.openxmlformats.org/officeDocument/2006/relationships/customXml" Target="../ink/ink87.xml"/><Relationship Id="rId49" Type="http://schemas.openxmlformats.org/officeDocument/2006/relationships/customXml" Target="../ink/ink109.xml"/><Relationship Id="rId48" Type="http://schemas.openxmlformats.org/officeDocument/2006/relationships/image" Target="../media/image112.png"/><Relationship Id="rId47" Type="http://schemas.openxmlformats.org/officeDocument/2006/relationships/customXml" Target="../ink/ink108.xml"/><Relationship Id="rId46" Type="http://schemas.openxmlformats.org/officeDocument/2006/relationships/image" Target="../media/image111.png"/><Relationship Id="rId45" Type="http://schemas.openxmlformats.org/officeDocument/2006/relationships/customXml" Target="../ink/ink107.xml"/><Relationship Id="rId44" Type="http://schemas.openxmlformats.org/officeDocument/2006/relationships/image" Target="../media/image110.png"/><Relationship Id="rId43" Type="http://schemas.openxmlformats.org/officeDocument/2006/relationships/customXml" Target="../ink/ink106.xml"/><Relationship Id="rId42" Type="http://schemas.openxmlformats.org/officeDocument/2006/relationships/image" Target="../media/image109.png"/><Relationship Id="rId41" Type="http://schemas.openxmlformats.org/officeDocument/2006/relationships/customXml" Target="../ink/ink105.xml"/><Relationship Id="rId40" Type="http://schemas.openxmlformats.org/officeDocument/2006/relationships/image" Target="../media/image108.png"/><Relationship Id="rId4" Type="http://schemas.openxmlformats.org/officeDocument/2006/relationships/image" Target="../media/image90.png"/><Relationship Id="rId39" Type="http://schemas.openxmlformats.org/officeDocument/2006/relationships/customXml" Target="../ink/ink104.xml"/><Relationship Id="rId38" Type="http://schemas.openxmlformats.org/officeDocument/2006/relationships/image" Target="../media/image107.png"/><Relationship Id="rId37" Type="http://schemas.openxmlformats.org/officeDocument/2006/relationships/customXml" Target="../ink/ink103.xml"/><Relationship Id="rId36" Type="http://schemas.openxmlformats.org/officeDocument/2006/relationships/image" Target="../media/image106.png"/><Relationship Id="rId35" Type="http://schemas.openxmlformats.org/officeDocument/2006/relationships/customXml" Target="../ink/ink102.xml"/><Relationship Id="rId34" Type="http://schemas.openxmlformats.org/officeDocument/2006/relationships/image" Target="../media/image105.png"/><Relationship Id="rId33" Type="http://schemas.openxmlformats.org/officeDocument/2006/relationships/customXml" Target="../ink/ink101.xml"/><Relationship Id="rId32" Type="http://schemas.openxmlformats.org/officeDocument/2006/relationships/image" Target="../media/image104.png"/><Relationship Id="rId31" Type="http://schemas.openxmlformats.org/officeDocument/2006/relationships/customXml" Target="../ink/ink100.xml"/><Relationship Id="rId30" Type="http://schemas.openxmlformats.org/officeDocument/2006/relationships/image" Target="../media/image103.png"/><Relationship Id="rId3" Type="http://schemas.openxmlformats.org/officeDocument/2006/relationships/customXml" Target="../ink/ink86.xml"/><Relationship Id="rId29" Type="http://schemas.openxmlformats.org/officeDocument/2006/relationships/customXml" Target="../ink/ink99.xml"/><Relationship Id="rId28" Type="http://schemas.openxmlformats.org/officeDocument/2006/relationships/image" Target="../media/image102.png"/><Relationship Id="rId27" Type="http://schemas.openxmlformats.org/officeDocument/2006/relationships/customXml" Target="../ink/ink98.xml"/><Relationship Id="rId26" Type="http://schemas.openxmlformats.org/officeDocument/2006/relationships/image" Target="../media/image101.png"/><Relationship Id="rId25" Type="http://schemas.openxmlformats.org/officeDocument/2006/relationships/customXml" Target="../ink/ink97.xml"/><Relationship Id="rId24" Type="http://schemas.openxmlformats.org/officeDocument/2006/relationships/image" Target="../media/image100.png"/><Relationship Id="rId23" Type="http://schemas.openxmlformats.org/officeDocument/2006/relationships/customXml" Target="../ink/ink96.xml"/><Relationship Id="rId22" Type="http://schemas.openxmlformats.org/officeDocument/2006/relationships/image" Target="../media/image99.png"/><Relationship Id="rId21" Type="http://schemas.openxmlformats.org/officeDocument/2006/relationships/customXml" Target="../ink/ink95.xml"/><Relationship Id="rId20" Type="http://schemas.openxmlformats.org/officeDocument/2006/relationships/image" Target="../media/image98.png"/><Relationship Id="rId2" Type="http://schemas.openxmlformats.org/officeDocument/2006/relationships/image" Target="../media/image89.png"/><Relationship Id="rId19" Type="http://schemas.openxmlformats.org/officeDocument/2006/relationships/customXml" Target="../ink/ink94.xml"/><Relationship Id="rId18" Type="http://schemas.openxmlformats.org/officeDocument/2006/relationships/image" Target="../media/image97.png"/><Relationship Id="rId17" Type="http://schemas.openxmlformats.org/officeDocument/2006/relationships/customXml" Target="../ink/ink93.xml"/><Relationship Id="rId166" Type="http://schemas.openxmlformats.org/officeDocument/2006/relationships/notesSlide" Target="../notesSlides/notesSlide11.xml"/><Relationship Id="rId165" Type="http://schemas.openxmlformats.org/officeDocument/2006/relationships/slideLayout" Target="../slideLayouts/slideLayout2.xml"/><Relationship Id="rId164" Type="http://schemas.openxmlformats.org/officeDocument/2006/relationships/image" Target="../media/image170.png"/><Relationship Id="rId163" Type="http://schemas.openxmlformats.org/officeDocument/2006/relationships/customXml" Target="../ink/ink166.xml"/><Relationship Id="rId162" Type="http://schemas.openxmlformats.org/officeDocument/2006/relationships/image" Target="../media/image169.png"/><Relationship Id="rId161" Type="http://schemas.openxmlformats.org/officeDocument/2006/relationships/customXml" Target="../ink/ink165.xml"/><Relationship Id="rId160" Type="http://schemas.openxmlformats.org/officeDocument/2006/relationships/image" Target="../media/image168.png"/><Relationship Id="rId16" Type="http://schemas.openxmlformats.org/officeDocument/2006/relationships/image" Target="../media/image96.png"/><Relationship Id="rId159" Type="http://schemas.openxmlformats.org/officeDocument/2006/relationships/customXml" Target="../ink/ink164.xml"/><Relationship Id="rId158" Type="http://schemas.openxmlformats.org/officeDocument/2006/relationships/image" Target="../media/image167.png"/><Relationship Id="rId157" Type="http://schemas.openxmlformats.org/officeDocument/2006/relationships/customXml" Target="../ink/ink163.xml"/><Relationship Id="rId156" Type="http://schemas.openxmlformats.org/officeDocument/2006/relationships/image" Target="../media/image166.png"/><Relationship Id="rId155" Type="http://schemas.openxmlformats.org/officeDocument/2006/relationships/customXml" Target="../ink/ink162.xml"/><Relationship Id="rId154" Type="http://schemas.openxmlformats.org/officeDocument/2006/relationships/image" Target="../media/image165.png"/><Relationship Id="rId153" Type="http://schemas.openxmlformats.org/officeDocument/2006/relationships/customXml" Target="../ink/ink161.xml"/><Relationship Id="rId152" Type="http://schemas.openxmlformats.org/officeDocument/2006/relationships/image" Target="../media/image164.png"/><Relationship Id="rId151" Type="http://schemas.openxmlformats.org/officeDocument/2006/relationships/customXml" Target="../ink/ink160.xml"/><Relationship Id="rId150" Type="http://schemas.openxmlformats.org/officeDocument/2006/relationships/image" Target="../media/image163.png"/><Relationship Id="rId15" Type="http://schemas.openxmlformats.org/officeDocument/2006/relationships/customXml" Target="../ink/ink92.xml"/><Relationship Id="rId149" Type="http://schemas.openxmlformats.org/officeDocument/2006/relationships/customXml" Target="../ink/ink159.xml"/><Relationship Id="rId148" Type="http://schemas.openxmlformats.org/officeDocument/2006/relationships/image" Target="../media/image162.png"/><Relationship Id="rId147" Type="http://schemas.openxmlformats.org/officeDocument/2006/relationships/customXml" Target="../ink/ink158.xml"/><Relationship Id="rId146" Type="http://schemas.openxmlformats.org/officeDocument/2006/relationships/image" Target="../media/image161.png"/><Relationship Id="rId145" Type="http://schemas.openxmlformats.org/officeDocument/2006/relationships/customXml" Target="../ink/ink157.xml"/><Relationship Id="rId144" Type="http://schemas.openxmlformats.org/officeDocument/2006/relationships/image" Target="../media/image160.png"/><Relationship Id="rId143" Type="http://schemas.openxmlformats.org/officeDocument/2006/relationships/customXml" Target="../ink/ink156.xml"/><Relationship Id="rId142" Type="http://schemas.openxmlformats.org/officeDocument/2006/relationships/image" Target="../media/image159.png"/><Relationship Id="rId141" Type="http://schemas.openxmlformats.org/officeDocument/2006/relationships/customXml" Target="../ink/ink155.xml"/><Relationship Id="rId140" Type="http://schemas.openxmlformats.org/officeDocument/2006/relationships/image" Target="../media/image158.png"/><Relationship Id="rId14" Type="http://schemas.openxmlformats.org/officeDocument/2006/relationships/image" Target="../media/image95.png"/><Relationship Id="rId139" Type="http://schemas.openxmlformats.org/officeDocument/2006/relationships/customXml" Target="../ink/ink154.xml"/><Relationship Id="rId138" Type="http://schemas.openxmlformats.org/officeDocument/2006/relationships/image" Target="../media/image157.png"/><Relationship Id="rId137" Type="http://schemas.openxmlformats.org/officeDocument/2006/relationships/customXml" Target="../ink/ink153.xml"/><Relationship Id="rId136" Type="http://schemas.openxmlformats.org/officeDocument/2006/relationships/image" Target="../media/image156.png"/><Relationship Id="rId135" Type="http://schemas.openxmlformats.org/officeDocument/2006/relationships/customXml" Target="../ink/ink152.xml"/><Relationship Id="rId134" Type="http://schemas.openxmlformats.org/officeDocument/2006/relationships/image" Target="../media/image155.png"/><Relationship Id="rId133" Type="http://schemas.openxmlformats.org/officeDocument/2006/relationships/customXml" Target="../ink/ink151.xml"/><Relationship Id="rId132" Type="http://schemas.openxmlformats.org/officeDocument/2006/relationships/image" Target="../media/image154.png"/><Relationship Id="rId131" Type="http://schemas.openxmlformats.org/officeDocument/2006/relationships/customXml" Target="../ink/ink150.xml"/><Relationship Id="rId130" Type="http://schemas.openxmlformats.org/officeDocument/2006/relationships/image" Target="../media/image153.png"/><Relationship Id="rId13" Type="http://schemas.openxmlformats.org/officeDocument/2006/relationships/customXml" Target="../ink/ink91.xml"/><Relationship Id="rId129" Type="http://schemas.openxmlformats.org/officeDocument/2006/relationships/customXml" Target="../ink/ink149.xml"/><Relationship Id="rId128" Type="http://schemas.openxmlformats.org/officeDocument/2006/relationships/image" Target="../media/image152.png"/><Relationship Id="rId127" Type="http://schemas.openxmlformats.org/officeDocument/2006/relationships/customXml" Target="../ink/ink148.xml"/><Relationship Id="rId126" Type="http://schemas.openxmlformats.org/officeDocument/2006/relationships/image" Target="../media/image151.png"/><Relationship Id="rId125" Type="http://schemas.openxmlformats.org/officeDocument/2006/relationships/customXml" Target="../ink/ink147.xml"/><Relationship Id="rId124" Type="http://schemas.openxmlformats.org/officeDocument/2006/relationships/image" Target="../media/image150.png"/><Relationship Id="rId123" Type="http://schemas.openxmlformats.org/officeDocument/2006/relationships/customXml" Target="../ink/ink146.xml"/><Relationship Id="rId122" Type="http://schemas.openxmlformats.org/officeDocument/2006/relationships/image" Target="../media/image149.png"/><Relationship Id="rId121" Type="http://schemas.openxmlformats.org/officeDocument/2006/relationships/customXml" Target="../ink/ink145.xml"/><Relationship Id="rId120" Type="http://schemas.openxmlformats.org/officeDocument/2006/relationships/image" Target="../media/image148.png"/><Relationship Id="rId12" Type="http://schemas.openxmlformats.org/officeDocument/2006/relationships/image" Target="../media/image94.png"/><Relationship Id="rId119" Type="http://schemas.openxmlformats.org/officeDocument/2006/relationships/customXml" Target="../ink/ink144.xml"/><Relationship Id="rId118" Type="http://schemas.openxmlformats.org/officeDocument/2006/relationships/image" Target="../media/image147.png"/><Relationship Id="rId117" Type="http://schemas.openxmlformats.org/officeDocument/2006/relationships/customXml" Target="../ink/ink143.xml"/><Relationship Id="rId116" Type="http://schemas.openxmlformats.org/officeDocument/2006/relationships/image" Target="../media/image146.png"/><Relationship Id="rId115" Type="http://schemas.openxmlformats.org/officeDocument/2006/relationships/customXml" Target="../ink/ink142.xml"/><Relationship Id="rId114" Type="http://schemas.openxmlformats.org/officeDocument/2006/relationships/image" Target="../media/image145.png"/><Relationship Id="rId113" Type="http://schemas.openxmlformats.org/officeDocument/2006/relationships/customXml" Target="../ink/ink141.xml"/><Relationship Id="rId112" Type="http://schemas.openxmlformats.org/officeDocument/2006/relationships/image" Target="../media/image144.png"/><Relationship Id="rId111" Type="http://schemas.openxmlformats.org/officeDocument/2006/relationships/customXml" Target="../ink/ink140.xml"/><Relationship Id="rId110" Type="http://schemas.openxmlformats.org/officeDocument/2006/relationships/image" Target="../media/image143.png"/><Relationship Id="rId11" Type="http://schemas.openxmlformats.org/officeDocument/2006/relationships/customXml" Target="../ink/ink90.xml"/><Relationship Id="rId109" Type="http://schemas.openxmlformats.org/officeDocument/2006/relationships/customXml" Target="../ink/ink139.xml"/><Relationship Id="rId108" Type="http://schemas.openxmlformats.org/officeDocument/2006/relationships/image" Target="../media/image142.png"/><Relationship Id="rId107" Type="http://schemas.openxmlformats.org/officeDocument/2006/relationships/customXml" Target="../ink/ink138.xml"/><Relationship Id="rId106" Type="http://schemas.openxmlformats.org/officeDocument/2006/relationships/image" Target="../media/image141.png"/><Relationship Id="rId105" Type="http://schemas.openxmlformats.org/officeDocument/2006/relationships/customXml" Target="../ink/ink137.xml"/><Relationship Id="rId104" Type="http://schemas.openxmlformats.org/officeDocument/2006/relationships/image" Target="../media/image140.png"/><Relationship Id="rId103" Type="http://schemas.openxmlformats.org/officeDocument/2006/relationships/customXml" Target="../ink/ink136.xml"/><Relationship Id="rId102" Type="http://schemas.openxmlformats.org/officeDocument/2006/relationships/image" Target="../media/image139.png"/><Relationship Id="rId101" Type="http://schemas.openxmlformats.org/officeDocument/2006/relationships/customXml" Target="../ink/ink135.xml"/><Relationship Id="rId100" Type="http://schemas.openxmlformats.org/officeDocument/2006/relationships/image" Target="../media/image138.png"/><Relationship Id="rId10" Type="http://schemas.openxmlformats.org/officeDocument/2006/relationships/image" Target="../media/image93.png"/><Relationship Id="rId1" Type="http://schemas.openxmlformats.org/officeDocument/2006/relationships/customXml" Target="../ink/ink8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image" Target="../media/image172.png"/><Relationship Id="rId8" Type="http://schemas.openxmlformats.org/officeDocument/2006/relationships/tags" Target="../tags/tag17.xml"/><Relationship Id="rId7" Type="http://schemas.openxmlformats.org/officeDocument/2006/relationships/image" Target="../media/image85.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71.png"/><Relationship Id="rId17" Type="http://schemas.openxmlformats.org/officeDocument/2006/relationships/slideLayout" Target="../slideLayouts/slideLayout1.xml"/><Relationship Id="rId16" Type="http://schemas.openxmlformats.org/officeDocument/2006/relationships/image" Target="../media/image176.png"/><Relationship Id="rId15" Type="http://schemas.openxmlformats.org/officeDocument/2006/relationships/image" Target="../media/image175.png"/><Relationship Id="rId14" Type="http://schemas.openxmlformats.org/officeDocument/2006/relationships/tags" Target="../tags/tag20.xml"/><Relationship Id="rId13" Type="http://schemas.openxmlformats.org/officeDocument/2006/relationships/image" Target="../media/image174.png"/><Relationship Id="rId12" Type="http://schemas.openxmlformats.org/officeDocument/2006/relationships/tags" Target="../tags/tag19.xml"/><Relationship Id="rId11" Type="http://schemas.openxmlformats.org/officeDocument/2006/relationships/image" Target="../media/image173.png"/><Relationship Id="rId10" Type="http://schemas.openxmlformats.org/officeDocument/2006/relationships/tags" Target="../tags/tag18.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177.png"/><Relationship Id="rId7" Type="http://schemas.openxmlformats.org/officeDocument/2006/relationships/tags" Target="../tags/tag26.xml"/><Relationship Id="rId6" Type="http://schemas.openxmlformats.org/officeDocument/2006/relationships/image" Target="../media/image85.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5" Type="http://schemas.openxmlformats.org/officeDocument/2006/relationships/slideLayout" Target="../slideLayouts/slideLayout1.xml"/><Relationship Id="rId14" Type="http://schemas.openxmlformats.org/officeDocument/2006/relationships/image" Target="../media/image180.png"/><Relationship Id="rId13" Type="http://schemas.openxmlformats.org/officeDocument/2006/relationships/tags" Target="../tags/tag29.xml"/><Relationship Id="rId12" Type="http://schemas.openxmlformats.org/officeDocument/2006/relationships/image" Target="../media/image179.png"/><Relationship Id="rId11" Type="http://schemas.openxmlformats.org/officeDocument/2006/relationships/tags" Target="../tags/tag28.xml"/><Relationship Id="rId10" Type="http://schemas.openxmlformats.org/officeDocument/2006/relationships/image" Target="../media/image178.png"/><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181.png"/><Relationship Id="rId7" Type="http://schemas.openxmlformats.org/officeDocument/2006/relationships/tags" Target="../tags/tag35.xml"/><Relationship Id="rId6" Type="http://schemas.openxmlformats.org/officeDocument/2006/relationships/image" Target="../media/image85.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5" Type="http://schemas.openxmlformats.org/officeDocument/2006/relationships/slideLayout" Target="../slideLayouts/slideLayout1.xml"/><Relationship Id="rId14" Type="http://schemas.openxmlformats.org/officeDocument/2006/relationships/image" Target="../media/image184.png"/><Relationship Id="rId13" Type="http://schemas.openxmlformats.org/officeDocument/2006/relationships/tags" Target="../tags/tag38.xml"/><Relationship Id="rId12" Type="http://schemas.openxmlformats.org/officeDocument/2006/relationships/image" Target="../media/image183.png"/><Relationship Id="rId11" Type="http://schemas.openxmlformats.org/officeDocument/2006/relationships/tags" Target="../tags/tag37.xml"/><Relationship Id="rId10" Type="http://schemas.openxmlformats.org/officeDocument/2006/relationships/image" Target="../media/image182.png"/><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6.png"/><Relationship Id="rId3" Type="http://schemas.openxmlformats.org/officeDocument/2006/relationships/tags" Target="../tags/tag40.xml"/><Relationship Id="rId2" Type="http://schemas.openxmlformats.org/officeDocument/2006/relationships/image" Target="../media/image185.png"/><Relationship Id="rId1" Type="http://schemas.openxmlformats.org/officeDocument/2006/relationships/tags" Target="../tags/tag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9" Type="http://schemas.openxmlformats.org/officeDocument/2006/relationships/image" Target="../media/image188.png"/><Relationship Id="rId8" Type="http://schemas.openxmlformats.org/officeDocument/2006/relationships/tags" Target="../tags/tag46.xml"/><Relationship Id="rId7" Type="http://schemas.openxmlformats.org/officeDocument/2006/relationships/image" Target="../media/image85.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image" Target="../media/image187.png"/><Relationship Id="rId19" Type="http://schemas.openxmlformats.org/officeDocument/2006/relationships/slideLayout" Target="../slideLayouts/slideLayout1.xml"/><Relationship Id="rId18" Type="http://schemas.openxmlformats.org/officeDocument/2006/relationships/image" Target="../media/image193.png"/><Relationship Id="rId17" Type="http://schemas.openxmlformats.org/officeDocument/2006/relationships/image" Target="../media/image192.png"/><Relationship Id="rId16" Type="http://schemas.openxmlformats.org/officeDocument/2006/relationships/tags" Target="../tags/tag50.xml"/><Relationship Id="rId15" Type="http://schemas.openxmlformats.org/officeDocument/2006/relationships/image" Target="../media/image191.png"/><Relationship Id="rId14" Type="http://schemas.openxmlformats.org/officeDocument/2006/relationships/tags" Target="../tags/tag49.xml"/><Relationship Id="rId13" Type="http://schemas.openxmlformats.org/officeDocument/2006/relationships/image" Target="../media/image190.png"/><Relationship Id="rId12" Type="http://schemas.openxmlformats.org/officeDocument/2006/relationships/tags" Target="../tags/tag48.xml"/><Relationship Id="rId11" Type="http://schemas.openxmlformats.org/officeDocument/2006/relationships/image" Target="../media/image189.png"/><Relationship Id="rId10" Type="http://schemas.openxmlformats.org/officeDocument/2006/relationships/tags" Target="../tags/tag47.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image" Target="../media/image194.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04.png"/><Relationship Id="rId7" Type="http://schemas.openxmlformats.org/officeDocument/2006/relationships/image" Target="../media/image203.png"/><Relationship Id="rId6" Type="http://schemas.openxmlformats.org/officeDocument/2006/relationships/image" Target="../media/image202.png"/><Relationship Id="rId5" Type="http://schemas.openxmlformats.org/officeDocument/2006/relationships/image" Target="../media/image201.png"/><Relationship Id="rId4" Type="http://schemas.openxmlformats.org/officeDocument/2006/relationships/image" Target="../media/image200.png"/><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image" Target="../media/image19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09.png"/><Relationship Id="rId4" Type="http://schemas.openxmlformats.org/officeDocument/2006/relationships/image" Target="../media/image208.png"/><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image" Target="../media/image20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1" Type="http://schemas.openxmlformats.org/officeDocument/2006/relationships/slideLayout" Target="../slideLayouts/slideLayout7.xml"/><Relationship Id="rId20" Type="http://schemas.openxmlformats.org/officeDocument/2006/relationships/tags" Target="../tags/tag78.xml"/><Relationship Id="rId2" Type="http://schemas.openxmlformats.org/officeDocument/2006/relationships/tags" Target="../tags/tag62.xml"/><Relationship Id="rId19" Type="http://schemas.openxmlformats.org/officeDocument/2006/relationships/tags" Target="../tags/tag77.xml"/><Relationship Id="rId18" Type="http://schemas.openxmlformats.org/officeDocument/2006/relationships/image" Target="../media/image217.png"/><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image" Target="../media/image216.png"/><Relationship Id="rId10" Type="http://schemas.openxmlformats.org/officeDocument/2006/relationships/tags" Target="../tags/tag70.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1.png"/><Relationship Id="rId1" Type="http://schemas.openxmlformats.org/officeDocument/2006/relationships/image" Target="../media/image2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2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2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2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2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E86BE19A-82AB-4C05-B274-B4C35A87C754}" type="datetime1">
              <a:rPr lang="zh-CN" altLang="en-US">
                <a:solidFill>
                  <a:srgbClr val="003399"/>
                </a:solidFill>
                <a:latin typeface="Times New Roman" panose="02020603050405020304" pitchFamily="18" charset="0"/>
              </a:rPr>
            </a:fld>
            <a:endParaRPr lang="en-US" altLang="zh-CN">
              <a:solidFill>
                <a:srgbClr val="003399"/>
              </a:solidFill>
              <a:latin typeface="Times New Roman" panose="02020603050405020304" pitchFamily="18" charset="0"/>
            </a:endParaRPr>
          </a:p>
        </p:txBody>
      </p:sp>
      <p:sp>
        <p:nvSpPr>
          <p:cNvPr id="6147" name="灯片编号占位符 5"/>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AEEF62-A8CE-4D5E-A623-73D3D2A7063F}" type="slidenum">
              <a:rPr lang="en-US" altLang="zh-CN">
                <a:solidFill>
                  <a:srgbClr val="898989"/>
                </a:solidFill>
                <a:latin typeface="Times New Roman" panose="02020603050405020304" pitchFamily="18" charset="0"/>
              </a:rPr>
            </a:fld>
            <a:endParaRPr lang="en-US" altLang="zh-CN">
              <a:solidFill>
                <a:srgbClr val="898989"/>
              </a:solidFill>
              <a:latin typeface="Times New Roman" panose="02020603050405020304" pitchFamily="18" charset="0"/>
            </a:endParaRPr>
          </a:p>
        </p:txBody>
      </p:sp>
      <p:sp>
        <p:nvSpPr>
          <p:cNvPr id="6148" name="Text Box 2"/>
          <p:cNvSpPr txBox="1"/>
          <p:nvPr/>
        </p:nvSpPr>
        <p:spPr bwMode="auto">
          <a:xfrm>
            <a:off x="3467894" y="1795693"/>
            <a:ext cx="5183187"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6000" b="1" dirty="0">
                <a:solidFill>
                  <a:srgbClr val="3333FF"/>
                </a:solidFill>
                <a:ea typeface="楷体_GB2312" pitchFamily="49" charset="-122"/>
              </a:rPr>
              <a:t>人工智能</a:t>
            </a:r>
            <a:endParaRPr lang="zh-CN" altLang="en-US" sz="6000" b="1" dirty="0">
              <a:solidFill>
                <a:srgbClr val="3333FF"/>
              </a:solidFill>
              <a:ea typeface="楷体_GB2312" pitchFamily="49" charset="-122"/>
            </a:endParaRPr>
          </a:p>
        </p:txBody>
      </p:sp>
      <p:sp>
        <p:nvSpPr>
          <p:cNvPr id="6149" name="Rectangle 3"/>
          <p:cNvSpPr/>
          <p:nvPr/>
        </p:nvSpPr>
        <p:spPr bwMode="auto">
          <a:xfrm>
            <a:off x="3071813" y="3573464"/>
            <a:ext cx="59753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哈尔滨工业大学</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  袁永峰</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zh-CN" altLang="en-US" sz="2800" dirty="0">
                <a:solidFill>
                  <a:srgbClr val="000000"/>
                </a:solidFill>
                <a:latin typeface="隶书" panose="02010509060101010101" pitchFamily="49" charset="-122"/>
                <a:ea typeface="隶书" panose="02010509060101010101" pitchFamily="49" charset="-122"/>
              </a:rPr>
              <a:t>感知计算研究中心 </a:t>
            </a:r>
            <a:r>
              <a:rPr lang="zh-CN" altLang="en-US" sz="2800" dirty="0">
                <a:solidFill>
                  <a:srgbClr val="000000"/>
                </a:solidFill>
                <a:latin typeface="隶书" panose="02010509060101010101" pitchFamily="49" charset="-122"/>
                <a:ea typeface="隶书" panose="02010509060101010101" pitchFamily="49" charset="-122"/>
                <a:hlinkClick r:id="rId1"/>
              </a:rPr>
              <a:t>综合楼</a:t>
            </a:r>
            <a:r>
              <a:rPr lang="en-US" altLang="zh-CN" sz="2800" dirty="0">
                <a:solidFill>
                  <a:srgbClr val="000000"/>
                </a:solidFill>
                <a:latin typeface="隶书" panose="02010509060101010101" pitchFamily="49" charset="-122"/>
                <a:ea typeface="隶书" panose="02010509060101010101" pitchFamily="49" charset="-122"/>
                <a:hlinkClick r:id="rId1"/>
              </a:rPr>
              <a:t>810</a:t>
            </a:r>
            <a:r>
              <a:rPr lang="zh-CN" altLang="en-US" sz="2800" dirty="0">
                <a:solidFill>
                  <a:srgbClr val="000000"/>
                </a:solidFill>
                <a:latin typeface="隶书" panose="02010509060101010101" pitchFamily="49" charset="-122"/>
                <a:ea typeface="隶书" panose="02010509060101010101" pitchFamily="49" charset="-122"/>
              </a:rPr>
              <a:t>室</a:t>
            </a:r>
            <a:r>
              <a:rPr lang="en-US" altLang="zh-CN" sz="2800" b="1" dirty="0">
                <a:solidFill>
                  <a:srgbClr val="000000"/>
                </a:solidFill>
                <a:latin typeface="隶书" panose="02010509060101010101" pitchFamily="49" charset="-122"/>
                <a:ea typeface="隶书" panose="02010509060101010101" pitchFamily="49" charset="-122"/>
              </a:rPr>
              <a:t>yongfeng.yuan</a:t>
            </a:r>
            <a:r>
              <a:rPr lang="en-US" altLang="zh-CN" sz="2800" b="1" dirty="0">
                <a:solidFill>
                  <a:srgbClr val="000000"/>
                </a:solidFill>
                <a:latin typeface="隶书" panose="02010509060101010101" pitchFamily="49" charset="-122"/>
                <a:ea typeface="隶书" panose="02010509060101010101" pitchFamily="49" charset="-122"/>
                <a:hlinkClick r:id="rId1"/>
              </a:rPr>
              <a:t>@hit.edu.cn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advTm="26199"/>
    </mc:Choice>
    <mc:Fallback>
      <p:transition spd="slow" advTm="261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0978" name="Rectangle 2"/>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endParaRPr lang="zh-CN" altLang="en-US" sz="2800">
              <a:solidFill>
                <a:schemeClr val="accent1"/>
              </a:solidFill>
              <a:latin typeface="楷体_GB2312" pitchFamily="49" charset="-122"/>
              <a:ea typeface="楷体_GB2312" pitchFamily="49" charset="-122"/>
              <a:cs typeface="Arial" panose="020B0604020202020204" pitchFamily="34" charset="0"/>
            </a:endParaRPr>
          </a:p>
        </p:txBody>
      </p:sp>
      <p:sp>
        <p:nvSpPr>
          <p:cNvPr id="510979" name="Rectangle 3"/>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endParaRPr lang="zh-CN" altLang="en-US" b="1">
              <a:latin typeface="楷体_GB2312" pitchFamily="49" charset="-122"/>
              <a:ea typeface="楷体_GB2312" pitchFamily="49" charset="-122"/>
              <a:cs typeface="Arial" panose="020B0604020202020204" pitchFamily="34" charset="0"/>
            </a:endParaRP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endParaRPr lang="zh-CN" altLang="en-US" b="1">
              <a:latin typeface="楷体_GB2312" pitchFamily="49" charset="-122"/>
              <a:ea typeface="楷体_GB2312" pitchFamily="49" charset="-122"/>
              <a:cs typeface="Arial" panose="020B0604020202020204" pitchFamily="34" charset="0"/>
            </a:endParaRPr>
          </a:p>
        </p:txBody>
      </p:sp>
      <p:grpSp>
        <p:nvGrpSpPr>
          <p:cNvPr id="510995" name="Group 19"/>
          <p:cNvGrpSpPr/>
          <p:nvPr/>
        </p:nvGrpSpPr>
        <p:grpSpPr bwMode="auto">
          <a:xfrm>
            <a:off x="1992313" y="3213101"/>
            <a:ext cx="8266112" cy="2855913"/>
            <a:chOff x="385" y="1888"/>
            <a:chExt cx="5207" cy="1799"/>
          </a:xfrm>
        </p:grpSpPr>
        <p:sp>
          <p:nvSpPr>
            <p:cNvPr id="510980" name="Text Box 4"/>
            <p:cNvSpPr txBox="1"/>
            <p:nvPr/>
          </p:nvSpPr>
          <p:spPr bwMode="auto">
            <a:xfrm>
              <a:off x="2562" y="1888"/>
              <a:ext cx="1025" cy="330"/>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1" name="Text Box 5"/>
            <p:cNvSpPr txBox="1"/>
            <p:nvPr/>
          </p:nvSpPr>
          <p:spPr bwMode="auto">
            <a:xfrm>
              <a:off x="385" y="3067"/>
              <a:ext cx="1034" cy="614"/>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完全</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2" name="Text Box 6"/>
            <p:cNvSpPr txBox="1"/>
            <p:nvPr/>
          </p:nvSpPr>
          <p:spPr bwMode="auto">
            <a:xfrm>
              <a:off x="1610" y="3067"/>
              <a:ext cx="1040" cy="620"/>
            </a:xfrm>
            <a:prstGeom prst="rect">
              <a:avLst/>
            </a:prstGeom>
            <a:solidFill>
              <a:srgbClr val="FFFF99"/>
            </a:solidFill>
            <a:ln w="381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不完全</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3" name="Text Box 7"/>
            <p:cNvSpPr txBox="1"/>
            <p:nvPr/>
          </p:nvSpPr>
          <p:spPr bwMode="auto">
            <a:xfrm>
              <a:off x="3379" y="3067"/>
              <a:ext cx="1040" cy="620"/>
            </a:xfrm>
            <a:prstGeom prst="rect">
              <a:avLst/>
            </a:prstGeom>
            <a:solidFill>
              <a:srgbClr val="FFFF99"/>
            </a:solidFill>
            <a:ln w="381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枚举</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4" name="Text Box 8"/>
            <p:cNvSpPr txBox="1"/>
            <p:nvPr/>
          </p:nvSpPr>
          <p:spPr bwMode="auto">
            <a:xfrm>
              <a:off x="4558" y="3067"/>
              <a:ext cx="1034" cy="614"/>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类比</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p:nvPr/>
          </p:nvSpPr>
          <p:spPr bwMode="auto">
            <a:xfrm flipV="1">
              <a:off x="1429" y="2614"/>
              <a:ext cx="0" cy="272"/>
            </a:xfrm>
            <a:prstGeom prst="line">
              <a:avLst/>
            </a:prstGeom>
            <a:noFill/>
            <a:ln w="38100">
              <a:solidFill>
                <a:srgbClr val="FF66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0" name="Line 14"/>
            <p:cNvSpPr/>
            <p:nvPr/>
          </p:nvSpPr>
          <p:spPr bwMode="auto">
            <a:xfrm>
              <a:off x="1429" y="2614"/>
              <a:ext cx="3039"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1" name="Line 15"/>
            <p:cNvSpPr/>
            <p:nvPr/>
          </p:nvSpPr>
          <p:spPr bwMode="auto">
            <a:xfrm>
              <a:off x="4468" y="2614"/>
              <a:ext cx="0" cy="272"/>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2" name="Line 16"/>
            <p:cNvSpPr/>
            <p:nvPr/>
          </p:nvSpPr>
          <p:spPr bwMode="auto">
            <a:xfrm>
              <a:off x="3061" y="2205"/>
              <a:ext cx="0" cy="409"/>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3" name="Text Box 17"/>
            <p:cNvSpPr txBox="1"/>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特殊事例考察范围</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94" name="Text Box 18"/>
            <p:cNvSpPr txBox="1"/>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推理使用方法</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pic>
        <p:nvPicPr>
          <p:cNvPr id="5" name="图片 4"/>
          <p:cNvPicPr>
            <a:picLocks noChangeAspect="1"/>
          </p:cNvPicPr>
          <p:nvPr/>
        </p:nvPicPr>
        <p:blipFill rotWithShape="1">
          <a:blip r:embed="rId1"/>
          <a:srcRect t="1714"/>
          <a:stretch>
            <a:fillRect/>
          </a:stretch>
        </p:blipFill>
        <p:spPr>
          <a:xfrm>
            <a:off x="1760421" y="1430676"/>
            <a:ext cx="8179991" cy="5290799"/>
          </a:xfrm>
          <a:prstGeom prst="rect">
            <a:avLst/>
          </a:prstGeom>
        </p:spPr>
      </p:pic>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归结策略是指在归结演绎推理过程的每一步如何选择进行归结的子句对， 以尽快得到空子句的策略。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不同的归结策略影响归结过程、归结推理效率和完备性。</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pic>
        <p:nvPicPr>
          <p:cNvPr id="3" name="图片 2"/>
          <p:cNvPicPr>
            <a:picLocks noChangeAspect="1"/>
          </p:cNvPicPr>
          <p:nvPr/>
        </p:nvPicPr>
        <p:blipFill>
          <a:blip r:embed="rId1"/>
          <a:stretch>
            <a:fillRect/>
          </a:stretch>
        </p:blipFill>
        <p:spPr>
          <a:xfrm>
            <a:off x="2767013" y="2764256"/>
            <a:ext cx="6200008" cy="4000291"/>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，广度优先策略的归结过程可描述如下：</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如此继续，知道得出空子句或不能再继续归结为止。</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itchFamily="49" charset="-122"/>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设有如下子句集：</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itchFamily="49" charset="-122"/>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广度优先策略是一种穷尽法，其归结效率较低，当问题比较复杂时，还可能会出现组合爆炸。</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广度优先策略是完备的，并当问题有解时，它一定能找到最短归结路径。</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归结过程在寻找可归结子句时，子句集中的子句越多，需要付出的代价就会越大。如果在归结时能把子句集中无用的子句删除掉，这就会缩小搜索范围，减少比较次数，从而提高归结效率。</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仿宋_GB2312" pitchFamily="49" charset="-122"/>
                <a:ea typeface="等线" panose="02010600030101010101" charset="-122"/>
                <a:cs typeface="+mn-cs"/>
              </a:rPr>
              <a:t>纯文字删除法</a:t>
            </a:r>
            <a:endParaRPr kumimoji="0" lang="zh-CN" altLang="en-US" sz="2400" b="0" i="0" u="none" strike="noStrike" kern="1200" cap="none" spc="0" normalizeH="0" baseline="0" noProof="0" dirty="0">
              <a:ln>
                <a:noFill/>
              </a:ln>
              <a:solidFill>
                <a:srgbClr val="CC0000"/>
              </a:solidFill>
              <a:effectLst/>
              <a:uLnTx/>
              <a:uFillTx/>
              <a:latin typeface="仿宋_GB2312" pitchFamily="49" charset="-122"/>
              <a:ea typeface="等线" panose="02010600030101010101"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，则称该文字为纯文字。</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    对子句集而言，删除包含纯文字的子句，是不影响其不可满足性的。例如，对子句集</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endParaRPr>
          </a:p>
          <a:p>
            <a:pPr marL="0" marR="742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endParaRPr>
          </a:p>
          <a:p>
            <a:pPr marL="0" marR="152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如果一个子句中包含有互补的文字对，则称其为重言式。如</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717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P(x)∨﹁P(x), P(x)∨Q(x)∨﹁P(x)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重言式是真值为真的子句。对一个子句集来说，不管是增加还是删除一个真值为真的子句，都不会影响该子句集的不可满足性。因此，可删去。</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u/y}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对子句集来说，把其中包孕的子句删去后，不会影响该子句集的不可满足 性。因此，可从子句集中删除</a:t>
            </a:r>
            <a:r>
              <a:rPr lang="zh-CN" altLang="en-US" sz="2400" dirty="0">
                <a:solidFill>
                  <a:srgbClr val="0000CC"/>
                </a:solidFill>
                <a:latin typeface="Times New Roman" panose="02020603050405020304" pitchFamily="18" charset="0"/>
                <a:ea typeface="等线" panose="02010600030101010101" charset="-122"/>
              </a:rPr>
              <a:t>那</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年提出的一种归结策略。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要求每一次参加归结的两个亲本子句中，至少应该有一个是由目标公式的否定所得到的子句或它们的后裔。</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，即当子句集为不可满足时，则由支持集策略一定能够归结出一个空子句。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也可以把支持集策略看成是在宽度优先策略中引入了某种限制条件，这种限制条件代表一种启发信息，因而有较高的效率</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要求每次参加归结的两个亲本子句中，至少应该有一个是初始子句集中的子句。所谓初始子句集是指开始归结时所使用的子句集。</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。如：</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50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442368" y="2368064"/>
            <a:ext cx="8579413" cy="2947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67" name="Rectangle 59"/>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505">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5280">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p:nvPr>
            <p:ph type="title"/>
          </p:nvPr>
        </p:nvSpPr>
        <p:spPr>
          <a:xfrm>
            <a:off x="1484056" y="532615"/>
            <a:ext cx="8229600" cy="649288"/>
          </a:xfrm>
        </p:spPr>
        <p:txBody>
          <a:bodyPr/>
          <a:lstStyle/>
          <a:p>
            <a:pPr marR="90170" lvl="0">
              <a:lnSpc>
                <a:spcPct val="100000"/>
              </a:lnSpc>
              <a:spcBef>
                <a:spcPts val="0"/>
              </a:spcBef>
            </a:pPr>
            <a:r>
              <a:rPr lang="zh-CN" altLang="en-US" sz="2800" dirty="0">
                <a:solidFill>
                  <a:srgbClr val="A4001F"/>
                </a:solidFill>
                <a:latin typeface="等线" panose="02010600030101010101" charset="-122"/>
                <a:ea typeface="楷体_GB2312" pitchFamily="49" charset="-122"/>
                <a:cs typeface="+mn-cs"/>
              </a:rPr>
              <a:t>推理的分类</a:t>
            </a:r>
            <a:endParaRPr lang="zh-CN" altLang="en-US" sz="2800" dirty="0">
              <a:solidFill>
                <a:srgbClr val="A4001F"/>
              </a:solidFill>
              <a:latin typeface="等线" panose="02010600030101010101" charset="-122"/>
              <a:ea typeface="楷体_GB2312" pitchFamily="49" charset="-122"/>
              <a:cs typeface="+mn-cs"/>
            </a:endParaRPr>
          </a:p>
        </p:txBody>
      </p:sp>
      <p:sp>
        <p:nvSpPr>
          <p:cNvPr id="171075" name="Rectangle 67"/>
          <p:cNvSpPr/>
          <p:nvPr/>
        </p:nvSpPr>
        <p:spPr bwMode="auto">
          <a:xfrm>
            <a:off x="1743743" y="1351950"/>
            <a:ext cx="936855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的过程。</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184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这种策略与线性输入策略有点相似，但是，放宽了对子句的限制。</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每次参加归结的两个亲本子句，只要满足以下两个条件中的任意一个就可进行归结：</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两个亲本子句中至少有一个是初始子句集中的子句。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如果两个亲本子句都不是初始子句集中的子句，则一个子句应该是另一个子句的先辈子句。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与别的子句归结后得到的归结式。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仿宋_GB2312" pitchFamily="49" charset="-122"/>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a:p>
            <a:pPr marL="0" marR="889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77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88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3000221" y="3192880"/>
            <a:ext cx="5153179" cy="352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如果一个子句只包含一个文字，则称此子句为单文字子句。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要求每次参加归结的两个亲本子句中至少有一个子句是单文字子句。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仿宋_GB2312" pitchFamily="49" charset="-122"/>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，即当子句集为不可满足时，用这种策略不一定能归结出空子句。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651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3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9A0031"/>
                </a:solidFill>
                <a:effectLst/>
                <a:uLnTx/>
                <a:uFillTx/>
                <a:latin typeface="等线" panose="02010600030101010101" charset="-122"/>
                <a:ea typeface="仿宋_GB2312" pitchFamily="49" charset="-122"/>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54000" y="126946"/>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例</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 </a:t>
            </a:r>
            <a:r>
              <a:rPr lang="zh-CN" altLang="en-US" sz="2600" dirty="0">
                <a:solidFill>
                  <a:srgbClr val="000000"/>
                </a:solidFill>
                <a:latin typeface="微软雅黑" panose="020B0503020204020204" charset="-122"/>
                <a:ea typeface="微软雅黑" panose="020B0503020204020204" charset="-122"/>
              </a:rPr>
              <a:t>同学们课堂学习人工智能是一种（）方式。最终参加期末考试是一种（）方式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rotWithShape="1">
          <a:blip r:embed="rId6"/>
          <a:srcRect l="-3168" b="53859"/>
          <a:stretch>
            <a:fillRect/>
          </a:stretch>
        </p:blipFill>
        <p:spPr>
          <a:xfrm>
            <a:off x="852472" y="1940909"/>
            <a:ext cx="540912" cy="1429000"/>
          </a:xfrm>
          <a:prstGeom prst="rect">
            <a:avLst/>
          </a:prstGeom>
        </p:spPr>
      </p:pic>
      <p:sp>
        <p:nvSpPr>
          <p:cNvPr id="2" name="矩形 1"/>
          <p:cNvSpPr/>
          <p:nvPr/>
        </p:nvSpPr>
        <p:spPr>
          <a:xfrm>
            <a:off x="2162255" y="1940909"/>
            <a:ext cx="3185487" cy="892552"/>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归纳推理，演绎推理</a:t>
            </a:r>
            <a:endParaRPr lang="zh-CN" altLang="en-US" sz="2600" dirty="0">
              <a:solidFill>
                <a:srgbClr val="000000"/>
              </a:solidFill>
              <a:latin typeface="微软雅黑" panose="020B0503020204020204" charset="-122"/>
              <a:ea typeface="微软雅黑" panose="020B0503020204020204" charset="-122"/>
            </a:endParaRPr>
          </a:p>
          <a:p>
            <a:endParaRPr lang="zh-CN" altLang="en-US" sz="2600" dirty="0">
              <a:solidFill>
                <a:srgbClr val="000000"/>
              </a:solidFill>
              <a:latin typeface="微软雅黑" panose="020B0503020204020204" charset="-122"/>
              <a:ea typeface="微软雅黑" panose="020B0503020204020204" charset="-122"/>
            </a:endParaRPr>
          </a:p>
        </p:txBody>
      </p:sp>
      <p:sp>
        <p:nvSpPr>
          <p:cNvPr id="25" name="矩形 24"/>
          <p:cNvSpPr/>
          <p:nvPr/>
        </p:nvSpPr>
        <p:spPr>
          <a:xfrm>
            <a:off x="2162255" y="2804492"/>
            <a:ext cx="3185487"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演绎推理，归纳推理</a:t>
            </a:r>
            <a:endParaRPr lang="zh-CN" altLang="en-US" sz="2600" dirty="0">
              <a:solidFill>
                <a:srgbClr val="000000"/>
              </a:solidFill>
              <a:latin typeface="微软雅黑" panose="020B0503020204020204" charset="-122"/>
              <a:ea typeface="微软雅黑" panose="020B0503020204020204" charset="-122"/>
            </a:endParaRPr>
          </a:p>
        </p:txBody>
      </p:sp>
      <p:sp>
        <p:nvSpPr>
          <p:cNvPr id="21" name="文本框 20"/>
          <p:cNvSpPr txBox="1"/>
          <p:nvPr>
            <p:custDataLst>
              <p:tags r:id="rId7"/>
            </p:custDataLst>
          </p:nvPr>
        </p:nvSpPr>
        <p:spPr>
          <a:xfrm>
            <a:off x="178638" y="3831356"/>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例</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 </a:t>
            </a:r>
            <a:r>
              <a:rPr lang="zh-CN" altLang="en-US" sz="2600" dirty="0">
                <a:solidFill>
                  <a:srgbClr val="000000"/>
                </a:solidFill>
                <a:latin typeface="微软雅黑" panose="020B0503020204020204" charset="-122"/>
                <a:ea typeface="微软雅黑" panose="020B0503020204020204" charset="-122"/>
              </a:rPr>
              <a:t>在生命系统建模过程中，需要用到不同的方法。以心脏系统为例，把心肌细胞看成是</a:t>
            </a:r>
            <a:r>
              <a:rPr lang="en-US" altLang="zh-CN" sz="2600" dirty="0">
                <a:solidFill>
                  <a:srgbClr val="000000"/>
                </a:solidFill>
                <a:latin typeface="微软雅黑" panose="020B0503020204020204" charset="-122"/>
                <a:ea typeface="微软雅黑" panose="020B0503020204020204" charset="-122"/>
              </a:rPr>
              <a:t>RC</a:t>
            </a:r>
            <a:r>
              <a:rPr lang="zh-CN" altLang="en-US" sz="2600" dirty="0">
                <a:solidFill>
                  <a:srgbClr val="000000"/>
                </a:solidFill>
                <a:latin typeface="微软雅黑" panose="020B0503020204020204" charset="-122"/>
                <a:ea typeface="微软雅黑" panose="020B0503020204020204" charset="-122"/>
              </a:rPr>
              <a:t>电路来仿真细胞产生电信号的过程是一种（）方式。在上述过程中，需要计算每一种细胞膜上的离子电流，利用生物学实验测得的数据拟合离子电流曲线的过程是一种（）方式。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2804" name="Rectangle 4"/>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endPar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endPar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endParaRPr>
          </a:p>
        </p:txBody>
      </p:sp>
      <p:sp>
        <p:nvSpPr>
          <p:cNvPr id="332815" name="Rectangle 15"/>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endParaRPr lang="zh-CN" altLang="en-US" sz="2800">
              <a:solidFill>
                <a:srgbClr val="009900"/>
              </a:solidFill>
              <a:latin typeface="楷体_GB2312" pitchFamily="49" charset="-122"/>
              <a:ea typeface="楷体_GB2312" pitchFamily="49" charset="-122"/>
              <a:cs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7924" name="Rectangle 4"/>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endPar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endPar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endPar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0" fontAlgn="auto" latinLnBrk="0" hangingPunct="0">
              <a:lnSpc>
                <a:spcPct val="120000"/>
              </a:lnSpc>
              <a:spcBef>
                <a:spcPct val="20000"/>
              </a:spcBef>
              <a:spcAft>
                <a:spcPts val="0"/>
              </a:spcAft>
              <a:buClr>
                <a:srgbClr val="5B9BD5"/>
              </a:buClr>
              <a:buSzTx/>
              <a:buFontTx/>
              <a:buNone/>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endPar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endParaRPr>
          </a:p>
        </p:txBody>
      </p:sp>
      <p:sp>
        <p:nvSpPr>
          <p:cNvPr id="337928" name="Rectangle 8"/>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endParaRPr lang="zh-CN" altLang="en-US" sz="3200">
              <a:solidFill>
                <a:srgbClr val="009900"/>
              </a:solidFill>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67" name="Rectangle 59"/>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505">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5280">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p:nvPr>
            <p:ph type="title"/>
          </p:nvPr>
        </p:nvSpPr>
        <p:spPr>
          <a:xfrm>
            <a:off x="569656" y="101543"/>
            <a:ext cx="8229600" cy="649288"/>
          </a:xfrm>
        </p:spPr>
        <p:txBody>
          <a:bodyPr/>
          <a:lstStyle/>
          <a:p>
            <a:pPr marR="9017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10600030101010101" charset="-122"/>
              <a:ea typeface="楷体_GB2312" pitchFamily="49" charset="-122"/>
              <a:cs typeface="+mn-cs"/>
            </a:endParaRPr>
          </a:p>
        </p:txBody>
      </p:sp>
      <p:sp>
        <p:nvSpPr>
          <p:cNvPr id="171075" name="Rectangle 67"/>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推理的控制策略</a:t>
            </a:r>
            <a:endPar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1460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推理过程不仅依赖于所用的推理方法，同时也依赖于推理的控制策略。</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控制策略的分类</a:t>
            </a:r>
            <a:endPar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推理策略</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用于确定推理的控制方向，可分为正向推理、逆向推理、混合推理及双向推理。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是指仅求一个解，还是求所有解或最优解等。</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是指对推理的深度、宽度、时间、空间等进行的限制。</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搜索策略</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9" name="Rectangle 7"/>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p:nvPr/>
        </p:nvSpPr>
        <p:spPr bwMode="auto">
          <a:xfrm>
            <a:off x="2859780" y="3397558"/>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7" name="Rectangle 5"/>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的一个映射，其中</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D}</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88578" y="552020"/>
            <a:ext cx="9889254" cy="649288"/>
          </a:xfrm>
        </p:spPr>
        <p:txBody>
          <a:bodyPr>
            <a:noAutofit/>
          </a:bodyPr>
          <a:lstStyle/>
          <a:p>
            <a:r>
              <a:rPr lang="zh-CN" altLang="en-US" sz="2400" dirty="0">
                <a:solidFill>
                  <a:srgbClr val="A4001F"/>
                </a:solidFill>
                <a:latin typeface="等线" panose="02010600030101010101" charset="-122"/>
                <a:ea typeface="楷体_GB2312" pitchFamily="49" charset="-122"/>
                <a:cs typeface="+mn-cs"/>
              </a:rPr>
              <a:t>例</a:t>
            </a:r>
            <a:r>
              <a:rPr lang="en-US" altLang="zh-CN" sz="2400" dirty="0">
                <a:solidFill>
                  <a:srgbClr val="A4001F"/>
                </a:solidFill>
                <a:latin typeface="等线" panose="02010600030101010101" charset="-122"/>
                <a:ea typeface="楷体_GB2312" pitchFamily="49" charset="-122"/>
                <a:cs typeface="+mn-cs"/>
              </a:rPr>
              <a:t>:</a:t>
            </a:r>
            <a:r>
              <a:rPr lang="zh-CN" altLang="en-US" sz="2400" dirty="0">
                <a:latin typeface="等线" panose="02010600030101010101" charset="-122"/>
                <a:ea typeface="楷体_GB2312" pitchFamily="49" charset="-122"/>
                <a:cs typeface="+mn-cs"/>
              </a:rPr>
              <a:t>设个体域</a:t>
            </a:r>
            <a:r>
              <a:rPr lang="en-US" altLang="zh-CN" sz="2400" dirty="0">
                <a:latin typeface="等线" panose="02010600030101010101" charset="-122"/>
                <a:ea typeface="楷体_GB2312" pitchFamily="49" charset="-122"/>
                <a:cs typeface="+mn-cs"/>
              </a:rPr>
              <a:t>D = {1, 2}</a:t>
            </a:r>
            <a:r>
              <a:rPr lang="zh-CN" altLang="en-US" sz="2400" dirty="0">
                <a:latin typeface="等线" panose="02010600030101010101" charset="-122"/>
                <a:ea typeface="楷体_GB2312" pitchFamily="49" charset="-122"/>
                <a:cs typeface="+mn-cs"/>
              </a:rPr>
              <a:t>，求公式</a:t>
            </a:r>
            <a:r>
              <a:rPr lang="en-US" altLang="zh-CN" sz="2400" dirty="0">
                <a:latin typeface="等线" panose="02010600030101010101" charset="-122"/>
                <a:ea typeface="楷体_GB2312" pitchFamily="49" charset="-122"/>
                <a:cs typeface="+mn-cs"/>
              </a:rPr>
              <a:t>A = (∀x)(∃y)P(x, y) </a:t>
            </a:r>
            <a:r>
              <a:rPr lang="zh-CN" altLang="en-US" sz="2400" dirty="0">
                <a:latin typeface="等线" panose="02010600030101010101" charset="-122"/>
                <a:ea typeface="楷体_GB2312" pitchFamily="49" charset="-122"/>
                <a:cs typeface="+mn-cs"/>
              </a:rPr>
              <a:t>在</a:t>
            </a:r>
            <a:r>
              <a:rPr lang="en-US" altLang="zh-CN" sz="2400" dirty="0">
                <a:latin typeface="等线" panose="02010600030101010101" charset="-122"/>
                <a:ea typeface="楷体_GB2312" pitchFamily="49" charset="-122"/>
                <a:cs typeface="+mn-cs"/>
              </a:rPr>
              <a:t>D</a:t>
            </a:r>
            <a:r>
              <a:rPr lang="zh-CN" altLang="en-US" sz="2400" dirty="0">
                <a:latin typeface="等线" panose="02010600030101010101" charset="-122"/>
                <a:ea typeface="楷体_GB2312" pitchFamily="49" charset="-122"/>
                <a:cs typeface="+mn-cs"/>
              </a:rPr>
              <a:t>上的一个解释，并指出在该解释下公式</a:t>
            </a:r>
            <a:r>
              <a:rPr lang="en-US" altLang="zh-CN" sz="2400" dirty="0">
                <a:latin typeface="等线" panose="02010600030101010101" charset="-122"/>
                <a:ea typeface="楷体_GB2312" pitchFamily="49" charset="-122"/>
                <a:cs typeface="+mn-cs"/>
              </a:rPr>
              <a:t>A</a:t>
            </a:r>
            <a:r>
              <a:rPr lang="zh-CN" altLang="en-US" sz="2400" dirty="0">
                <a:latin typeface="等线" panose="02010600030101010101" charset="-122"/>
                <a:ea typeface="楷体_GB2312" pitchFamily="49" charset="-122"/>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没有包含个体常量和函数，因此可以直接为谓词指派真值，设有</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886997" y="2870250"/>
            <a:ext cx="6477000"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88578" y="552020"/>
            <a:ext cx="9889254" cy="649288"/>
          </a:xfrm>
        </p:spPr>
        <p:txBody>
          <a:bodyPr>
            <a:noAutofit/>
          </a:bodyPr>
          <a:lstStyle/>
          <a:p>
            <a:r>
              <a:rPr lang="zh-CN" altLang="en-US" sz="2400" dirty="0">
                <a:solidFill>
                  <a:srgbClr val="A4001F"/>
                </a:solidFill>
                <a:latin typeface="等线" panose="02010600030101010101" charset="-122"/>
                <a:ea typeface="楷体_GB2312" pitchFamily="49" charset="-122"/>
                <a:cs typeface="+mn-cs"/>
              </a:rPr>
              <a:t>例</a:t>
            </a:r>
            <a:r>
              <a:rPr lang="en-US" altLang="zh-CN" sz="2400" dirty="0">
                <a:solidFill>
                  <a:srgbClr val="A4001F"/>
                </a:solidFill>
                <a:latin typeface="等线" panose="02010600030101010101" charset="-122"/>
                <a:ea typeface="楷体_GB2312" pitchFamily="49" charset="-122"/>
                <a:cs typeface="+mn-cs"/>
              </a:rPr>
              <a:t>:</a:t>
            </a:r>
            <a:r>
              <a:rPr lang="zh-CN" altLang="en-US" sz="2400" dirty="0">
                <a:latin typeface="等线" panose="02010600030101010101" charset="-122"/>
                <a:ea typeface="楷体_GB2312" pitchFamily="49" charset="-122"/>
                <a:cs typeface="+mn-cs"/>
              </a:rPr>
              <a:t>设个体域</a:t>
            </a:r>
            <a:r>
              <a:rPr lang="en-US" altLang="zh-CN" sz="2400" dirty="0">
                <a:latin typeface="等线" panose="02010600030101010101" charset="-122"/>
                <a:ea typeface="楷体_GB2312" pitchFamily="49" charset="-122"/>
                <a:cs typeface="+mn-cs"/>
              </a:rPr>
              <a:t>D = {1, 2}</a:t>
            </a:r>
            <a:r>
              <a:rPr lang="zh-CN" altLang="en-US" sz="2400" dirty="0">
                <a:latin typeface="等线" panose="02010600030101010101" charset="-122"/>
                <a:ea typeface="楷体_GB2312" pitchFamily="49" charset="-122"/>
                <a:cs typeface="+mn-cs"/>
              </a:rPr>
              <a:t>，求公式</a:t>
            </a:r>
            <a:r>
              <a:rPr lang="en-US" altLang="zh-CN" sz="2400" dirty="0">
                <a:latin typeface="等线" panose="02010600030101010101" charset="-122"/>
                <a:ea typeface="楷体_GB2312" pitchFamily="49" charset="-122"/>
                <a:cs typeface="+mn-cs"/>
              </a:rPr>
              <a:t>B =(∀x)P(f (x), a)</a:t>
            </a:r>
            <a:r>
              <a:rPr lang="zh-CN" altLang="en-US" sz="2400" dirty="0">
                <a:latin typeface="等线" panose="02010600030101010101" charset="-122"/>
                <a:ea typeface="楷体_GB2312" pitchFamily="49" charset="-122"/>
                <a:cs typeface="+mn-cs"/>
              </a:rPr>
              <a:t>在</a:t>
            </a:r>
            <a:r>
              <a:rPr lang="en-US" altLang="zh-CN" sz="2400" dirty="0">
                <a:latin typeface="等线" panose="02010600030101010101" charset="-122"/>
                <a:ea typeface="楷体_GB2312" pitchFamily="49" charset="-122"/>
                <a:cs typeface="+mn-cs"/>
              </a:rPr>
              <a:t>D</a:t>
            </a:r>
            <a:r>
              <a:rPr lang="zh-CN" altLang="en-US" sz="2400" dirty="0">
                <a:latin typeface="等线" panose="02010600030101010101" charset="-122"/>
                <a:ea typeface="楷体_GB2312" pitchFamily="49" charset="-122"/>
                <a:cs typeface="+mn-cs"/>
              </a:rPr>
              <a:t>上的一个解释，并</a:t>
            </a:r>
            <a:br>
              <a:rPr lang="zh-CN" altLang="en-US" sz="2400" dirty="0">
                <a:latin typeface="等线" panose="02010600030101010101" charset="-122"/>
                <a:ea typeface="楷体_GB2312" pitchFamily="49" charset="-122"/>
                <a:cs typeface="+mn-cs"/>
              </a:rPr>
            </a:br>
            <a:r>
              <a:rPr lang="zh-CN" altLang="en-US" sz="2400" dirty="0">
                <a:latin typeface="等线" panose="02010600030101010101" charset="-122"/>
                <a:ea typeface="楷体_GB2312" pitchFamily="49" charset="-122"/>
                <a:cs typeface="+mn-cs"/>
              </a:rPr>
              <a:t>指出在该解释下公式</a:t>
            </a:r>
            <a:r>
              <a:rPr lang="en-US" altLang="zh-CN" sz="2400" dirty="0">
                <a:latin typeface="等线" panose="02010600030101010101" charset="-122"/>
                <a:ea typeface="楷体_GB2312" pitchFamily="49" charset="-122"/>
                <a:cs typeface="+mn-cs"/>
              </a:rPr>
              <a:t>B</a:t>
            </a:r>
            <a:r>
              <a:rPr lang="zh-CN" altLang="en-US" sz="2400" dirty="0">
                <a:latin typeface="等线" panose="02010600030101010101" charset="-122"/>
                <a:ea typeface="楷体_GB2312" pitchFamily="49" charset="-122"/>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的真值指派为：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4507016" y="2233767"/>
            <a:ext cx="2336236" cy="1164386"/>
          </a:xfrm>
          <a:prstGeom prst="rect">
            <a:avLst/>
          </a:prstGeom>
        </p:spPr>
      </p:pic>
      <p:pic>
        <p:nvPicPr>
          <p:cNvPr id="5" name="图片 4"/>
          <p:cNvPicPr>
            <a:picLocks noChangeAspect="1"/>
          </p:cNvPicPr>
          <p:nvPr/>
        </p:nvPicPr>
        <p:blipFill>
          <a:blip r:embed="rId2"/>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66946" name="Text Box 2"/>
          <p:cNvSpPr txBox="1"/>
          <p:nvPr/>
        </p:nvSpPr>
        <p:spPr bwMode="auto">
          <a:xfrm>
            <a:off x="1303361" y="2492376"/>
            <a:ext cx="10242645"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章    确定</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不确定性推理</a:t>
            </a:r>
            <a:endPar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458845" y="183023"/>
              <a:ext cx="112989" cy="215322"/>
            </p14:xfrm>
          </p:contentPart>
        </mc:Choice>
        <mc:Fallback xmlns="">
          <p:pic>
            <p:nvPicPr>
              <p:cNvPr id="2" name="墨迹 1"/>
            </p:nvPicPr>
            <p:blipFill>
              <a:blip r:embed="rId2"/>
            </p:blipFill>
            <p:spPr>
              <a:xfrm>
                <a:off x="2458845" y="183023"/>
                <a:ext cx="112989" cy="21532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2442704" y="347206"/>
              <a:ext cx="188314" cy="94203"/>
            </p14:xfrm>
          </p:contentPart>
        </mc:Choice>
        <mc:Fallback xmlns="">
          <p:pic>
            <p:nvPicPr>
              <p:cNvPr id="4" name="墨迹 3"/>
            </p:nvPicPr>
            <p:blipFill>
              <a:blip r:embed="rId4"/>
            </p:blipFill>
            <p:spPr>
              <a:xfrm>
                <a:off x="2442704" y="347206"/>
                <a:ext cx="188314" cy="9420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483057" y="317599"/>
              <a:ext cx="45733" cy="199173"/>
            </p14:xfrm>
          </p:contentPart>
        </mc:Choice>
        <mc:Fallback xmlns="">
          <p:pic>
            <p:nvPicPr>
              <p:cNvPr id="5" name="墨迹 4"/>
            </p:nvPicPr>
            <p:blipFill>
              <a:blip r:embed="rId6"/>
            </p:blipFill>
            <p:spPr>
              <a:xfrm>
                <a:off x="2483057" y="317599"/>
                <a:ext cx="45733" cy="19917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2507269" y="468324"/>
              <a:ext cx="156032" cy="37682"/>
            </p14:xfrm>
          </p:contentPart>
        </mc:Choice>
        <mc:Fallback xmlns="">
          <p:pic>
            <p:nvPicPr>
              <p:cNvPr id="6" name="墨迹 5"/>
            </p:nvPicPr>
            <p:blipFill>
              <a:blip r:embed="rId8"/>
            </p:blipFill>
            <p:spPr>
              <a:xfrm>
                <a:off x="2507269" y="468324"/>
                <a:ext cx="156032" cy="3768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631018" y="301450"/>
              <a:ext cx="5381" cy="131885"/>
            </p14:xfrm>
          </p:contentPart>
        </mc:Choice>
        <mc:Fallback xmlns="">
          <p:pic>
            <p:nvPicPr>
              <p:cNvPr id="7" name="墨迹 6"/>
            </p:nvPicPr>
            <p:blipFill>
              <a:blip r:embed="rId10"/>
            </p:blipFill>
            <p:spPr>
              <a:xfrm>
                <a:off x="2631018" y="301450"/>
                <a:ext cx="5381" cy="1318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2636399" y="285301"/>
              <a:ext cx="96847" cy="177640"/>
            </p14:xfrm>
          </p:contentPart>
        </mc:Choice>
        <mc:Fallback xmlns="">
          <p:pic>
            <p:nvPicPr>
              <p:cNvPr id="8" name="墨迹 7"/>
            </p:nvPicPr>
            <p:blipFill>
              <a:blip r:embed="rId12"/>
            </p:blipFill>
            <p:spPr>
              <a:xfrm>
                <a:off x="2636399" y="285301"/>
                <a:ext cx="96847" cy="1776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2822023" y="236854"/>
              <a:ext cx="13451" cy="360"/>
            </p14:xfrm>
          </p:contentPart>
        </mc:Choice>
        <mc:Fallback xmlns="">
          <p:pic>
            <p:nvPicPr>
              <p:cNvPr id="9" name="墨迹 8"/>
            </p:nvPicPr>
            <p:blipFill>
              <a:blip r:embed="rId14"/>
            </p:blipFill>
            <p:spPr>
              <a:xfrm>
                <a:off x="2822023" y="236854"/>
                <a:ext cx="13451"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781669" y="188406"/>
              <a:ext cx="166793" cy="263769"/>
            </p14:xfrm>
          </p:contentPart>
        </mc:Choice>
        <mc:Fallback xmlns="">
          <p:pic>
            <p:nvPicPr>
              <p:cNvPr id="10" name="墨迹 9"/>
            </p:nvPicPr>
            <p:blipFill>
              <a:blip r:embed="rId16"/>
            </p:blipFill>
            <p:spPr>
              <a:xfrm>
                <a:off x="2781669" y="188406"/>
                <a:ext cx="166793" cy="26376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2875826" y="301450"/>
              <a:ext cx="18832" cy="164183"/>
            </p14:xfrm>
          </p:contentPart>
        </mc:Choice>
        <mc:Fallback xmlns="">
          <p:pic>
            <p:nvPicPr>
              <p:cNvPr id="11" name="墨迹 10"/>
            </p:nvPicPr>
            <p:blipFill>
              <a:blip r:embed="rId18"/>
            </p:blipFill>
            <p:spPr>
              <a:xfrm>
                <a:off x="2875826" y="301450"/>
                <a:ext cx="18832" cy="16418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926940" y="414494"/>
              <a:ext cx="123750" cy="75363"/>
            </p14:xfrm>
          </p:contentPart>
        </mc:Choice>
        <mc:Fallback xmlns="">
          <p:pic>
            <p:nvPicPr>
              <p:cNvPr id="12" name="墨迹 11"/>
            </p:nvPicPr>
            <p:blipFill>
              <a:blip r:embed="rId20"/>
            </p:blipFill>
            <p:spPr>
              <a:xfrm>
                <a:off x="2926940" y="414494"/>
                <a:ext cx="123750" cy="7536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3077592" y="174948"/>
              <a:ext cx="83396" cy="56522"/>
            </p14:xfrm>
          </p:contentPart>
        </mc:Choice>
        <mc:Fallback xmlns="">
          <p:pic>
            <p:nvPicPr>
              <p:cNvPr id="13" name="墨迹 12"/>
            </p:nvPicPr>
            <p:blipFill>
              <a:blip r:embed="rId22"/>
            </p:blipFill>
            <p:spPr>
              <a:xfrm>
                <a:off x="3077592" y="174948"/>
                <a:ext cx="83396" cy="5652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093733" y="231470"/>
              <a:ext cx="112988" cy="43065"/>
            </p14:xfrm>
          </p:contentPart>
        </mc:Choice>
        <mc:Fallback xmlns="">
          <p:pic>
            <p:nvPicPr>
              <p:cNvPr id="14" name="墨迹 13"/>
            </p:nvPicPr>
            <p:blipFill>
              <a:blip r:embed="rId24"/>
            </p:blipFill>
            <p:spPr>
              <a:xfrm>
                <a:off x="3093733" y="231470"/>
                <a:ext cx="112988" cy="4306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991505" y="271843"/>
              <a:ext cx="279781" cy="88821"/>
            </p14:xfrm>
          </p:contentPart>
        </mc:Choice>
        <mc:Fallback xmlns="">
          <p:pic>
            <p:nvPicPr>
              <p:cNvPr id="15" name="墨迹 14"/>
            </p:nvPicPr>
            <p:blipFill>
              <a:blip r:embed="rId26"/>
            </p:blipFill>
            <p:spPr>
              <a:xfrm>
                <a:off x="2991505" y="271843"/>
                <a:ext cx="279781" cy="8882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3018407" y="134576"/>
              <a:ext cx="285162" cy="355281"/>
            </p14:xfrm>
          </p:contentPart>
        </mc:Choice>
        <mc:Fallback xmlns="">
          <p:pic>
            <p:nvPicPr>
              <p:cNvPr id="16" name="墨迹 15"/>
            </p:nvPicPr>
            <p:blipFill>
              <a:blip r:embed="rId28"/>
            </p:blipFill>
            <p:spPr>
              <a:xfrm>
                <a:off x="3018407" y="134576"/>
                <a:ext cx="285162" cy="35528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341232" y="161491"/>
              <a:ext cx="96847" cy="53830"/>
            </p14:xfrm>
          </p:contentPart>
        </mc:Choice>
        <mc:Fallback xmlns="">
          <p:pic>
            <p:nvPicPr>
              <p:cNvPr id="17" name="墨迹 16"/>
            </p:nvPicPr>
            <p:blipFill>
              <a:blip r:embed="rId30"/>
            </p:blipFill>
            <p:spPr>
              <a:xfrm>
                <a:off x="3341232" y="161491"/>
                <a:ext cx="96847" cy="538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249765" y="242237"/>
              <a:ext cx="252879" cy="86128"/>
            </p14:xfrm>
          </p:contentPart>
        </mc:Choice>
        <mc:Fallback xmlns="">
          <p:pic>
            <p:nvPicPr>
              <p:cNvPr id="18" name="墨迹 17"/>
            </p:nvPicPr>
            <p:blipFill>
              <a:blip r:embed="rId32"/>
            </p:blipFill>
            <p:spPr>
              <a:xfrm>
                <a:off x="3249765" y="242237"/>
                <a:ext cx="252879" cy="8612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3265906" y="269152"/>
              <a:ext cx="269020" cy="247620"/>
            </p14:xfrm>
          </p:contentPart>
        </mc:Choice>
        <mc:Fallback xmlns="">
          <p:pic>
            <p:nvPicPr>
              <p:cNvPr id="19" name="墨迹 18"/>
            </p:nvPicPr>
            <p:blipFill>
              <a:blip r:embed="rId34"/>
            </p:blipFill>
            <p:spPr>
              <a:xfrm>
                <a:off x="3265906" y="269152"/>
                <a:ext cx="269020" cy="24762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690202" y="820914"/>
              <a:ext cx="145271" cy="83437"/>
            </p14:xfrm>
          </p:contentPart>
        </mc:Choice>
        <mc:Fallback xmlns="">
          <p:pic>
            <p:nvPicPr>
              <p:cNvPr id="20" name="墨迹 19"/>
            </p:nvPicPr>
            <p:blipFill>
              <a:blip r:embed="rId36"/>
            </p:blipFill>
            <p:spPr>
              <a:xfrm>
                <a:off x="2690202" y="820914"/>
                <a:ext cx="145271" cy="8343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2706344" y="775158"/>
              <a:ext cx="48423" cy="282610"/>
            </p14:xfrm>
          </p:contentPart>
        </mc:Choice>
        <mc:Fallback xmlns="">
          <p:pic>
            <p:nvPicPr>
              <p:cNvPr id="21" name="墨迹 20"/>
            </p:nvPicPr>
            <p:blipFill>
              <a:blip r:embed="rId38"/>
            </p:blipFill>
            <p:spPr>
              <a:xfrm>
                <a:off x="2706344" y="775158"/>
                <a:ext cx="48423" cy="28261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2770909" y="936649"/>
              <a:ext cx="134510" cy="107661"/>
            </p14:xfrm>
          </p:contentPart>
        </mc:Choice>
        <mc:Fallback xmlns="">
          <p:pic>
            <p:nvPicPr>
              <p:cNvPr id="22" name="墨迹 21"/>
            </p:nvPicPr>
            <p:blipFill>
              <a:blip r:embed="rId40"/>
            </p:blipFill>
            <p:spPr>
              <a:xfrm>
                <a:off x="2770909" y="936649"/>
                <a:ext cx="134510" cy="10766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878517" y="759009"/>
              <a:ext cx="306683" cy="312217"/>
            </p14:xfrm>
          </p:contentPart>
        </mc:Choice>
        <mc:Fallback xmlns="">
          <p:pic>
            <p:nvPicPr>
              <p:cNvPr id="23" name="墨迹 22"/>
            </p:nvPicPr>
            <p:blipFill>
              <a:blip r:embed="rId42"/>
            </p:blipFill>
            <p:spPr>
              <a:xfrm>
                <a:off x="2878517" y="759009"/>
                <a:ext cx="306683" cy="31221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3292808" y="710561"/>
              <a:ext cx="139891" cy="129194"/>
            </p14:xfrm>
          </p:contentPart>
        </mc:Choice>
        <mc:Fallback xmlns="">
          <p:pic>
            <p:nvPicPr>
              <p:cNvPr id="24" name="墨迹 23"/>
            </p:nvPicPr>
            <p:blipFill>
              <a:blip r:embed="rId44"/>
            </p:blipFill>
            <p:spPr>
              <a:xfrm>
                <a:off x="3292808" y="710561"/>
                <a:ext cx="139891" cy="12919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3282047" y="850521"/>
              <a:ext cx="156032" cy="199172"/>
            </p14:xfrm>
          </p:contentPart>
        </mc:Choice>
        <mc:Fallback xmlns="">
          <p:pic>
            <p:nvPicPr>
              <p:cNvPr id="25" name="墨迹 24"/>
            </p:nvPicPr>
            <p:blipFill>
              <a:blip r:embed="rId46"/>
            </p:blipFill>
            <p:spPr>
              <a:xfrm>
                <a:off x="3282047" y="850521"/>
                <a:ext cx="156032" cy="19917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3508024" y="732094"/>
              <a:ext cx="236738" cy="328365"/>
            </p14:xfrm>
          </p:contentPart>
        </mc:Choice>
        <mc:Fallback xmlns="">
          <p:pic>
            <p:nvPicPr>
              <p:cNvPr id="26" name="墨迹 25"/>
            </p:nvPicPr>
            <p:blipFill>
              <a:blip r:embed="rId48"/>
            </p:blipFill>
            <p:spPr>
              <a:xfrm>
                <a:off x="3508024" y="732094"/>
                <a:ext cx="236738" cy="32836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3890033" y="807456"/>
              <a:ext cx="75326" cy="48448"/>
            </p14:xfrm>
          </p:contentPart>
        </mc:Choice>
        <mc:Fallback xmlns="">
          <p:pic>
            <p:nvPicPr>
              <p:cNvPr id="27" name="墨迹 26"/>
            </p:nvPicPr>
            <p:blipFill>
              <a:blip r:embed="rId50"/>
            </p:blipFill>
            <p:spPr>
              <a:xfrm>
                <a:off x="3890033" y="807456"/>
                <a:ext cx="75326" cy="48448"/>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3852370" y="737477"/>
              <a:ext cx="102228" cy="296067"/>
            </p14:xfrm>
          </p:contentPart>
        </mc:Choice>
        <mc:Fallback xmlns="">
          <p:pic>
            <p:nvPicPr>
              <p:cNvPr id="28" name="墨迹 27"/>
            </p:nvPicPr>
            <p:blipFill>
              <a:blip r:embed="rId52"/>
            </p:blipFill>
            <p:spPr>
              <a:xfrm>
                <a:off x="3852370" y="737477"/>
                <a:ext cx="102228" cy="29606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4021853" y="726711"/>
              <a:ext cx="34973" cy="296067"/>
            </p14:xfrm>
          </p:contentPart>
        </mc:Choice>
        <mc:Fallback xmlns="">
          <p:pic>
            <p:nvPicPr>
              <p:cNvPr id="29" name="墨迹 28"/>
            </p:nvPicPr>
            <p:blipFill>
              <a:blip r:embed="rId54"/>
            </p:blipFill>
            <p:spPr>
              <a:xfrm>
                <a:off x="4021853" y="726711"/>
                <a:ext cx="34973" cy="29606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3992261" y="818222"/>
              <a:ext cx="43043" cy="43065"/>
            </p14:xfrm>
          </p:contentPart>
        </mc:Choice>
        <mc:Fallback xmlns="">
          <p:pic>
            <p:nvPicPr>
              <p:cNvPr id="30" name="墨迹 29"/>
            </p:nvPicPr>
            <p:blipFill>
              <a:blip r:embed="rId56"/>
            </p:blipFill>
            <p:spPr>
              <a:xfrm>
                <a:off x="3992261" y="818222"/>
                <a:ext cx="43043" cy="4306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3986880" y="901660"/>
              <a:ext cx="37663" cy="8074"/>
            </p14:xfrm>
          </p:contentPart>
        </mc:Choice>
        <mc:Fallback xmlns="">
          <p:pic>
            <p:nvPicPr>
              <p:cNvPr id="31" name="墨迹 30"/>
            </p:nvPicPr>
            <p:blipFill>
              <a:blip r:embed="rId58"/>
            </p:blipFill>
            <p:spPr>
              <a:xfrm>
                <a:off x="3986880" y="901660"/>
                <a:ext cx="37663" cy="807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3981500" y="958182"/>
              <a:ext cx="18831" cy="16149"/>
            </p14:xfrm>
          </p:contentPart>
        </mc:Choice>
        <mc:Fallback xmlns="">
          <p:pic>
            <p:nvPicPr>
              <p:cNvPr id="32" name="墨迹 31"/>
            </p:nvPicPr>
            <p:blipFill>
              <a:blip r:embed="rId60"/>
            </p:blipFill>
            <p:spPr>
              <a:xfrm>
                <a:off x="3981500" y="958182"/>
                <a:ext cx="18831" cy="1614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4099869" y="726711"/>
              <a:ext cx="45733" cy="333748"/>
            </p14:xfrm>
          </p:contentPart>
        </mc:Choice>
        <mc:Fallback xmlns="">
          <p:pic>
            <p:nvPicPr>
              <p:cNvPr id="33" name="墨迹 32"/>
            </p:nvPicPr>
            <p:blipFill>
              <a:blip r:embed="rId62"/>
            </p:blipFill>
            <p:spPr>
              <a:xfrm>
                <a:off x="4099869" y="726711"/>
                <a:ext cx="45733" cy="33374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4164434" y="807456"/>
              <a:ext cx="45733" cy="21533"/>
            </p14:xfrm>
          </p:contentPart>
        </mc:Choice>
        <mc:Fallback xmlns="">
          <p:pic>
            <p:nvPicPr>
              <p:cNvPr id="34" name="墨迹 33"/>
            </p:nvPicPr>
            <p:blipFill>
              <a:blip r:embed="rId64"/>
            </p:blipFill>
            <p:spPr>
              <a:xfrm>
                <a:off x="4164434" y="807456"/>
                <a:ext cx="45733" cy="2153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4137532" y="850521"/>
              <a:ext cx="86086" cy="32298"/>
            </p14:xfrm>
          </p:contentPart>
        </mc:Choice>
        <mc:Fallback xmlns="">
          <p:pic>
            <p:nvPicPr>
              <p:cNvPr id="35" name="墨迹 34"/>
            </p:nvPicPr>
            <p:blipFill>
              <a:blip r:embed="rId66"/>
            </p:blipFill>
            <p:spPr>
              <a:xfrm>
                <a:off x="4137532" y="850521"/>
                <a:ext cx="86086" cy="32298"/>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4137532" y="912426"/>
              <a:ext cx="94157" cy="40373"/>
            </p14:xfrm>
          </p:contentPart>
        </mc:Choice>
        <mc:Fallback xmlns="">
          <p:pic>
            <p:nvPicPr>
              <p:cNvPr id="36" name="墨迹 35"/>
            </p:nvPicPr>
            <p:blipFill>
              <a:blip r:embed="rId68"/>
            </p:blipFill>
            <p:spPr>
              <a:xfrm>
                <a:off x="4137532" y="912426"/>
                <a:ext cx="94157" cy="4037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4228999" y="613667"/>
              <a:ext cx="107608" cy="398345"/>
            </p14:xfrm>
          </p:contentPart>
        </mc:Choice>
        <mc:Fallback xmlns="">
          <p:pic>
            <p:nvPicPr>
              <p:cNvPr id="37" name="墨迹 36"/>
            </p:nvPicPr>
            <p:blipFill>
              <a:blip r:embed="rId70"/>
            </p:blipFill>
            <p:spPr>
              <a:xfrm>
                <a:off x="4228999" y="613667"/>
                <a:ext cx="107608" cy="39834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4296254" y="764392"/>
              <a:ext cx="169482" cy="312217"/>
            </p14:xfrm>
          </p:contentPart>
        </mc:Choice>
        <mc:Fallback xmlns="">
          <p:pic>
            <p:nvPicPr>
              <p:cNvPr id="38" name="墨迹 37"/>
            </p:nvPicPr>
            <p:blipFill>
              <a:blip r:embed="rId72"/>
            </p:blipFill>
            <p:spPr>
              <a:xfrm>
                <a:off x="4296254" y="764392"/>
                <a:ext cx="169482" cy="31221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5326602" y="554453"/>
              <a:ext cx="134510" cy="212630"/>
            </p14:xfrm>
          </p:contentPart>
        </mc:Choice>
        <mc:Fallback xmlns="">
          <p:pic>
            <p:nvPicPr>
              <p:cNvPr id="39" name="墨迹 38"/>
            </p:nvPicPr>
            <p:blipFill>
              <a:blip r:embed="rId74"/>
            </p:blipFill>
            <p:spPr>
              <a:xfrm>
                <a:off x="5326602" y="554453"/>
                <a:ext cx="134510" cy="21263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5418068" y="683646"/>
              <a:ext cx="139891" cy="21532"/>
            </p14:xfrm>
          </p:contentPart>
        </mc:Choice>
        <mc:Fallback xmlns="">
          <p:pic>
            <p:nvPicPr>
              <p:cNvPr id="40" name="墨迹 39"/>
            </p:nvPicPr>
            <p:blipFill>
              <a:blip r:embed="rId76"/>
            </p:blipFill>
            <p:spPr>
              <a:xfrm>
                <a:off x="5418068" y="683646"/>
                <a:ext cx="139891" cy="2153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5444970" y="737477"/>
              <a:ext cx="18832" cy="188406"/>
            </p14:xfrm>
          </p:contentPart>
        </mc:Choice>
        <mc:Fallback xmlns="">
          <p:pic>
            <p:nvPicPr>
              <p:cNvPr id="41" name="墨迹 40"/>
            </p:nvPicPr>
            <p:blipFill>
              <a:blip r:embed="rId78"/>
            </p:blipFill>
            <p:spPr>
              <a:xfrm>
                <a:off x="5444970" y="737477"/>
                <a:ext cx="18832" cy="188406"/>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5595622" y="581368"/>
              <a:ext cx="112988" cy="263770"/>
            </p14:xfrm>
          </p:contentPart>
        </mc:Choice>
        <mc:Fallback xmlns="">
          <p:pic>
            <p:nvPicPr>
              <p:cNvPr id="42" name="墨迹 41"/>
            </p:nvPicPr>
            <p:blipFill>
              <a:blip r:embed="rId80"/>
            </p:blipFill>
            <p:spPr>
              <a:xfrm>
                <a:off x="5595622" y="581368"/>
                <a:ext cx="112988" cy="26377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5724751" y="522155"/>
              <a:ext cx="112989" cy="366047"/>
            </p14:xfrm>
          </p:contentPart>
        </mc:Choice>
        <mc:Fallback xmlns="">
          <p:pic>
            <p:nvPicPr>
              <p:cNvPr id="43" name="墨迹 42"/>
            </p:nvPicPr>
            <p:blipFill>
              <a:blip r:embed="rId82"/>
            </p:blipFill>
            <p:spPr>
              <a:xfrm>
                <a:off x="5724751" y="522155"/>
                <a:ext cx="112989" cy="36604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5687089" y="645965"/>
              <a:ext cx="91466" cy="199173"/>
            </p14:xfrm>
          </p:contentPart>
        </mc:Choice>
        <mc:Fallback xmlns="">
          <p:pic>
            <p:nvPicPr>
              <p:cNvPr id="44" name="墨迹 43"/>
            </p:nvPicPr>
            <p:blipFill>
              <a:blip r:embed="rId84"/>
            </p:blipFill>
            <p:spPr>
              <a:xfrm>
                <a:off x="5687089" y="645965"/>
                <a:ext cx="91466" cy="199173"/>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5767795" y="737477"/>
              <a:ext cx="129130" cy="26915"/>
            </p14:xfrm>
          </p:contentPart>
        </mc:Choice>
        <mc:Fallback xmlns="">
          <p:pic>
            <p:nvPicPr>
              <p:cNvPr id="45" name="墨迹 44"/>
            </p:nvPicPr>
            <p:blipFill>
              <a:blip r:embed="rId86"/>
            </p:blipFill>
            <p:spPr>
              <a:xfrm>
                <a:off x="5767795" y="737477"/>
                <a:ext cx="129130" cy="2691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5719371" y="793999"/>
              <a:ext cx="164103" cy="34990"/>
            </p14:xfrm>
          </p:contentPart>
        </mc:Choice>
        <mc:Fallback xmlns="">
          <p:pic>
            <p:nvPicPr>
              <p:cNvPr id="46" name="墨迹 45"/>
            </p:nvPicPr>
            <p:blipFill>
              <a:blip r:embed="rId88"/>
            </p:blipFill>
            <p:spPr>
              <a:xfrm>
                <a:off x="5719371" y="793999"/>
                <a:ext cx="164103" cy="3499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5974940" y="522155"/>
              <a:ext cx="13451" cy="78054"/>
            </p14:xfrm>
          </p:contentPart>
        </mc:Choice>
        <mc:Fallback xmlns="">
          <p:pic>
            <p:nvPicPr>
              <p:cNvPr id="47" name="墨迹 46"/>
            </p:nvPicPr>
            <p:blipFill>
              <a:blip r:embed="rId90"/>
            </p:blipFill>
            <p:spPr>
              <a:xfrm>
                <a:off x="5974940" y="522155"/>
                <a:ext cx="13451" cy="78054"/>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5848501" y="549070"/>
              <a:ext cx="295922" cy="457559"/>
            </p14:xfrm>
          </p:contentPart>
        </mc:Choice>
        <mc:Fallback xmlns="">
          <p:pic>
            <p:nvPicPr>
              <p:cNvPr id="48" name="墨迹 47"/>
            </p:nvPicPr>
            <p:blipFill>
              <a:blip r:embed="rId92"/>
            </p:blipFill>
            <p:spPr>
              <a:xfrm>
                <a:off x="5848501" y="549070"/>
                <a:ext cx="295922" cy="457559"/>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4998397" y="285301"/>
              <a:ext cx="126439" cy="48447"/>
            </p14:xfrm>
          </p:contentPart>
        </mc:Choice>
        <mc:Fallback xmlns="">
          <p:pic>
            <p:nvPicPr>
              <p:cNvPr id="49" name="墨迹 48"/>
            </p:nvPicPr>
            <p:blipFill>
              <a:blip r:embed="rId94"/>
            </p:blipFill>
            <p:spPr>
              <a:xfrm>
                <a:off x="4998397" y="285301"/>
                <a:ext cx="126439" cy="48447"/>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5240515" y="199172"/>
              <a:ext cx="64565" cy="236854"/>
            </p14:xfrm>
          </p:contentPart>
        </mc:Choice>
        <mc:Fallback xmlns="">
          <p:pic>
            <p:nvPicPr>
              <p:cNvPr id="50" name="墨迹 49"/>
            </p:nvPicPr>
            <p:blipFill>
              <a:blip r:embed="rId96"/>
            </p:blipFill>
            <p:spPr>
              <a:xfrm>
                <a:off x="5240515" y="199172"/>
                <a:ext cx="64565" cy="23685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5331982" y="118427"/>
              <a:ext cx="118369" cy="123810"/>
            </p14:xfrm>
          </p:contentPart>
        </mc:Choice>
        <mc:Fallback xmlns="">
          <p:pic>
            <p:nvPicPr>
              <p:cNvPr id="51" name="墨迹 50"/>
            </p:nvPicPr>
            <p:blipFill>
              <a:blip r:embed="rId98"/>
            </p:blipFill>
            <p:spPr>
              <a:xfrm>
                <a:off x="5331982" y="118427"/>
                <a:ext cx="118369" cy="12381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5358884" y="215321"/>
              <a:ext cx="10761" cy="196482"/>
            </p14:xfrm>
          </p:contentPart>
        </mc:Choice>
        <mc:Fallback xmlns="">
          <p:pic>
            <p:nvPicPr>
              <p:cNvPr id="52" name="墨迹 51"/>
            </p:nvPicPr>
            <p:blipFill>
              <a:blip r:embed="rId100"/>
            </p:blipFill>
            <p:spPr>
              <a:xfrm>
                <a:off x="5358884" y="215321"/>
                <a:ext cx="10761" cy="196482"/>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5401927" y="209938"/>
              <a:ext cx="26902" cy="263769"/>
            </p14:xfrm>
          </p:contentPart>
        </mc:Choice>
        <mc:Fallback xmlns="">
          <p:pic>
            <p:nvPicPr>
              <p:cNvPr id="53" name="墨迹 52"/>
            </p:nvPicPr>
            <p:blipFill>
              <a:blip r:embed="rId102"/>
            </p:blipFill>
            <p:spPr>
              <a:xfrm>
                <a:off x="5401927" y="209938"/>
                <a:ext cx="26902" cy="263769"/>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5563339" y="161491"/>
              <a:ext cx="29592" cy="360"/>
            </p14:xfrm>
          </p:contentPart>
        </mc:Choice>
        <mc:Fallback xmlns="">
          <p:pic>
            <p:nvPicPr>
              <p:cNvPr id="54" name="墨迹 53"/>
            </p:nvPicPr>
            <p:blipFill>
              <a:blip r:embed="rId104"/>
            </p:blipFill>
            <p:spPr>
              <a:xfrm>
                <a:off x="5563339" y="161491"/>
                <a:ext cx="29592" cy="36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5557959" y="242237"/>
              <a:ext cx="99538" cy="134576"/>
            </p14:xfrm>
          </p:contentPart>
        </mc:Choice>
        <mc:Fallback xmlns="">
          <p:pic>
            <p:nvPicPr>
              <p:cNvPr id="55" name="墨迹 54"/>
            </p:nvPicPr>
            <p:blipFill>
              <a:blip r:embed="rId106"/>
            </p:blipFill>
            <p:spPr>
              <a:xfrm>
                <a:off x="5557959" y="242237"/>
                <a:ext cx="99538" cy="13457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5649426" y="91511"/>
              <a:ext cx="26902" cy="99587"/>
            </p14:xfrm>
          </p:contentPart>
        </mc:Choice>
        <mc:Fallback xmlns="">
          <p:pic>
            <p:nvPicPr>
              <p:cNvPr id="56" name="墨迹 55"/>
            </p:nvPicPr>
            <p:blipFill>
              <a:blip r:embed="rId108"/>
            </p:blipFill>
            <p:spPr>
              <a:xfrm>
                <a:off x="5649426" y="91511"/>
                <a:ext cx="26902" cy="9958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5654806" y="53830"/>
              <a:ext cx="118369" cy="150725"/>
            </p14:xfrm>
          </p:contentPart>
        </mc:Choice>
        <mc:Fallback xmlns="">
          <p:pic>
            <p:nvPicPr>
              <p:cNvPr id="57" name="墨迹 56"/>
            </p:nvPicPr>
            <p:blipFill>
              <a:blip r:embed="rId110"/>
            </p:blipFill>
            <p:spPr>
              <a:xfrm>
                <a:off x="5654806" y="53830"/>
                <a:ext cx="118369" cy="15072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5703230" y="113043"/>
              <a:ext cx="34972" cy="37682"/>
            </p14:xfrm>
          </p:contentPart>
        </mc:Choice>
        <mc:Fallback xmlns="">
          <p:pic>
            <p:nvPicPr>
              <p:cNvPr id="58" name="墨迹 57"/>
            </p:nvPicPr>
            <p:blipFill>
              <a:blip r:embed="rId112"/>
            </p:blipFill>
            <p:spPr>
              <a:xfrm>
                <a:off x="5703230" y="113043"/>
                <a:ext cx="34972" cy="37682"/>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5692469" y="118427"/>
              <a:ext cx="53804" cy="86128"/>
            </p14:xfrm>
          </p:contentPart>
        </mc:Choice>
        <mc:Fallback xmlns="">
          <p:pic>
            <p:nvPicPr>
              <p:cNvPr id="59" name="墨迹 58"/>
            </p:nvPicPr>
            <p:blipFill>
              <a:blip r:embed="rId114"/>
            </p:blipFill>
            <p:spPr>
              <a:xfrm>
                <a:off x="5692469" y="118427"/>
                <a:ext cx="53804" cy="86128"/>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5689779" y="204555"/>
              <a:ext cx="13451" cy="166875"/>
            </p14:xfrm>
          </p:contentPart>
        </mc:Choice>
        <mc:Fallback xmlns="">
          <p:pic>
            <p:nvPicPr>
              <p:cNvPr id="60" name="墨迹 59"/>
            </p:nvPicPr>
            <p:blipFill>
              <a:blip r:embed="rId116"/>
            </p:blipFill>
            <p:spPr>
              <a:xfrm>
                <a:off x="5689779" y="204555"/>
                <a:ext cx="13451" cy="16687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5692469" y="220704"/>
              <a:ext cx="112988" cy="199173"/>
            </p14:xfrm>
          </p:contentPart>
        </mc:Choice>
        <mc:Fallback xmlns="">
          <p:pic>
            <p:nvPicPr>
              <p:cNvPr id="61" name="墨迹 60"/>
            </p:nvPicPr>
            <p:blipFill>
              <a:blip r:embed="rId118"/>
            </p:blipFill>
            <p:spPr>
              <a:xfrm>
                <a:off x="5692469" y="220704"/>
                <a:ext cx="112988" cy="199173"/>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5875403" y="129193"/>
              <a:ext cx="32282" cy="13457"/>
            </p14:xfrm>
          </p:contentPart>
        </mc:Choice>
        <mc:Fallback xmlns="">
          <p:pic>
            <p:nvPicPr>
              <p:cNvPr id="62" name="墨迹 61"/>
            </p:nvPicPr>
            <p:blipFill>
              <a:blip r:embed="rId120"/>
            </p:blipFill>
            <p:spPr>
              <a:xfrm>
                <a:off x="5875403" y="129193"/>
                <a:ext cx="32282" cy="13457"/>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5853881" y="215321"/>
              <a:ext cx="86086" cy="123810"/>
            </p14:xfrm>
          </p:contentPart>
        </mc:Choice>
        <mc:Fallback xmlns="">
          <p:pic>
            <p:nvPicPr>
              <p:cNvPr id="63" name="墨迹 62"/>
            </p:nvPicPr>
            <p:blipFill>
              <a:blip r:embed="rId122"/>
            </p:blipFill>
            <p:spPr>
              <a:xfrm>
                <a:off x="5853881" y="215321"/>
                <a:ext cx="86086" cy="12381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5934587" y="69979"/>
              <a:ext cx="166793" cy="349898"/>
            </p14:xfrm>
          </p:contentPart>
        </mc:Choice>
        <mc:Fallback xmlns="">
          <p:pic>
            <p:nvPicPr>
              <p:cNvPr id="64" name="墨迹 63"/>
            </p:nvPicPr>
            <p:blipFill>
              <a:blip r:embed="rId124"/>
            </p:blipFill>
            <p:spPr>
              <a:xfrm>
                <a:off x="5934587" y="69979"/>
                <a:ext cx="166793" cy="349898"/>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5977630" y="166874"/>
              <a:ext cx="78016" cy="37681"/>
            </p14:xfrm>
          </p:contentPart>
        </mc:Choice>
        <mc:Fallback xmlns="">
          <p:pic>
            <p:nvPicPr>
              <p:cNvPr id="65" name="墨迹 64"/>
            </p:nvPicPr>
            <p:blipFill>
              <a:blip r:embed="rId126"/>
            </p:blipFill>
            <p:spPr>
              <a:xfrm>
                <a:off x="5977630" y="166874"/>
                <a:ext cx="78016" cy="37681"/>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5999152" y="209938"/>
              <a:ext cx="59185" cy="83437"/>
            </p14:xfrm>
          </p:contentPart>
        </mc:Choice>
        <mc:Fallback xmlns="">
          <p:pic>
            <p:nvPicPr>
              <p:cNvPr id="66" name="墨迹 65"/>
            </p:nvPicPr>
            <p:blipFill>
              <a:blip r:embed="rId128"/>
            </p:blipFill>
            <p:spPr>
              <a:xfrm>
                <a:off x="5999152" y="209938"/>
                <a:ext cx="59185" cy="83437"/>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5902305" y="322982"/>
              <a:ext cx="360" cy="8075"/>
            </p14:xfrm>
          </p:contentPart>
        </mc:Choice>
        <mc:Fallback xmlns="">
          <p:pic>
            <p:nvPicPr>
              <p:cNvPr id="67" name="墨迹 66"/>
            </p:nvPicPr>
            <p:blipFill>
              <a:blip r:embed="rId130"/>
            </p:blipFill>
            <p:spPr>
              <a:xfrm>
                <a:off x="5902305" y="322982"/>
                <a:ext cx="360" cy="807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5574100" y="409111"/>
              <a:ext cx="575703" cy="75363"/>
            </p14:xfrm>
          </p:contentPart>
        </mc:Choice>
        <mc:Fallback xmlns="">
          <p:pic>
            <p:nvPicPr>
              <p:cNvPr id="68" name="墨迹 67"/>
            </p:nvPicPr>
            <p:blipFill>
              <a:blip r:embed="rId132"/>
            </p:blipFill>
            <p:spPr>
              <a:xfrm>
                <a:off x="5574100" y="409111"/>
                <a:ext cx="575703" cy="75363"/>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6252032" y="554453"/>
              <a:ext cx="75325" cy="53831"/>
            </p14:xfrm>
          </p:contentPart>
        </mc:Choice>
        <mc:Fallback xmlns="">
          <p:pic>
            <p:nvPicPr>
              <p:cNvPr id="69" name="墨迹 68"/>
            </p:nvPicPr>
            <p:blipFill>
              <a:blip r:embed="rId134"/>
            </p:blipFill>
            <p:spPr>
              <a:xfrm>
                <a:off x="6252032" y="554453"/>
                <a:ext cx="75325" cy="53831"/>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6203608" y="624433"/>
              <a:ext cx="231357" cy="269152"/>
            </p14:xfrm>
          </p:contentPart>
        </mc:Choice>
        <mc:Fallback xmlns="">
          <p:pic>
            <p:nvPicPr>
              <p:cNvPr id="70" name="墨迹 69"/>
            </p:nvPicPr>
            <p:blipFill>
              <a:blip r:embed="rId136"/>
            </p:blipFill>
            <p:spPr>
              <a:xfrm>
                <a:off x="6203608" y="624433"/>
                <a:ext cx="231357" cy="269152"/>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5598312" y="1103524"/>
              <a:ext cx="121059" cy="174949"/>
            </p14:xfrm>
          </p:contentPart>
        </mc:Choice>
        <mc:Fallback xmlns="">
          <p:pic>
            <p:nvPicPr>
              <p:cNvPr id="71" name="墨迹 70"/>
            </p:nvPicPr>
            <p:blipFill>
              <a:blip r:embed="rId138"/>
            </p:blipFill>
            <p:spPr>
              <a:xfrm>
                <a:off x="5598312" y="1103524"/>
                <a:ext cx="121059" cy="174949"/>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5692469" y="1184270"/>
              <a:ext cx="96847" cy="5383"/>
            </p14:xfrm>
          </p:contentPart>
        </mc:Choice>
        <mc:Fallback xmlns="">
          <p:pic>
            <p:nvPicPr>
              <p:cNvPr id="72" name="墨迹 71"/>
            </p:nvPicPr>
            <p:blipFill>
              <a:blip r:embed="rId140"/>
            </p:blipFill>
            <p:spPr>
              <a:xfrm>
                <a:off x="5692469" y="1184270"/>
                <a:ext cx="96847" cy="5383"/>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5692469" y="1211185"/>
              <a:ext cx="21522" cy="193789"/>
            </p14:xfrm>
          </p:contentPart>
        </mc:Choice>
        <mc:Fallback xmlns="">
          <p:pic>
            <p:nvPicPr>
              <p:cNvPr id="73" name="墨迹 72"/>
            </p:nvPicPr>
            <p:blipFill>
              <a:blip r:embed="rId142"/>
            </p:blipFill>
            <p:spPr>
              <a:xfrm>
                <a:off x="5692469" y="1211185"/>
                <a:ext cx="21522" cy="193789"/>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5767795" y="1114290"/>
              <a:ext cx="274401" cy="236854"/>
            </p14:xfrm>
          </p:contentPart>
        </mc:Choice>
        <mc:Fallback xmlns="">
          <p:pic>
            <p:nvPicPr>
              <p:cNvPr id="74" name="墨迹 73"/>
            </p:nvPicPr>
            <p:blipFill>
              <a:blip r:embed="rId144"/>
            </p:blipFill>
            <p:spPr>
              <a:xfrm>
                <a:off x="5767795" y="1114290"/>
                <a:ext cx="274401" cy="236854"/>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5972250" y="1033544"/>
              <a:ext cx="59185" cy="382197"/>
            </p14:xfrm>
          </p:contentPart>
        </mc:Choice>
        <mc:Fallback xmlns="">
          <p:pic>
            <p:nvPicPr>
              <p:cNvPr id="75" name="墨迹 74"/>
            </p:nvPicPr>
            <p:blipFill>
              <a:blip r:embed="rId146"/>
            </p:blipFill>
            <p:spPr>
              <a:xfrm>
                <a:off x="5972250" y="1033544"/>
                <a:ext cx="59185" cy="382197"/>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5902305" y="1205802"/>
              <a:ext cx="107608" cy="131884"/>
            </p14:xfrm>
          </p:contentPart>
        </mc:Choice>
        <mc:Fallback xmlns="">
          <p:pic>
            <p:nvPicPr>
              <p:cNvPr id="76" name="墨迹 75"/>
            </p:nvPicPr>
            <p:blipFill>
              <a:blip r:embed="rId148"/>
            </p:blipFill>
            <p:spPr>
              <a:xfrm>
                <a:off x="5902305" y="1205802"/>
                <a:ext cx="107608" cy="131884"/>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6004533" y="1216568"/>
              <a:ext cx="86086" cy="5383"/>
            </p14:xfrm>
          </p:contentPart>
        </mc:Choice>
        <mc:Fallback xmlns="">
          <p:pic>
            <p:nvPicPr>
              <p:cNvPr id="77" name="墨迹 76"/>
            </p:nvPicPr>
            <p:blipFill>
              <a:blip r:embed="rId150"/>
            </p:blipFill>
            <p:spPr>
              <a:xfrm>
                <a:off x="6004533" y="1216568"/>
                <a:ext cx="86086" cy="5383"/>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5934587" y="1313463"/>
              <a:ext cx="142581" cy="21532"/>
            </p14:xfrm>
          </p:contentPart>
        </mc:Choice>
        <mc:Fallback xmlns="">
          <p:pic>
            <p:nvPicPr>
              <p:cNvPr id="78" name="墨迹 77"/>
            </p:nvPicPr>
            <p:blipFill>
              <a:blip r:embed="rId152"/>
            </p:blipFill>
            <p:spPr>
              <a:xfrm>
                <a:off x="5934587" y="1313463"/>
                <a:ext cx="142581" cy="21532"/>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6101380" y="1203110"/>
              <a:ext cx="80706" cy="56522"/>
            </p14:xfrm>
          </p:contentPart>
        </mc:Choice>
        <mc:Fallback xmlns="">
          <p:pic>
            <p:nvPicPr>
              <p:cNvPr id="79" name="墨迹 78"/>
            </p:nvPicPr>
            <p:blipFill>
              <a:blip r:embed="rId154"/>
            </p:blipFill>
            <p:spPr>
              <a:xfrm>
                <a:off x="6101380" y="1203110"/>
                <a:ext cx="80706" cy="56522"/>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6133662" y="1184270"/>
              <a:ext cx="40353" cy="129193"/>
            </p14:xfrm>
          </p:contentPart>
        </mc:Choice>
        <mc:Fallback xmlns="">
          <p:pic>
            <p:nvPicPr>
              <p:cNvPr id="80" name="墨迹 79"/>
            </p:nvPicPr>
            <p:blipFill>
              <a:blip r:embed="rId156"/>
            </p:blipFill>
            <p:spPr>
              <a:xfrm>
                <a:off x="6133662" y="1184270"/>
                <a:ext cx="40353" cy="129193"/>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6225129" y="1111598"/>
              <a:ext cx="64565" cy="45756"/>
            </p14:xfrm>
          </p:contentPart>
        </mc:Choice>
        <mc:Fallback xmlns="">
          <p:pic>
            <p:nvPicPr>
              <p:cNvPr id="81" name="墨迹 80"/>
            </p:nvPicPr>
            <p:blipFill>
              <a:blip r:embed="rId158"/>
            </p:blipFill>
            <p:spPr>
              <a:xfrm>
                <a:off x="6225129" y="1111598"/>
                <a:ext cx="64565" cy="4575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6176706" y="1195036"/>
              <a:ext cx="59184" cy="102277"/>
            </p14:xfrm>
          </p:contentPart>
        </mc:Choice>
        <mc:Fallback xmlns="">
          <p:pic>
            <p:nvPicPr>
              <p:cNvPr id="82" name="墨迹 81"/>
            </p:nvPicPr>
            <p:blipFill>
              <a:blip r:embed="rId160"/>
            </p:blipFill>
            <p:spPr>
              <a:xfrm>
                <a:off x="6176706" y="1195036"/>
                <a:ext cx="59184" cy="10227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6171325" y="1251558"/>
              <a:ext cx="121059" cy="121118"/>
            </p14:xfrm>
          </p:contentPart>
        </mc:Choice>
        <mc:Fallback xmlns="">
          <p:pic>
            <p:nvPicPr>
              <p:cNvPr id="83" name="墨迹 82"/>
            </p:nvPicPr>
            <p:blipFill>
              <a:blip r:embed="rId162"/>
            </p:blipFill>
            <p:spPr>
              <a:xfrm>
                <a:off x="6171325" y="1251558"/>
                <a:ext cx="121059" cy="121118"/>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6246651" y="1060459"/>
              <a:ext cx="156032" cy="344515"/>
            </p14:xfrm>
          </p:contentPart>
        </mc:Choice>
        <mc:Fallback xmlns="">
          <p:pic>
            <p:nvPicPr>
              <p:cNvPr id="84" name="墨迹 83"/>
            </p:nvPicPr>
            <p:blipFill>
              <a:blip r:embed="rId164"/>
            </p:blipFill>
            <p:spPr>
              <a:xfrm>
                <a:off x="6246651" y="1060459"/>
                <a:ext cx="156032" cy="34451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6295074" y="1178886"/>
              <a:ext cx="64565" cy="166875"/>
            </p14:xfrm>
          </p:contentPart>
        </mc:Choice>
        <mc:Fallback xmlns="">
          <p:pic>
            <p:nvPicPr>
              <p:cNvPr id="85" name="墨迹 84"/>
            </p:nvPicPr>
            <p:blipFill>
              <a:blip r:embed="rId166"/>
            </p:blipFill>
            <p:spPr>
              <a:xfrm>
                <a:off x="6295074" y="1178886"/>
                <a:ext cx="64565" cy="16687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6262792" y="979714"/>
              <a:ext cx="61874" cy="37681"/>
            </p14:xfrm>
          </p:contentPart>
        </mc:Choice>
        <mc:Fallback xmlns="">
          <p:pic>
            <p:nvPicPr>
              <p:cNvPr id="86" name="墨迹 85"/>
            </p:nvPicPr>
            <p:blipFill>
              <a:blip r:embed="rId168"/>
            </p:blipFill>
            <p:spPr>
              <a:xfrm>
                <a:off x="6262792" y="979714"/>
                <a:ext cx="61874" cy="37681"/>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357277" y="616751"/>
            <a:ext cx="11834723" cy="2898806"/>
          </a:xfrm>
          <a:prstGeom prst="rect">
            <a:avLst/>
          </a:prstGeom>
          <a:noFill/>
        </p:spPr>
        <p:txBody>
          <a:bodyPr vert="horz" wrap="square" rtlCol="0" anchor="ctr" anchorCtr="0">
            <a:noAutofit/>
          </a:bodyPr>
          <a:lstStyle/>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12 .</a:t>
            </a:r>
            <a:r>
              <a:rPr lang="zh-CN" altLang="en-US" sz="2600" dirty="0">
                <a:solidFill>
                  <a:srgbClr val="000000"/>
                </a:solidFill>
                <a:latin typeface="微软雅黑" panose="020B0503020204020204" charset="-122"/>
                <a:ea typeface="微软雅黑" panose="020B0503020204020204" charset="-122"/>
              </a:rPr>
              <a:t>判断以下谓词公式的真假。</a:t>
            </a:r>
            <a:endParaRPr lang="en-US" altLang="zh-CN" sz="2600" dirty="0">
              <a:solidFill>
                <a:srgbClr val="000000"/>
              </a:solidFill>
              <a:latin typeface="微软雅黑" panose="020B0503020204020204" charset="-122"/>
              <a:ea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(1) </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P(</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a</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 </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x</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 P(x)</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(2) </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P(</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a</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 (∀x) P(x)</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(3) </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(∀x) P(x)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x</a:t>
            </a:r>
            <a:r>
              <a:rPr lang="es-ES" altLang="zh-CN" sz="2600" dirty="0">
                <a:solidFill>
                  <a:srgbClr val="000000"/>
                </a:solidFill>
                <a:latin typeface="微软雅黑" panose="020B0503020204020204" charset="-122"/>
                <a:ea typeface="微软雅黑" panose="020B0503020204020204" charset="-122"/>
                <a:sym typeface="微软雅黑" panose="020B0503020204020204" charset="-122"/>
              </a:rPr>
              <a:t>) P(x)</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rotWithShape="1">
          <a:blip r:embed="rId6"/>
          <a:srcRect l="-11674" t="-1672" r="-10161" b="23488"/>
          <a:stretch>
            <a:fillRect/>
          </a:stretch>
        </p:blipFill>
        <p:spPr>
          <a:xfrm>
            <a:off x="825623" y="3377238"/>
            <a:ext cx="638782" cy="2421384"/>
          </a:xfrm>
          <a:prstGeom prst="rect">
            <a:avLst/>
          </a:prstGeom>
        </p:spPr>
      </p:pic>
      <p:grpSp>
        <p:nvGrpSpPr>
          <p:cNvPr id="3" name="组合 2"/>
          <p:cNvGrpSpPr/>
          <p:nvPr/>
        </p:nvGrpSpPr>
        <p:grpSpPr>
          <a:xfrm>
            <a:off x="2180010" y="3429000"/>
            <a:ext cx="2856303" cy="2219609"/>
            <a:chOff x="2180010" y="3429000"/>
            <a:chExt cx="2856303" cy="2219609"/>
          </a:xfrm>
        </p:grpSpPr>
        <p:sp>
          <p:nvSpPr>
            <p:cNvPr id="2" name="矩形 1"/>
            <p:cNvSpPr/>
            <p:nvPr/>
          </p:nvSpPr>
          <p:spPr>
            <a:xfrm>
              <a:off x="2180010" y="3429000"/>
              <a:ext cx="851515"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永真</a:t>
              </a:r>
              <a:endParaRPr lang="zh-CN" altLang="en-US" sz="2600" dirty="0">
                <a:solidFill>
                  <a:srgbClr val="000000"/>
                </a:solidFill>
                <a:latin typeface="微软雅黑" panose="020B0503020204020204" charset="-122"/>
                <a:ea typeface="微软雅黑" panose="020B0503020204020204" charset="-122"/>
              </a:endParaRPr>
            </a:p>
          </p:txBody>
        </p:sp>
        <p:sp>
          <p:nvSpPr>
            <p:cNvPr id="25" name="矩形 24"/>
            <p:cNvSpPr/>
            <p:nvPr/>
          </p:nvSpPr>
          <p:spPr>
            <a:xfrm>
              <a:off x="2180010" y="4292583"/>
              <a:ext cx="851515"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永假</a:t>
              </a:r>
              <a:endParaRPr lang="zh-CN" altLang="en-US" sz="2600" dirty="0">
                <a:solidFill>
                  <a:srgbClr val="000000"/>
                </a:solidFill>
                <a:latin typeface="微软雅黑" panose="020B0503020204020204" charset="-122"/>
                <a:ea typeface="微软雅黑" panose="020B0503020204020204" charset="-122"/>
              </a:endParaRPr>
            </a:p>
          </p:txBody>
        </p:sp>
        <p:sp>
          <p:nvSpPr>
            <p:cNvPr id="11" name="矩形 10"/>
            <p:cNvSpPr/>
            <p:nvPr/>
          </p:nvSpPr>
          <p:spPr>
            <a:xfrm>
              <a:off x="2184250" y="5156166"/>
              <a:ext cx="2852063"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可满足，但非永真</a:t>
              </a:r>
              <a:endParaRPr lang="zh-CN" altLang="en-US" sz="2600" dirty="0">
                <a:solidFill>
                  <a:srgbClr val="000000"/>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630" lvl="0" indent="-457200" algn="l" defTabSz="914400" rtl="0" eaLnBrk="1" fontAlgn="auto" latinLnBrk="0" hangingPunct="1">
              <a:lnSpc>
                <a:spcPct val="100000"/>
              </a:lnSpc>
              <a:spcBef>
                <a:spcPts val="0"/>
              </a:spcBef>
              <a:spcAft>
                <a:spcPts val="0"/>
              </a:spcAft>
              <a:buClrTx/>
              <a:buSzTx/>
              <a:buFontTx/>
              <a:buAutoNum type="arabicParenBoth"/>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457200" marR="87630" lvl="0" indent="-457200" algn="l" defTabSz="914400" rtl="0" eaLnBrk="1" fontAlgn="auto" latinLnBrk="0" hangingPunct="1">
              <a:lnSpc>
                <a:spcPct val="100000"/>
              </a:lnSpc>
              <a:spcBef>
                <a:spcPts val="0"/>
              </a:spcBef>
              <a:spcAft>
                <a:spcPts val="0"/>
              </a:spcAft>
              <a:buClrTx/>
              <a:buSzTx/>
              <a:buFontTx/>
              <a:buAutoNum type="arabicParenBoth"/>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96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9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9491036" y="1959428"/>
              <a:ext cx="182934" cy="376813"/>
            </p14:xfrm>
          </p:contentPart>
        </mc:Choice>
        <mc:Fallback xmlns="">
          <p:pic>
            <p:nvPicPr>
              <p:cNvPr id="3" name="墨迹 2"/>
            </p:nvPicPr>
            <p:blipFill>
              <a:blip r:embed="rId2"/>
            </p:blipFill>
            <p:spPr>
              <a:xfrm>
                <a:off x="9491036" y="1959428"/>
                <a:ext cx="182934" cy="376813"/>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9663209" y="1889449"/>
              <a:ext cx="129129" cy="430643"/>
            </p14:xfrm>
          </p:contentPart>
        </mc:Choice>
        <mc:Fallback xmlns="">
          <p:pic>
            <p:nvPicPr>
              <p:cNvPr id="5" name="墨迹 4"/>
            </p:nvPicPr>
            <p:blipFill>
              <a:blip r:embed="rId4"/>
            </p:blipFill>
            <p:spPr>
              <a:xfrm>
                <a:off x="9663209" y="1889449"/>
                <a:ext cx="129129" cy="43064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9835382" y="2061706"/>
              <a:ext cx="115678" cy="166874"/>
            </p14:xfrm>
          </p:contentPart>
        </mc:Choice>
        <mc:Fallback xmlns="">
          <p:pic>
            <p:nvPicPr>
              <p:cNvPr id="7" name="墨迹 6"/>
            </p:nvPicPr>
            <p:blipFill>
              <a:blip r:embed="rId6"/>
            </p:blipFill>
            <p:spPr>
              <a:xfrm>
                <a:off x="9835382" y="2061706"/>
                <a:ext cx="115678" cy="16687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9942989" y="1991726"/>
              <a:ext cx="107609" cy="69980"/>
            </p14:xfrm>
          </p:contentPart>
        </mc:Choice>
        <mc:Fallback xmlns="">
          <p:pic>
            <p:nvPicPr>
              <p:cNvPr id="8" name="墨迹 7"/>
            </p:nvPicPr>
            <p:blipFill>
              <a:blip r:embed="rId8"/>
            </p:blipFill>
            <p:spPr>
              <a:xfrm>
                <a:off x="9942989" y="1991726"/>
                <a:ext cx="107609" cy="699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9926848" y="2083238"/>
              <a:ext cx="107609" cy="172257"/>
            </p14:xfrm>
          </p:contentPart>
        </mc:Choice>
        <mc:Fallback xmlns="">
          <p:pic>
            <p:nvPicPr>
              <p:cNvPr id="9" name="墨迹 8"/>
            </p:nvPicPr>
            <p:blipFill>
              <a:blip r:embed="rId10"/>
            </p:blipFill>
            <p:spPr>
              <a:xfrm>
                <a:off x="9926848" y="2083238"/>
                <a:ext cx="107609" cy="17225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10002174" y="1927130"/>
              <a:ext cx="107608" cy="387579"/>
            </p14:xfrm>
          </p:contentPart>
        </mc:Choice>
        <mc:Fallback xmlns="">
          <p:pic>
            <p:nvPicPr>
              <p:cNvPr id="10" name="墨迹 9"/>
            </p:nvPicPr>
            <p:blipFill>
              <a:blip r:embed="rId12"/>
            </p:blipFill>
            <p:spPr>
              <a:xfrm>
                <a:off x="10002174" y="1927130"/>
                <a:ext cx="107608" cy="38757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10023696" y="2029408"/>
              <a:ext cx="75326" cy="223396"/>
            </p14:xfrm>
          </p:contentPart>
        </mc:Choice>
        <mc:Fallback xmlns="">
          <p:pic>
            <p:nvPicPr>
              <p:cNvPr id="11" name="墨迹 10"/>
            </p:nvPicPr>
            <p:blipFill>
              <a:blip r:embed="rId14"/>
            </p:blipFill>
            <p:spPr>
              <a:xfrm>
                <a:off x="10023696" y="2029408"/>
                <a:ext cx="75326" cy="22339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10061359" y="1835618"/>
              <a:ext cx="18831" cy="18841"/>
            </p14:xfrm>
          </p:contentPart>
        </mc:Choice>
        <mc:Fallback xmlns="">
          <p:pic>
            <p:nvPicPr>
              <p:cNvPr id="12" name="墨迹 11"/>
            </p:nvPicPr>
            <p:blipFill>
              <a:blip r:embed="rId16"/>
            </p:blipFill>
            <p:spPr>
              <a:xfrm>
                <a:off x="10061359" y="1835618"/>
                <a:ext cx="18831" cy="1884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9700872" y="2395455"/>
              <a:ext cx="102227" cy="382196"/>
            </p14:xfrm>
          </p:contentPart>
        </mc:Choice>
        <mc:Fallback xmlns="">
          <p:pic>
            <p:nvPicPr>
              <p:cNvPr id="13" name="墨迹 12"/>
            </p:nvPicPr>
            <p:blipFill>
              <a:blip r:embed="rId18"/>
            </p:blipFill>
            <p:spPr>
              <a:xfrm>
                <a:off x="9700872" y="2395455"/>
                <a:ext cx="102227" cy="38219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9706252" y="2597319"/>
              <a:ext cx="37663" cy="18841"/>
            </p14:xfrm>
          </p:contentPart>
        </mc:Choice>
        <mc:Fallback xmlns="">
          <p:pic>
            <p:nvPicPr>
              <p:cNvPr id="15" name="墨迹 14"/>
            </p:nvPicPr>
            <p:blipFill>
              <a:blip r:embed="rId20"/>
            </p:blipFill>
            <p:spPr>
              <a:xfrm>
                <a:off x="9706252" y="2597319"/>
                <a:ext cx="37663" cy="1884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9851523" y="2562329"/>
              <a:ext cx="145271" cy="113044"/>
            </p14:xfrm>
          </p:contentPart>
        </mc:Choice>
        <mc:Fallback xmlns="">
          <p:pic>
            <p:nvPicPr>
              <p:cNvPr id="16" name="墨迹 15"/>
            </p:nvPicPr>
            <p:blipFill>
              <a:blip r:embed="rId22"/>
            </p:blipFill>
            <p:spPr>
              <a:xfrm>
                <a:off x="9851523" y="2562329"/>
                <a:ext cx="145271" cy="11304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9824621" y="2567712"/>
              <a:ext cx="118369" cy="156109"/>
            </p14:xfrm>
          </p:contentPart>
        </mc:Choice>
        <mc:Fallback xmlns="">
          <p:pic>
            <p:nvPicPr>
              <p:cNvPr id="17" name="墨迹 16"/>
            </p:nvPicPr>
            <p:blipFill>
              <a:blip r:embed="rId24"/>
            </p:blipFill>
            <p:spPr>
              <a:xfrm>
                <a:off x="9824621" y="2567712"/>
                <a:ext cx="118369" cy="15610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10082880" y="2379306"/>
              <a:ext cx="16142" cy="382196"/>
            </p14:xfrm>
          </p:contentPart>
        </mc:Choice>
        <mc:Fallback xmlns="">
          <p:pic>
            <p:nvPicPr>
              <p:cNvPr id="18" name="墨迹 17"/>
            </p:nvPicPr>
            <p:blipFill>
              <a:blip r:embed="rId26"/>
            </p:blipFill>
            <p:spPr>
              <a:xfrm>
                <a:off x="10082880" y="2379306"/>
                <a:ext cx="16142" cy="38219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10088261" y="2395455"/>
              <a:ext cx="75325" cy="158800"/>
            </p14:xfrm>
          </p:contentPart>
        </mc:Choice>
        <mc:Fallback xmlns="">
          <p:pic>
            <p:nvPicPr>
              <p:cNvPr id="19" name="墨迹 18"/>
            </p:nvPicPr>
            <p:blipFill>
              <a:blip r:embed="rId28"/>
            </p:blipFill>
            <p:spPr>
              <a:xfrm>
                <a:off x="10088261" y="2395455"/>
                <a:ext cx="75325" cy="1588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10195869" y="2513882"/>
              <a:ext cx="34973" cy="123810"/>
            </p14:xfrm>
          </p:contentPart>
        </mc:Choice>
        <mc:Fallback xmlns="">
          <p:pic>
            <p:nvPicPr>
              <p:cNvPr id="20" name="墨迹 19"/>
            </p:nvPicPr>
            <p:blipFill>
              <a:blip r:embed="rId30"/>
            </p:blipFill>
            <p:spPr>
              <a:xfrm>
                <a:off x="10195869" y="2513882"/>
                <a:ext cx="34973" cy="1238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10314238" y="2503116"/>
              <a:ext cx="118369" cy="110352"/>
            </p14:xfrm>
          </p:contentPart>
        </mc:Choice>
        <mc:Fallback xmlns="">
          <p:pic>
            <p:nvPicPr>
              <p:cNvPr id="21" name="墨迹 20"/>
            </p:nvPicPr>
            <p:blipFill>
              <a:blip r:embed="rId32"/>
            </p:blipFill>
            <p:spPr>
              <a:xfrm>
                <a:off x="10314238" y="2503116"/>
                <a:ext cx="118369" cy="11035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10354591" y="2508499"/>
              <a:ext cx="29592" cy="99586"/>
            </p14:xfrm>
          </p:contentPart>
        </mc:Choice>
        <mc:Fallback xmlns="">
          <p:pic>
            <p:nvPicPr>
              <p:cNvPr id="22" name="墨迹 21"/>
            </p:nvPicPr>
            <p:blipFill>
              <a:blip r:embed="rId34"/>
            </p:blipFill>
            <p:spPr>
              <a:xfrm>
                <a:off x="10354591" y="2508499"/>
                <a:ext cx="29592" cy="99586"/>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10359971" y="2497733"/>
              <a:ext cx="115679" cy="177640"/>
            </p14:xfrm>
          </p:contentPart>
        </mc:Choice>
        <mc:Fallback xmlns="">
          <p:pic>
            <p:nvPicPr>
              <p:cNvPr id="23" name="墨迹 22"/>
            </p:nvPicPr>
            <p:blipFill>
              <a:blip r:embed="rId36"/>
            </p:blipFill>
            <p:spPr>
              <a:xfrm>
                <a:off x="10359971" y="2497733"/>
                <a:ext cx="115679" cy="17764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10002174" y="2513882"/>
              <a:ext cx="53804" cy="279918"/>
            </p14:xfrm>
          </p:contentPart>
        </mc:Choice>
        <mc:Fallback xmlns="">
          <p:pic>
            <p:nvPicPr>
              <p:cNvPr id="24" name="墨迹 23"/>
            </p:nvPicPr>
            <p:blipFill>
              <a:blip r:embed="rId38"/>
            </p:blipFill>
            <p:spPr>
              <a:xfrm>
                <a:off x="10002174" y="2513882"/>
                <a:ext cx="53804" cy="27991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10615540" y="2476200"/>
              <a:ext cx="182933" cy="145343"/>
            </p14:xfrm>
          </p:contentPart>
        </mc:Choice>
        <mc:Fallback xmlns="">
          <p:pic>
            <p:nvPicPr>
              <p:cNvPr id="25" name="墨迹 24"/>
            </p:nvPicPr>
            <p:blipFill>
              <a:blip r:embed="rId40"/>
            </p:blipFill>
            <p:spPr>
              <a:xfrm>
                <a:off x="10615540" y="2476200"/>
                <a:ext cx="182933" cy="145343"/>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10830757" y="2427753"/>
              <a:ext cx="209835" cy="231471"/>
            </p14:xfrm>
          </p:contentPart>
        </mc:Choice>
        <mc:Fallback xmlns="">
          <p:pic>
            <p:nvPicPr>
              <p:cNvPr id="26" name="墨迹 25"/>
            </p:nvPicPr>
            <p:blipFill>
              <a:blip r:embed="rId42"/>
            </p:blipFill>
            <p:spPr>
              <a:xfrm>
                <a:off x="10830757" y="2427753"/>
                <a:ext cx="209835" cy="23147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11051353" y="2481584"/>
              <a:ext cx="24212" cy="75362"/>
            </p14:xfrm>
          </p:contentPart>
        </mc:Choice>
        <mc:Fallback xmlns="">
          <p:pic>
            <p:nvPicPr>
              <p:cNvPr id="27" name="墨迹 26"/>
            </p:nvPicPr>
            <p:blipFill>
              <a:blip r:embed="rId44"/>
            </p:blipFill>
            <p:spPr>
              <a:xfrm>
                <a:off x="11051353" y="2481584"/>
                <a:ext cx="24212" cy="7536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11105157" y="2465434"/>
              <a:ext cx="102228" cy="102278"/>
            </p14:xfrm>
          </p:contentPart>
        </mc:Choice>
        <mc:Fallback xmlns="">
          <p:pic>
            <p:nvPicPr>
              <p:cNvPr id="28" name="墨迹 27"/>
            </p:nvPicPr>
            <p:blipFill>
              <a:blip r:embed="rId46"/>
            </p:blipFill>
            <p:spPr>
              <a:xfrm>
                <a:off x="11105157" y="2465434"/>
                <a:ext cx="102228" cy="10227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11094397" y="2443902"/>
              <a:ext cx="75326" cy="139959"/>
            </p14:xfrm>
          </p:contentPart>
        </mc:Choice>
        <mc:Fallback xmlns="">
          <p:pic>
            <p:nvPicPr>
              <p:cNvPr id="29" name="墨迹 28"/>
            </p:nvPicPr>
            <p:blipFill>
              <a:blip r:embed="rId48"/>
            </p:blipFill>
            <p:spPr>
              <a:xfrm>
                <a:off x="11094397" y="2443902"/>
                <a:ext cx="75326" cy="139959"/>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11212765" y="2508499"/>
              <a:ext cx="5380" cy="61905"/>
            </p14:xfrm>
          </p:contentPart>
        </mc:Choice>
        <mc:Fallback xmlns="">
          <p:pic>
            <p:nvPicPr>
              <p:cNvPr id="30" name="墨迹 29"/>
            </p:nvPicPr>
            <p:blipFill>
              <a:blip r:embed="rId50"/>
            </p:blipFill>
            <p:spPr>
              <a:xfrm>
                <a:off x="11212765" y="2508499"/>
                <a:ext cx="5380" cy="6190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11261189" y="2416987"/>
              <a:ext cx="118369" cy="258386"/>
            </p14:xfrm>
          </p:contentPart>
        </mc:Choice>
        <mc:Fallback xmlns="">
          <p:pic>
            <p:nvPicPr>
              <p:cNvPr id="31" name="墨迹 30"/>
            </p:nvPicPr>
            <p:blipFill>
              <a:blip r:embed="rId52"/>
            </p:blipFill>
            <p:spPr>
              <a:xfrm>
                <a:off x="11261189" y="2416987"/>
                <a:ext cx="118369" cy="258386"/>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墨迹 31"/>
              <p14:cNvContentPartPr/>
              <p14:nvPr/>
            </p14:nvContentPartPr>
            <p14:xfrm>
              <a:off x="11379558" y="2449285"/>
              <a:ext cx="64565" cy="183024"/>
            </p14:xfrm>
          </p:contentPart>
        </mc:Choice>
        <mc:Fallback xmlns="">
          <p:pic>
            <p:nvPicPr>
              <p:cNvPr id="32" name="墨迹 31"/>
            </p:nvPicPr>
            <p:blipFill>
              <a:blip r:embed="rId54"/>
            </p:blipFill>
            <p:spPr>
              <a:xfrm>
                <a:off x="11379558" y="2449285"/>
                <a:ext cx="64565" cy="183024"/>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11438743" y="2384689"/>
              <a:ext cx="86086" cy="409111"/>
            </p14:xfrm>
          </p:contentPart>
        </mc:Choice>
        <mc:Fallback xmlns="">
          <p:pic>
            <p:nvPicPr>
              <p:cNvPr id="33" name="墨迹 32"/>
            </p:nvPicPr>
            <p:blipFill>
              <a:blip r:embed="rId56"/>
            </p:blipFill>
            <p:spPr>
              <a:xfrm>
                <a:off x="11438743" y="2384689"/>
                <a:ext cx="86086" cy="40911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9636307" y="2826098"/>
              <a:ext cx="129129" cy="344515"/>
            </p14:xfrm>
          </p:contentPart>
        </mc:Choice>
        <mc:Fallback xmlns="">
          <p:pic>
            <p:nvPicPr>
              <p:cNvPr id="34" name="墨迹 33"/>
            </p:nvPicPr>
            <p:blipFill>
              <a:blip r:embed="rId58"/>
            </p:blipFill>
            <p:spPr>
              <a:xfrm>
                <a:off x="9636307" y="2826098"/>
                <a:ext cx="129129" cy="34451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9614785" y="3248668"/>
              <a:ext cx="147961" cy="61905"/>
            </p14:xfrm>
          </p:contentPart>
        </mc:Choice>
        <mc:Fallback xmlns="">
          <p:pic>
            <p:nvPicPr>
              <p:cNvPr id="35" name="墨迹 34"/>
            </p:nvPicPr>
            <p:blipFill>
              <a:blip r:embed="rId60"/>
            </p:blipFill>
            <p:spPr>
              <a:xfrm>
                <a:off x="9614785" y="3248668"/>
                <a:ext cx="147961" cy="6190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9604024" y="3197529"/>
              <a:ext cx="96848" cy="247620"/>
            </p14:xfrm>
          </p:contentPart>
        </mc:Choice>
        <mc:Fallback xmlns="">
          <p:pic>
            <p:nvPicPr>
              <p:cNvPr id="36" name="墨迹 35"/>
            </p:nvPicPr>
            <p:blipFill>
              <a:blip r:embed="rId62"/>
            </p:blipFill>
            <p:spPr>
              <a:xfrm>
                <a:off x="9604024" y="3197529"/>
                <a:ext cx="96848" cy="24762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9751985" y="3149081"/>
              <a:ext cx="56495" cy="75363"/>
            </p14:xfrm>
          </p:contentPart>
        </mc:Choice>
        <mc:Fallback xmlns="">
          <p:pic>
            <p:nvPicPr>
              <p:cNvPr id="37" name="墨迹 36"/>
            </p:nvPicPr>
            <p:blipFill>
              <a:blip r:embed="rId64"/>
            </p:blipFill>
            <p:spPr>
              <a:xfrm>
                <a:off x="9751985" y="3149081"/>
                <a:ext cx="56495" cy="7536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9727773" y="3197529"/>
              <a:ext cx="96848" cy="113044"/>
            </p14:xfrm>
          </p:contentPart>
        </mc:Choice>
        <mc:Fallback xmlns="">
          <p:pic>
            <p:nvPicPr>
              <p:cNvPr id="38" name="墨迹 37"/>
            </p:nvPicPr>
            <p:blipFill>
              <a:blip r:embed="rId66"/>
            </p:blipFill>
            <p:spPr>
              <a:xfrm>
                <a:off x="9727773" y="3197529"/>
                <a:ext cx="96848" cy="11304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9749295" y="3299806"/>
              <a:ext cx="5380" cy="121119"/>
            </p14:xfrm>
          </p:contentPart>
        </mc:Choice>
        <mc:Fallback xmlns="">
          <p:pic>
            <p:nvPicPr>
              <p:cNvPr id="39" name="墨迹 38"/>
            </p:nvPicPr>
            <p:blipFill>
              <a:blip r:embed="rId68"/>
            </p:blipFill>
            <p:spPr>
              <a:xfrm>
                <a:off x="9749295" y="3299806"/>
                <a:ext cx="5380" cy="121119"/>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9738534" y="3315956"/>
              <a:ext cx="134511" cy="139959"/>
            </p14:xfrm>
          </p:contentPart>
        </mc:Choice>
        <mc:Fallback xmlns="">
          <p:pic>
            <p:nvPicPr>
              <p:cNvPr id="40" name="墨迹 39"/>
            </p:nvPicPr>
            <p:blipFill>
              <a:blip r:embed="rId70"/>
            </p:blipFill>
            <p:spPr>
              <a:xfrm>
                <a:off x="9738534" y="3315956"/>
                <a:ext cx="134511" cy="13995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9916088" y="3122166"/>
              <a:ext cx="80706" cy="72671"/>
            </p14:xfrm>
          </p:contentPart>
        </mc:Choice>
        <mc:Fallback xmlns="">
          <p:pic>
            <p:nvPicPr>
              <p:cNvPr id="41" name="墨迹 40"/>
            </p:nvPicPr>
            <p:blipFill>
              <a:blip r:embed="rId72"/>
            </p:blipFill>
            <p:spPr>
              <a:xfrm>
                <a:off x="9916088" y="3122166"/>
                <a:ext cx="80706" cy="7267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墨迹 41"/>
              <p14:cNvContentPartPr/>
              <p14:nvPr/>
            </p14:nvContentPartPr>
            <p14:xfrm>
              <a:off x="9916088" y="3194837"/>
              <a:ext cx="32282" cy="45756"/>
            </p14:xfrm>
          </p:contentPart>
        </mc:Choice>
        <mc:Fallback xmlns="">
          <p:pic>
            <p:nvPicPr>
              <p:cNvPr id="42" name="墨迹 41"/>
            </p:nvPicPr>
            <p:blipFill>
              <a:blip r:embed="rId74"/>
            </p:blipFill>
            <p:spPr>
              <a:xfrm>
                <a:off x="9916088" y="3194837"/>
                <a:ext cx="32282" cy="4575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墨迹 42"/>
              <p14:cNvContentPartPr/>
              <p14:nvPr/>
            </p14:nvContentPartPr>
            <p14:xfrm>
              <a:off x="9905327" y="3213678"/>
              <a:ext cx="96847" cy="59213"/>
            </p14:xfrm>
          </p:contentPart>
        </mc:Choice>
        <mc:Fallback xmlns="">
          <p:pic>
            <p:nvPicPr>
              <p:cNvPr id="43" name="墨迹 42"/>
            </p:nvPicPr>
            <p:blipFill>
              <a:blip r:embed="rId76"/>
            </p:blipFill>
            <p:spPr>
              <a:xfrm>
                <a:off x="9905327" y="3213678"/>
                <a:ext cx="96847" cy="59213"/>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墨迹 43"/>
              <p14:cNvContentPartPr/>
              <p14:nvPr/>
            </p14:nvContentPartPr>
            <p14:xfrm>
              <a:off x="9905327" y="3307881"/>
              <a:ext cx="142580" cy="45756"/>
            </p14:xfrm>
          </p:contentPart>
        </mc:Choice>
        <mc:Fallback xmlns="">
          <p:pic>
            <p:nvPicPr>
              <p:cNvPr id="44" name="墨迹 43"/>
            </p:nvPicPr>
            <p:blipFill>
              <a:blip r:embed="rId78"/>
            </p:blipFill>
            <p:spPr>
              <a:xfrm>
                <a:off x="9905327" y="3307881"/>
                <a:ext cx="142580" cy="45756"/>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5" name="墨迹 44"/>
              <p14:cNvContentPartPr/>
              <p14:nvPr/>
            </p14:nvContentPartPr>
            <p14:xfrm>
              <a:off x="9942989" y="3289040"/>
              <a:ext cx="64565" cy="209939"/>
            </p14:xfrm>
          </p:contentPart>
        </mc:Choice>
        <mc:Fallback xmlns="">
          <p:pic>
            <p:nvPicPr>
              <p:cNvPr id="45" name="墨迹 44"/>
            </p:nvPicPr>
            <p:blipFill>
              <a:blip r:embed="rId80"/>
            </p:blipFill>
            <p:spPr>
              <a:xfrm>
                <a:off x="9942989" y="3289040"/>
                <a:ext cx="64565" cy="20993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6" name="墨迹 45"/>
              <p14:cNvContentPartPr/>
              <p14:nvPr/>
            </p14:nvContentPartPr>
            <p14:xfrm>
              <a:off x="10072120" y="3106017"/>
              <a:ext cx="102227" cy="107661"/>
            </p14:xfrm>
          </p:contentPart>
        </mc:Choice>
        <mc:Fallback xmlns="">
          <p:pic>
            <p:nvPicPr>
              <p:cNvPr id="46" name="墨迹 45"/>
            </p:nvPicPr>
            <p:blipFill>
              <a:blip r:embed="rId82"/>
            </p:blipFill>
            <p:spPr>
              <a:xfrm>
                <a:off x="10072120" y="3106017"/>
                <a:ext cx="102227" cy="10766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7" name="墨迹 46"/>
              <p14:cNvContentPartPr/>
              <p14:nvPr/>
            </p14:nvContentPartPr>
            <p14:xfrm>
              <a:off x="10093641" y="3175996"/>
              <a:ext cx="18832" cy="99587"/>
            </p14:xfrm>
          </p:contentPart>
        </mc:Choice>
        <mc:Fallback xmlns="">
          <p:pic>
            <p:nvPicPr>
              <p:cNvPr id="47" name="墨迹 46"/>
            </p:nvPicPr>
            <p:blipFill>
              <a:blip r:embed="rId84"/>
            </p:blipFill>
            <p:spPr>
              <a:xfrm>
                <a:off x="10093641" y="3175996"/>
                <a:ext cx="18832" cy="99587"/>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8" name="墨迹 47"/>
              <p14:cNvContentPartPr/>
              <p14:nvPr/>
            </p14:nvContentPartPr>
            <p14:xfrm>
              <a:off x="10131304" y="3181379"/>
              <a:ext cx="10761" cy="83437"/>
            </p14:xfrm>
          </p:contentPart>
        </mc:Choice>
        <mc:Fallback xmlns="">
          <p:pic>
            <p:nvPicPr>
              <p:cNvPr id="48" name="墨迹 47"/>
            </p:nvPicPr>
            <p:blipFill>
              <a:blip r:embed="rId86"/>
            </p:blipFill>
            <p:spPr>
              <a:xfrm>
                <a:off x="10131304" y="3181379"/>
                <a:ext cx="10761" cy="83437"/>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9" name="墨迹 48"/>
              <p14:cNvContentPartPr/>
              <p14:nvPr/>
            </p14:nvContentPartPr>
            <p14:xfrm>
              <a:off x="10066739" y="3213678"/>
              <a:ext cx="139890" cy="209939"/>
            </p14:xfrm>
          </p:contentPart>
        </mc:Choice>
        <mc:Fallback xmlns="">
          <p:pic>
            <p:nvPicPr>
              <p:cNvPr id="49" name="墨迹 48"/>
            </p:nvPicPr>
            <p:blipFill>
              <a:blip r:embed="rId88"/>
            </p:blipFill>
            <p:spPr>
              <a:xfrm>
                <a:off x="10066739" y="3213678"/>
                <a:ext cx="139890" cy="20993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0" name="墨迹 49"/>
              <p14:cNvContentPartPr/>
              <p14:nvPr/>
            </p14:nvContentPartPr>
            <p14:xfrm>
              <a:off x="10109782" y="3348254"/>
              <a:ext cx="199075" cy="75362"/>
            </p14:xfrm>
          </p:contentPart>
        </mc:Choice>
        <mc:Fallback xmlns="">
          <p:pic>
            <p:nvPicPr>
              <p:cNvPr id="50" name="墨迹 49"/>
            </p:nvPicPr>
            <p:blipFill>
              <a:blip r:embed="rId90"/>
            </p:blipFill>
            <p:spPr>
              <a:xfrm>
                <a:off x="10109782" y="3348254"/>
                <a:ext cx="199075" cy="7536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墨迹 50"/>
              <p14:cNvContentPartPr/>
              <p14:nvPr/>
            </p14:nvContentPartPr>
            <p14:xfrm>
              <a:off x="10260434" y="3138315"/>
              <a:ext cx="86086" cy="64597"/>
            </p14:xfrm>
          </p:contentPart>
        </mc:Choice>
        <mc:Fallback xmlns="">
          <p:pic>
            <p:nvPicPr>
              <p:cNvPr id="51" name="墨迹 50"/>
            </p:nvPicPr>
            <p:blipFill>
              <a:blip r:embed="rId92"/>
            </p:blipFill>
            <p:spPr>
              <a:xfrm>
                <a:off x="10260434" y="3138315"/>
                <a:ext cx="86086" cy="6459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墨迹 51"/>
              <p14:cNvContentPartPr/>
              <p14:nvPr/>
            </p14:nvContentPartPr>
            <p14:xfrm>
              <a:off x="10222771" y="3213678"/>
              <a:ext cx="172173" cy="69979"/>
            </p14:xfrm>
          </p:contentPart>
        </mc:Choice>
        <mc:Fallback xmlns="">
          <p:pic>
            <p:nvPicPr>
              <p:cNvPr id="52" name="墨迹 51"/>
            </p:nvPicPr>
            <p:blipFill>
              <a:blip r:embed="rId94"/>
            </p:blipFill>
            <p:spPr>
              <a:xfrm>
                <a:off x="10222771" y="3213678"/>
                <a:ext cx="172173" cy="69979"/>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3" name="墨迹 52"/>
              <p14:cNvContentPartPr/>
              <p14:nvPr/>
            </p14:nvContentPartPr>
            <p14:xfrm>
              <a:off x="10249673" y="3245976"/>
              <a:ext cx="64565" cy="115736"/>
            </p14:xfrm>
          </p:contentPart>
        </mc:Choice>
        <mc:Fallback xmlns="">
          <p:pic>
            <p:nvPicPr>
              <p:cNvPr id="53" name="墨迹 52"/>
            </p:nvPicPr>
            <p:blipFill>
              <a:blip r:embed="rId96"/>
            </p:blipFill>
            <p:spPr>
              <a:xfrm>
                <a:off x="10249673" y="3245976"/>
                <a:ext cx="64565" cy="115736"/>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4" name="墨迹 53"/>
              <p14:cNvContentPartPr/>
              <p14:nvPr/>
            </p14:nvContentPartPr>
            <p14:xfrm>
              <a:off x="10346520" y="3267508"/>
              <a:ext cx="134510" cy="134577"/>
            </p14:xfrm>
          </p:contentPart>
        </mc:Choice>
        <mc:Fallback xmlns="">
          <p:pic>
            <p:nvPicPr>
              <p:cNvPr id="54" name="墨迹 53"/>
            </p:nvPicPr>
            <p:blipFill>
              <a:blip r:embed="rId98"/>
            </p:blipFill>
            <p:spPr>
              <a:xfrm>
                <a:off x="10346520" y="3267508"/>
                <a:ext cx="134510" cy="134577"/>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5" name="墨迹 54"/>
              <p14:cNvContentPartPr/>
              <p14:nvPr/>
            </p14:nvContentPartPr>
            <p14:xfrm>
              <a:off x="10394944" y="2142452"/>
              <a:ext cx="252879" cy="220704"/>
            </p14:xfrm>
          </p:contentPart>
        </mc:Choice>
        <mc:Fallback xmlns="">
          <p:pic>
            <p:nvPicPr>
              <p:cNvPr id="55" name="墨迹 54"/>
            </p:nvPicPr>
            <p:blipFill>
              <a:blip r:embed="rId100"/>
            </p:blipFill>
            <p:spPr>
              <a:xfrm>
                <a:off x="10394944" y="2142452"/>
                <a:ext cx="252879" cy="220704"/>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6" name="墨迹 55"/>
              <p14:cNvContentPartPr/>
              <p14:nvPr/>
            </p14:nvContentPartPr>
            <p14:xfrm>
              <a:off x="10486411" y="1733340"/>
              <a:ext cx="137201" cy="258386"/>
            </p14:xfrm>
          </p:contentPart>
        </mc:Choice>
        <mc:Fallback xmlns="">
          <p:pic>
            <p:nvPicPr>
              <p:cNvPr id="56" name="墨迹 55"/>
            </p:nvPicPr>
            <p:blipFill>
              <a:blip r:embed="rId102"/>
            </p:blipFill>
            <p:spPr>
              <a:xfrm>
                <a:off x="10486411" y="1733340"/>
                <a:ext cx="137201" cy="258386"/>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7" name="墨迹 56"/>
              <p14:cNvContentPartPr/>
              <p14:nvPr/>
            </p14:nvContentPartPr>
            <p14:xfrm>
              <a:off x="10594020" y="1706425"/>
              <a:ext cx="118369" cy="269152"/>
            </p14:xfrm>
          </p:contentPart>
        </mc:Choice>
        <mc:Fallback xmlns="">
          <p:pic>
            <p:nvPicPr>
              <p:cNvPr id="57" name="墨迹 56"/>
            </p:nvPicPr>
            <p:blipFill>
              <a:blip r:embed="rId104"/>
            </p:blipFill>
            <p:spPr>
              <a:xfrm>
                <a:off x="10594020" y="1706425"/>
                <a:ext cx="118369" cy="269152"/>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8" name="墨迹 57"/>
              <p14:cNvContentPartPr/>
              <p14:nvPr/>
            </p14:nvContentPartPr>
            <p14:xfrm>
              <a:off x="10733909" y="1687584"/>
              <a:ext cx="45734" cy="61905"/>
            </p14:xfrm>
          </p:contentPart>
        </mc:Choice>
        <mc:Fallback xmlns="">
          <p:pic>
            <p:nvPicPr>
              <p:cNvPr id="58" name="墨迹 57"/>
            </p:nvPicPr>
            <p:blipFill>
              <a:blip r:embed="rId106"/>
            </p:blipFill>
            <p:spPr>
              <a:xfrm>
                <a:off x="10733909" y="1687584"/>
                <a:ext cx="45734" cy="6190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9" name="墨迹 58"/>
              <p14:cNvContentPartPr/>
              <p14:nvPr/>
            </p14:nvContentPartPr>
            <p14:xfrm>
              <a:off x="10739289" y="1738723"/>
              <a:ext cx="80706" cy="78054"/>
            </p14:xfrm>
          </p:contentPart>
        </mc:Choice>
        <mc:Fallback xmlns="">
          <p:pic>
            <p:nvPicPr>
              <p:cNvPr id="59" name="墨迹 58"/>
            </p:nvPicPr>
            <p:blipFill>
              <a:blip r:embed="rId108"/>
            </p:blipFill>
            <p:spPr>
              <a:xfrm>
                <a:off x="10739289" y="1738723"/>
                <a:ext cx="80706" cy="7805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0" name="墨迹 59"/>
              <p14:cNvContentPartPr/>
              <p14:nvPr/>
            </p14:nvContentPartPr>
            <p14:xfrm>
              <a:off x="10733909" y="1657978"/>
              <a:ext cx="59184" cy="296067"/>
            </p14:xfrm>
          </p:contentPart>
        </mc:Choice>
        <mc:Fallback xmlns="">
          <p:pic>
            <p:nvPicPr>
              <p:cNvPr id="60" name="墨迹 59"/>
            </p:nvPicPr>
            <p:blipFill>
              <a:blip r:embed="rId110"/>
            </p:blipFill>
            <p:spPr>
              <a:xfrm>
                <a:off x="10733909" y="1657978"/>
                <a:ext cx="59184" cy="296067"/>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1" name="墨迹 60"/>
              <p14:cNvContentPartPr/>
              <p14:nvPr/>
            </p14:nvContentPartPr>
            <p14:xfrm>
              <a:off x="10752741" y="1808703"/>
              <a:ext cx="24212" cy="126501"/>
            </p14:xfrm>
          </p:contentPart>
        </mc:Choice>
        <mc:Fallback xmlns="">
          <p:pic>
            <p:nvPicPr>
              <p:cNvPr id="61" name="墨迹 60"/>
            </p:nvPicPr>
            <p:blipFill>
              <a:blip r:embed="rId112"/>
            </p:blipFill>
            <p:spPr>
              <a:xfrm>
                <a:off x="10752741" y="1808703"/>
                <a:ext cx="24212" cy="126501"/>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2" name="墨迹 61"/>
              <p14:cNvContentPartPr/>
              <p14:nvPr/>
            </p14:nvContentPartPr>
            <p14:xfrm>
              <a:off x="10766191" y="1835618"/>
              <a:ext cx="123750" cy="32298"/>
            </p14:xfrm>
          </p:contentPart>
        </mc:Choice>
        <mc:Fallback xmlns="">
          <p:pic>
            <p:nvPicPr>
              <p:cNvPr id="62" name="墨迹 61"/>
            </p:nvPicPr>
            <p:blipFill>
              <a:blip r:embed="rId114"/>
            </p:blipFill>
            <p:spPr>
              <a:xfrm>
                <a:off x="10766191" y="1835618"/>
                <a:ext cx="123750" cy="32298"/>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3" name="墨迹 62"/>
              <p14:cNvContentPartPr/>
              <p14:nvPr/>
            </p14:nvContentPartPr>
            <p14:xfrm>
              <a:off x="10852278" y="1593381"/>
              <a:ext cx="112990" cy="123810"/>
            </p14:xfrm>
          </p:contentPart>
        </mc:Choice>
        <mc:Fallback xmlns="">
          <p:pic>
            <p:nvPicPr>
              <p:cNvPr id="63" name="墨迹 62"/>
            </p:nvPicPr>
            <p:blipFill>
              <a:blip r:embed="rId116"/>
            </p:blipFill>
            <p:spPr>
              <a:xfrm>
                <a:off x="10852278" y="1593381"/>
                <a:ext cx="112990" cy="12381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4" name="墨迹 63"/>
              <p14:cNvContentPartPr/>
              <p14:nvPr/>
            </p14:nvContentPartPr>
            <p14:xfrm>
              <a:off x="10873800" y="1690276"/>
              <a:ext cx="8070" cy="104969"/>
            </p14:xfrm>
          </p:contentPart>
        </mc:Choice>
        <mc:Fallback xmlns="">
          <p:pic>
            <p:nvPicPr>
              <p:cNvPr id="64" name="墨迹 63"/>
            </p:nvPicPr>
            <p:blipFill>
              <a:blip r:embed="rId118"/>
            </p:blipFill>
            <p:spPr>
              <a:xfrm>
                <a:off x="10873800" y="1690276"/>
                <a:ext cx="8070" cy="104969"/>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5" name="墨迹 64"/>
              <p14:cNvContentPartPr/>
              <p14:nvPr/>
            </p14:nvContentPartPr>
            <p14:xfrm>
              <a:off x="10906082" y="1695659"/>
              <a:ext cx="10761" cy="78054"/>
            </p14:xfrm>
          </p:contentPart>
        </mc:Choice>
        <mc:Fallback xmlns="">
          <p:pic>
            <p:nvPicPr>
              <p:cNvPr id="65" name="墨迹 64"/>
            </p:nvPicPr>
            <p:blipFill>
              <a:blip r:embed="rId120"/>
            </p:blipFill>
            <p:spPr>
              <a:xfrm>
                <a:off x="10906082" y="1695659"/>
                <a:ext cx="10761" cy="78054"/>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6" name="墨迹 65"/>
              <p14:cNvContentPartPr/>
              <p14:nvPr/>
            </p14:nvContentPartPr>
            <p14:xfrm>
              <a:off x="10844208" y="1771021"/>
              <a:ext cx="8070" cy="40373"/>
            </p14:xfrm>
          </p:contentPart>
        </mc:Choice>
        <mc:Fallback xmlns="">
          <p:pic>
            <p:nvPicPr>
              <p:cNvPr id="66" name="墨迹 65"/>
            </p:nvPicPr>
            <p:blipFill>
              <a:blip r:embed="rId122"/>
            </p:blipFill>
            <p:spPr>
              <a:xfrm>
                <a:off x="10844208" y="1771021"/>
                <a:ext cx="8070" cy="40373"/>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7" name="墨迹 66"/>
              <p14:cNvContentPartPr/>
              <p14:nvPr/>
            </p14:nvContentPartPr>
            <p14:xfrm>
              <a:off x="10916844" y="1765638"/>
              <a:ext cx="48424" cy="2692"/>
            </p14:xfrm>
          </p:contentPart>
        </mc:Choice>
        <mc:Fallback xmlns="">
          <p:pic>
            <p:nvPicPr>
              <p:cNvPr id="67" name="墨迹 66"/>
            </p:nvPicPr>
            <p:blipFill>
              <a:blip r:embed="rId124"/>
            </p:blipFill>
            <p:spPr>
              <a:xfrm>
                <a:off x="10916844" y="1765638"/>
                <a:ext cx="48424" cy="2692"/>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8" name="墨迹 67"/>
              <p14:cNvContentPartPr/>
              <p14:nvPr/>
            </p14:nvContentPartPr>
            <p14:xfrm>
              <a:off x="10833447" y="1819469"/>
              <a:ext cx="126439" cy="113044"/>
            </p14:xfrm>
          </p:contentPart>
        </mc:Choice>
        <mc:Fallback xmlns="">
          <p:pic>
            <p:nvPicPr>
              <p:cNvPr id="68" name="墨迹 67"/>
            </p:nvPicPr>
            <p:blipFill>
              <a:blip r:embed="rId126"/>
            </p:blipFill>
            <p:spPr>
              <a:xfrm>
                <a:off x="10833447" y="1819469"/>
                <a:ext cx="126439" cy="113044"/>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9" name="墨迹 68"/>
              <p14:cNvContentPartPr/>
              <p14:nvPr/>
            </p14:nvContentPartPr>
            <p14:xfrm>
              <a:off x="10852278" y="1857150"/>
              <a:ext cx="182934" cy="69980"/>
            </p14:xfrm>
          </p:contentPart>
        </mc:Choice>
        <mc:Fallback xmlns="">
          <p:pic>
            <p:nvPicPr>
              <p:cNvPr id="69" name="墨迹 68"/>
            </p:nvPicPr>
            <p:blipFill>
              <a:blip r:embed="rId128"/>
            </p:blipFill>
            <p:spPr>
              <a:xfrm>
                <a:off x="10852278" y="1857150"/>
                <a:ext cx="182934" cy="699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0" name="墨迹 69"/>
              <p14:cNvContentPartPr/>
              <p14:nvPr/>
            </p14:nvContentPartPr>
            <p14:xfrm>
              <a:off x="11035212" y="1668744"/>
              <a:ext cx="53804" cy="80745"/>
            </p14:xfrm>
          </p:contentPart>
        </mc:Choice>
        <mc:Fallback xmlns="">
          <p:pic>
            <p:nvPicPr>
              <p:cNvPr id="70" name="墨迹 69"/>
            </p:nvPicPr>
            <p:blipFill>
              <a:blip r:embed="rId130"/>
            </p:blipFill>
            <p:spPr>
              <a:xfrm>
                <a:off x="11035212" y="1668744"/>
                <a:ext cx="53804" cy="8074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1" name="墨迹 70"/>
              <p14:cNvContentPartPr/>
              <p14:nvPr/>
            </p14:nvContentPartPr>
            <p14:xfrm>
              <a:off x="11002930" y="1744106"/>
              <a:ext cx="118369" cy="137268"/>
            </p14:xfrm>
          </p:contentPart>
        </mc:Choice>
        <mc:Fallback xmlns="">
          <p:pic>
            <p:nvPicPr>
              <p:cNvPr id="71" name="墨迹 70"/>
            </p:nvPicPr>
            <p:blipFill>
              <a:blip r:embed="rId132"/>
            </p:blipFill>
            <p:spPr>
              <a:xfrm>
                <a:off x="11002930" y="1744106"/>
                <a:ext cx="118369" cy="137268"/>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2" name="墨迹 71"/>
              <p14:cNvContentPartPr/>
              <p14:nvPr/>
            </p14:nvContentPartPr>
            <p14:xfrm>
              <a:off x="11056734" y="1744106"/>
              <a:ext cx="145271" cy="209939"/>
            </p14:xfrm>
          </p:contentPart>
        </mc:Choice>
        <mc:Fallback xmlns="">
          <p:pic>
            <p:nvPicPr>
              <p:cNvPr id="72" name="墨迹 71"/>
            </p:nvPicPr>
            <p:blipFill>
              <a:blip r:embed="rId134"/>
            </p:blipFill>
            <p:spPr>
              <a:xfrm>
                <a:off x="11056734" y="1744106"/>
                <a:ext cx="145271" cy="209939"/>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3" name="墨迹 72"/>
              <p14:cNvContentPartPr/>
              <p14:nvPr/>
            </p14:nvContentPartPr>
            <p14:xfrm>
              <a:off x="10992169" y="2659224"/>
              <a:ext cx="118370" cy="290684"/>
            </p14:xfrm>
          </p:contentPart>
        </mc:Choice>
        <mc:Fallback xmlns="">
          <p:pic>
            <p:nvPicPr>
              <p:cNvPr id="73" name="墨迹 72"/>
            </p:nvPicPr>
            <p:blipFill>
              <a:blip r:embed="rId136"/>
            </p:blipFill>
            <p:spPr>
              <a:xfrm>
                <a:off x="10992169" y="2659224"/>
                <a:ext cx="118370" cy="290684"/>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4" name="墨迹 73"/>
              <p14:cNvContentPartPr/>
              <p14:nvPr/>
            </p14:nvContentPartPr>
            <p14:xfrm>
              <a:off x="11040593" y="2976824"/>
              <a:ext cx="64566" cy="285301"/>
            </p14:xfrm>
          </p:contentPart>
        </mc:Choice>
        <mc:Fallback xmlns="">
          <p:pic>
            <p:nvPicPr>
              <p:cNvPr id="74" name="墨迹 73"/>
            </p:nvPicPr>
            <p:blipFill>
              <a:blip r:embed="rId138"/>
            </p:blipFill>
            <p:spPr>
              <a:xfrm>
                <a:off x="11040593" y="2976824"/>
                <a:ext cx="64566" cy="285301"/>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5" name="墨迹 74"/>
              <p14:cNvContentPartPr/>
              <p14:nvPr/>
            </p14:nvContentPartPr>
            <p14:xfrm>
              <a:off x="11078255" y="3079101"/>
              <a:ext cx="91468" cy="215322"/>
            </p14:xfrm>
          </p:contentPart>
        </mc:Choice>
        <mc:Fallback xmlns="">
          <p:pic>
            <p:nvPicPr>
              <p:cNvPr id="75" name="墨迹 74"/>
            </p:nvPicPr>
            <p:blipFill>
              <a:blip r:embed="rId140"/>
            </p:blipFill>
            <p:spPr>
              <a:xfrm>
                <a:off x="11078255" y="3079101"/>
                <a:ext cx="91468" cy="215322"/>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6" name="墨迹 75"/>
              <p14:cNvContentPartPr/>
              <p14:nvPr/>
            </p14:nvContentPartPr>
            <p14:xfrm>
              <a:off x="11078255" y="3143698"/>
              <a:ext cx="48424" cy="75363"/>
            </p14:xfrm>
          </p:contentPart>
        </mc:Choice>
        <mc:Fallback xmlns="">
          <p:pic>
            <p:nvPicPr>
              <p:cNvPr id="76" name="墨迹 75"/>
            </p:nvPicPr>
            <p:blipFill>
              <a:blip r:embed="rId142"/>
            </p:blipFill>
            <p:spPr>
              <a:xfrm>
                <a:off x="11078255" y="3143698"/>
                <a:ext cx="48424" cy="7536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7" name="墨迹 76"/>
              <p14:cNvContentPartPr/>
              <p14:nvPr/>
            </p14:nvContentPartPr>
            <p14:xfrm>
              <a:off x="11089016" y="3184071"/>
              <a:ext cx="43043" cy="40373"/>
            </p14:xfrm>
          </p:contentPart>
        </mc:Choice>
        <mc:Fallback xmlns="">
          <p:pic>
            <p:nvPicPr>
              <p:cNvPr id="77" name="墨迹 76"/>
            </p:nvPicPr>
            <p:blipFill>
              <a:blip r:embed="rId144"/>
            </p:blipFill>
            <p:spPr>
              <a:xfrm>
                <a:off x="11089016" y="3184071"/>
                <a:ext cx="43043" cy="40373"/>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8" name="墨迹 77"/>
              <p14:cNvContentPartPr/>
              <p14:nvPr/>
            </p14:nvContentPartPr>
            <p14:xfrm>
              <a:off x="11083636" y="3221752"/>
              <a:ext cx="78015" cy="61905"/>
            </p14:xfrm>
          </p:contentPart>
        </mc:Choice>
        <mc:Fallback xmlns="">
          <p:pic>
            <p:nvPicPr>
              <p:cNvPr id="78" name="墨迹 77"/>
            </p:nvPicPr>
            <p:blipFill>
              <a:blip r:embed="rId146"/>
            </p:blipFill>
            <p:spPr>
              <a:xfrm>
                <a:off x="11083636" y="3221752"/>
                <a:ext cx="78015" cy="6190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9" name="墨迹 78"/>
              <p14:cNvContentPartPr/>
              <p14:nvPr/>
            </p14:nvContentPartPr>
            <p14:xfrm>
              <a:off x="11180483" y="3068335"/>
              <a:ext cx="182933" cy="220705"/>
            </p14:xfrm>
          </p:contentPart>
        </mc:Choice>
        <mc:Fallback xmlns="">
          <p:pic>
            <p:nvPicPr>
              <p:cNvPr id="79" name="墨迹 78"/>
            </p:nvPicPr>
            <p:blipFill>
              <a:blip r:embed="rId148"/>
            </p:blipFill>
            <p:spPr>
              <a:xfrm>
                <a:off x="11180483" y="3068335"/>
                <a:ext cx="182933" cy="22070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0" name="墨迹 79"/>
              <p14:cNvContentPartPr/>
              <p14:nvPr/>
            </p14:nvContentPartPr>
            <p14:xfrm>
              <a:off x="11271950" y="3025271"/>
              <a:ext cx="21522" cy="223396"/>
            </p14:xfrm>
          </p:contentPart>
        </mc:Choice>
        <mc:Fallback xmlns="">
          <p:pic>
            <p:nvPicPr>
              <p:cNvPr id="80" name="墨迹 79"/>
            </p:nvPicPr>
            <p:blipFill>
              <a:blip r:embed="rId150"/>
            </p:blipFill>
            <p:spPr>
              <a:xfrm>
                <a:off x="11271950" y="3025271"/>
                <a:ext cx="21522" cy="223396"/>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1" name="墨迹 80"/>
              <p14:cNvContentPartPr/>
              <p14:nvPr/>
            </p14:nvContentPartPr>
            <p14:xfrm>
              <a:off x="11395700" y="2933759"/>
              <a:ext cx="86085" cy="59214"/>
            </p14:xfrm>
          </p:contentPart>
        </mc:Choice>
        <mc:Fallback xmlns="">
          <p:pic>
            <p:nvPicPr>
              <p:cNvPr id="81" name="墨迹 80"/>
            </p:nvPicPr>
            <p:blipFill>
              <a:blip r:embed="rId152"/>
            </p:blipFill>
            <p:spPr>
              <a:xfrm>
                <a:off x="11395700" y="2933759"/>
                <a:ext cx="86085" cy="59214"/>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2" name="墨迹 81"/>
              <p14:cNvContentPartPr/>
              <p14:nvPr/>
            </p14:nvContentPartPr>
            <p14:xfrm>
              <a:off x="11438743" y="2949908"/>
              <a:ext cx="8070" cy="118427"/>
            </p14:xfrm>
          </p:contentPart>
        </mc:Choice>
        <mc:Fallback xmlns="">
          <p:pic>
            <p:nvPicPr>
              <p:cNvPr id="82" name="墨迹 81"/>
            </p:nvPicPr>
            <p:blipFill>
              <a:blip r:embed="rId154"/>
            </p:blipFill>
            <p:spPr>
              <a:xfrm>
                <a:off x="11438743" y="2949908"/>
                <a:ext cx="8070" cy="118427"/>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3" name="墨迹 82"/>
              <p14:cNvContentPartPr/>
              <p14:nvPr/>
            </p14:nvContentPartPr>
            <p14:xfrm>
              <a:off x="11460264" y="2971441"/>
              <a:ext cx="16141" cy="72671"/>
            </p14:xfrm>
          </p:contentPart>
        </mc:Choice>
        <mc:Fallback xmlns="">
          <p:pic>
            <p:nvPicPr>
              <p:cNvPr id="83" name="墨迹 82"/>
            </p:nvPicPr>
            <p:blipFill>
              <a:blip r:embed="rId156"/>
            </p:blipFill>
            <p:spPr>
              <a:xfrm>
                <a:off x="11460264" y="2971441"/>
                <a:ext cx="16141" cy="72671"/>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4" name="墨迹 83"/>
              <p14:cNvContentPartPr/>
              <p14:nvPr/>
            </p14:nvContentPartPr>
            <p14:xfrm>
              <a:off x="11417221" y="3019888"/>
              <a:ext cx="112989" cy="193790"/>
            </p14:xfrm>
          </p:contentPart>
        </mc:Choice>
        <mc:Fallback xmlns="">
          <p:pic>
            <p:nvPicPr>
              <p:cNvPr id="84" name="墨迹 83"/>
            </p:nvPicPr>
            <p:blipFill>
              <a:blip r:embed="rId158"/>
            </p:blipFill>
            <p:spPr>
              <a:xfrm>
                <a:off x="11417221" y="3019888"/>
                <a:ext cx="112989" cy="19379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5" name="墨迹 84"/>
              <p14:cNvContentPartPr/>
              <p14:nvPr/>
            </p14:nvContentPartPr>
            <p14:xfrm>
              <a:off x="11433362" y="3159847"/>
              <a:ext cx="215216" cy="69980"/>
            </p14:xfrm>
          </p:contentPart>
        </mc:Choice>
        <mc:Fallback xmlns="">
          <p:pic>
            <p:nvPicPr>
              <p:cNvPr id="85" name="墨迹 84"/>
            </p:nvPicPr>
            <p:blipFill>
              <a:blip r:embed="rId160"/>
            </p:blipFill>
            <p:spPr>
              <a:xfrm>
                <a:off x="11433362" y="3159847"/>
                <a:ext cx="215216" cy="6998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6" name="墨迹 85"/>
              <p14:cNvContentPartPr/>
              <p14:nvPr/>
            </p14:nvContentPartPr>
            <p14:xfrm>
              <a:off x="11557111" y="2949908"/>
              <a:ext cx="80706" cy="48448"/>
            </p14:xfrm>
          </p:contentPart>
        </mc:Choice>
        <mc:Fallback xmlns="">
          <p:pic>
            <p:nvPicPr>
              <p:cNvPr id="86" name="墨迹 85"/>
            </p:nvPicPr>
            <p:blipFill>
              <a:blip r:embed="rId162"/>
            </p:blipFill>
            <p:spPr>
              <a:xfrm>
                <a:off x="11557111" y="2949908"/>
                <a:ext cx="80706" cy="48448"/>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7" name="墨迹 86"/>
              <p14:cNvContentPartPr/>
              <p14:nvPr/>
            </p14:nvContentPartPr>
            <p14:xfrm>
              <a:off x="11546351" y="2966058"/>
              <a:ext cx="285162" cy="253003"/>
            </p14:xfrm>
          </p:contentPart>
        </mc:Choice>
        <mc:Fallback xmlns="">
          <p:pic>
            <p:nvPicPr>
              <p:cNvPr id="87" name="墨迹 86"/>
            </p:nvPicPr>
            <p:blipFill>
              <a:blip r:embed="rId164"/>
            </p:blipFill>
            <p:spPr>
              <a:xfrm>
                <a:off x="11546351" y="2966058"/>
                <a:ext cx="285162" cy="253003"/>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182329" y="906601"/>
            <a:ext cx="9827341" cy="5262979"/>
          </a:xfrm>
          <a:prstGeom prst="rect">
            <a:avLst/>
          </a:prstGeom>
        </p:spPr>
        <p:txBody>
          <a:bodyPr wrap="square">
            <a:spAutoFit/>
          </a:bodyPr>
          <a:lstStyle/>
          <a:p>
            <a:pPr marL="0" marR="304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196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077104" y="-50710"/>
            <a:ext cx="10754264" cy="2143125"/>
          </a:xfrm>
          <a:prstGeom prst="rect">
            <a:avLst/>
          </a:prstGeom>
          <a:blipFill rotWithShape="1">
            <a:blip r:embed="rId2"/>
            <a:stretch>
              <a:fillRect l="-1020"/>
            </a:stretch>
          </a:blipFill>
        </p:spPr>
        <p:txBody>
          <a:bodyPr/>
          <a:lstStyle/>
          <a:p>
            <a:r>
              <a:rPr lang="zh-CN" altLang="en-US">
                <a:noFill/>
              </a:rPr>
              <a:t> </a:t>
            </a:r>
            <a:endParaRPr lang="zh-CN" altLang="en-US">
              <a:noFill/>
            </a:endParaRPr>
          </a:p>
        </p:txBody>
      </p:sp>
      <p:grpSp>
        <p:nvGrpSpPr>
          <p:cNvPr id="14" name="组合 13"/>
          <p:cNvGrpSpPr/>
          <p:nvPr>
            <p:custDataLst>
              <p:tags r:id="rId3"/>
            </p:custDataLst>
          </p:nvPr>
        </p:nvGrpSpPr>
        <p:grpSpPr>
          <a:xfrm>
            <a:off x="0" y="0"/>
            <a:ext cx="12192000" cy="635000"/>
            <a:chOff x="0" y="0"/>
            <a:chExt cx="12192000" cy="635000"/>
          </a:xfrm>
        </p:grpSpPr>
        <p:sp>
          <p:nvSpPr>
            <p:cNvPr id="15" name="TitleBackground"/>
            <p:cNvSpPr/>
            <p:nvPr>
              <p:custDataLst>
                <p:tags r:id="rId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a:blip r:embed="rId7"/>
          <a:stretch>
            <a:fillRect/>
          </a:stretch>
        </p:blipFill>
        <p:spPr>
          <a:xfrm>
            <a:off x="1349736" y="1951008"/>
            <a:ext cx="524301" cy="3097036"/>
          </a:xfrm>
          <a:prstGeom prst="rect">
            <a:avLst/>
          </a:prstGeom>
        </p:spPr>
      </p:pic>
      <p:sp>
        <p:nvSpPr>
          <p:cNvPr id="22" name="文本框 21"/>
          <p:cNvSpPr txBox="1"/>
          <p:nvPr>
            <p:custDataLst>
              <p:tags r:id="rId8"/>
            </p:custDataLst>
          </p:nvPr>
        </p:nvSpPr>
        <p:spPr>
          <a:xfrm>
            <a:off x="2359511" y="1900848"/>
            <a:ext cx="8534400" cy="642938"/>
          </a:xfrm>
          <a:prstGeom prst="rect">
            <a:avLst/>
          </a:prstGeom>
          <a:blipFill rotWithShape="1">
            <a:blip r:embed="rId9"/>
            <a:stretch>
              <a:fillRect/>
            </a:stretch>
          </a:blipFill>
        </p:spPr>
        <p:txBody>
          <a:bodyPr/>
          <a:lstStyle/>
          <a:p>
            <a:r>
              <a:rPr lang="zh-CN" altLang="en-US">
                <a:noFill/>
              </a:rPr>
              <a:t> </a:t>
            </a:r>
            <a:endParaRPr lang="zh-CN" altLang="en-US">
              <a:noFill/>
            </a:endParaRPr>
          </a:p>
        </p:txBody>
      </p:sp>
      <p:sp>
        <p:nvSpPr>
          <p:cNvPr id="23" name="文本框 22"/>
          <p:cNvSpPr txBox="1"/>
          <p:nvPr>
            <p:custDataLst>
              <p:tags r:id="rId10"/>
            </p:custDataLst>
          </p:nvPr>
        </p:nvSpPr>
        <p:spPr>
          <a:xfrm>
            <a:off x="2422770" y="2738766"/>
            <a:ext cx="8534400" cy="642938"/>
          </a:xfrm>
          <a:prstGeom prst="rect">
            <a:avLst/>
          </a:prstGeom>
          <a:blipFill rotWithShape="1">
            <a:blip r:embed="rId11"/>
            <a:stretch>
              <a:fillRect/>
            </a:stretch>
          </a:blipFill>
        </p:spPr>
        <p:txBody>
          <a:bodyPr/>
          <a:lstStyle/>
          <a:p>
            <a:r>
              <a:rPr lang="zh-CN" altLang="en-US">
                <a:noFill/>
              </a:rPr>
              <a:t> </a:t>
            </a:r>
            <a:endParaRPr lang="zh-CN" altLang="en-US">
              <a:noFill/>
            </a:endParaRPr>
          </a:p>
        </p:txBody>
      </p:sp>
      <p:sp>
        <p:nvSpPr>
          <p:cNvPr id="24" name="文本框 23"/>
          <p:cNvSpPr txBox="1"/>
          <p:nvPr>
            <p:custDataLst>
              <p:tags r:id="rId12"/>
            </p:custDataLst>
          </p:nvPr>
        </p:nvSpPr>
        <p:spPr>
          <a:xfrm>
            <a:off x="2422770" y="3673446"/>
            <a:ext cx="8534400" cy="642938"/>
          </a:xfrm>
          <a:prstGeom prst="rect">
            <a:avLst/>
          </a:prstGeom>
          <a:blipFill rotWithShape="1">
            <a:blip r:embed="rId13"/>
            <a:stretch>
              <a:fillRect/>
            </a:stretch>
          </a:blipFill>
        </p:spPr>
        <p:txBody>
          <a:bodyPr/>
          <a:lstStyle/>
          <a:p>
            <a:r>
              <a:rPr lang="zh-CN" altLang="en-US">
                <a:noFill/>
              </a:rPr>
              <a:t> </a:t>
            </a:r>
            <a:endParaRPr lang="zh-CN" altLang="en-US">
              <a:noFill/>
            </a:endParaRPr>
          </a:p>
        </p:txBody>
      </p:sp>
      <p:sp>
        <p:nvSpPr>
          <p:cNvPr id="25" name="文本框 24"/>
          <p:cNvSpPr txBox="1"/>
          <p:nvPr>
            <p:custDataLst>
              <p:tags r:id="rId14"/>
            </p:custDataLst>
          </p:nvPr>
        </p:nvSpPr>
        <p:spPr>
          <a:xfrm>
            <a:off x="2422770" y="4542198"/>
            <a:ext cx="8534400" cy="642938"/>
          </a:xfrm>
          <a:prstGeom prst="rect">
            <a:avLst/>
          </a:prstGeom>
          <a:blipFill rotWithShape="1">
            <a:blip r:embed="rId15"/>
            <a:stretch>
              <a:fillRect/>
            </a:stretch>
          </a:blipFill>
        </p:spPr>
        <p:txBody>
          <a:bodyPr/>
          <a:lstStyle/>
          <a:p>
            <a:r>
              <a:rPr lang="zh-CN" altLang="en-US">
                <a:noFill/>
              </a:rPr>
              <a:t> </a:t>
            </a:r>
            <a:endParaRPr lang="zh-CN" altLang="en-US">
              <a:noFill/>
            </a:endParaRPr>
          </a:p>
        </p:txBody>
      </p:sp>
      <p:sp>
        <p:nvSpPr>
          <p:cNvPr id="4" name="矩形 3"/>
          <p:cNvSpPr/>
          <p:nvPr/>
        </p:nvSpPr>
        <p:spPr>
          <a:xfrm>
            <a:off x="1077104" y="5932727"/>
            <a:ext cx="5900974" cy="492443"/>
          </a:xfrm>
          <a:prstGeom prst="rect">
            <a:avLst/>
          </a:prstGeom>
          <a:blipFill rotWithShape="1">
            <a:blip r:embed="rId16"/>
            <a:stretch>
              <a:fillRect l="-1860" t="-11111" r="-826" b="-30864"/>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077104" y="-50710"/>
            <a:ext cx="10754264" cy="2143125"/>
          </a:xfrm>
          <a:prstGeom prst="rect">
            <a:avLst/>
          </a:prstGeom>
          <a:noFill/>
        </p:spPr>
        <p:txBody>
          <a:bodyPr vert="horz" wrap="square" rtlCol="0" anchor="ctr" anchorCtr="0">
            <a:noAutofit/>
          </a:bodyPr>
          <a:lstStyle/>
          <a:p>
            <a:pPr lvl="0">
              <a:defRPr/>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将“所有整数不是偶数就是奇数。” 用谓词逻辑表示法表示为：（）</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a:blip r:embed="rId6"/>
          <a:stretch>
            <a:fillRect/>
          </a:stretch>
        </p:blipFill>
        <p:spPr>
          <a:xfrm>
            <a:off x="1365366" y="3157691"/>
            <a:ext cx="524301" cy="3097036"/>
          </a:xfrm>
          <a:prstGeom prst="rect">
            <a:avLst/>
          </a:prstGeom>
        </p:spPr>
      </p:pic>
      <p:sp>
        <p:nvSpPr>
          <p:cNvPr id="22" name="文本框 21"/>
          <p:cNvSpPr txBox="1"/>
          <p:nvPr>
            <p:custDataLst>
              <p:tags r:id="rId7"/>
            </p:custDataLst>
          </p:nvPr>
        </p:nvSpPr>
        <p:spPr>
          <a:xfrm>
            <a:off x="2375141" y="3107531"/>
            <a:ext cx="8534400" cy="642938"/>
          </a:xfrm>
          <a:prstGeom prst="rect">
            <a:avLst/>
          </a:prstGeom>
          <a:blipFill rotWithShape="1">
            <a:blip r:embed="rId8"/>
            <a:stretch>
              <a:fillRect/>
            </a:stretch>
          </a:blipFill>
        </p:spPr>
        <p:txBody>
          <a:bodyPr/>
          <a:lstStyle/>
          <a:p>
            <a:r>
              <a:rPr lang="zh-CN" altLang="en-US">
                <a:noFill/>
              </a:rPr>
              <a:t> </a:t>
            </a:r>
            <a:endParaRPr lang="zh-CN" altLang="en-US">
              <a:noFill/>
            </a:endParaRPr>
          </a:p>
        </p:txBody>
      </p:sp>
      <p:sp>
        <p:nvSpPr>
          <p:cNvPr id="23" name="文本框 22"/>
          <p:cNvSpPr txBox="1"/>
          <p:nvPr>
            <p:custDataLst>
              <p:tags r:id="rId9"/>
            </p:custDataLst>
          </p:nvPr>
        </p:nvSpPr>
        <p:spPr>
          <a:xfrm>
            <a:off x="2438400" y="3945449"/>
            <a:ext cx="8534400" cy="642938"/>
          </a:xfrm>
          <a:prstGeom prst="rect">
            <a:avLst/>
          </a:prstGeom>
          <a:blipFill rotWithShape="1">
            <a:blip r:embed="rId10"/>
            <a:stretch>
              <a:fillRect/>
            </a:stretch>
          </a:blipFill>
        </p:spPr>
        <p:txBody>
          <a:bodyPr/>
          <a:lstStyle/>
          <a:p>
            <a:r>
              <a:rPr lang="zh-CN" altLang="en-US">
                <a:noFill/>
              </a:rPr>
              <a:t> </a:t>
            </a:r>
            <a:endParaRPr lang="zh-CN" altLang="en-US">
              <a:noFill/>
            </a:endParaRPr>
          </a:p>
        </p:txBody>
      </p:sp>
      <p:sp>
        <p:nvSpPr>
          <p:cNvPr id="24" name="文本框 23"/>
          <p:cNvSpPr txBox="1"/>
          <p:nvPr>
            <p:custDataLst>
              <p:tags r:id="rId11"/>
            </p:custDataLst>
          </p:nvPr>
        </p:nvSpPr>
        <p:spPr>
          <a:xfrm>
            <a:off x="2438400" y="4880129"/>
            <a:ext cx="8534400" cy="642938"/>
          </a:xfrm>
          <a:prstGeom prst="rect">
            <a:avLst/>
          </a:prstGeom>
          <a:blipFill rotWithShape="1">
            <a:blip r:embed="rId12"/>
            <a:stretch>
              <a:fillRect/>
            </a:stretch>
          </a:blipFill>
        </p:spPr>
        <p:txBody>
          <a:bodyPr/>
          <a:lstStyle/>
          <a:p>
            <a:r>
              <a:rPr lang="zh-CN" altLang="en-US">
                <a:noFill/>
              </a:rPr>
              <a:t> </a:t>
            </a:r>
            <a:endParaRPr lang="zh-CN" altLang="en-US">
              <a:noFill/>
            </a:endParaRPr>
          </a:p>
        </p:txBody>
      </p:sp>
      <p:sp>
        <p:nvSpPr>
          <p:cNvPr id="25" name="文本框 24"/>
          <p:cNvSpPr txBox="1"/>
          <p:nvPr>
            <p:custDataLst>
              <p:tags r:id="rId13"/>
            </p:custDataLst>
          </p:nvPr>
        </p:nvSpPr>
        <p:spPr>
          <a:xfrm>
            <a:off x="2438400" y="5748881"/>
            <a:ext cx="8534400" cy="642938"/>
          </a:xfrm>
          <a:prstGeom prst="rect">
            <a:avLst/>
          </a:prstGeom>
          <a:blipFill rotWithShape="1">
            <a:blip r:embed="rId14"/>
            <a:stretch>
              <a:fillRect/>
            </a:stretch>
          </a:blipFill>
        </p:spPr>
        <p:txBody>
          <a:bodyPr/>
          <a:lstStyle/>
          <a:p>
            <a:r>
              <a:rPr lang="zh-CN" altLang="en-US">
                <a:noFill/>
              </a:rPr>
              <a:t> </a:t>
            </a:r>
            <a:endParaRPr lang="zh-CN" altLang="en-US">
              <a:noFill/>
            </a:endParaRPr>
          </a:p>
        </p:txBody>
      </p:sp>
      <p:sp>
        <p:nvSpPr>
          <p:cNvPr id="3" name="矩形 2"/>
          <p:cNvSpPr/>
          <p:nvPr/>
        </p:nvSpPr>
        <p:spPr>
          <a:xfrm>
            <a:off x="1889666" y="1342891"/>
            <a:ext cx="9410937" cy="1569660"/>
          </a:xfrm>
          <a:prstGeom prst="rect">
            <a:avLst/>
          </a:prstGeom>
        </p:spPr>
        <p:txBody>
          <a:bodyPr wrap="square">
            <a:spAutoFit/>
          </a:bodyPr>
          <a:lstStyle/>
          <a:p>
            <a:pPr>
              <a:spcBef>
                <a:spcPct val="50000"/>
              </a:spcBef>
              <a:buClr>
                <a:srgbClr val="0000FF"/>
              </a:buClr>
            </a:pPr>
            <a:r>
              <a:rPr lang="zh-CN" altLang="en-US" sz="2400" b="1" dirty="0">
                <a:solidFill>
                  <a:srgbClr val="0066FF"/>
                </a:solidFill>
                <a:latin typeface="宋体" panose="02010600030101010101" pitchFamily="2" charset="-122"/>
              </a:rPr>
              <a:t>定义谓词：</a:t>
            </a:r>
            <a:endParaRPr lang="zh-CN" altLang="en-US" sz="2400" b="1" dirty="0">
              <a:solidFill>
                <a:srgbClr val="0066FF"/>
              </a:solidFill>
              <a:latin typeface="宋体" panose="02010600030101010101" pitchFamily="2" charset="-122"/>
            </a:endParaRPr>
          </a:p>
          <a:p>
            <a:pPr>
              <a:spcBef>
                <a:spcPct val="50000"/>
              </a:spcBef>
              <a:buClr>
                <a:srgbClr val="0000FF"/>
              </a:buClr>
            </a:pPr>
            <a:r>
              <a:rPr lang="zh-CN" altLang="en-US" sz="2400" b="1" dirty="0">
                <a:solidFill>
                  <a:srgbClr val="0066FF"/>
                </a:solidFill>
                <a:latin typeface="宋体" panose="02010600030101010101" pitchFamily="2" charset="-122"/>
              </a:rPr>
              <a:t>     </a:t>
            </a:r>
            <a:r>
              <a:rPr lang="en-US" altLang="zh-CN" sz="2400" b="1" i="1" dirty="0">
                <a:latin typeface="Times New Roman" panose="02020603050405020304" pitchFamily="18" charset="0"/>
              </a:rPr>
              <a:t>E</a:t>
            </a:r>
            <a:r>
              <a:rPr lang="en-US" altLang="zh-CN" sz="2400" b="1" dirty="0">
                <a:latin typeface="Arial" panose="020B0604020202020204" pitchFamily="34" charset="0"/>
              </a:rPr>
              <a:t>(</a:t>
            </a:r>
            <a:r>
              <a:rPr lang="en-US" altLang="zh-CN" sz="2400" b="1" i="1" dirty="0">
                <a:latin typeface="Times New Roman" panose="02020603050405020304" pitchFamily="18" charset="0"/>
              </a:rPr>
              <a:t>x</a:t>
            </a:r>
            <a:r>
              <a:rPr lang="en-US" altLang="zh-CN" sz="2400" b="1" dirty="0">
                <a:latin typeface="Arial" panose="020B0604020202020204" pitchFamily="34" charset="0"/>
              </a:rPr>
              <a:t>): </a:t>
            </a:r>
            <a:r>
              <a:rPr lang="en-US" altLang="zh-CN" sz="2400" b="1" i="1" dirty="0">
                <a:latin typeface="Times New Roman" panose="02020603050405020304" pitchFamily="18" charset="0"/>
              </a:rPr>
              <a:t>x</a:t>
            </a:r>
            <a:r>
              <a:rPr lang="zh-CN" altLang="en-US" sz="2400" b="1" i="1" dirty="0">
                <a:latin typeface="Arial" panose="020B0604020202020204" pitchFamily="34" charset="0"/>
              </a:rPr>
              <a:t>是偶数，</a:t>
            </a:r>
            <a:r>
              <a:rPr lang="en-US" altLang="zh-CN" sz="2400" b="1" i="1" dirty="0">
                <a:latin typeface="Arial" panose="020B0604020202020204" pitchFamily="34" charset="0"/>
              </a:rPr>
              <a:t>O(x):x</a:t>
            </a:r>
            <a:r>
              <a:rPr lang="zh-CN" altLang="en-US" sz="2400" b="1" i="1" dirty="0">
                <a:latin typeface="Arial" panose="020B0604020202020204" pitchFamily="34" charset="0"/>
              </a:rPr>
              <a:t>是奇数，</a:t>
            </a:r>
            <a:r>
              <a:rPr lang="en-US" altLang="zh-CN" sz="2400" b="1" i="1" dirty="0">
                <a:latin typeface="Arial" panose="020B0604020202020204" pitchFamily="34" charset="0"/>
              </a:rPr>
              <a:t>I(x):x</a:t>
            </a:r>
            <a:r>
              <a:rPr lang="zh-CN" altLang="en-US" sz="2400" b="1" i="1" dirty="0">
                <a:latin typeface="Arial" panose="020B0604020202020204" pitchFamily="34" charset="0"/>
              </a:rPr>
              <a:t>是整数</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spcBef>
                <a:spcPct val="50000"/>
              </a:spcBef>
              <a:buClr>
                <a:srgbClr val="0000FF"/>
              </a:buClr>
            </a:pPr>
            <a:r>
              <a:rPr lang="zh-CN" altLang="en-US" sz="2400" b="1" dirty="0">
                <a:solidFill>
                  <a:srgbClr val="0066FF"/>
                </a:solidFill>
                <a:latin typeface="宋体" panose="02010600030101010101" pitchFamily="2" charset="-122"/>
              </a:rPr>
              <a:t>表示为：</a:t>
            </a:r>
            <a:endParaRPr lang="zh-CN" altLang="en-US" sz="2400" b="1" dirty="0">
              <a:solidFill>
                <a:srgbClr val="0066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022396" y="254809"/>
            <a:ext cx="10754264" cy="2143125"/>
          </a:xfrm>
          <a:prstGeom prst="rect">
            <a:avLst/>
          </a:prstGeom>
          <a:noFill/>
        </p:spPr>
        <p:txBody>
          <a:bodyPr vert="horz" wrap="square" rtlCol="0" anchor="ctr" anchorCtr="0">
            <a:noAutofit/>
          </a:bodyPr>
          <a:lstStyle/>
          <a:p>
            <a:pPr lvl="0">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15 .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以下表示正确是：（）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a:blip r:embed="rId6"/>
          <a:stretch>
            <a:fillRect/>
          </a:stretch>
        </p:blipFill>
        <p:spPr>
          <a:xfrm>
            <a:off x="1166652" y="2222317"/>
            <a:ext cx="524301" cy="3097036"/>
          </a:xfrm>
          <a:prstGeom prst="rect">
            <a:avLst/>
          </a:prstGeom>
        </p:spPr>
      </p:pic>
      <p:sp>
        <p:nvSpPr>
          <p:cNvPr id="22" name="文本框 21"/>
          <p:cNvSpPr txBox="1"/>
          <p:nvPr>
            <p:custDataLst>
              <p:tags r:id="rId7"/>
            </p:custDataLst>
          </p:nvPr>
        </p:nvSpPr>
        <p:spPr>
          <a:xfrm>
            <a:off x="2359511" y="3858343"/>
            <a:ext cx="8534400" cy="642938"/>
          </a:xfrm>
          <a:prstGeom prst="rect">
            <a:avLst/>
          </a:prstGeom>
          <a:blipFill rotWithShape="1">
            <a:blip r:embed="rId8"/>
            <a:stretch>
              <a:fillRect/>
            </a:stretch>
          </a:blipFill>
        </p:spPr>
        <p:txBody>
          <a:bodyPr/>
          <a:lstStyle/>
          <a:p>
            <a:r>
              <a:rPr lang="zh-CN" altLang="en-US">
                <a:noFill/>
              </a:rPr>
              <a:t> </a:t>
            </a:r>
            <a:endParaRPr lang="zh-CN" altLang="en-US">
              <a:noFill/>
            </a:endParaRPr>
          </a:p>
        </p:txBody>
      </p:sp>
      <p:sp>
        <p:nvSpPr>
          <p:cNvPr id="23" name="文本框 22"/>
          <p:cNvSpPr txBox="1"/>
          <p:nvPr>
            <p:custDataLst>
              <p:tags r:id="rId9"/>
            </p:custDataLst>
          </p:nvPr>
        </p:nvSpPr>
        <p:spPr>
          <a:xfrm>
            <a:off x="2359511" y="2917601"/>
            <a:ext cx="8534400" cy="642938"/>
          </a:xfrm>
          <a:prstGeom prst="rect">
            <a:avLst/>
          </a:prstGeom>
          <a:blipFill rotWithShape="1">
            <a:blip r:embed="rId10"/>
            <a:stretch>
              <a:fillRect/>
            </a:stretch>
          </a:blipFill>
        </p:spPr>
        <p:txBody>
          <a:bodyPr/>
          <a:lstStyle/>
          <a:p>
            <a:r>
              <a:rPr lang="zh-CN" altLang="en-US">
                <a:noFill/>
              </a:rPr>
              <a:t> </a:t>
            </a:r>
            <a:endParaRPr lang="zh-CN" altLang="en-US">
              <a:noFill/>
            </a:endParaRPr>
          </a:p>
        </p:txBody>
      </p:sp>
      <p:sp>
        <p:nvSpPr>
          <p:cNvPr id="24" name="文本框 23"/>
          <p:cNvSpPr txBox="1"/>
          <p:nvPr>
            <p:custDataLst>
              <p:tags r:id="rId11"/>
            </p:custDataLst>
          </p:nvPr>
        </p:nvSpPr>
        <p:spPr>
          <a:xfrm>
            <a:off x="2359511" y="2076465"/>
            <a:ext cx="8534400" cy="642938"/>
          </a:xfrm>
          <a:prstGeom prst="rect">
            <a:avLst/>
          </a:prstGeom>
          <a:blipFill rotWithShape="1">
            <a:blip r:embed="rId12"/>
            <a:stretch>
              <a:fillRect/>
            </a:stretch>
          </a:blipFill>
        </p:spPr>
        <p:txBody>
          <a:bodyPr/>
          <a:lstStyle/>
          <a:p>
            <a:r>
              <a:rPr lang="zh-CN" altLang="en-US">
                <a:noFill/>
              </a:rPr>
              <a:t> </a:t>
            </a:r>
            <a:endParaRPr lang="zh-CN" altLang="en-US">
              <a:noFill/>
            </a:endParaRPr>
          </a:p>
        </p:txBody>
      </p:sp>
      <p:sp>
        <p:nvSpPr>
          <p:cNvPr id="25" name="文本框 24"/>
          <p:cNvSpPr txBox="1"/>
          <p:nvPr>
            <p:custDataLst>
              <p:tags r:id="rId13"/>
            </p:custDataLst>
          </p:nvPr>
        </p:nvSpPr>
        <p:spPr>
          <a:xfrm>
            <a:off x="2359511" y="4799086"/>
            <a:ext cx="8534400" cy="642938"/>
          </a:xfrm>
          <a:prstGeom prst="rect">
            <a:avLst/>
          </a:prstGeom>
          <a:blipFill rotWithShape="1">
            <a:blip r:embed="rId14"/>
            <a:stretch>
              <a:fillRect/>
            </a:stretch>
          </a:blipFill>
        </p:spPr>
        <p:txBody>
          <a:bodyPr/>
          <a:lstStyle/>
          <a:p>
            <a:r>
              <a:rPr lang="zh-CN" altLang="en-US">
                <a:noFill/>
              </a:rPr>
              <a:t> </a:t>
            </a:r>
            <a:endParaRPr lang="zh-CN" altLang="en-US">
              <a:no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591367" y="1833004"/>
            <a:ext cx="8534400" cy="642938"/>
          </a:xfrm>
          <a:prstGeom prst="rect">
            <a:avLst/>
          </a:prstGeom>
          <a:blipFill rotWithShape="1">
            <a:blip r:embed="rId2"/>
            <a:stretch>
              <a:fillRect/>
            </a:stretch>
          </a:blipFill>
        </p:spPr>
        <p:txBody>
          <a:bodyPr/>
          <a:lstStyle/>
          <a:p>
            <a:r>
              <a:rPr lang="zh-CN" altLang="en-US">
                <a:noFill/>
              </a:rPr>
              <a:t> </a:t>
            </a:r>
            <a:endParaRPr lang="zh-CN" altLang="en-US">
              <a:noFill/>
            </a:endParaRPr>
          </a:p>
        </p:txBody>
      </p:sp>
      <p:sp>
        <p:nvSpPr>
          <p:cNvPr id="5" name="文本框 4"/>
          <p:cNvSpPr txBox="1"/>
          <p:nvPr>
            <p:custDataLst>
              <p:tags r:id="rId3"/>
            </p:custDataLst>
          </p:nvPr>
        </p:nvSpPr>
        <p:spPr>
          <a:xfrm>
            <a:off x="6618604" y="1833004"/>
            <a:ext cx="8534400" cy="642938"/>
          </a:xfrm>
          <a:prstGeom prst="rect">
            <a:avLst/>
          </a:prstGeom>
          <a:blipFill rotWithShape="1">
            <a:blip r:embed="rId4"/>
            <a:stretch>
              <a:fillRect/>
            </a:stretch>
          </a:blipFill>
        </p:spPr>
        <p:txBody>
          <a:bodyPr/>
          <a:lstStyle/>
          <a:p>
            <a:r>
              <a:rPr lang="zh-CN" altLang="en-US">
                <a:noFill/>
              </a:rPr>
              <a:t> </a:t>
            </a:r>
            <a:endParaRPr lang="zh-CN" altLang="en-US">
              <a:noFill/>
            </a:endParaRPr>
          </a:p>
        </p:txBody>
      </p:sp>
      <p:sp>
        <p:nvSpPr>
          <p:cNvPr id="6" name="矩形 5"/>
          <p:cNvSpPr/>
          <p:nvPr/>
        </p:nvSpPr>
        <p:spPr>
          <a:xfrm>
            <a:off x="1382973" y="77969"/>
            <a:ext cx="9023445" cy="1200329"/>
          </a:xfrm>
          <a:prstGeom prst="rect">
            <a:avLst/>
          </a:prstGeom>
        </p:spPr>
        <p:txBody>
          <a:bodyPr wrap="square">
            <a:spAutoFit/>
          </a:bodyPr>
          <a:lstStyle/>
          <a:p>
            <a:pPr marR="50165" lvl="0">
              <a:defRPr/>
            </a:pPr>
            <a:r>
              <a:rPr lang="en-US" altLang="zh-CN" sz="2400" b="1" dirty="0">
                <a:solidFill>
                  <a:srgbClr val="0000CC"/>
                </a:solidFill>
                <a:latin typeface="Times New Roman" panose="02020603050405020304" pitchFamily="18" charset="0"/>
                <a:ea typeface="MS Gothic" panose="020B0609070205080204" pitchFamily="49" charset="-128"/>
              </a:rPr>
              <a:t>(10) </a:t>
            </a:r>
            <a:r>
              <a:rPr lang="zh-CN" altLang="en-US" sz="2400" dirty="0">
                <a:solidFill>
                  <a:srgbClr val="0000CC"/>
                </a:solidFill>
                <a:latin typeface="Times New Roman" panose="02020603050405020304" pitchFamily="18" charset="0"/>
                <a:ea typeface="楷体_GB2312" pitchFamily="49" charset="-122"/>
              </a:rPr>
              <a:t>量词分配律</a:t>
            </a:r>
            <a:r>
              <a:rPr lang="en-US" altLang="zh-CN" sz="2400" dirty="0">
                <a:solidFill>
                  <a:srgbClr val="0000CC"/>
                </a:solidFill>
                <a:latin typeface="Times New Roman" panose="02020603050405020304" pitchFamily="18" charset="0"/>
                <a:ea typeface="楷体_GB2312" pitchFamily="49" charset="-122"/>
              </a:rPr>
              <a:t>	</a:t>
            </a:r>
            <a:endParaRPr lang="en-US" altLang="zh-CN" sz="2400" dirty="0">
              <a:solidFill>
                <a:srgbClr val="0000CC"/>
              </a:solidFill>
              <a:latin typeface="Times New Roman" panose="02020603050405020304" pitchFamily="18" charset="0"/>
              <a:ea typeface="楷体_GB2312" pitchFamily="49" charset="-122"/>
            </a:endParaRPr>
          </a:p>
          <a:p>
            <a:pPr marR="50165" lvl="0">
              <a:defRPr/>
            </a:pPr>
            <a:r>
              <a:rPr lang="en-US" altLang="zh-CN" sz="2400" b="1" dirty="0">
                <a:solidFill>
                  <a:srgbClr val="0000CC"/>
                </a:solidFill>
                <a:latin typeface="Times New Roman" panose="02020603050405020304" pitchFamily="18" charset="0"/>
                <a:ea typeface="楷体_GB2312" pitchFamily="49" charset="-122"/>
              </a:rPr>
              <a:t>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(P</a:t>
            </a:r>
            <a:r>
              <a:rPr lang="en-US" altLang="zh-CN" sz="2400" dirty="0">
                <a:solidFill>
                  <a:srgbClr val="0000CC"/>
                </a:solidFill>
                <a:latin typeface="Times New Roman" panose="02020603050405020304" pitchFamily="18" charset="0"/>
                <a:ea typeface="楷体_GB2312" pitchFamily="49" charset="-122"/>
              </a:rPr>
              <a:t>∧</a:t>
            </a:r>
            <a:r>
              <a:rPr lang="en-US" altLang="zh-CN" sz="2400" b="1" dirty="0">
                <a:solidFill>
                  <a:srgbClr val="0000CC"/>
                </a:solidFill>
                <a:latin typeface="Times New Roman" panose="02020603050405020304" pitchFamily="18" charset="0"/>
                <a:ea typeface="楷体_GB2312" pitchFamily="49" charset="-122"/>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x)P</a:t>
            </a:r>
            <a:r>
              <a:rPr lang="en-US" altLang="zh-CN" sz="2400" dirty="0">
                <a:solidFill>
                  <a:srgbClr val="0000CC"/>
                </a:solidFill>
                <a:latin typeface="Times New Roman" panose="02020603050405020304" pitchFamily="18" charset="0"/>
                <a:ea typeface="楷体_GB2312" pitchFamily="49" charset="-122"/>
              </a:rPr>
              <a:t>∧</a:t>
            </a:r>
            <a:r>
              <a:rPr lang="en-US" altLang="zh-CN" sz="2400" b="1" dirty="0">
                <a:solidFill>
                  <a:srgbClr val="0000CC"/>
                </a:solidFill>
                <a:latin typeface="Times New Roman" panose="02020603050405020304" pitchFamily="18" charset="0"/>
                <a:ea typeface="楷体_GB2312" pitchFamily="49" charset="-122"/>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x)Q</a:t>
            </a:r>
            <a:endParaRPr lang="en-US" altLang="zh-CN" sz="2400" dirty="0">
              <a:solidFill>
                <a:srgbClr val="0000CC"/>
              </a:solidFill>
              <a:latin typeface="Times New Roman" panose="02020603050405020304" pitchFamily="18" charset="0"/>
              <a:ea typeface="MS Gothic" panose="020B0609070205080204" pitchFamily="49" charset="-128"/>
            </a:endParaRPr>
          </a:p>
          <a:p>
            <a:pPr marR="50800" lvl="0">
              <a:defRPr/>
            </a:pPr>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(P</a:t>
            </a:r>
            <a:r>
              <a:rPr lang="en-US" altLang="zh-CN" sz="2400" dirty="0">
                <a:solidFill>
                  <a:srgbClr val="0000CC"/>
                </a:solidFill>
                <a:latin typeface="Times New Roman" panose="02020603050405020304" pitchFamily="18" charset="0"/>
                <a:ea typeface="楷体_GB2312" pitchFamily="49" charset="-122"/>
              </a:rPr>
              <a:t>∨</a:t>
            </a:r>
            <a:r>
              <a:rPr lang="en-US" altLang="zh-CN" sz="2400" b="1" dirty="0">
                <a:solidFill>
                  <a:srgbClr val="0000CC"/>
                </a:solidFill>
                <a:latin typeface="Times New Roman" panose="02020603050405020304" pitchFamily="18" charset="0"/>
                <a:ea typeface="楷体_GB2312" pitchFamily="49" charset="-122"/>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x)P</a:t>
            </a:r>
            <a:r>
              <a:rPr lang="en-US" altLang="zh-CN" sz="2400" dirty="0">
                <a:solidFill>
                  <a:srgbClr val="0000CC"/>
                </a:solidFill>
                <a:latin typeface="Times New Roman" panose="02020603050405020304" pitchFamily="18" charset="0"/>
                <a:ea typeface="楷体_GB2312" pitchFamily="49" charset="-122"/>
              </a:rPr>
              <a:t>∨</a:t>
            </a:r>
            <a:r>
              <a:rPr lang="en-US" altLang="zh-CN" sz="2400" b="1" dirty="0">
                <a:solidFill>
                  <a:srgbClr val="0000CC"/>
                </a:solidFill>
                <a:latin typeface="Times New Roman" panose="02020603050405020304" pitchFamily="18" charset="0"/>
                <a:ea typeface="楷体_GB2312" pitchFamily="49" charset="-122"/>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x)Q </a:t>
            </a:r>
            <a:endParaRPr lang="en-US" altLang="zh-CN" sz="2400"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325" lvl="0" indent="-514350" algn="l" defTabSz="914400" rtl="0" eaLnBrk="1" fontAlgn="auto" latinLnBrk="0" hangingPunct="1">
              <a:lnSpc>
                <a:spcPct val="100000"/>
              </a:lnSpc>
              <a:spcBef>
                <a:spcPts val="0"/>
              </a:spcBef>
              <a:spcAft>
                <a:spcPts val="0"/>
              </a:spcAft>
              <a:buClrTx/>
              <a:buSzTx/>
              <a:buFontTx/>
              <a:buAutoNum type="arabicParenBoth"/>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514350" marR="60325" lvl="0" indent="-514350" algn="l" defTabSz="914400" rtl="0" eaLnBrk="1" fontAlgn="auto" latinLnBrk="0" hangingPunct="1">
              <a:lnSpc>
                <a:spcPct val="100000"/>
              </a:lnSpc>
              <a:spcBef>
                <a:spcPts val="0"/>
              </a:spcBef>
              <a:spcAft>
                <a:spcPts val="0"/>
              </a:spcAft>
              <a:buClrTx/>
              <a:buSzTx/>
              <a:buFontTx/>
              <a:buAutoNum type="arabicParenBoth"/>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2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是个体域中的任一个体，依此可消去谓词公式中的全称量词。</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为真的个体，依此可消去谓词公式中的存在量词。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endParaRPr>
          </a:p>
        </p:txBody>
      </p:sp>
      <p:sp>
        <p:nvSpPr>
          <p:cNvPr id="330759" name="Rectangle 7"/>
          <p:cNvSpPr/>
          <p:nvPr>
            <p:ph type="title"/>
          </p:nvPr>
        </p:nvSpPr>
        <p:spPr>
          <a:xfrm>
            <a:off x="3749882" y="811347"/>
            <a:ext cx="4033837" cy="649287"/>
          </a:xfrm>
        </p:spPr>
        <p:txBody>
          <a:bodyPr>
            <a:noAutofit/>
          </a:bodyPr>
          <a:lstStyle/>
          <a:p>
            <a:pPr algn="ctr"/>
            <a:r>
              <a:rPr lang="zh-CN" altLang="en-US" dirty="0">
                <a:solidFill>
                  <a:srgbClr val="800000"/>
                </a:solidFill>
                <a:effectLst>
                  <a:outerShdw blurRad="38100" dist="38100" dir="2700000" algn="tl">
                    <a:srgbClr val="C0C0C0"/>
                  </a:outerShdw>
                </a:effectLst>
                <a:ea typeface="华文隶书" panose="02010800040101010101" pitchFamily="2" charset="-122"/>
              </a:rPr>
              <a:t>确定性推理</a:t>
            </a:r>
            <a:br>
              <a:rPr lang="en-US" altLang="zh-CN" dirty="0">
                <a:solidFill>
                  <a:srgbClr val="800000"/>
                </a:solidFill>
                <a:effectLst>
                  <a:outerShdw blurRad="38100" dist="38100" dir="2700000" algn="tl">
                    <a:srgbClr val="C0C0C0"/>
                  </a:outerShdw>
                </a:effectLst>
                <a:ea typeface="华文隶书" panose="02010800040101010101" pitchFamily="2" charset="-122"/>
              </a:rPr>
            </a:br>
            <a:r>
              <a:rPr lang="zh-CN" altLang="en-US" dirty="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dirty="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p:nvPr/>
        </p:nvSpPr>
        <p:spPr bwMode="auto">
          <a:xfrm>
            <a:off x="2873169" y="3397558"/>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5"/>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022396" y="200380"/>
            <a:ext cx="10754264" cy="2143125"/>
          </a:xfrm>
          <a:prstGeom prst="rect">
            <a:avLst/>
          </a:prstGeom>
          <a:blipFill rotWithShape="1">
            <a:blip r:embed="rId2"/>
            <a:stretch>
              <a:fillRect l="-1020"/>
            </a:stretch>
          </a:blipFill>
        </p:spPr>
        <p:txBody>
          <a:bodyPr/>
          <a:lstStyle/>
          <a:p>
            <a:r>
              <a:rPr lang="zh-CN" altLang="en-US">
                <a:noFill/>
              </a:rPr>
              <a:t> </a:t>
            </a:r>
            <a:endParaRPr lang="zh-CN" altLang="en-US">
              <a:noFill/>
            </a:endParaRPr>
          </a:p>
        </p:txBody>
      </p:sp>
      <p:grpSp>
        <p:nvGrpSpPr>
          <p:cNvPr id="14" name="组合 13"/>
          <p:cNvGrpSpPr/>
          <p:nvPr>
            <p:custDataLst>
              <p:tags r:id="rId3"/>
            </p:custDataLst>
          </p:nvPr>
        </p:nvGrpSpPr>
        <p:grpSpPr>
          <a:xfrm>
            <a:off x="0" y="-54429"/>
            <a:ext cx="12192000" cy="635000"/>
            <a:chOff x="0" y="0"/>
            <a:chExt cx="12192000" cy="635000"/>
          </a:xfrm>
        </p:grpSpPr>
        <p:sp>
          <p:nvSpPr>
            <p:cNvPr id="15" name="TitleBackground"/>
            <p:cNvSpPr/>
            <p:nvPr>
              <p:custDataLst>
                <p:tags r:id="rId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rotWithShape="1">
          <a:blip r:embed="rId7"/>
          <a:srcRect l="-27515" r="-34599" b="20615"/>
          <a:stretch>
            <a:fillRect/>
          </a:stretch>
        </p:blipFill>
        <p:spPr>
          <a:xfrm>
            <a:off x="1022395" y="2561956"/>
            <a:ext cx="849947" cy="2489016"/>
          </a:xfrm>
          <a:prstGeom prst="rect">
            <a:avLst/>
          </a:prstGeom>
        </p:spPr>
      </p:pic>
      <p:sp>
        <p:nvSpPr>
          <p:cNvPr id="22" name="文本框 21"/>
          <p:cNvSpPr txBox="1"/>
          <p:nvPr>
            <p:custDataLst>
              <p:tags r:id="rId8"/>
            </p:custDataLst>
          </p:nvPr>
        </p:nvSpPr>
        <p:spPr>
          <a:xfrm>
            <a:off x="2294197" y="5687147"/>
            <a:ext cx="8534400" cy="642938"/>
          </a:xfrm>
          <a:prstGeom prst="rect">
            <a:avLst/>
          </a:prstGeom>
          <a:blipFill rotWithShape="1">
            <a:blip r:embed="rId9"/>
            <a:stretch>
              <a:fillRect/>
            </a:stretch>
          </a:blipFill>
        </p:spPr>
        <p:txBody>
          <a:bodyPr/>
          <a:lstStyle/>
          <a:p>
            <a:r>
              <a:rPr lang="zh-CN" altLang="en-US">
                <a:noFill/>
              </a:rPr>
              <a:t> </a:t>
            </a:r>
            <a:endParaRPr lang="zh-CN" altLang="en-US">
              <a:noFill/>
            </a:endParaRPr>
          </a:p>
        </p:txBody>
      </p:sp>
      <p:sp>
        <p:nvSpPr>
          <p:cNvPr id="23" name="文本框 22"/>
          <p:cNvSpPr txBox="1"/>
          <p:nvPr>
            <p:custDataLst>
              <p:tags r:id="rId10"/>
            </p:custDataLst>
          </p:nvPr>
        </p:nvSpPr>
        <p:spPr>
          <a:xfrm>
            <a:off x="2294197" y="4962131"/>
            <a:ext cx="8534400" cy="642938"/>
          </a:xfrm>
          <a:prstGeom prst="rect">
            <a:avLst/>
          </a:prstGeom>
          <a:blipFill rotWithShape="1">
            <a:blip r:embed="rId11"/>
            <a:stretch>
              <a:fillRect/>
            </a:stretch>
          </a:blipFill>
        </p:spPr>
        <p:txBody>
          <a:bodyPr/>
          <a:lstStyle/>
          <a:p>
            <a:r>
              <a:rPr lang="zh-CN" altLang="en-US">
                <a:noFill/>
              </a:rPr>
              <a:t> </a:t>
            </a:r>
            <a:endParaRPr lang="zh-CN" altLang="en-US">
              <a:noFill/>
            </a:endParaRPr>
          </a:p>
        </p:txBody>
      </p:sp>
      <p:sp>
        <p:nvSpPr>
          <p:cNvPr id="24" name="文本框 23"/>
          <p:cNvSpPr txBox="1"/>
          <p:nvPr>
            <p:custDataLst>
              <p:tags r:id="rId12"/>
            </p:custDataLst>
          </p:nvPr>
        </p:nvSpPr>
        <p:spPr>
          <a:xfrm>
            <a:off x="2294197" y="4149484"/>
            <a:ext cx="8534400" cy="642938"/>
          </a:xfrm>
          <a:prstGeom prst="rect">
            <a:avLst/>
          </a:prstGeom>
          <a:blipFill rotWithShape="1">
            <a:blip r:embed="rId13"/>
            <a:stretch>
              <a:fillRect/>
            </a:stretch>
          </a:blipFill>
        </p:spPr>
        <p:txBody>
          <a:bodyPr/>
          <a:lstStyle/>
          <a:p>
            <a:r>
              <a:rPr lang="zh-CN" altLang="en-US">
                <a:noFill/>
              </a:rPr>
              <a:t> </a:t>
            </a:r>
            <a:endParaRPr lang="zh-CN" altLang="en-US">
              <a:noFill/>
            </a:endParaRPr>
          </a:p>
        </p:txBody>
      </p:sp>
      <p:sp>
        <p:nvSpPr>
          <p:cNvPr id="12" name="文本框 11"/>
          <p:cNvSpPr txBox="1"/>
          <p:nvPr>
            <p:custDataLst>
              <p:tags r:id="rId14"/>
            </p:custDataLst>
          </p:nvPr>
        </p:nvSpPr>
        <p:spPr>
          <a:xfrm>
            <a:off x="2294197" y="2439284"/>
            <a:ext cx="8534400" cy="642938"/>
          </a:xfrm>
          <a:prstGeom prst="rect">
            <a:avLst/>
          </a:prstGeom>
          <a:blipFill rotWithShape="1">
            <a:blip r:embed="rId15"/>
            <a:stretch>
              <a:fillRect/>
            </a:stretch>
          </a:blipFill>
        </p:spPr>
        <p:txBody>
          <a:bodyPr/>
          <a:lstStyle/>
          <a:p>
            <a:r>
              <a:rPr lang="zh-CN" altLang="en-US">
                <a:noFill/>
              </a:rPr>
              <a:t> </a:t>
            </a:r>
            <a:endParaRPr lang="zh-CN" altLang="en-US">
              <a:noFill/>
            </a:endParaRPr>
          </a:p>
        </p:txBody>
      </p:sp>
      <p:sp>
        <p:nvSpPr>
          <p:cNvPr id="13" name="文本框 12"/>
          <p:cNvSpPr txBox="1"/>
          <p:nvPr>
            <p:custDataLst>
              <p:tags r:id="rId16"/>
            </p:custDataLst>
          </p:nvPr>
        </p:nvSpPr>
        <p:spPr>
          <a:xfrm>
            <a:off x="2294197" y="3341190"/>
            <a:ext cx="8534400" cy="642938"/>
          </a:xfrm>
          <a:prstGeom prst="rect">
            <a:avLst/>
          </a:prstGeom>
          <a:blipFill rotWithShape="1">
            <a:blip r:embed="rId17"/>
            <a:stretch>
              <a:fillRect/>
            </a:stretch>
          </a:blipFill>
        </p:spPr>
        <p:txBody>
          <a:bodyPr/>
          <a:lstStyle/>
          <a:p>
            <a:r>
              <a:rPr lang="zh-CN" altLang="en-US">
                <a:noFill/>
              </a:rPr>
              <a:t> </a:t>
            </a:r>
            <a:endParaRPr lang="zh-CN" altLang="en-US">
              <a:noFill/>
            </a:endParaRPr>
          </a:p>
        </p:txBody>
      </p:sp>
      <p:pic>
        <p:nvPicPr>
          <p:cNvPr id="1026" name="Picture 2" descr="https://www.icode9.com/i/l/?n=18&amp;i=blog/1427277/201906/1427277-20190612123206617-891804840.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64829" y="1002244"/>
            <a:ext cx="4815568" cy="1190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700088" y="1401453"/>
            <a:ext cx="10569679" cy="4154984"/>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谓词名相同，但个体不同，不能直接进行推理。</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itchFamily="49"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一致。</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楷体_GB2312" pitchFamily="49" charset="-122"/>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894735" y="1089164"/>
            <a:ext cx="11169446" cy="5693866"/>
          </a:xfrm>
          <a:prstGeom prst="rect">
            <a:avLst/>
          </a:prstGeom>
        </p:spPr>
        <p:txBody>
          <a:bodyPr wrap="square">
            <a:spAutoFit/>
          </a:bodyPr>
          <a:lstStyle/>
          <a:p>
            <a:pPr marL="0" marR="254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楷体_GB2312" pitchFamily="49" charset="-122"/>
                <a:ea typeface="等线" panose="02010600030101010101"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可简单的理解为是在一个谓词公式中用置换项去替换变量。</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置换是形如</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95885" lvl="0" indent="0" algn="l" defTabSz="914400" rtl="0" eaLnBrk="1" fontAlgn="auto" latinLnBrk="0" hangingPunct="1">
              <a:lnSpc>
                <a:spcPct val="100000"/>
              </a:lnSpc>
              <a:spcBef>
                <a:spcPts val="0"/>
              </a:spcBef>
              <a:spcAft>
                <a:spcPts val="0"/>
              </a:spcAft>
              <a:buClrTx/>
              <a:buSzTx/>
              <a:buFontTx/>
              <a:buNone/>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。并且要求</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不能相同，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不能循环地出现在另一个</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中。</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是一个置换。</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之间出现了循环置换现象。即当用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通常，置换是用希腊字母</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σ</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α</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λ</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等来表示的。</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楷体_GB2312" pitchFamily="49" charset="-122"/>
              <a:ea typeface="等线" panose="02010600030101010101"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8</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在置换</a:t>
            </a:r>
            <a:r>
              <a:rPr kumimoji="0" lang="en-US" altLang="zh-CN"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θ </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下的</a:t>
            </a:r>
            <a:r>
              <a:rPr kumimoji="0" lang="zh-CN" altLang="en-US" sz="2400" b="0" i="0" u="none" strike="noStrike" kern="1200" cap="none" spc="0" normalizeH="0" baseline="0" noProof="0" dirty="0">
                <a:ln>
                  <a:noFill/>
                </a:ln>
                <a:solidFill>
                  <a:srgbClr val="006300"/>
                </a:solidFill>
                <a:effectLst/>
                <a:uLnTx/>
                <a:uFillTx/>
                <a:latin typeface="楷体_GB2312" pitchFamily="49" charset="-122"/>
                <a:ea typeface="等线" panose="02010600030101010101" charset="-122"/>
                <a:cs typeface="+mn-cs"/>
              </a:rPr>
              <a:t>例示</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，记作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F</a:t>
            </a:r>
            <a:r>
              <a:rPr kumimoji="0" lang="en-US" altLang="zh-CN" sz="2400" b="0" i="0" u="none" strike="noStrike" kern="1200" cap="none" spc="0" normalizeH="0" baseline="0" noProof="0" dirty="0" err="1">
                <a:ln>
                  <a:noFill/>
                </a:ln>
                <a:solidFill>
                  <a:srgbClr val="0000CC"/>
                </a:solidFill>
                <a:effectLst/>
                <a:uLnTx/>
                <a:uFillTx/>
                <a:latin typeface="楷体_GB2312" pitchFamily="49" charset="-122"/>
                <a:ea typeface="等线" panose="02010600030101010101"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itchFamily="49" charset="-122"/>
                <a:ea typeface="等线" panose="02010600030101010101"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8" name="Rectangle 2"/>
          <p:cNvSpPr txBox="1"/>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86087" name="Rectangle 7"/>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endPar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endParaRPr>
          </a:p>
        </p:txBody>
      </p:sp>
      <p:grpSp>
        <p:nvGrpSpPr>
          <p:cNvPr id="2" name="组合 1"/>
          <p:cNvGrpSpPr/>
          <p:nvPr/>
        </p:nvGrpSpPr>
        <p:grpSpPr>
          <a:xfrm>
            <a:off x="2585270" y="917575"/>
            <a:ext cx="8569325" cy="5803900"/>
            <a:chOff x="1847851" y="836613"/>
            <a:chExt cx="8569325" cy="5803900"/>
          </a:xfrm>
        </p:grpSpPr>
        <p:sp>
          <p:nvSpPr>
            <p:cNvPr id="686083" name="Rectangle 3"/>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endPar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p:txBody>
        </p:sp>
        <p:grpSp>
          <p:nvGrpSpPr>
            <p:cNvPr id="686091" name="Group 11"/>
            <p:cNvGrpSpPr/>
            <p:nvPr/>
          </p:nvGrpSpPr>
          <p:grpSpPr bwMode="auto">
            <a:xfrm>
              <a:off x="2930526" y="1052514"/>
              <a:ext cx="3757612" cy="1195387"/>
              <a:chOff x="886" y="663"/>
              <a:chExt cx="2367" cy="753"/>
            </a:xfrm>
          </p:grpSpPr>
          <p:sp>
            <p:nvSpPr>
              <p:cNvPr id="686084" name="Object 4"/>
              <p:cNvSpPr txBox="1"/>
              <p:nvPr/>
            </p:nvSpPr>
            <p:spPr bwMode="auto">
              <a:xfrm>
                <a:off x="979" y="663"/>
                <a:ext cx="2179" cy="298"/>
              </a:xfrm>
              <a:prstGeom prst="rect">
                <a:avLst/>
              </a:prstGeom>
              <a:blipFill rotWithShape="1">
                <a:blip r:embed="rId1"/>
                <a:stretch>
                  <a:fillRect/>
                </a:stretch>
              </a:blipFill>
              <a:ln>
                <a:noFill/>
              </a:ln>
              <a:effectLst/>
            </p:spPr>
            <p:txBody>
              <a:bodyPr/>
              <a:lstStyle/>
              <a:p>
                <a:r>
                  <a:rPr lang="zh-CN" altLang="en-US">
                    <a:noFill/>
                  </a:rPr>
                  <a:t> </a:t>
                </a:r>
                <a:endParaRPr lang="zh-CN" altLang="en-US">
                  <a:noFill/>
                </a:endParaRPr>
              </a:p>
            </p:txBody>
          </p:sp>
          <p:sp>
            <p:nvSpPr>
              <p:cNvPr id="3" name="Object 4"/>
              <p:cNvSpPr txBox="1"/>
              <p:nvPr/>
            </p:nvSpPr>
            <p:spPr bwMode="auto">
              <a:xfrm>
                <a:off x="979" y="663"/>
                <a:ext cx="2179" cy="298"/>
              </a:xfrm>
              <a:prstGeom prst="rect">
                <a:avLst/>
              </a:prstGeom>
              <a:blipFill rotWithShape="1">
                <a:blip r:embed="rId1"/>
                <a:stretch>
                  <a:fillRect/>
                </a:stretch>
              </a:blipFill>
              <a:ln>
                <a:noFill/>
              </a:ln>
              <a:effectLst/>
            </p:spPr>
            <p:txBody>
              <a:bodyPr/>
              <a:lstStyle/>
              <a:p>
                <a:r>
                  <a:rPr lang="zh-CN" altLang="en-US">
                    <a:noFill/>
                  </a:rPr>
                  <a:t> </a:t>
                </a:r>
                <a:endParaRPr lang="zh-CN" altLang="en-US">
                  <a:noFill/>
                </a:endParaRPr>
              </a:p>
            </p:txBody>
          </p:sp>
          <p:sp>
            <p:nvSpPr>
              <p:cNvPr id="686085" name="Object 5"/>
              <p:cNvSpPr txBox="1"/>
              <p:nvPr/>
            </p:nvSpPr>
            <p:spPr bwMode="auto">
              <a:xfrm>
                <a:off x="886" y="1117"/>
                <a:ext cx="2367" cy="299"/>
              </a:xfrm>
              <a:prstGeom prst="rect">
                <a:avLst/>
              </a:prstGeom>
              <a:blipFill rotWithShape="1">
                <a:blip r:embed="rId2"/>
                <a:stretch>
                  <a:fillRect/>
                </a:stretch>
              </a:blipFill>
              <a:ln>
                <a:noFill/>
              </a:ln>
              <a:effectLst/>
            </p:spPr>
            <p:txBody>
              <a:bodyPr/>
              <a:lstStyle/>
              <a:p>
                <a:r>
                  <a:rPr lang="zh-CN" altLang="en-US">
                    <a:noFill/>
                  </a:rPr>
                  <a:t> </a:t>
                </a:r>
                <a:endParaRPr lang="zh-CN" altLang="en-US">
                  <a:noFill/>
                </a:endParaRPr>
              </a:p>
            </p:txBody>
          </p:sp>
          <p:sp>
            <p:nvSpPr>
              <p:cNvPr id="4" name="Object 5"/>
              <p:cNvSpPr txBox="1"/>
              <p:nvPr/>
            </p:nvSpPr>
            <p:spPr bwMode="auto">
              <a:xfrm>
                <a:off x="886" y="1117"/>
                <a:ext cx="2367" cy="299"/>
              </a:xfrm>
              <a:prstGeom prst="rect">
                <a:avLst/>
              </a:prstGeom>
              <a:blipFill rotWithShape="1">
                <a:blip r:embed="rId2"/>
                <a:stretch>
                  <a:fillRect/>
                </a:stretch>
              </a:blipFill>
              <a:ln>
                <a:noFill/>
              </a:ln>
              <a:effectLst/>
            </p:spPr>
            <p:txBody>
              <a:bodyPr/>
              <a:lstStyle/>
              <a:p>
                <a:r>
                  <a:rPr lang="zh-CN" altLang="en-US">
                    <a:noFill/>
                  </a:rPr>
                  <a:t> </a:t>
                </a:r>
                <a:endParaRPr lang="zh-CN" altLang="en-US">
                  <a:noFill/>
                </a:endParaRPr>
              </a:p>
            </p:txBody>
          </p:sp>
        </p:grpSp>
        <p:grpSp>
          <p:nvGrpSpPr>
            <p:cNvPr id="686090" name="Group 10"/>
            <p:cNvGrpSpPr/>
            <p:nvPr/>
          </p:nvGrpSpPr>
          <p:grpSpPr bwMode="auto">
            <a:xfrm>
              <a:off x="2659063" y="3284533"/>
              <a:ext cx="7070725" cy="522286"/>
              <a:chOff x="760" y="2251"/>
              <a:chExt cx="4454" cy="329"/>
            </a:xfrm>
          </p:grpSpPr>
          <p:sp>
            <p:nvSpPr>
              <p:cNvPr id="686086" name="Object 6"/>
              <p:cNvSpPr txBox="1"/>
              <p:nvPr/>
            </p:nvSpPr>
            <p:spPr bwMode="auto">
              <a:xfrm>
                <a:off x="760" y="2251"/>
                <a:ext cx="4454" cy="298"/>
              </a:xfrm>
              <a:prstGeom prst="rect">
                <a:avLst/>
              </a:prstGeom>
              <a:blipFill rotWithShape="1">
                <a:blip r:embed="rId3"/>
                <a:stretch>
                  <a:fillRect l="-690" b="-14103"/>
                </a:stretch>
              </a:blipFill>
              <a:ln>
                <a:noFill/>
              </a:ln>
              <a:effectLst/>
            </p:spPr>
            <p:txBody>
              <a:bodyPr/>
              <a:lstStyle/>
              <a:p>
                <a:r>
                  <a:rPr lang="zh-CN" altLang="en-US">
                    <a:noFill/>
                  </a:rPr>
                  <a:t> </a:t>
                </a:r>
                <a:endParaRPr lang="zh-CN" altLang="en-US">
                  <a:noFill/>
                </a:endParaRPr>
              </a:p>
            </p:txBody>
          </p:sp>
          <p:sp>
            <p:nvSpPr>
              <p:cNvPr id="5" name="Object 6"/>
              <p:cNvSpPr txBox="1"/>
              <p:nvPr/>
            </p:nvSpPr>
            <p:spPr bwMode="auto">
              <a:xfrm>
                <a:off x="760" y="2251"/>
                <a:ext cx="4454" cy="298"/>
              </a:xfrm>
              <a:prstGeom prst="rect">
                <a:avLst/>
              </a:prstGeom>
              <a:blipFill rotWithShape="1">
                <a:blip r:embed="rId3"/>
                <a:stretch>
                  <a:fillRect l="-690" b="-14103"/>
                </a:stretch>
              </a:blipFill>
              <a:ln>
                <a:noFill/>
              </a:ln>
              <a:effectLst/>
            </p:spPr>
            <p:txBody>
              <a:bodyPr/>
              <a:lstStyle/>
              <a:p>
                <a:r>
                  <a:rPr lang="zh-CN" altLang="en-US">
                    <a:noFill/>
                  </a:rPr>
                  <a:t> </a:t>
                </a:r>
                <a:endParaRPr lang="zh-CN" altLang="en-US">
                  <a:noFill/>
                </a:endParaRPr>
              </a:p>
            </p:txBody>
          </p:sp>
          <p:sp>
            <p:nvSpPr>
              <p:cNvPr id="686088" name="Line 8"/>
              <p:cNvSpPr/>
              <p:nvPr/>
            </p:nvSpPr>
            <p:spPr bwMode="auto">
              <a:xfrm flipV="1">
                <a:off x="760" y="2577"/>
                <a:ext cx="2120" cy="3"/>
              </a:xfrm>
              <a:prstGeom prst="line">
                <a:avLst/>
              </a:prstGeom>
              <a:noFill/>
              <a:ln w="381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6089" name="Line 9"/>
              <p:cNvSpPr/>
              <p:nvPr/>
            </p:nvSpPr>
            <p:spPr bwMode="auto">
              <a:xfrm>
                <a:off x="2935" y="2580"/>
                <a:ext cx="1905" cy="0"/>
              </a:xfrm>
              <a:prstGeom prst="line">
                <a:avLst/>
              </a:prstGeom>
              <a:noFill/>
              <a:ln w="38100" cmpd="dbl">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sp>
        <p:nvSpPr>
          <p:cNvPr id="12" name="Rectangle 2"/>
          <p:cNvSpPr txBox="1"/>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88130" name="Rectangle 2"/>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31" name="Rectangle 3"/>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688132" name="Group 4"/>
          <p:cNvGrpSpPr/>
          <p:nvPr/>
        </p:nvGrpSpPr>
        <p:grpSpPr bwMode="auto">
          <a:xfrm>
            <a:off x="1774826" y="806451"/>
            <a:ext cx="8569325" cy="1031875"/>
            <a:chOff x="204" y="445"/>
            <a:chExt cx="5398" cy="650"/>
          </a:xfrm>
        </p:grpSpPr>
        <p:sp>
          <p:nvSpPr>
            <p:cNvPr id="688133" name="Text Box 5"/>
            <p:cNvSpPr txBox="1"/>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88134" name="Object 6"/>
            <p:cNvSpPr txBox="1"/>
            <p:nvPr/>
          </p:nvSpPr>
          <p:spPr bwMode="auto">
            <a:xfrm>
              <a:off x="975" y="509"/>
              <a:ext cx="3350" cy="265"/>
            </a:xfrm>
            <a:prstGeom prst="rect">
              <a:avLst/>
            </a:prstGeom>
            <a:blipFill rotWithShape="1">
              <a:blip r:embed="rId1"/>
              <a:stretch>
                <a:fillRect l="-344" b="-28986"/>
              </a:stretch>
            </a:blipFill>
            <a:ln>
              <a:noFill/>
            </a:ln>
            <a:effectLst/>
          </p:spPr>
          <p:txBody>
            <a:bodyPr/>
            <a:lstStyle/>
            <a:p>
              <a:r>
                <a:rPr lang="zh-CN" altLang="en-US">
                  <a:noFill/>
                </a:rPr>
                <a:t> </a:t>
              </a:r>
              <a:endParaRPr lang="zh-CN" altLang="en-US">
                <a:noFill/>
              </a:endParaRPr>
            </a:p>
          </p:txBody>
        </p:sp>
        <p:sp>
          <p:nvSpPr>
            <p:cNvPr id="2" name="Object 6"/>
            <p:cNvSpPr txBox="1"/>
            <p:nvPr/>
          </p:nvSpPr>
          <p:spPr bwMode="auto">
            <a:xfrm>
              <a:off x="975" y="509"/>
              <a:ext cx="3350" cy="265"/>
            </a:xfrm>
            <a:prstGeom prst="rect">
              <a:avLst/>
            </a:prstGeom>
            <a:blipFill rotWithShape="1">
              <a:blip r:embed="rId1"/>
              <a:stretch>
                <a:fillRect l="-344" b="-28986"/>
              </a:stretch>
            </a:blipFill>
            <a:ln>
              <a:noFill/>
            </a:ln>
            <a:effectLst/>
          </p:spPr>
          <p:txBody>
            <a:bodyPr/>
            <a:lstStyle/>
            <a:p>
              <a:r>
                <a:rPr lang="zh-CN" altLang="en-US">
                  <a:noFill/>
                </a:rPr>
                <a:t> </a:t>
              </a:r>
              <a:endParaRPr lang="zh-CN" altLang="en-US">
                <a:noFill/>
              </a:endParaRPr>
            </a:p>
          </p:txBody>
        </p:sp>
      </p:grpSp>
      <p:grpSp>
        <p:nvGrpSpPr>
          <p:cNvPr id="688150" name="Group 22"/>
          <p:cNvGrpSpPr/>
          <p:nvPr/>
        </p:nvGrpSpPr>
        <p:grpSpPr bwMode="auto">
          <a:xfrm>
            <a:off x="1811338" y="2279933"/>
            <a:ext cx="8496300" cy="3363913"/>
            <a:chOff x="158" y="1434"/>
            <a:chExt cx="5352" cy="2119"/>
          </a:xfrm>
        </p:grpSpPr>
        <p:grpSp>
          <p:nvGrpSpPr>
            <p:cNvPr id="688135" name="Group 7"/>
            <p:cNvGrpSpPr/>
            <p:nvPr/>
          </p:nvGrpSpPr>
          <p:grpSpPr bwMode="auto">
            <a:xfrm>
              <a:off x="158" y="1434"/>
              <a:ext cx="5352" cy="2119"/>
              <a:chOff x="204" y="1389"/>
              <a:chExt cx="5352" cy="2119"/>
            </a:xfrm>
          </p:grpSpPr>
          <p:sp>
            <p:nvSpPr>
              <p:cNvPr id="688137" name="Object 9"/>
              <p:cNvSpPr txBox="1"/>
              <p:nvPr/>
            </p:nvSpPr>
            <p:spPr bwMode="auto">
              <a:xfrm>
                <a:off x="1218" y="1795"/>
                <a:ext cx="3579" cy="744"/>
              </a:xfrm>
              <a:prstGeom prst="rect">
                <a:avLst/>
              </a:prstGeom>
              <a:blipFill rotWithShape="1">
                <a:blip r:embed="rId2"/>
                <a:stretch>
                  <a:fillRect/>
                </a:stretch>
              </a:blipFill>
              <a:ln>
                <a:noFill/>
              </a:ln>
              <a:effectLst/>
            </p:spPr>
            <p:txBody>
              <a:bodyPr/>
              <a:lstStyle/>
              <a:p>
                <a:r>
                  <a:rPr lang="zh-CN" altLang="en-US">
                    <a:noFill/>
                  </a:rPr>
                  <a:t> </a:t>
                </a:r>
                <a:endParaRPr lang="zh-CN" altLang="en-US">
                  <a:noFill/>
                </a:endParaRPr>
              </a:p>
            </p:txBody>
          </p:sp>
          <p:sp>
            <p:nvSpPr>
              <p:cNvPr id="3" name="Object 9"/>
              <p:cNvSpPr txBox="1"/>
              <p:nvPr/>
            </p:nvSpPr>
            <p:spPr bwMode="auto">
              <a:xfrm>
                <a:off x="1218" y="1795"/>
                <a:ext cx="3579" cy="744"/>
              </a:xfrm>
              <a:prstGeom prst="rect">
                <a:avLst/>
              </a:prstGeom>
              <a:blipFill rotWithShape="1">
                <a:blip r:embed="rId2"/>
                <a:stretch>
                  <a:fillRect/>
                </a:stretch>
              </a:blipFill>
              <a:ln>
                <a:noFill/>
              </a:ln>
              <a:effectLst/>
            </p:spPr>
            <p:txBody>
              <a:bodyPr/>
              <a:lstStyle/>
              <a:p>
                <a:r>
                  <a:rPr lang="zh-CN" altLang="en-US">
                    <a:noFill/>
                  </a:rPr>
                  <a:t> </a:t>
                </a:r>
                <a:endParaRPr lang="zh-CN" altLang="en-US">
                  <a:noFill/>
                </a:endParaRPr>
              </a:p>
            </p:txBody>
          </p:sp>
          <p:sp>
            <p:nvSpPr>
              <p:cNvPr id="688136" name="Text Box 8"/>
              <p:cNvSpPr txBox="1"/>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rPr>
                  <a:t>解：先求出集合</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endParaRPr>
              </a:p>
            </p:txBody>
          </p:sp>
          <p:sp>
            <p:nvSpPr>
              <p:cNvPr id="688138" name="Text Box 10"/>
              <p:cNvSpPr txBox="1"/>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rPr>
                  <a:t>满足定义中的条件需删除，得：</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endParaRPr>
              </a:p>
            </p:txBody>
          </p:sp>
          <p:sp>
            <p:nvSpPr>
              <p:cNvPr id="688139" name="Object 11"/>
              <p:cNvSpPr txBox="1"/>
              <p:nvPr/>
            </p:nvSpPr>
            <p:spPr bwMode="auto">
              <a:xfrm>
                <a:off x="748" y="2705"/>
                <a:ext cx="1542" cy="316"/>
              </a:xfrm>
              <a:prstGeom prst="rect">
                <a:avLst/>
              </a:prstGeom>
              <a:blipFill rotWithShape="1">
                <a:blip r:embed="rId3"/>
                <a:stretch>
                  <a:fillRect/>
                </a:stretch>
              </a:blipFill>
              <a:ln>
                <a:noFill/>
              </a:ln>
              <a:effectLst/>
            </p:spPr>
            <p:txBody>
              <a:bodyPr/>
              <a:lstStyle/>
              <a:p>
                <a:r>
                  <a:rPr lang="zh-CN" altLang="en-US">
                    <a:noFill/>
                  </a:rPr>
                  <a:t> </a:t>
                </a:r>
                <a:endParaRPr lang="zh-CN" altLang="en-US">
                  <a:noFill/>
                </a:endParaRPr>
              </a:p>
            </p:txBody>
          </p:sp>
          <p:sp>
            <p:nvSpPr>
              <p:cNvPr id="4" name="Object 11"/>
              <p:cNvSpPr txBox="1"/>
              <p:nvPr/>
            </p:nvSpPr>
            <p:spPr bwMode="auto">
              <a:xfrm>
                <a:off x="748" y="2705"/>
                <a:ext cx="1542" cy="316"/>
              </a:xfrm>
              <a:prstGeom prst="rect">
                <a:avLst/>
              </a:prstGeom>
              <a:blipFill rotWithShape="1">
                <a:blip r:embed="rId3"/>
                <a:stretch>
                  <a:fillRect/>
                </a:stretch>
              </a:blipFill>
              <a:ln>
                <a:noFill/>
              </a:ln>
              <a:effectLst/>
            </p:spPr>
            <p:txBody>
              <a:bodyPr/>
              <a:lstStyle/>
              <a:p>
                <a:r>
                  <a:rPr lang="zh-CN" altLang="en-US">
                    <a:noFill/>
                  </a:rPr>
                  <a:t> </a:t>
                </a:r>
                <a:endParaRPr lang="zh-CN" altLang="en-US">
                  <a:noFill/>
                </a:endParaRPr>
              </a:p>
            </p:txBody>
          </p:sp>
          <p:sp>
            <p:nvSpPr>
              <p:cNvPr id="688140" name="Object 12"/>
              <p:cNvSpPr txBox="1"/>
              <p:nvPr/>
            </p:nvSpPr>
            <p:spPr bwMode="auto">
              <a:xfrm>
                <a:off x="1610" y="3158"/>
                <a:ext cx="2357" cy="350"/>
              </a:xfrm>
              <a:prstGeom prst="rect">
                <a:avLst/>
              </a:prstGeom>
              <a:blipFill rotWithShape="1">
                <a:blip r:embed="rId4"/>
                <a:stretch>
                  <a:fillRect/>
                </a:stretch>
              </a:blipFill>
              <a:ln>
                <a:noFill/>
              </a:ln>
              <a:effectLst/>
            </p:spPr>
            <p:txBody>
              <a:bodyPr/>
              <a:lstStyle/>
              <a:p>
                <a:r>
                  <a:rPr lang="zh-CN" altLang="en-US">
                    <a:noFill/>
                  </a:rPr>
                  <a:t> </a:t>
                </a:r>
                <a:endParaRPr lang="zh-CN" altLang="en-US">
                  <a:noFill/>
                </a:endParaRPr>
              </a:p>
            </p:txBody>
          </p:sp>
          <p:sp>
            <p:nvSpPr>
              <p:cNvPr id="5" name="Object 12"/>
              <p:cNvSpPr txBox="1"/>
              <p:nvPr/>
            </p:nvSpPr>
            <p:spPr bwMode="auto">
              <a:xfrm>
                <a:off x="1610" y="3158"/>
                <a:ext cx="2357" cy="350"/>
              </a:xfrm>
              <a:prstGeom prst="rect">
                <a:avLst/>
              </a:prstGeom>
              <a:blipFill rotWithShape="1">
                <a:blip r:embed="rId4"/>
                <a:stretch>
                  <a:fillRect/>
                </a:stretch>
              </a:blipFill>
              <a:ln>
                <a:noFill/>
              </a:ln>
              <a:effectLst/>
            </p:spPr>
            <p:txBody>
              <a:bodyPr/>
              <a:lstStyle/>
              <a:p>
                <a:r>
                  <a:rPr lang="zh-CN" altLang="en-US">
                    <a:noFill/>
                  </a:rPr>
                  <a:t> </a:t>
                </a:r>
                <a:endParaRPr lang="zh-CN" altLang="en-US">
                  <a:noFill/>
                </a:endParaRPr>
              </a:p>
            </p:txBody>
          </p:sp>
        </p:grpSp>
        <p:sp>
          <p:nvSpPr>
            <p:cNvPr id="688141" name="Line 13"/>
            <p:cNvSpPr/>
            <p:nvPr/>
          </p:nvSpPr>
          <p:spPr bwMode="auto">
            <a:xfrm>
              <a:off x="2354" y="2565"/>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42" name="Line 14"/>
            <p:cNvSpPr/>
            <p:nvPr/>
          </p:nvSpPr>
          <p:spPr bwMode="auto">
            <a:xfrm>
              <a:off x="2961" y="2565"/>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43" name="Line 15"/>
            <p:cNvSpPr/>
            <p:nvPr/>
          </p:nvSpPr>
          <p:spPr bwMode="auto">
            <a:xfrm>
              <a:off x="3498" y="2562"/>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688144" name="Rectangle 16"/>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p:txBody>
      </p:sp>
      <p:sp>
        <p:nvSpPr>
          <p:cNvPr id="688145" name="Object 17"/>
          <p:cNvSpPr txBox="1"/>
          <p:nvPr/>
        </p:nvSpPr>
        <p:spPr bwMode="auto">
          <a:xfrm>
            <a:off x="3154363" y="5715000"/>
            <a:ext cx="1050925" cy="474662"/>
          </a:xfrm>
          <a:prstGeom prst="rect">
            <a:avLst/>
          </a:prstGeom>
          <a:blipFill rotWithShape="1">
            <a:blip r:embed="rId5"/>
            <a:stretch>
              <a:fillRect/>
            </a:stretch>
          </a:blipFill>
          <a:ln>
            <a:noFill/>
          </a:ln>
          <a:effectLst/>
        </p:spPr>
        <p:txBody>
          <a:bodyPr/>
          <a:lstStyle/>
          <a:p>
            <a:r>
              <a:rPr lang="zh-CN" altLang="en-US">
                <a:noFill/>
              </a:rPr>
              <a:t> </a:t>
            </a:r>
            <a:endParaRPr lang="zh-CN" altLang="en-US">
              <a:noFill/>
            </a:endParaRPr>
          </a:p>
        </p:txBody>
      </p:sp>
      <p:sp>
        <p:nvSpPr>
          <p:cNvPr id="688146" name="Object 18"/>
          <p:cNvSpPr txBox="1"/>
          <p:nvPr/>
        </p:nvSpPr>
        <p:spPr bwMode="auto">
          <a:xfrm>
            <a:off x="5991225" y="5840413"/>
            <a:ext cx="2652713" cy="474662"/>
          </a:xfrm>
          <a:prstGeom prst="rect">
            <a:avLst/>
          </a:prstGeom>
          <a:blipFill rotWithShape="1">
            <a:blip r:embed="rId6"/>
            <a:stretch>
              <a:fillRect/>
            </a:stretch>
          </a:blipFill>
          <a:ln>
            <a:noFill/>
          </a:ln>
          <a:effectLst/>
        </p:spPr>
        <p:txBody>
          <a:bodyPr/>
          <a:lstStyle/>
          <a:p>
            <a:r>
              <a:rPr lang="zh-CN" altLang="en-US">
                <a:noFill/>
              </a:rPr>
              <a:t> </a:t>
            </a:r>
            <a:endParaRPr lang="zh-CN" altLang="en-US">
              <a:noFill/>
            </a:endParaRPr>
          </a:p>
        </p:txBody>
      </p:sp>
      <p:sp>
        <p:nvSpPr>
          <p:cNvPr id="688147" name="Object 19"/>
          <p:cNvSpPr txBox="1"/>
          <p:nvPr/>
        </p:nvSpPr>
        <p:spPr bwMode="auto">
          <a:xfrm>
            <a:off x="3475038" y="6326188"/>
            <a:ext cx="2311400" cy="474662"/>
          </a:xfrm>
          <a:prstGeom prst="rect">
            <a:avLst/>
          </a:prstGeom>
          <a:blipFill rotWithShape="1">
            <a:blip r:embed="rId7"/>
            <a:stretch>
              <a:fillRect/>
            </a:stretch>
          </a:blipFill>
          <a:ln>
            <a:noFill/>
          </a:ln>
          <a:effectLst/>
        </p:spPr>
        <p:txBody>
          <a:bodyPr/>
          <a:lstStyle/>
          <a:p>
            <a:r>
              <a:rPr lang="zh-CN" altLang="en-US">
                <a:noFill/>
              </a:rPr>
              <a:t> </a:t>
            </a:r>
            <a:endParaRPr lang="zh-CN" altLang="en-US">
              <a:noFill/>
            </a:endParaRPr>
          </a:p>
        </p:txBody>
      </p:sp>
      <p:sp>
        <p:nvSpPr>
          <p:cNvPr id="688148" name="Object 20"/>
          <p:cNvSpPr txBox="1"/>
          <p:nvPr/>
        </p:nvSpPr>
        <p:spPr bwMode="auto">
          <a:xfrm>
            <a:off x="7548563" y="6348413"/>
            <a:ext cx="2784475" cy="500062"/>
          </a:xfrm>
          <a:prstGeom prst="rect">
            <a:avLst/>
          </a:prstGeom>
          <a:blipFill rotWithShape="1">
            <a:blip r:embed="rId8"/>
            <a:stretch>
              <a:fillRect/>
            </a:stretch>
          </a:blipFill>
          <a:ln>
            <a:noFill/>
          </a:ln>
          <a:effectLst/>
        </p:spPr>
        <p:txBody>
          <a:bodyPr/>
          <a:lstStyle/>
          <a:p>
            <a:r>
              <a:rPr lang="zh-CN" altLang="en-US">
                <a:noFill/>
              </a:rPr>
              <a:t> </a:t>
            </a:r>
            <a:endParaRPr lang="zh-CN" altLang="en-US">
              <a:noFill/>
            </a:endParaRPr>
          </a:p>
        </p:txBody>
      </p:sp>
      <p:sp>
        <p:nvSpPr>
          <p:cNvPr id="688149" name="Rectangle 2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894735" y="1089164"/>
            <a:ext cx="11169446"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    合一</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可理解为是寻找相对变量的置换，使两个或多个谓词公式一致。</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，可使</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则称</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的一个合一。称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是可合一的。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楷体_GB2312" pitchFamily="49" charset="-122"/>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，则</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76200" lvl="0" indent="0" algn="l" defTabSz="914400" rtl="0" eaLnBrk="1" fontAlgn="auto" latinLnBrk="0" hangingPunct="1">
              <a:lnSpc>
                <a:spcPct val="100000"/>
              </a:lnSpc>
              <a:spcBef>
                <a:spcPts val="0"/>
              </a:spcBef>
              <a:spcAft>
                <a:spcPts val="0"/>
              </a:spcAft>
              <a:buClrTx/>
              <a:buSzTx/>
              <a:buFontTx/>
              <a:buNone/>
              <a:defRPr/>
            </a:pPr>
            <a:r>
              <a:rPr kumimoji="0" lang="es-E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一个公式集的合一不是惟一的。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p:txBody>
      </p:sp>
      <p:sp>
        <p:nvSpPr>
          <p:cNvPr id="10" name="Rectangle 2"/>
          <p:cNvSpPr txBox="1"/>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，则称</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是一个最一般</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或最简单</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10600030101010101" charset="-122"/>
                <a:ea typeface="楷体_GB2312" pitchFamily="49" charset="-122"/>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10" name="Rectangle 2"/>
          <p:cNvSpPr txBox="1"/>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2227" name="Text Box 3"/>
          <p:cNvSpPr txBox="1"/>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92228" name="Object 4"/>
          <p:cNvSpPr txBox="1"/>
          <p:nvPr/>
        </p:nvSpPr>
        <p:spPr bwMode="auto">
          <a:xfrm>
            <a:off x="2963863" y="871538"/>
            <a:ext cx="5475287" cy="555625"/>
          </a:xfrm>
          <a:prstGeom prst="rect">
            <a:avLst/>
          </a:prstGeom>
          <a:blipFill rotWithShape="1">
            <a:blip r:embed="rId1"/>
            <a:stretch>
              <a:fillRect/>
            </a:stretch>
          </a:blipFill>
          <a:ln>
            <a:noFill/>
          </a:ln>
          <a:effectLst/>
        </p:spPr>
        <p:txBody>
          <a:bodyPr/>
          <a:lstStyle/>
          <a:p>
            <a:r>
              <a:rPr lang="zh-CN" altLang="en-US">
                <a:noFill/>
              </a:rPr>
              <a:t> </a:t>
            </a:r>
            <a:endParaRPr lang="zh-CN" altLang="en-US">
              <a:noFill/>
            </a:endParaRPr>
          </a:p>
        </p:txBody>
      </p:sp>
      <p:sp>
        <p:nvSpPr>
          <p:cNvPr id="692229" name="Object 5"/>
          <p:cNvSpPr txBox="1"/>
          <p:nvPr/>
        </p:nvSpPr>
        <p:spPr bwMode="auto">
          <a:xfrm>
            <a:off x="3090863" y="1984375"/>
            <a:ext cx="5475287" cy="581025"/>
          </a:xfrm>
          <a:prstGeom prst="rect">
            <a:avLst/>
          </a:prstGeom>
          <a:blipFill rotWithShape="1">
            <a:blip r:embed="rId2"/>
            <a:stretch>
              <a:fillRect/>
            </a:stretch>
          </a:blipFill>
          <a:ln>
            <a:noFill/>
          </a:ln>
          <a:effectLst/>
        </p:spPr>
        <p:txBody>
          <a:bodyPr/>
          <a:lstStyle/>
          <a:p>
            <a:r>
              <a:rPr lang="zh-CN" altLang="en-US">
                <a:noFill/>
              </a:rPr>
              <a:t> </a:t>
            </a:r>
            <a:endParaRPr lang="zh-CN" altLang="en-US">
              <a:noFill/>
            </a:endParaRPr>
          </a:p>
        </p:txBody>
      </p:sp>
      <p:sp>
        <p:nvSpPr>
          <p:cNvPr id="692230" name="Rectangle 6"/>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10600030101010101" charset="-122"/>
                <a:ea typeface="楷体_GB2312" pitchFamily="49" charset="-122"/>
                <a:cs typeface="+mn-cs"/>
              </a:rPr>
              <a:t>最一般合一实例：</a:t>
            </a:r>
            <a:endParaRPr lang="zh-CN" altLang="en-US" sz="2400" dirty="0">
              <a:solidFill>
                <a:srgbClr val="CC0000"/>
              </a:solidFill>
              <a:latin typeface="等线" panose="02010600030101010101" charset="-122"/>
              <a:ea typeface="楷体_GB2312" pitchFamily="49" charset="-122"/>
              <a:cs typeface="+mn-cs"/>
            </a:endParaRPr>
          </a:p>
        </p:txBody>
      </p:sp>
      <p:sp>
        <p:nvSpPr>
          <p:cNvPr id="692231" name="Object 7"/>
          <p:cNvSpPr txBox="1"/>
          <p:nvPr/>
        </p:nvSpPr>
        <p:spPr bwMode="auto">
          <a:xfrm>
            <a:off x="2673350" y="3124200"/>
            <a:ext cx="6310313" cy="581025"/>
          </a:xfrm>
          <a:prstGeom prst="rect">
            <a:avLst/>
          </a:prstGeom>
          <a:blipFill rotWithShape="1">
            <a:blip r:embed="rId3"/>
            <a:stretch>
              <a:fillRect/>
            </a:stretch>
          </a:blipFill>
          <a:ln>
            <a:noFill/>
          </a:ln>
          <a:effectLst/>
        </p:spPr>
        <p:txBody>
          <a:bodyPr/>
          <a:lstStyle/>
          <a:p>
            <a:r>
              <a:rPr lang="zh-CN" altLang="en-US">
                <a:noFill/>
              </a:rPr>
              <a:t> </a:t>
            </a:r>
            <a:endParaRPr lang="zh-CN" altLang="en-US">
              <a:noFill/>
            </a:endParaRPr>
          </a:p>
        </p:txBody>
      </p:sp>
      <p:sp>
        <p:nvSpPr>
          <p:cNvPr id="692232" name="Object 8"/>
          <p:cNvSpPr txBox="1"/>
          <p:nvPr/>
        </p:nvSpPr>
        <p:spPr bwMode="auto">
          <a:xfrm>
            <a:off x="4884738" y="4203700"/>
            <a:ext cx="1885950" cy="581025"/>
          </a:xfrm>
          <a:prstGeom prst="rect">
            <a:avLst/>
          </a:prstGeom>
          <a:blipFill rotWithShape="1">
            <a:blip r:embed="rId4"/>
            <a:stretch>
              <a:fillRect/>
            </a:stretch>
          </a:blipFill>
          <a:ln>
            <a:noFill/>
          </a:ln>
          <a:effectLst/>
        </p:spPr>
        <p:txBody>
          <a:bodyPr/>
          <a:lstStyle/>
          <a:p>
            <a:r>
              <a:rPr lang="zh-CN" altLang="en-US">
                <a:noFill/>
              </a:rPr>
              <a:t> </a:t>
            </a:r>
            <a:endParaRPr lang="zh-CN" altLang="en-US">
              <a:noFill/>
            </a:endParaRPr>
          </a:p>
        </p:txBody>
      </p:sp>
      <p:sp>
        <p:nvSpPr>
          <p:cNvPr id="692233" name="Object 9"/>
          <p:cNvSpPr txBox="1"/>
          <p:nvPr/>
        </p:nvSpPr>
        <p:spPr bwMode="auto">
          <a:xfrm>
            <a:off x="5137150" y="5499101"/>
            <a:ext cx="1377950" cy="434975"/>
          </a:xfrm>
          <a:prstGeom prst="rect">
            <a:avLst/>
          </a:prstGeom>
          <a:blipFill rotWithShape="1">
            <a:blip r:embed="rId5"/>
            <a:stretch>
              <a:fillRect/>
            </a:stretch>
          </a:blipFill>
          <a:ln>
            <a:noFill/>
          </a:ln>
          <a:effectLst/>
        </p:spPr>
        <p:txBody>
          <a:bodyPr/>
          <a:lstStyle/>
          <a:p>
            <a:r>
              <a:rPr lang="zh-CN" altLang="en-US">
                <a:noFill/>
              </a:rPr>
              <a:t> </a:t>
            </a:r>
            <a:endParaRPr lang="zh-CN" altLang="en-US">
              <a:no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3250" name="Rectangle 2"/>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693251" name="Rectangle 3"/>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endParaRPr lang="zh-CN" altLang="en-US" b="1" dirty="0">
              <a:solidFill>
                <a:schemeClr val="hlink"/>
              </a:solidFill>
              <a:latin typeface="楷体_GB2312" pitchFamily="49" charset="-122"/>
              <a:ea typeface="楷体_GB2312" pitchFamily="49" charset="-122"/>
            </a:endParaRP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3250" name="Rectangle 2"/>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693251" name="Rectangle 3"/>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在对两个谓词公式中的项从左到右进行比较时，那些第一个不相同的项所构成的集合，称为差异集。</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18850" name="Rectangle 2"/>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endParaRPr lang="zh-CN" altLang="en-US" sz="3600">
              <a:solidFill>
                <a:srgbClr val="CC0000"/>
              </a:solidFill>
              <a:effectLst>
                <a:outerShdw blurRad="38100" dist="38100" dir="2700000" algn="tl">
                  <a:srgbClr val="C0C0C0"/>
                </a:outerShdw>
              </a:effectLst>
              <a:ea typeface="华文隶书" panose="02010800040101010101" pitchFamily="2" charset="-122"/>
            </a:endParaRPr>
          </a:p>
        </p:txBody>
      </p:sp>
      <p:sp>
        <p:nvSpPr>
          <p:cNvPr id="718851" name="Rectangle 3"/>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掌握利用归结原理进行问题求解的方法。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了解归结过程中的控制策略。</a:t>
            </a:r>
            <a:endParaRPr lang="zh-CN" altLang="en-US" b="1" dirty="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4275" name="Rectangle 3"/>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endParaRPr lang="zh-CN" altLang="en-US" b="1" dirty="0">
              <a:latin typeface="楷体_GB2312" pitchFamily="49" charset="-122"/>
              <a:ea typeface="楷体_GB2312" pitchFamily="49" charset="-122"/>
            </a:endParaRPr>
          </a:p>
        </p:txBody>
      </p:sp>
      <p:sp>
        <p:nvSpPr>
          <p:cNvPr id="4" name="Rectangle 2"/>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6323" name="Rectangle 3"/>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endParaRPr lang="en-US" altLang="zh-CN" sz="2800" dirty="0">
              <a:solidFill>
                <a:srgbClr val="008000"/>
              </a:solidFill>
              <a:ea typeface="黑体" panose="02010609060101010101" pitchFamily="49" charset="-122"/>
            </a:endParaRPr>
          </a:p>
        </p:txBody>
      </p:sp>
      <p:sp>
        <p:nvSpPr>
          <p:cNvPr id="696322" name="Rectangle 2"/>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endParaRPr lang="zh-CN" altLang="en-US"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endParaRPr lang="en-US" altLang="zh-CN"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endParaRPr lang="en-US" altLang="zh-CN" b="1" dirty="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7346" name="Rectangle 2"/>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endParaRPr lang="zh-CN" altLang="en-US" b="1" dirty="0">
              <a:latin typeface="Times New Roman" panose="02020603050405020304" pitchFamily="18" charset="0"/>
              <a:ea typeface="楷体_GB2312"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357277" y="616751"/>
            <a:ext cx="11834723"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例</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r>
              <a:rPr lang="pl-PL" altLang="zh-CN" sz="2600" dirty="0">
                <a:solidFill>
                  <a:srgbClr val="000000"/>
                </a:solidFill>
                <a:latin typeface="微软雅黑" panose="020B0503020204020204" charset="-122"/>
                <a:ea typeface="微软雅黑" panose="020B0503020204020204" charset="-122"/>
              </a:rPr>
              <a:t> F ={ P( a, x, f(g(</a:t>
            </a:r>
            <a:r>
              <a:rPr lang="en-US" altLang="zh-CN" sz="2600" dirty="0">
                <a:solidFill>
                  <a:srgbClr val="000000"/>
                </a:solidFill>
                <a:latin typeface="微软雅黑" panose="020B0503020204020204" charset="-122"/>
                <a:ea typeface="微软雅黑" panose="020B0503020204020204" charset="-122"/>
              </a:rPr>
              <a:t>u</a:t>
            </a:r>
            <a:r>
              <a:rPr lang="pl-PL" altLang="zh-CN" sz="2600" dirty="0">
                <a:solidFill>
                  <a:srgbClr val="000000"/>
                </a:solidFill>
                <a:latin typeface="微软雅黑" panose="020B0503020204020204" charset="-122"/>
                <a:ea typeface="微软雅黑" panose="020B0503020204020204" charset="-122"/>
              </a:rPr>
              <a:t>))), P( z, </a:t>
            </a:r>
            <a:r>
              <a:rPr lang="en-US" altLang="zh-CN" sz="2600" dirty="0">
                <a:solidFill>
                  <a:srgbClr val="000000"/>
                </a:solidFill>
                <a:latin typeface="微软雅黑" panose="020B0503020204020204" charset="-122"/>
                <a:ea typeface="微软雅黑" panose="020B0503020204020204" charset="-122"/>
              </a:rPr>
              <a:t>f(z)</a:t>
            </a:r>
            <a:r>
              <a:rPr lang="pl-PL" altLang="zh-CN" sz="2600" dirty="0">
                <a:solidFill>
                  <a:srgbClr val="000000"/>
                </a:solidFill>
                <a:latin typeface="微软雅黑" panose="020B0503020204020204" charset="-122"/>
                <a:ea typeface="微软雅黑" panose="020B0503020204020204" charset="-122"/>
              </a:rPr>
              <a:t>, f(</a:t>
            </a:r>
            <a:r>
              <a:rPr lang="en-US" altLang="zh-CN" sz="2600" dirty="0">
                <a:solidFill>
                  <a:srgbClr val="000000"/>
                </a:solidFill>
                <a:latin typeface="微软雅黑" panose="020B0503020204020204" charset="-122"/>
                <a:ea typeface="微软雅黑" panose="020B0503020204020204" charset="-122"/>
              </a:rPr>
              <a:t>g(y)</a:t>
            </a:r>
            <a:r>
              <a:rPr lang="pl-PL" altLang="zh-CN" sz="2600" dirty="0">
                <a:solidFill>
                  <a:srgbClr val="000000"/>
                </a:solidFill>
                <a:latin typeface="微软雅黑" panose="020B0503020204020204" charset="-122"/>
                <a:ea typeface="微软雅黑" panose="020B0503020204020204" charset="-122"/>
              </a:rPr>
              <a:t>)) }</a:t>
            </a:r>
            <a:r>
              <a:rPr lang="zh-CN" altLang="pl-PL" sz="2600" dirty="0">
                <a:solidFill>
                  <a:srgbClr val="000000"/>
                </a:solidFill>
                <a:latin typeface="微软雅黑" panose="020B0503020204020204" charset="-122"/>
                <a:ea typeface="微软雅黑" panose="020B0503020204020204" charset="-122"/>
              </a:rPr>
              <a:t>， 求</a:t>
            </a:r>
            <a:r>
              <a:rPr lang="zh-CN" altLang="en-US" sz="2600" dirty="0">
                <a:solidFill>
                  <a:srgbClr val="000000"/>
                </a:solidFill>
                <a:latin typeface="微软雅黑" panose="020B0503020204020204" charset="-122"/>
                <a:ea typeface="微软雅黑" panose="020B0503020204020204" charset="-122"/>
              </a:rPr>
              <a:t>最一般合一。</a:t>
            </a:r>
            <a:endParaRPr lang="en-US" altLang="zh-CN" sz="2600" dirty="0">
              <a:solidFill>
                <a:srgbClr val="000000"/>
              </a:solidFill>
              <a:latin typeface="微软雅黑" panose="020B0503020204020204" charset="-122"/>
              <a:ea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rotWithShape="1">
          <a:blip r:embed="rId6"/>
          <a:srcRect l="-3686" t="-1672" r="-10162" b="-4032"/>
          <a:stretch>
            <a:fillRect/>
          </a:stretch>
        </p:blipFill>
        <p:spPr>
          <a:xfrm>
            <a:off x="820615" y="2384684"/>
            <a:ext cx="596898" cy="3273653"/>
          </a:xfrm>
          <a:prstGeom prst="rect">
            <a:avLst/>
          </a:prstGeom>
        </p:spPr>
      </p:pic>
      <p:sp>
        <p:nvSpPr>
          <p:cNvPr id="2" name="矩形 1"/>
          <p:cNvSpPr/>
          <p:nvPr/>
        </p:nvSpPr>
        <p:spPr>
          <a:xfrm>
            <a:off x="2133118" y="2436447"/>
            <a:ext cx="3658374" cy="492443"/>
          </a:xfrm>
          <a:prstGeom prst="rect">
            <a:avLst/>
          </a:prstGeom>
        </p:spPr>
        <p:txBody>
          <a:bodyPr wrap="none">
            <a:spAutoFit/>
          </a:bodyPr>
          <a:lstStyle/>
          <a:p>
            <a:r>
              <a:rPr lang="es-ES" altLang="zh-CN" sz="2600" dirty="0">
                <a:solidFill>
                  <a:srgbClr val="000000"/>
                </a:solidFill>
                <a:latin typeface="微软雅黑" panose="020B0503020204020204" charset="-122"/>
                <a:ea typeface="微软雅黑" panose="020B0503020204020204" charset="-122"/>
              </a:rPr>
              <a:t>{ a/z, f(z)/x, g(u)/g(y) }</a:t>
            </a:r>
            <a:endParaRPr lang="zh-CN" altLang="en-US" sz="2600" dirty="0">
              <a:solidFill>
                <a:srgbClr val="000000"/>
              </a:solidFill>
              <a:latin typeface="微软雅黑" panose="020B0503020204020204" charset="-122"/>
              <a:ea typeface="微软雅黑" panose="020B0503020204020204" charset="-122"/>
            </a:endParaRPr>
          </a:p>
        </p:txBody>
      </p:sp>
      <p:sp>
        <p:nvSpPr>
          <p:cNvPr id="25" name="矩形 24"/>
          <p:cNvSpPr/>
          <p:nvPr/>
        </p:nvSpPr>
        <p:spPr>
          <a:xfrm>
            <a:off x="2133118" y="3300030"/>
            <a:ext cx="2818400" cy="492443"/>
          </a:xfrm>
          <a:prstGeom prst="rect">
            <a:avLst/>
          </a:prstGeom>
        </p:spPr>
        <p:txBody>
          <a:bodyPr wrap="none">
            <a:spAutoFit/>
          </a:bodyPr>
          <a:lstStyle/>
          <a:p>
            <a:r>
              <a:rPr lang="es-ES" altLang="zh-CN" sz="2600" dirty="0">
                <a:solidFill>
                  <a:srgbClr val="000000"/>
                </a:solidFill>
                <a:latin typeface="微软雅黑" panose="020B0503020204020204" charset="-122"/>
                <a:ea typeface="微软雅黑" panose="020B0503020204020204" charset="-122"/>
              </a:rPr>
              <a:t>{ a/z, f(z)/x, u/y }</a:t>
            </a:r>
            <a:endParaRPr lang="zh-CN" altLang="en-US" sz="2600" dirty="0">
              <a:solidFill>
                <a:srgbClr val="000000"/>
              </a:solidFill>
              <a:latin typeface="微软雅黑" panose="020B0503020204020204" charset="-122"/>
              <a:ea typeface="微软雅黑" panose="020B0503020204020204" charset="-122"/>
            </a:endParaRPr>
          </a:p>
        </p:txBody>
      </p:sp>
      <p:sp>
        <p:nvSpPr>
          <p:cNvPr id="11" name="矩形 10"/>
          <p:cNvSpPr/>
          <p:nvPr/>
        </p:nvSpPr>
        <p:spPr>
          <a:xfrm>
            <a:off x="2137358" y="4163613"/>
            <a:ext cx="3679212" cy="492443"/>
          </a:xfrm>
          <a:prstGeom prst="rect">
            <a:avLst/>
          </a:prstGeom>
        </p:spPr>
        <p:txBody>
          <a:bodyPr wrap="none">
            <a:spAutoFit/>
          </a:bodyPr>
          <a:lstStyle/>
          <a:p>
            <a:r>
              <a:rPr lang="es-ES" altLang="zh-CN" sz="2600" dirty="0">
                <a:solidFill>
                  <a:srgbClr val="000000"/>
                </a:solidFill>
                <a:latin typeface="微软雅黑" panose="020B0503020204020204" charset="-122"/>
                <a:ea typeface="微软雅黑" panose="020B0503020204020204" charset="-122"/>
              </a:rPr>
              <a:t>{ a/z, f(a)/x, g(u)/g(y) }</a:t>
            </a:r>
            <a:endParaRPr lang="zh-CN" altLang="en-US" sz="2600" dirty="0">
              <a:solidFill>
                <a:srgbClr val="000000"/>
              </a:solidFill>
              <a:latin typeface="微软雅黑" panose="020B0503020204020204" charset="-122"/>
              <a:ea typeface="微软雅黑" panose="020B0503020204020204" charset="-122"/>
            </a:endParaRPr>
          </a:p>
        </p:txBody>
      </p:sp>
      <p:sp>
        <p:nvSpPr>
          <p:cNvPr id="12" name="矩形 11"/>
          <p:cNvSpPr/>
          <p:nvPr/>
        </p:nvSpPr>
        <p:spPr>
          <a:xfrm>
            <a:off x="2159000" y="4933429"/>
            <a:ext cx="2839239" cy="492443"/>
          </a:xfrm>
          <a:prstGeom prst="rect">
            <a:avLst/>
          </a:prstGeom>
        </p:spPr>
        <p:txBody>
          <a:bodyPr wrap="none">
            <a:spAutoFit/>
          </a:bodyPr>
          <a:lstStyle/>
          <a:p>
            <a:r>
              <a:rPr lang="es-ES" altLang="zh-CN" sz="2600" dirty="0">
                <a:solidFill>
                  <a:srgbClr val="000000"/>
                </a:solidFill>
                <a:latin typeface="微软雅黑" panose="020B0503020204020204" charset="-122"/>
                <a:ea typeface="微软雅黑" panose="020B0503020204020204" charset="-122"/>
              </a:rPr>
              <a:t>{ a/z, f(a)/x, u/y }</a:t>
            </a:r>
            <a:endParaRPr lang="zh-CN" altLang="en-US" sz="2600" dirty="0">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58082" name="Rectangle 2"/>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58083" name="Rectangle 3"/>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1154" name="Rectangle 2"/>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endParaRPr lang="en-US" altLang="zh-CN">
              <a:solidFill>
                <a:srgbClr val="009900"/>
              </a:solidFill>
              <a:ea typeface="黑体" panose="02010609060101010101" pitchFamily="49" charset="-122"/>
            </a:endParaRPr>
          </a:p>
        </p:txBody>
      </p:sp>
      <p:sp>
        <p:nvSpPr>
          <p:cNvPr id="561155" name="Rectangle 3"/>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endParaRPr lang="zh-CN" altLang="en-US" b="1" dirty="0">
              <a:ea typeface="楷体_GB2312" pitchFamily="49" charset="-122"/>
            </a:endParaRPr>
          </a:p>
          <a:p>
            <a:r>
              <a:rPr lang="zh-CN" altLang="en-US" b="1" dirty="0">
                <a:ea typeface="楷体_GB2312" pitchFamily="49" charset="-122"/>
              </a:rPr>
              <a:t>如果一个人具有独立生活的能力，则他就可以离开父母。</a:t>
            </a:r>
            <a:endParaRPr lang="zh-CN" altLang="en-US" b="1" dirty="0">
              <a:ea typeface="楷体_GB2312" pitchFamily="49" charset="-122"/>
            </a:endParaRP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endParaRPr lang="zh-CN" altLang="en-US" b="1" dirty="0">
              <a:ea typeface="楷体_GB2312" pitchFamily="49" charset="-122"/>
            </a:endParaRPr>
          </a:p>
        </p:txBody>
      </p:sp>
      <p:sp>
        <p:nvSpPr>
          <p:cNvPr id="561156" name="AutoShape 4"/>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1157" name="Object 5"/>
          <p:cNvSpPr txBox="1"/>
          <p:nvPr>
            <p:ph sz="half" idx="2"/>
          </p:nvPr>
        </p:nvSpPr>
        <p:spPr bwMode="auto">
          <a:xfrm>
            <a:off x="5880100" y="3500438"/>
            <a:ext cx="4038600" cy="533400"/>
          </a:xfrm>
          <a:prstGeom prst="rect">
            <a:avLst/>
          </a:prstGeom>
          <a:blipFill rotWithShape="1">
            <a:blip r:embed="rId1"/>
            <a:stretch>
              <a:fillRect l="-755" b="-4545"/>
            </a:stretch>
          </a:blipFill>
          <a:ln>
            <a:noFill/>
          </a:ln>
          <a:effectLst/>
        </p:spPr>
        <p:txBody>
          <a:bodyPr/>
          <a:lstStyle/>
          <a:p>
            <a:r>
              <a:rPr lang="zh-CN" altLang="en-US">
                <a:noFill/>
              </a:rPr>
              <a:t> </a:t>
            </a:r>
            <a:endParaRPr lang="zh-CN" altLang="en-US">
              <a:noFill/>
            </a:endParaRPr>
          </a:p>
        </p:txBody>
      </p:sp>
      <p:sp>
        <p:nvSpPr>
          <p:cNvPr id="561159" name="Text Box 7"/>
          <p:cNvSpPr txBox="1"/>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假言三段论</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3202" name="Rectangle 2"/>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endParaRPr lang="en-US" altLang="zh-CN">
              <a:solidFill>
                <a:srgbClr val="009900"/>
              </a:solidFill>
              <a:ea typeface="黑体" panose="02010609060101010101" pitchFamily="49" charset="-122"/>
            </a:endParaRPr>
          </a:p>
        </p:txBody>
      </p:sp>
      <p:sp>
        <p:nvSpPr>
          <p:cNvPr id="563203" name="Rectangle 3"/>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endParaRPr lang="zh-CN" altLang="en-US" b="1" dirty="0">
              <a:ea typeface="楷体_GB2312" pitchFamily="49" charset="-122"/>
            </a:endParaRPr>
          </a:p>
        </p:txBody>
      </p:sp>
      <p:sp>
        <p:nvSpPr>
          <p:cNvPr id="563204" name="AutoShape 4"/>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3205" name="Object 5"/>
          <p:cNvSpPr txBox="1"/>
          <p:nvPr>
            <p:ph sz="half" idx="2"/>
          </p:nvPr>
        </p:nvSpPr>
        <p:spPr bwMode="auto">
          <a:xfrm>
            <a:off x="6049964" y="3500438"/>
            <a:ext cx="3698875" cy="533400"/>
          </a:xfrm>
          <a:prstGeom prst="rect">
            <a:avLst/>
          </a:prstGeom>
          <a:blipFill rotWithShape="1">
            <a:blip r:embed="rId1"/>
            <a:stretch>
              <a:fillRect l="-824" t="-3409" r="-1318" b="-4545"/>
            </a:stretch>
          </a:blipFill>
          <a:ln>
            <a:noFill/>
          </a:ln>
          <a:effectLst/>
        </p:spPr>
        <p:txBody>
          <a:bodyPr/>
          <a:lstStyle/>
          <a:p>
            <a:r>
              <a:rPr lang="zh-CN" altLang="en-US">
                <a:noFill/>
              </a:rPr>
              <a:t> </a:t>
            </a:r>
            <a:endParaRPr lang="zh-CN" altLang="en-US">
              <a:noFill/>
            </a:endParaRPr>
          </a:p>
        </p:txBody>
      </p:sp>
      <p:sp>
        <p:nvSpPr>
          <p:cNvPr id="563206" name="Text Box 6"/>
          <p:cNvSpPr txBox="1"/>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假言推理</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7299" name="Rectangle 3"/>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张艺会演奏电子琴。</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endParaRPr lang="zh-CN" altLang="en-US" b="1" dirty="0">
              <a:ea typeface="楷体_GB2312" pitchFamily="49" charset="-122"/>
            </a:endParaRPr>
          </a:p>
        </p:txBody>
      </p:sp>
      <p:sp>
        <p:nvSpPr>
          <p:cNvPr id="567300" name="AutoShape 4"/>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7301" name="Object 5"/>
          <p:cNvSpPr txBox="1"/>
          <p:nvPr>
            <p:ph sz="half" idx="2"/>
          </p:nvPr>
        </p:nvSpPr>
        <p:spPr bwMode="auto">
          <a:xfrm>
            <a:off x="6165850" y="3500438"/>
            <a:ext cx="2628900" cy="533400"/>
          </a:xfrm>
          <a:prstGeom prst="rect">
            <a:avLst/>
          </a:prstGeom>
          <a:blipFill rotWithShape="1">
            <a:blip r:embed="rId1"/>
            <a:stretch>
              <a:fillRect l="-1157" b="-4545"/>
            </a:stretch>
          </a:blipFill>
          <a:ln>
            <a:noFill/>
          </a:ln>
          <a:effectLst/>
        </p:spPr>
        <p:txBody>
          <a:bodyPr/>
          <a:lstStyle/>
          <a:p>
            <a:r>
              <a:rPr lang="zh-CN" altLang="en-US">
                <a:noFill/>
              </a:rPr>
              <a:t> </a:t>
            </a:r>
            <a:endParaRPr lang="zh-CN" altLang="en-US">
              <a:noFill/>
            </a:endParaRPr>
          </a:p>
        </p:txBody>
      </p:sp>
      <p:sp>
        <p:nvSpPr>
          <p:cNvPr id="567302" name="Text Box 6"/>
          <p:cNvSpPr txBox="1"/>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CC0000"/>
                </a:solidFill>
                <a:effectLst/>
                <a:uLnTx/>
                <a:uFillTx/>
                <a:latin typeface="等线" panose="02010600030101010101" charset="-122"/>
                <a:ea typeface="等线" panose="02010600030101010101" charset="-122"/>
                <a:cs typeface="+mn-cs"/>
              </a:rPr>
              <a:t>肯定后件错误</a:t>
            </a:r>
            <a:endParaRPr kumimoji="0" lang="zh-CN" altLang="en-US" sz="2400" b="1" i="0" u="none" strike="noStrike" kern="1200" cap="none" spc="0" normalizeH="0" baseline="0" noProof="0">
              <a:ln>
                <a:noFill/>
              </a:ln>
              <a:solidFill>
                <a:srgbClr val="CC0000"/>
              </a:solidFill>
              <a:effectLst/>
              <a:uLnTx/>
              <a:uFillTx/>
              <a:latin typeface="等线" panose="02010600030101010101" charset="-122"/>
              <a:ea typeface="等线" panose="02010600030101010101" charset="-122"/>
              <a:cs typeface="+mn-cs"/>
            </a:endParaRPr>
          </a:p>
        </p:txBody>
      </p:sp>
      <p:sp>
        <p:nvSpPr>
          <p:cNvPr id="567303" name="Line 7"/>
          <p:cNvSpPr/>
          <p:nvPr/>
        </p:nvSpPr>
        <p:spPr bwMode="auto">
          <a:xfrm>
            <a:off x="5232400" y="3429000"/>
            <a:ext cx="719138" cy="6477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7304" name="Line 8"/>
          <p:cNvSpPr/>
          <p:nvPr/>
        </p:nvSpPr>
        <p:spPr bwMode="auto">
          <a:xfrm flipH="1">
            <a:off x="5232401" y="3429000"/>
            <a:ext cx="792163" cy="57785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Rectangle 2"/>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8323" name="Rectangle 3"/>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endParaRPr lang="zh-CN" altLang="en-US" b="1" dirty="0">
              <a:ea typeface="楷体_GB2312" pitchFamily="49" charset="-122"/>
            </a:endParaRPr>
          </a:p>
        </p:txBody>
      </p:sp>
      <p:sp>
        <p:nvSpPr>
          <p:cNvPr id="568324" name="AutoShape 4"/>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8325" name="Object 5"/>
          <p:cNvSpPr txBox="1"/>
          <p:nvPr>
            <p:ph sz="half" idx="2"/>
          </p:nvPr>
        </p:nvSpPr>
        <p:spPr bwMode="auto">
          <a:xfrm>
            <a:off x="6167438" y="3573464"/>
            <a:ext cx="3097212" cy="515937"/>
          </a:xfrm>
          <a:prstGeom prst="rect">
            <a:avLst/>
          </a:prstGeom>
          <a:blipFill rotWithShape="1">
            <a:blip r:embed="rId1"/>
            <a:stretch>
              <a:fillRect l="-984" b="-8235"/>
            </a:stretch>
          </a:blipFill>
          <a:ln>
            <a:noFill/>
          </a:ln>
          <a:effectLst/>
        </p:spPr>
        <p:txBody>
          <a:bodyPr/>
          <a:lstStyle/>
          <a:p>
            <a:r>
              <a:rPr lang="zh-CN" altLang="en-US">
                <a:noFill/>
              </a:rPr>
              <a:t> </a:t>
            </a:r>
            <a:endParaRPr lang="zh-CN" altLang="en-US">
              <a:noFill/>
            </a:endParaRPr>
          </a:p>
        </p:txBody>
      </p:sp>
      <p:sp>
        <p:nvSpPr>
          <p:cNvPr id="568326" name="Text Box 6"/>
          <p:cNvSpPr txBox="1"/>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否定前件错误</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
        <p:nvSpPr>
          <p:cNvPr id="568327" name="Line 7"/>
          <p:cNvSpPr/>
          <p:nvPr/>
        </p:nvSpPr>
        <p:spPr bwMode="auto">
          <a:xfrm>
            <a:off x="5232400" y="3429000"/>
            <a:ext cx="719138" cy="6477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8328" name="Line 8"/>
          <p:cNvSpPr/>
          <p:nvPr/>
        </p:nvSpPr>
        <p:spPr bwMode="auto">
          <a:xfrm flipH="1">
            <a:off x="5232401" y="3429000"/>
            <a:ext cx="792163" cy="57785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Rectangle 2"/>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5250" name="Rectangle 2"/>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
        <p:nvSpPr>
          <p:cNvPr id="565251" name="Rectangle 3"/>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张艺不会演奏任何乐器。</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endParaRPr lang="zh-CN" altLang="en-US" b="1" dirty="0">
              <a:ea typeface="楷体_GB2312" pitchFamily="49" charset="-122"/>
            </a:endParaRPr>
          </a:p>
        </p:txBody>
      </p:sp>
      <p:sp>
        <p:nvSpPr>
          <p:cNvPr id="565252" name="AutoShape 4"/>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5253" name="Object 5"/>
          <p:cNvSpPr txBox="1"/>
          <p:nvPr>
            <p:ph sz="half" idx="2"/>
          </p:nvPr>
        </p:nvSpPr>
        <p:spPr bwMode="auto">
          <a:xfrm>
            <a:off x="5880100" y="3500438"/>
            <a:ext cx="3200400" cy="533400"/>
          </a:xfrm>
          <a:prstGeom prst="rect">
            <a:avLst/>
          </a:prstGeom>
          <a:blipFill rotWithShape="1">
            <a:blip r:embed="rId1"/>
            <a:stretch>
              <a:fillRect l="-952" b="-4545"/>
            </a:stretch>
          </a:blipFill>
          <a:ln>
            <a:noFill/>
          </a:ln>
          <a:effectLst/>
        </p:spPr>
        <p:txBody>
          <a:bodyPr/>
          <a:lstStyle/>
          <a:p>
            <a:r>
              <a:rPr lang="zh-CN" altLang="en-US">
                <a:noFill/>
              </a:rPr>
              <a:t> </a:t>
            </a:r>
            <a:endParaRPr lang="zh-CN" altLang="en-US">
              <a:noFill/>
            </a:endParaRPr>
          </a:p>
        </p:txBody>
      </p:sp>
      <p:sp>
        <p:nvSpPr>
          <p:cNvPr id="565254" name="Text Box 6"/>
          <p:cNvSpPr txBox="1"/>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拒取式推理</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2" name="Text Box 5"/>
          <p:cNvSpPr txBox="1"/>
          <p:nvPr/>
        </p:nvSpPr>
        <p:spPr bwMode="auto">
          <a:xfrm>
            <a:off x="4473171" y="1492550"/>
            <a:ext cx="2660650" cy="60801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endPar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Text Box 6"/>
          <p:cNvSpPr txBox="1"/>
          <p:nvPr/>
        </p:nvSpPr>
        <p:spPr bwMode="auto">
          <a:xfrm>
            <a:off x="582209" y="3596589"/>
            <a:ext cx="1844675" cy="60801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4" name="Text Box 7"/>
          <p:cNvSpPr txBox="1"/>
          <p:nvPr/>
        </p:nvSpPr>
        <p:spPr bwMode="auto">
          <a:xfrm>
            <a:off x="3246034" y="3609407"/>
            <a:ext cx="1844675" cy="60801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 name="Text Box 8"/>
          <p:cNvSpPr txBox="1"/>
          <p:nvPr/>
        </p:nvSpPr>
        <p:spPr bwMode="auto">
          <a:xfrm>
            <a:off x="5909859" y="3609407"/>
            <a:ext cx="1844675" cy="60801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Line 9"/>
          <p:cNvSpPr/>
          <p:nvPr/>
        </p:nvSpPr>
        <p:spPr bwMode="auto">
          <a:xfrm flipH="1">
            <a:off x="1549020" y="2100563"/>
            <a:ext cx="3330051" cy="1455931"/>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10"/>
          <p:cNvSpPr/>
          <p:nvPr/>
        </p:nvSpPr>
        <p:spPr bwMode="auto">
          <a:xfrm flipH="1">
            <a:off x="4543374" y="2190466"/>
            <a:ext cx="635950" cy="1366028"/>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8" name="Line 11"/>
          <p:cNvSpPr/>
          <p:nvPr/>
        </p:nvSpPr>
        <p:spPr bwMode="auto">
          <a:xfrm>
            <a:off x="6912591" y="2153476"/>
            <a:ext cx="2862051" cy="1416245"/>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Text Box 13"/>
          <p:cNvSpPr txBox="1"/>
          <p:nvPr/>
        </p:nvSpPr>
        <p:spPr bwMode="auto">
          <a:xfrm>
            <a:off x="3885797" y="5244531"/>
            <a:ext cx="1998662" cy="547687"/>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确定性推理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 name="Text Box 14"/>
          <p:cNvSpPr txBox="1"/>
          <p:nvPr/>
        </p:nvSpPr>
        <p:spPr bwMode="auto">
          <a:xfrm>
            <a:off x="6755642" y="5257788"/>
            <a:ext cx="2355850" cy="547687"/>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endPar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Line 15"/>
          <p:cNvSpPr/>
          <p:nvPr/>
        </p:nvSpPr>
        <p:spPr bwMode="auto">
          <a:xfrm flipH="1">
            <a:off x="5119284" y="4257106"/>
            <a:ext cx="1368425" cy="1008062"/>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16"/>
          <p:cNvSpPr/>
          <p:nvPr/>
        </p:nvSpPr>
        <p:spPr bwMode="auto">
          <a:xfrm>
            <a:off x="6846484" y="4257106"/>
            <a:ext cx="1198761" cy="987425"/>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Text Box 8"/>
          <p:cNvSpPr txBox="1"/>
          <p:nvPr/>
        </p:nvSpPr>
        <p:spPr bwMode="auto">
          <a:xfrm>
            <a:off x="8845086" y="3609406"/>
            <a:ext cx="1832553" cy="584775"/>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prstClr val="black"/>
                </a:solidFill>
              </a:rPr>
              <a:t>机器学习</a:t>
            </a:r>
            <a:endPar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Line 10"/>
          <p:cNvSpPr/>
          <p:nvPr/>
        </p:nvSpPr>
        <p:spPr bwMode="auto">
          <a:xfrm>
            <a:off x="6198784" y="2190466"/>
            <a:ext cx="556858" cy="1366028"/>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 name="矩形: 圆角 1"/>
          <p:cNvSpPr/>
          <p:nvPr/>
        </p:nvSpPr>
        <p:spPr>
          <a:xfrm>
            <a:off x="2729552" y="1235122"/>
            <a:ext cx="8454788" cy="4838132"/>
          </a:xfrm>
          <a:prstGeom prst="round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endParaRPr lang="en-US" altLang="zh-CN" sz="2800">
              <a:solidFill>
                <a:srgbClr val="008000"/>
              </a:solidFill>
              <a:ea typeface="黑体" panose="02010609060101010101" pitchFamily="49" charset="-122"/>
            </a:endParaRPr>
          </a:p>
        </p:txBody>
      </p:sp>
      <p:sp>
        <p:nvSpPr>
          <p:cNvPr id="679939" name="Rectangle 3"/>
          <p:cNvSpPr/>
          <p:nvPr>
            <p:ph type="body" sz="half" idx="1"/>
          </p:nvPr>
        </p:nvSpPr>
        <p:spPr>
          <a:xfrm>
            <a:off x="1992314" y="836613"/>
            <a:ext cx="7991475" cy="1871662"/>
          </a:xfrm>
        </p:spPr>
        <p:txBody>
          <a:bodyPr>
            <a:normAutofit/>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endParaRPr lang="zh-CN" altLang="en-US" b="1" dirty="0">
              <a:solidFill>
                <a:schemeClr val="accent1"/>
              </a:solidFill>
              <a:ea typeface="楷体_GB2312" pitchFamily="49" charset="-122"/>
            </a:endParaRP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endParaRPr lang="en-US" altLang="zh-CN" b="1" dirty="0">
              <a:solidFill>
                <a:schemeClr val="accent1"/>
              </a:solidFill>
            </a:endParaRP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endParaRPr lang="zh-CN" altLang="en-US" b="1" dirty="0">
              <a:solidFill>
                <a:schemeClr val="accent1"/>
              </a:solidFill>
              <a:ea typeface="楷体_GB2312" pitchFamily="49" charset="-122"/>
            </a:endParaRPr>
          </a:p>
        </p:txBody>
      </p:sp>
      <p:sp>
        <p:nvSpPr>
          <p:cNvPr id="679940" name="Text Box 4"/>
          <p:cNvSpPr txBox="1"/>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79941" name="Object 5"/>
          <p:cNvSpPr txBox="1"/>
          <p:nvPr>
            <p:ph sz="half" idx="2"/>
          </p:nvPr>
        </p:nvSpPr>
        <p:spPr bwMode="auto">
          <a:xfrm>
            <a:off x="3359150" y="3429001"/>
            <a:ext cx="3887788" cy="2466975"/>
          </a:xfrm>
          <a:prstGeom prst="rect">
            <a:avLst/>
          </a:prstGeom>
          <a:blipFill rotWithShape="1">
            <a:blip r:embed="rId1"/>
            <a:stretch>
              <a:fillRect/>
            </a:stretch>
          </a:blipFill>
          <a:ln>
            <a:noFill/>
          </a:ln>
          <a:effectLst/>
        </p:spPr>
        <p:txBody>
          <a:bodyPr/>
          <a:lstStyle/>
          <a:p>
            <a:r>
              <a:rPr lang="zh-CN" altLang="en-US">
                <a:noFill/>
              </a:rPr>
              <a:t> </a:t>
            </a:r>
            <a:endParaRPr lang="zh-CN" altLang="en-US">
              <a:noFill/>
            </a:endParaRPr>
          </a:p>
        </p:txBody>
      </p:sp>
      <p:sp>
        <p:nvSpPr>
          <p:cNvPr id="679943" name="Text Box 7"/>
          <p:cNvSpPr txBox="1"/>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引入合取词</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99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994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99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build="p"/>
      <p:bldP spid="67994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p:nvPr>
            <p:ph type="title"/>
          </p:nvPr>
        </p:nvSpPr>
        <p:spPr>
          <a:xfrm>
            <a:off x="527051" y="187325"/>
            <a:ext cx="10839039" cy="1444830"/>
          </a:xfrm>
        </p:spPr>
        <p:txBody>
          <a:bodyPr>
            <a:normAutofit/>
          </a:bodyPr>
          <a:lstStyle/>
          <a:p>
            <a:pPr marR="81915"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10600030101010101" charset="-122"/>
                <a:ea typeface="楷体_GB2312" pitchFamily="49" charset="-122"/>
                <a:cs typeface="+mn-cs"/>
              </a:rPr>
              <a:t>设有如下两个谓词公式：</a:t>
            </a:r>
            <a:r>
              <a:rPr lang="pl-PL" altLang="zh-CN" sz="2800" b="1" dirty="0">
                <a:solidFill>
                  <a:srgbClr val="0000CC"/>
                </a:solidFill>
                <a:latin typeface="Times New Roman" panose="02020603050405020304" pitchFamily="18" charset="0"/>
                <a:ea typeface="楷体_GB2312" pitchFamily="49" charset="-122"/>
                <a:cs typeface="+mn-cs"/>
              </a:rPr>
              <a:t>W (a) </a:t>
            </a:r>
            <a:r>
              <a:rPr lang="zh-CN" altLang="pl-PL" sz="2800" dirty="0">
                <a:solidFill>
                  <a:srgbClr val="0000CC"/>
                </a:solidFill>
                <a:latin typeface="Times New Roman" panose="02020603050405020304" pitchFamily="18" charset="0"/>
                <a:ea typeface="楷体_GB2312" pitchFamily="49" charset="-122"/>
                <a:cs typeface="+mn-cs"/>
              </a:rPr>
              <a:t>和</a:t>
            </a:r>
            <a:r>
              <a:rPr lang="pl-PL" altLang="zh-CN" sz="2800" b="1" dirty="0">
                <a:solidFill>
                  <a:srgbClr val="0000CC"/>
                </a:solidFill>
                <a:latin typeface="Times New Roman" panose="02020603050405020304" pitchFamily="18" charset="0"/>
                <a:ea typeface="楷体_GB2312" pitchFamily="49" charset="-122"/>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10600030101010101" charset="-122"/>
                <a:ea typeface="楷体_GB2312" pitchFamily="49" charset="-122"/>
                <a:cs typeface="+mn-cs"/>
              </a:rPr>
              <a:t>为真，    </a:t>
            </a:r>
            <a:r>
              <a:rPr lang="en-US" altLang="zh-CN" sz="2800" dirty="0">
                <a:solidFill>
                  <a:srgbClr val="0000CC"/>
                </a:solidFill>
                <a:latin typeface="等线" panose="02010600030101010101" charset="-122"/>
                <a:ea typeface="楷体_GB2312" pitchFamily="49" charset="-122"/>
                <a:cs typeface="+mn-cs"/>
              </a:rPr>
              <a:t>	     </a:t>
            </a:r>
            <a:r>
              <a:rPr lang="zh-CN" altLang="en-US" sz="2800" dirty="0">
                <a:solidFill>
                  <a:srgbClr val="0000CC"/>
                </a:solidFill>
                <a:latin typeface="等线" panose="02010600030101010101" charset="-122"/>
                <a:ea typeface="楷体_GB2312" pitchFamily="49" charset="-122"/>
                <a:cs typeface="+mn-cs"/>
              </a:rPr>
              <a:t>求证</a:t>
            </a:r>
            <a:r>
              <a:rPr lang="en-US" altLang="zh-CN" sz="2800" b="1" dirty="0">
                <a:solidFill>
                  <a:srgbClr val="0000CC"/>
                </a:solidFill>
                <a:latin typeface="Times New Roman" panose="02020603050405020304" pitchFamily="18" charset="0"/>
                <a:ea typeface="楷体_GB2312" pitchFamily="49" charset="-122"/>
                <a:cs typeface="+mn-cs"/>
              </a:rPr>
              <a:t>Q (a)</a:t>
            </a:r>
            <a:r>
              <a:rPr lang="zh-CN" altLang="en-US" sz="2800" dirty="0">
                <a:solidFill>
                  <a:srgbClr val="0000CC"/>
                </a:solidFill>
                <a:latin typeface="Times New Roman" panose="02020603050405020304" pitchFamily="18" charset="0"/>
                <a:ea typeface="楷体_GB2312" pitchFamily="49" charset="-122"/>
                <a:cs typeface="+mn-cs"/>
              </a:rPr>
              <a:t>为真。</a:t>
            </a:r>
            <a:br>
              <a:rPr lang="zh-CN" altLang="en-US" sz="2800" dirty="0">
                <a:solidFill>
                  <a:srgbClr val="0000CC"/>
                </a:solidFill>
                <a:latin typeface="Times New Roman" panose="02020603050405020304" pitchFamily="18" charset="0"/>
                <a:ea typeface="楷体_GB2312" pitchFamily="49" charset="-122"/>
                <a:cs typeface="+mn-cs"/>
              </a:rPr>
            </a:br>
            <a:endParaRPr lang="en-US" altLang="zh-CN" sz="2800" dirty="0">
              <a:solidFill>
                <a:srgbClr val="008000"/>
              </a:solidFill>
              <a:ea typeface="黑体" panose="02010609060101010101" pitchFamily="49" charset="-122"/>
            </a:endParaRPr>
          </a:p>
        </p:txBody>
      </p:sp>
      <p:sp>
        <p:nvSpPr>
          <p:cNvPr id="679940" name="Text Box 4"/>
          <p:cNvSpPr txBox="1"/>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62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itchFamily="49" charset="-122"/>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这两个谓词的个体不同，因此不能直接进行推理，需要采用置换，使它们合一。其推理过程如下：</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52070" lvl="0" indent="-34290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342900" marR="52070" lvl="0" indent="-34290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进行全称固化推理，得出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3556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然后用置换</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分别作用于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，得出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92710"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93345"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最后再利用假言推理得到</a:t>
            </a:r>
            <a:endPar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342900" marR="81915"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p:nvPr>
            <p:ph type="title"/>
          </p:nvPr>
        </p:nvSpPr>
        <p:spPr>
          <a:xfrm>
            <a:off x="330407" y="382999"/>
            <a:ext cx="10839039" cy="1444830"/>
          </a:xfrm>
        </p:spPr>
        <p:txBody>
          <a:bodyPr>
            <a:normAutofit fontScale="90000"/>
          </a:bodyPr>
          <a:lstStyle/>
          <a:p>
            <a:pPr marR="94615"/>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itchFamily="49" charset="-122"/>
              </a:rPr>
              <a:t>设已知如下事实：</a:t>
            </a:r>
            <a:r>
              <a:rPr lang="en-US" altLang="zh-CN" sz="2800" b="1" dirty="0">
                <a:solidFill>
                  <a:srgbClr val="0000CC"/>
                </a:solidFill>
                <a:latin typeface="Times New Roman" panose="02020603050405020304" pitchFamily="18" charset="0"/>
                <a:ea typeface="楷体_GB2312" pitchFamily="49" charset="-122"/>
              </a:rPr>
              <a:t>(1) </a:t>
            </a:r>
            <a:r>
              <a:rPr lang="zh-CN" altLang="en-US" sz="2800" dirty="0">
                <a:solidFill>
                  <a:srgbClr val="0000CC"/>
                </a:solidFill>
                <a:latin typeface="Times New Roman" panose="02020603050405020304" pitchFamily="18" charset="0"/>
                <a:ea typeface="楷体_GB2312" pitchFamily="49" charset="-122"/>
              </a:rPr>
              <a:t>如果是需要编程序的课，王程都喜欢。</a:t>
            </a:r>
            <a:br>
              <a:rPr lang="zh-CN" altLang="en-US" sz="2800" dirty="0">
                <a:solidFill>
                  <a:srgbClr val="0000CC"/>
                </a:solidFill>
                <a:latin typeface="Times New Roman" panose="02020603050405020304" pitchFamily="18" charset="0"/>
                <a:ea typeface="楷体_GB2312" pitchFamily="49" charset="-122"/>
              </a:rPr>
            </a:br>
            <a:r>
              <a:rPr lang="en-US" altLang="zh-CN" sz="2800" b="1" dirty="0">
                <a:solidFill>
                  <a:srgbClr val="0000CC"/>
                </a:solidFill>
                <a:latin typeface="Times New Roman" panose="02020603050405020304" pitchFamily="18" charset="0"/>
                <a:ea typeface="楷体_GB2312" pitchFamily="49" charset="-122"/>
              </a:rPr>
              <a:t>(2) </a:t>
            </a:r>
            <a:r>
              <a:rPr lang="zh-CN" altLang="en-US" sz="2800" dirty="0">
                <a:solidFill>
                  <a:srgbClr val="0000CC"/>
                </a:solidFill>
                <a:latin typeface="Times New Roman" panose="02020603050405020304" pitchFamily="18" charset="0"/>
                <a:ea typeface="楷体_GB2312" pitchFamily="49" charset="-122"/>
              </a:rPr>
              <a:t>所有的程序设计语言课都是需要编程序的课。</a:t>
            </a:r>
            <a:br>
              <a:rPr lang="zh-CN" altLang="en-US" sz="2800" dirty="0">
                <a:solidFill>
                  <a:srgbClr val="0000CC"/>
                </a:solidFill>
                <a:latin typeface="Times New Roman" panose="02020603050405020304" pitchFamily="18" charset="0"/>
                <a:ea typeface="楷体_GB2312" pitchFamily="49" charset="-122"/>
              </a:rPr>
            </a:br>
            <a:r>
              <a:rPr lang="en-US" altLang="zh-CN" sz="2800" b="1" dirty="0">
                <a:solidFill>
                  <a:srgbClr val="0000CC"/>
                </a:solidFill>
                <a:latin typeface="Times New Roman" panose="02020603050405020304" pitchFamily="18" charset="0"/>
                <a:ea typeface="楷体_GB2312" pitchFamily="49" charset="-122"/>
              </a:rPr>
              <a:t>(3) C</a:t>
            </a:r>
            <a:r>
              <a:rPr lang="zh-CN" altLang="en-US" sz="2800" dirty="0">
                <a:solidFill>
                  <a:srgbClr val="0000CC"/>
                </a:solidFill>
                <a:latin typeface="Times New Roman" panose="02020603050405020304" pitchFamily="18" charset="0"/>
                <a:ea typeface="楷体_GB2312" pitchFamily="49" charset="-122"/>
              </a:rPr>
              <a:t>是一门程序设计语言课。</a:t>
            </a:r>
            <a:br>
              <a:rPr lang="zh-CN" altLang="en-US" sz="2800" dirty="0">
                <a:solidFill>
                  <a:srgbClr val="0000CC"/>
                </a:solidFill>
                <a:latin typeface="Times New Roman" panose="02020603050405020304" pitchFamily="18" charset="0"/>
                <a:ea typeface="楷体_GB2312" pitchFamily="49" charset="-122"/>
              </a:rPr>
            </a:br>
            <a:r>
              <a:rPr lang="zh-CN" altLang="en-US" sz="2800" dirty="0">
                <a:solidFill>
                  <a:srgbClr val="0000CC"/>
                </a:solidFill>
                <a:ea typeface="楷体_GB2312" pitchFamily="49" charset="-122"/>
              </a:rPr>
              <a:t>求证：王程喜欢</a:t>
            </a:r>
            <a:r>
              <a:rPr lang="en-US" altLang="zh-CN" sz="2800" b="1" dirty="0">
                <a:solidFill>
                  <a:srgbClr val="0000CC"/>
                </a:solidFill>
                <a:latin typeface="Times New Roman" panose="02020603050405020304" pitchFamily="18" charset="0"/>
                <a:ea typeface="楷体_GB2312" pitchFamily="49" charset="-122"/>
              </a:rPr>
              <a:t>C</a:t>
            </a:r>
            <a:r>
              <a:rPr lang="zh-CN" altLang="en-US" sz="2800" dirty="0">
                <a:solidFill>
                  <a:srgbClr val="0000CC"/>
                </a:solidFill>
                <a:latin typeface="Times New Roman" panose="02020603050405020304" pitchFamily="18" charset="0"/>
                <a:ea typeface="楷体_GB2312" pitchFamily="49" charset="-122"/>
              </a:rPr>
              <a:t>这门课。</a:t>
            </a:r>
            <a:br>
              <a:rPr lang="zh-CN" altLang="en-US" sz="2800" dirty="0">
                <a:solidFill>
                  <a:srgbClr val="0000CC"/>
                </a:solidFill>
                <a:latin typeface="Times New Roman" panose="02020603050405020304" pitchFamily="18" charset="0"/>
                <a:ea typeface="楷体_GB2312" pitchFamily="49" charset="-122"/>
                <a:cs typeface="+mn-cs"/>
              </a:rPr>
            </a:br>
            <a:endParaRPr lang="en-US" altLang="zh-CN" sz="2800" dirty="0">
              <a:solidFill>
                <a:srgbClr val="008000"/>
              </a:solidFill>
              <a:ea typeface="黑体" panose="02010609060101010101" pitchFamily="49" charset="-122"/>
            </a:endParaRPr>
          </a:p>
        </p:txBody>
      </p:sp>
      <p:sp>
        <p:nvSpPr>
          <p:cNvPr id="679940" name="Text Box 4"/>
          <p:cNvSpPr txBox="1"/>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首先定义谓词</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342900" marR="7620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是需要编程序的课。</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7239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是一门程序设计语言课</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5334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把已知事实及待求解问题用谓词公式表示如下：</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342900" marR="8890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9398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应用推理规则进行推理：</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342900" marR="7239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全称固化</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58420" lvl="0" indent="-34290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1397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342900" marR="90805"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501052" y="635000"/>
            <a:ext cx="10734984"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例</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a:t>
            </a:r>
            <a:r>
              <a:rPr lang="pl-PL"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如果“只有认识错误，才能改正错误。”为真</a:t>
            </a:r>
            <a:r>
              <a:rPr lang="zh-CN" altLang="en-US" sz="2600">
                <a:solidFill>
                  <a:srgbClr val="000000"/>
                </a:solidFill>
                <a:latin typeface="微软雅黑" panose="020B0503020204020204" charset="-122"/>
                <a:ea typeface="微软雅黑" panose="020B0503020204020204" charset="-122"/>
              </a:rPr>
              <a:t>，那么以下</a:t>
            </a:r>
            <a:r>
              <a:rPr lang="zh-CN" altLang="en-US" sz="2600" dirty="0">
                <a:solidFill>
                  <a:srgbClr val="000000"/>
                </a:solidFill>
                <a:latin typeface="微软雅黑" panose="020B0503020204020204" charset="-122"/>
                <a:ea typeface="微软雅黑" panose="020B0503020204020204" charset="-122"/>
              </a:rPr>
              <a:t>表述为真的是：（） 。</a:t>
            </a:r>
            <a:endParaRPr lang="en-US" altLang="zh-CN" sz="2600" dirty="0">
              <a:solidFill>
                <a:srgbClr val="000000"/>
              </a:solidFill>
              <a:latin typeface="微软雅黑" panose="020B0503020204020204" charset="-122"/>
              <a:ea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10000"/>
              </a:lnSpc>
              <a:buClr>
                <a:srgbClr val="800000"/>
              </a:buClr>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 name="组合 13"/>
          <p:cNvGrpSpPr/>
          <p:nvPr>
            <p:custDataLst>
              <p:tags r:id="rId2"/>
            </p:custDataLst>
          </p:nvPr>
        </p:nvGrpSpPr>
        <p:grpSpPr>
          <a:xfrm>
            <a:off x="0" y="0"/>
            <a:ext cx="12192000" cy="635000"/>
            <a:chOff x="0" y="0"/>
            <a:chExt cx="12192000" cy="635000"/>
          </a:xfrm>
        </p:grpSpPr>
        <p:sp>
          <p:nvSpPr>
            <p:cNvPr id="15" name="TitleBackground"/>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选择题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53" name="图片 52"/>
          <p:cNvPicPr>
            <a:picLocks noChangeAspect="1"/>
          </p:cNvPicPr>
          <p:nvPr/>
        </p:nvPicPr>
        <p:blipFill rotWithShape="1">
          <a:blip r:embed="rId6"/>
          <a:srcRect l="-3686" t="-1672" r="-10162" b="-4032"/>
          <a:stretch>
            <a:fillRect/>
          </a:stretch>
        </p:blipFill>
        <p:spPr>
          <a:xfrm>
            <a:off x="820615" y="2384684"/>
            <a:ext cx="596898" cy="3273653"/>
          </a:xfrm>
          <a:prstGeom prst="rect">
            <a:avLst/>
          </a:prstGeom>
        </p:spPr>
      </p:pic>
      <p:sp>
        <p:nvSpPr>
          <p:cNvPr id="2" name="矩形 1"/>
          <p:cNvSpPr/>
          <p:nvPr/>
        </p:nvSpPr>
        <p:spPr>
          <a:xfrm>
            <a:off x="2133118" y="5157620"/>
            <a:ext cx="5686172"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除非认识错误，否则不能改正错误。 </a:t>
            </a:r>
            <a:endParaRPr lang="zh-CN" altLang="en-US" sz="2600" dirty="0">
              <a:solidFill>
                <a:srgbClr val="000000"/>
              </a:solidFill>
              <a:latin typeface="微软雅黑" panose="020B0503020204020204" charset="-122"/>
              <a:ea typeface="微软雅黑" panose="020B0503020204020204" charset="-122"/>
            </a:endParaRPr>
          </a:p>
        </p:txBody>
      </p:sp>
      <p:sp>
        <p:nvSpPr>
          <p:cNvPr id="25" name="矩形 24"/>
          <p:cNvSpPr/>
          <p:nvPr/>
        </p:nvSpPr>
        <p:spPr>
          <a:xfrm>
            <a:off x="2133118" y="3300030"/>
            <a:ext cx="6062878"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如果不认识错误，那么不能改正错误。</a:t>
            </a:r>
            <a:endParaRPr lang="zh-CN" altLang="en-US" sz="2600" dirty="0">
              <a:solidFill>
                <a:srgbClr val="000000"/>
              </a:solidFill>
              <a:latin typeface="微软雅黑" panose="020B0503020204020204" charset="-122"/>
              <a:ea typeface="微软雅黑" panose="020B0503020204020204" charset="-122"/>
            </a:endParaRPr>
          </a:p>
        </p:txBody>
      </p:sp>
      <p:sp>
        <p:nvSpPr>
          <p:cNvPr id="11" name="矩形 10"/>
          <p:cNvSpPr/>
          <p:nvPr/>
        </p:nvSpPr>
        <p:spPr>
          <a:xfrm>
            <a:off x="2137358" y="4163613"/>
            <a:ext cx="5852884"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如果改正错误，说明已经认识了错误。</a:t>
            </a:r>
            <a:endParaRPr lang="zh-CN" altLang="en-US" sz="2600" dirty="0">
              <a:solidFill>
                <a:srgbClr val="000000"/>
              </a:solidFill>
              <a:latin typeface="微软雅黑" panose="020B0503020204020204" charset="-122"/>
              <a:ea typeface="微软雅黑" panose="020B0503020204020204" charset="-122"/>
            </a:endParaRPr>
          </a:p>
        </p:txBody>
      </p:sp>
      <p:sp>
        <p:nvSpPr>
          <p:cNvPr id="12" name="矩形 11"/>
          <p:cNvSpPr/>
          <p:nvPr/>
        </p:nvSpPr>
        <p:spPr>
          <a:xfrm>
            <a:off x="2133118" y="2384684"/>
            <a:ext cx="6519734" cy="492443"/>
          </a:xfrm>
          <a:prstGeom prst="rect">
            <a:avLst/>
          </a:prstGeom>
        </p:spPr>
        <p:txBody>
          <a:bodyPr wrap="none">
            <a:spAutoFit/>
          </a:bodyPr>
          <a:lstStyle/>
          <a:p>
            <a:r>
              <a:rPr lang="zh-CN" altLang="en-US" sz="2600" dirty="0">
                <a:solidFill>
                  <a:srgbClr val="000000"/>
                </a:solidFill>
                <a:latin typeface="微软雅黑" panose="020B0503020204020204" charset="-122"/>
                <a:ea typeface="微软雅黑" panose="020B0503020204020204" charset="-122"/>
              </a:rPr>
              <a:t>认识错误，是改正错误的必不可少的条件。</a:t>
            </a:r>
            <a:endParaRPr lang="zh-CN" altLang="en-US" sz="2600" dirty="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7" name="Rectangle 5"/>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产生式系统</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9" name="Rectangle 7"/>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5"/>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0</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3</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语法错误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矩形: 圆角 13"/>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11"/>
          <a:stretch>
            <a:fillRect/>
          </a:stretch>
        </p:blipFill>
        <p:spPr>
          <a:xfrm>
            <a:off x="2992795" y="947547"/>
            <a:ext cx="6206410" cy="1533904"/>
          </a:xfrm>
          <a:prstGeom prst="rect">
            <a:avLst/>
          </a:prstGeom>
        </p:spPr>
      </p:pic>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7"/>
            </p:custDataLst>
          </p:nvPr>
        </p:nvPicPr>
        <p:blipFill>
          <a:blip r:embed="rId1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文本框 19"/>
          <p:cNvSpPr txBox="1"/>
          <p:nvPr>
            <p:custDataLst>
              <p:tags r:id="rId19"/>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0"/>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85730" name="Rectangle 2"/>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85731" name="Rectangle 3"/>
          <p:cNvSpPr/>
          <p:nvPr>
            <p:ph type="body" idx="1"/>
          </p:nvPr>
        </p:nvSpPr>
        <p:spPr>
          <a:xfrm>
            <a:off x="782320" y="990124"/>
            <a:ext cx="10820400" cy="5481796"/>
          </a:xfrm>
        </p:spPr>
        <p:txBody>
          <a:bodyPr>
            <a:normAutofit/>
          </a:bodyPr>
          <a:lstStyle/>
          <a:p>
            <a:pPr marL="0" marR="13335"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a:p>
            <a:pPr marL="0" marR="9525"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en-US" altLang="zh-CN" dirty="0">
                <a:solidFill>
                  <a:srgbClr val="0000CC"/>
                </a:solidFill>
                <a:latin typeface="黑体" panose="02010609060101010101" pitchFamily="49" charset="-122"/>
                <a:ea typeface="黑体" panose="02010609060101010101" pitchFamily="49" charset="-122"/>
              </a:rPr>
              <a:t>   </a:t>
            </a:r>
            <a:endParaRPr lang="en-US" altLang="zh-CN" dirty="0">
              <a:solidFill>
                <a:srgbClr val="0000CC"/>
              </a:solidFill>
              <a:latin typeface="黑体" panose="02010609060101010101" pitchFamily="49" charset="-122"/>
              <a:ea typeface="黑体" panose="02010609060101010101" pitchFamily="49" charset="-122"/>
            </a:endParaRPr>
          </a:p>
          <a:p>
            <a:pPr marL="0" marR="635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a:t>
            </a:r>
            <a:r>
              <a:rPr lang="zh-CN" altLang="en-US" b="1" dirty="0">
                <a:solidFill>
                  <a:srgbClr val="FF0000"/>
                </a:solidFill>
                <a:latin typeface="黑体" panose="02010609060101010101" pitchFamily="49" charset="-122"/>
                <a:ea typeface="黑体" panose="02010609060101010101" pitchFamily="49" charset="-122"/>
              </a:rPr>
              <a:t>证明</a:t>
            </a:r>
            <a:r>
              <a:rPr lang="en-US" altLang="zh-CN" b="1" dirty="0">
                <a:solidFill>
                  <a:srgbClr val="FF0000"/>
                </a:solidFill>
                <a:latin typeface="黑体" panose="02010609060101010101" pitchFamily="49" charset="-122"/>
                <a:ea typeface="黑体" panose="02010609060101010101" pitchFamily="49" charset="-122"/>
              </a:rPr>
              <a:t>P</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﹁Q</a:t>
            </a:r>
            <a:r>
              <a:rPr lang="zh-CN" altLang="en-US" b="1" dirty="0">
                <a:solidFill>
                  <a:srgbClr val="FF0000"/>
                </a:solidFill>
                <a:latin typeface="黑体" panose="02010609060101010101" pitchFamily="49" charset="-122"/>
                <a:ea typeface="黑体" panose="02010609060101010101" pitchFamily="49" charset="-122"/>
              </a:rPr>
              <a:t>是不可满足</a:t>
            </a:r>
            <a:r>
              <a:rPr lang="zh-CN" altLang="en-US" dirty="0">
                <a:solidFill>
                  <a:srgbClr val="0000CC"/>
                </a:solidFill>
                <a:latin typeface="黑体" panose="02010609060101010101" pitchFamily="49" charset="-122"/>
                <a:ea typeface="黑体" panose="02010609060101010101" pitchFamily="49" charset="-122"/>
              </a:rPr>
              <a:t>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zh-CN" altLang="en-US" dirty="0">
                <a:solidFill>
                  <a:srgbClr val="0000CC"/>
                </a:solidFill>
                <a:latin typeface="黑体" panose="02010609060101010101" pitchFamily="49" charset="-122"/>
                <a:ea typeface="黑体" panose="02010609060101010101" pitchFamily="49" charset="-122"/>
              </a:rPr>
              <a:t>  </a:t>
            </a:r>
            <a:endParaRPr lang="en-US" altLang="zh-CN" dirty="0">
              <a:solidFill>
                <a:srgbClr val="0000CC"/>
              </a:solidFill>
              <a:latin typeface="黑体" panose="02010609060101010101" pitchFamily="49" charset="-122"/>
              <a:ea typeface="黑体" panose="02010609060101010101" pitchFamily="49" charset="-122"/>
            </a:endParaRPr>
          </a:p>
          <a:p>
            <a:pPr marL="0" marR="635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lstStyle/>
          <a:p>
            <a:pPr algn="ctr"/>
            <a:r>
              <a:rPr lang="zh-CN" altLang="en-US" b="1" dirty="0"/>
              <a:t>归结原理</a:t>
            </a:r>
            <a:endParaRPr lang="zh-CN" altLang="en-US" b="1" dirty="0"/>
          </a:p>
        </p:txBody>
      </p:sp>
      <p:pic>
        <p:nvPicPr>
          <p:cNvPr id="3" name="图片 2"/>
          <p:cNvPicPr>
            <a:picLocks noChangeAspect="1"/>
          </p:cNvPicPr>
          <p:nvPr/>
        </p:nvPicPr>
        <p:blipFill>
          <a:blip r:embed="rId1"/>
          <a:stretch>
            <a:fillRect/>
          </a:stretch>
        </p:blipFill>
        <p:spPr>
          <a:xfrm>
            <a:off x="-15235" y="1834241"/>
            <a:ext cx="12497132" cy="47130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lstStyle/>
          <a:p>
            <a:pPr algn="ctr"/>
            <a:r>
              <a:rPr lang="zh-CN" altLang="en-US" dirty="0"/>
              <a:t>例子</a:t>
            </a:r>
            <a:endParaRPr lang="zh-CN" altLang="en-US" dirty="0"/>
          </a:p>
        </p:txBody>
      </p:sp>
      <p:pic>
        <p:nvPicPr>
          <p:cNvPr id="3" name="图片 2"/>
          <p:cNvPicPr>
            <a:picLocks noChangeAspect="1"/>
          </p:cNvPicPr>
          <p:nvPr/>
        </p:nvPicPr>
        <p:blipFill>
          <a:blip r:embed="rId1"/>
          <a:stretch>
            <a:fillRect/>
          </a:stretch>
        </p:blipFill>
        <p:spPr>
          <a:xfrm>
            <a:off x="110217" y="1390650"/>
            <a:ext cx="11951154" cy="540707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lstStyle/>
          <a:p>
            <a:pPr algn="ctr"/>
            <a:r>
              <a:rPr lang="zh-CN" altLang="en-US" dirty="0"/>
              <a:t>例子（续）</a:t>
            </a:r>
            <a:endParaRPr lang="zh-CN" altLang="en-US" dirty="0"/>
          </a:p>
        </p:txBody>
      </p:sp>
      <p:pic>
        <p:nvPicPr>
          <p:cNvPr id="3" name="图片 2"/>
          <p:cNvPicPr>
            <a:picLocks noChangeAspect="1"/>
          </p:cNvPicPr>
          <p:nvPr/>
        </p:nvPicPr>
        <p:blipFill>
          <a:blip r:embed="rId1"/>
          <a:stretch>
            <a:fillRect/>
          </a:stretch>
        </p:blipFill>
        <p:spPr>
          <a:xfrm>
            <a:off x="3802455" y="1555977"/>
            <a:ext cx="8389545" cy="4768624"/>
          </a:xfrm>
          <a:prstGeom prst="rect">
            <a:avLst/>
          </a:prstGeom>
        </p:spPr>
      </p:pic>
      <p:pic>
        <p:nvPicPr>
          <p:cNvPr id="4" name="图片 3"/>
          <p:cNvPicPr>
            <a:picLocks noChangeAspect="1"/>
          </p:cNvPicPr>
          <p:nvPr/>
        </p:nvPicPr>
        <p:blipFill>
          <a:blip r:embed="rId2"/>
          <a:stretch>
            <a:fillRect/>
          </a:stretch>
        </p:blipFill>
        <p:spPr>
          <a:xfrm>
            <a:off x="0" y="3429000"/>
            <a:ext cx="5245189" cy="25438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71369" name="Rectangle 9"/>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endPar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85" lvl="0" indent="-71120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心理学对推理有两种解释：</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itchFamily="49" charset="-122"/>
                <a:cs typeface="+mn-cs"/>
              </a:rPr>
              <a:t>    从结构的角度：</a:t>
            </a:r>
            <a:endPar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itchFamily="49" charset="-12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联系和关系。例如，若有以下两个判断：</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7810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①计算机系的学生都会编程序；</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7810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②程强是计算机系的一名学生；</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9144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则可得出下面第三个判断：</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③程强会编程序。</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a:p>
            <a:pPr marL="711200" marR="1524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rPr>
              <a:t>    因此，推理就是对已有判断进行分析和综合，再得出新的判断的过程。</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itchFamily="49" charset="-122"/>
              <a:cs typeface="+mn-cs"/>
            </a:endParaRPr>
          </a:p>
        </p:txBody>
      </p:sp>
      <p:sp>
        <p:nvSpPr>
          <p:cNvPr id="271377" name="Rectangle 17"/>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endPar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endPar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是一个谓词公式，如果其中的所有量词均非否定出现在公式的最前面，而它们的辖域为整个公式，则称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前束范式一般可写成</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itchFamily="49" charset="-12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itchFamily="49" charset="-12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itchFamily="49" charset="-12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任一谓词公式均可化为与其对应的前束范式，其化简方法将在后面子句集的化简中讨论。</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
        <p:nvSpPr>
          <p:cNvPr id="3" name="矩形 2"/>
          <p:cNvSpPr/>
          <p:nvPr/>
        </p:nvSpPr>
        <p:spPr>
          <a:xfrm>
            <a:off x="825907" y="817110"/>
            <a:ext cx="105500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    范式是谓词公式的标准形式。</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endPar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990" lvl="0" indent="0" algn="l" defTabSz="914400" rtl="0" eaLnBrk="1" fontAlgn="auto" latinLnBrk="0" hangingPunct="1">
              <a:lnSpc>
                <a:spcPct val="100000"/>
              </a:lnSpc>
              <a:spcBef>
                <a:spcPts val="0"/>
              </a:spcBef>
              <a:spcAft>
                <a:spcPts val="0"/>
              </a:spcAft>
              <a:buClrTx/>
              <a:buSzTx/>
              <a:buFontTx/>
              <a:buNone/>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609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endPar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38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”移到仅靠谓词的位置，使得每个否定符号最多只作用于一个谓词上。</a:t>
            </a:r>
            <a:endPar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endPar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93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6758"/>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endPar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在一个量词的辖域内，把谓词公式中受该量词约束的变元全部用另外一个没有出现过的任意变元代替，使不同量词约束的变元有不同的名字。</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endPar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7645"/>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（即它的左边没有全称量词），只要用一个新的个体常量替换受该存在量词约束的变元，就可消去该存在量词。</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31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92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5422"/>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因此可省掉全称量词。但剩下的母式，仍假设其变元是被全称量词量化的。</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对子句集中的某些变量重新命名，使任意两个子句中不出现相同的变量名。由于任意两个不同子句的变量之间实际上不存在任何关系。这样，更换变量名是不会影响公式的真值的。</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655"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endPar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时，它与其标准子句集不一定等价。但当原谓词公式为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endPar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469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7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7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58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endPar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endPar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79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71369" name="Rectangle 9"/>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    从过程的角度：</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认为推理是在给定信息和已有知识的基础上的一系列加工操作，提出了如下人类推理的公式：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endPar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推理的机器实现</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人工智能中的推理是由推理机完成的。所谓推理机，是指系统中用来实现推理的那段程序。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endPar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rPr>
              <a:t></a:t>
            </a:r>
            <a:endPar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57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540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endPar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注意以下两个关键</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子句集中的子句之间是合取关系。因此，子句集中只要有一个子句为不可满足，则整个子句集就是不可满足的；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空子句是不可满足的。因此，一个子句集中如果包含有空子句， 则此子句集就一定是不可满足的。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鲁滨逊归结原理基本思想</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是不可满足的；若不含有空子句，则继续使用归结法，在子句集中选择合适的子句进行归结，直至导出空子句或不能继续归结为止。</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鲁滨逊归结原理包括</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命题逻辑归结原理</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归结推理的核心是求两个子句的归结式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归结式的定义及性质</a:t>
            </a:r>
            <a:endPar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endParaRPr>
          </a:p>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2857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2857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0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归结，可得到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6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，同样可以得到相同的结果，即其归结过程是不 唯一的。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812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7293233" y="1402401"/>
            <a:ext cx="3935712" cy="522222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也为真。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中必有一个为假。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7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上述定理是归结原理中的一个重要定理，由它可得到以下两个推论：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47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的不可满足性</a:t>
            </a:r>
            <a:endPar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后可得到一个新的子句集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，都可能有以下两种情况：</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也是不可满足的。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因此可以得出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的不可满足性是等价的。即：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的不可满足性</a:t>
            </a:r>
            <a:endPar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10600030101010101" charset="-122"/>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必为不可满足。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endPar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都可能有以下两种情况：</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也是不可满足的。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中，或者用归结式代替他的亲本子句，然后对新的子句集证明其不可满足性就可 以了。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这种不可满足性可用如下定理描述：</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仿宋_GB2312" pitchFamily="49"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是它们的父节点。设</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lvl="0">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lang="en-US" altLang="zh-CN" sz="2400" dirty="0">
                <a:solidFill>
                  <a:srgbClr val="0000CC"/>
                </a:solidFill>
              </a:rPr>
              <a:t> ’ ∨</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lang="en-US" altLang="zh-CN" sz="2400">
                <a:solidFill>
                  <a:srgbClr val="0000CC"/>
                </a:solidFill>
              </a:rPr>
              <a:t> ’</a:t>
            </a:r>
            <a:endPar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的封闭语义树的节点数目减少。这一过程持续下去，直到空子句出现在子句集中。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40905" y="1116579"/>
            <a:ext cx="10373032" cy="3785652"/>
          </a:xfrm>
          <a:prstGeom prst="rect">
            <a:avLst/>
          </a:prstGeom>
        </p:spPr>
        <p:txBody>
          <a:bodyPr wrap="square">
            <a:spAutoFit/>
          </a:bodyPr>
          <a:lstStyle/>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rPr>
              <a:t>谓词逻辑的归结原理</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endParaRPr>
          </a:p>
          <a:p>
            <a:pPr marL="0" marR="476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谓词逻辑中的归结式可用如下定义来描述：</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992"/>
          </a:xfrm>
          <a:prstGeom prst="rect">
            <a:avLst/>
          </a:prstGeom>
        </p:spPr>
        <p:txBody>
          <a:bodyPr wrap="square">
            <a:spAutoFit/>
          </a:bodyPr>
          <a:lstStyle/>
          <a:p>
            <a:pPr marR="86995" lvl="0">
              <a:defRPr/>
            </a:pPr>
            <a:r>
              <a:rPr lang="zh-CN" altLang="en-US" sz="2400" dirty="0">
                <a:solidFill>
                  <a:srgbClr val="A4001F"/>
                </a:solidFill>
                <a:ea typeface="仿宋_GB2312" pitchFamily="49" charset="-122"/>
              </a:rPr>
              <a:t>对以上讨论做以下两点说明</a:t>
            </a:r>
            <a:r>
              <a:rPr lang="en-US" altLang="zh-CN" sz="2400" b="1" dirty="0">
                <a:solidFill>
                  <a:srgbClr val="A4001F"/>
                </a:solidFill>
                <a:latin typeface="Times New Roman" panose="02020603050405020304" pitchFamily="18" charset="0"/>
                <a:ea typeface="仿宋_GB2312" pitchFamily="49" charset="-122"/>
              </a:rPr>
              <a:t>: </a:t>
            </a:r>
            <a:endParaRPr lang="zh-CN" altLang="en-US" sz="2400" dirty="0">
              <a:solidFill>
                <a:srgbClr val="A4001F"/>
              </a:solidFill>
              <a:latin typeface="Times New Roman" panose="02020603050405020304" pitchFamily="18" charset="0"/>
              <a:ea typeface="仿宋_GB2312" pitchFamily="49" charset="-122"/>
            </a:endParaRPr>
          </a:p>
          <a:p>
            <a:pPr marR="8890" lvl="0">
              <a:defRPr/>
            </a:pPr>
            <a:r>
              <a:rPr lang="en-US" altLang="zh-CN" sz="2400" b="1" dirty="0">
                <a:solidFill>
                  <a:srgbClr val="A4001F"/>
                </a:solidFill>
                <a:latin typeface="Times New Roman" panose="02020603050405020304" pitchFamily="18" charset="0"/>
                <a:ea typeface="仿宋_GB2312" pitchFamily="49" charset="-122"/>
              </a:rPr>
              <a:t>    (1) </a:t>
            </a:r>
            <a:r>
              <a:rPr lang="zh-CN" altLang="en-US" sz="2400" dirty="0">
                <a:solidFill>
                  <a:srgbClr val="0000CC"/>
                </a:solidFill>
                <a:latin typeface="Times New Roman" panose="02020603050405020304" pitchFamily="18" charset="0"/>
                <a:ea typeface="仿宋_GB2312" pitchFamily="49" charset="-122"/>
              </a:rPr>
              <a:t>这里之所以使用</a:t>
            </a:r>
            <a:r>
              <a:rPr lang="zh-CN" altLang="en-US" sz="2400" dirty="0">
                <a:solidFill>
                  <a:srgbClr val="008000"/>
                </a:solidFill>
                <a:latin typeface="Times New Roman" panose="02020603050405020304" pitchFamily="18" charset="0"/>
                <a:ea typeface="仿宋_GB2312" pitchFamily="49" charset="-122"/>
              </a:rPr>
              <a:t>集合符号和集合的运算</a:t>
            </a:r>
            <a:r>
              <a:rPr lang="zh-CN" altLang="en-US" sz="2400" dirty="0">
                <a:solidFill>
                  <a:srgbClr val="0000CC"/>
                </a:solidFill>
                <a:latin typeface="Times New Roman" panose="02020603050405020304" pitchFamily="18" charset="0"/>
                <a:ea typeface="仿宋_GB2312" pitchFamily="49" charset="-122"/>
              </a:rPr>
              <a:t>，目的是为了说明问题的方便。</a:t>
            </a:r>
            <a:endParaRPr lang="zh-CN" altLang="en-US" sz="2400" dirty="0">
              <a:solidFill>
                <a:srgbClr val="0000CC"/>
              </a:solidFill>
              <a:latin typeface="Times New Roman" panose="02020603050405020304" pitchFamily="18" charset="0"/>
              <a:ea typeface="仿宋_GB2312" pitchFamily="49" charset="-122"/>
            </a:endParaRPr>
          </a:p>
          <a:p>
            <a:pPr marR="6985" lvl="0">
              <a:defRPr/>
            </a:pPr>
            <a:r>
              <a:rPr lang="zh-CN" altLang="en-US" sz="2400" dirty="0">
                <a:solidFill>
                  <a:srgbClr val="0000CC"/>
                </a:solidFill>
                <a:ea typeface="仿宋_GB2312" pitchFamily="49" charset="-122"/>
              </a:rPr>
              <a:t>即先将子句</a:t>
            </a:r>
            <a:r>
              <a:rPr lang="en-US" altLang="zh-CN" sz="2400" b="1" dirty="0">
                <a:solidFill>
                  <a:srgbClr val="0000CC"/>
                </a:solidFill>
                <a:latin typeface="Times New Roman" panose="02020603050405020304" pitchFamily="18" charset="0"/>
                <a:ea typeface="仿宋_GB2312" pitchFamily="49" charset="-122"/>
              </a:rPr>
              <a:t>C</a:t>
            </a:r>
            <a:r>
              <a:rPr lang="en-US" altLang="zh-CN" sz="1600" b="1" dirty="0">
                <a:solidFill>
                  <a:srgbClr val="0000CC"/>
                </a:solidFill>
                <a:latin typeface="Times New Roman" panose="02020603050405020304" pitchFamily="18" charset="0"/>
                <a:ea typeface="仿宋_GB2312" pitchFamily="49" charset="-122"/>
              </a:rPr>
              <a:t>i </a:t>
            </a:r>
            <a:r>
              <a:rPr lang="en-US" altLang="zh-CN" sz="2400" dirty="0">
                <a:solidFill>
                  <a:srgbClr val="0000CC"/>
                </a:solidFill>
                <a:latin typeface="Times New Roman" panose="02020603050405020304" pitchFamily="18" charset="0"/>
                <a:ea typeface="仿宋_GB2312" pitchFamily="49" charset="-122"/>
              </a:rPr>
              <a:t>σ</a:t>
            </a:r>
            <a:r>
              <a:rPr lang="zh-CN" altLang="en-US" sz="2400" dirty="0">
                <a:solidFill>
                  <a:srgbClr val="0000CC"/>
                </a:solidFill>
                <a:latin typeface="Times New Roman" panose="02020603050405020304" pitchFamily="18" charset="0"/>
                <a:ea typeface="仿宋_GB2312" pitchFamily="49" charset="-122"/>
              </a:rPr>
              <a:t>和</a:t>
            </a:r>
            <a:r>
              <a:rPr lang="en-US" altLang="zh-CN" sz="2400" b="1" dirty="0">
                <a:solidFill>
                  <a:srgbClr val="0000CC"/>
                </a:solidFill>
                <a:latin typeface="Times New Roman" panose="02020603050405020304" pitchFamily="18" charset="0"/>
                <a:ea typeface="仿宋_GB2312" pitchFamily="49" charset="-122"/>
              </a:rPr>
              <a:t>L</a:t>
            </a:r>
            <a:r>
              <a:rPr lang="en-US" altLang="zh-CN" sz="1600" b="1" dirty="0">
                <a:solidFill>
                  <a:srgbClr val="0000CC"/>
                </a:solidFill>
                <a:latin typeface="Times New Roman" panose="02020603050405020304" pitchFamily="18" charset="0"/>
                <a:ea typeface="仿宋_GB2312" pitchFamily="49" charset="-122"/>
              </a:rPr>
              <a:t>i </a:t>
            </a:r>
            <a:r>
              <a:rPr lang="en-US" altLang="zh-CN" sz="2400" dirty="0">
                <a:solidFill>
                  <a:srgbClr val="0000CC"/>
                </a:solidFill>
                <a:latin typeface="Times New Roman" panose="02020603050405020304" pitchFamily="18" charset="0"/>
                <a:ea typeface="仿宋_GB2312" pitchFamily="49" charset="-122"/>
              </a:rPr>
              <a:t>σ</a:t>
            </a:r>
            <a:r>
              <a:rPr lang="zh-CN" altLang="en-US" sz="2400" dirty="0">
                <a:solidFill>
                  <a:srgbClr val="0000CC"/>
                </a:solidFill>
                <a:latin typeface="Times New Roman" panose="02020603050405020304" pitchFamily="18" charset="0"/>
                <a:ea typeface="仿宋_GB2312" pitchFamily="49" charset="-122"/>
              </a:rPr>
              <a:t>写成集合的形式，在集合表示下做减法和并集运算，然后再写成子句集的形式。</a:t>
            </a:r>
            <a:endParaRPr lang="zh-CN" altLang="en-US" sz="2400" dirty="0">
              <a:solidFill>
                <a:srgbClr val="0000CC"/>
              </a:solidFill>
              <a:latin typeface="Times New Roman" panose="02020603050405020304" pitchFamily="18" charset="0"/>
              <a:ea typeface="仿宋_GB2312" pitchFamily="49" charset="-122"/>
            </a:endParaRPr>
          </a:p>
          <a:p>
            <a:pPr marR="36195" lvl="0">
              <a:defRPr/>
            </a:pPr>
            <a:r>
              <a:rPr lang="en-US" altLang="zh-CN" sz="2400" b="1" dirty="0">
                <a:solidFill>
                  <a:srgbClr val="A4001F"/>
                </a:solidFill>
                <a:latin typeface="Times New Roman" panose="02020603050405020304" pitchFamily="18" charset="0"/>
                <a:ea typeface="仿宋_GB2312" pitchFamily="49" charset="-122"/>
              </a:rPr>
              <a:t>    (2) </a:t>
            </a:r>
            <a:r>
              <a:rPr lang="zh-CN" altLang="en-US" sz="2400" dirty="0">
                <a:solidFill>
                  <a:srgbClr val="0000CC"/>
                </a:solidFill>
                <a:latin typeface="Times New Roman" panose="02020603050405020304" pitchFamily="18" charset="0"/>
                <a:ea typeface="仿宋_GB2312" pitchFamily="49" charset="-122"/>
              </a:rPr>
              <a:t>定义中还</a:t>
            </a:r>
            <a:r>
              <a:rPr lang="zh-CN" altLang="en-US" sz="2400" dirty="0">
                <a:solidFill>
                  <a:srgbClr val="008000"/>
                </a:solidFill>
                <a:latin typeface="Times New Roman" panose="02020603050405020304" pitchFamily="18" charset="0"/>
                <a:ea typeface="仿宋_GB2312" pitchFamily="49" charset="-122"/>
              </a:rPr>
              <a:t>要求</a:t>
            </a:r>
            <a:r>
              <a:rPr lang="en-US" altLang="zh-CN" sz="2400" b="1" dirty="0">
                <a:solidFill>
                  <a:srgbClr val="008000"/>
                </a:solidFill>
                <a:latin typeface="Times New Roman" panose="02020603050405020304" pitchFamily="18" charset="0"/>
                <a:ea typeface="仿宋_GB2312" pitchFamily="49" charset="-122"/>
              </a:rPr>
              <a:t>C</a:t>
            </a:r>
            <a:r>
              <a:rPr lang="en-US" altLang="zh-CN" sz="1600" b="1" dirty="0">
                <a:solidFill>
                  <a:srgbClr val="008000"/>
                </a:solidFill>
                <a:latin typeface="Times New Roman" panose="02020603050405020304" pitchFamily="18" charset="0"/>
                <a:ea typeface="仿宋_GB2312" pitchFamily="49" charset="-122"/>
              </a:rPr>
              <a:t>1 </a:t>
            </a:r>
            <a:r>
              <a:rPr lang="zh-CN" altLang="en-US" sz="2400" dirty="0">
                <a:solidFill>
                  <a:srgbClr val="008000"/>
                </a:solidFill>
                <a:latin typeface="Times New Roman" panose="02020603050405020304" pitchFamily="18" charset="0"/>
                <a:ea typeface="仿宋_GB2312" pitchFamily="49" charset="-122"/>
              </a:rPr>
              <a:t>和</a:t>
            </a:r>
            <a:r>
              <a:rPr lang="en-US" altLang="zh-CN" sz="2400" b="1" dirty="0">
                <a:solidFill>
                  <a:srgbClr val="008000"/>
                </a:solidFill>
                <a:latin typeface="Times New Roman" panose="02020603050405020304" pitchFamily="18" charset="0"/>
                <a:ea typeface="仿宋_GB2312" pitchFamily="49" charset="-122"/>
              </a:rPr>
              <a:t>C</a:t>
            </a:r>
            <a:r>
              <a:rPr lang="en-US" altLang="zh-CN" sz="1600" b="1" dirty="0">
                <a:solidFill>
                  <a:srgbClr val="008000"/>
                </a:solidFill>
                <a:latin typeface="Times New Roman" panose="02020603050405020304" pitchFamily="18" charset="0"/>
                <a:ea typeface="仿宋_GB2312" pitchFamily="49" charset="-122"/>
              </a:rPr>
              <a:t>2 </a:t>
            </a:r>
            <a:r>
              <a:rPr lang="zh-CN" altLang="en-US" sz="2400" dirty="0">
                <a:solidFill>
                  <a:srgbClr val="008000"/>
                </a:solidFill>
                <a:latin typeface="Times New Roman" panose="02020603050405020304" pitchFamily="18" charset="0"/>
                <a:ea typeface="仿宋_GB2312" pitchFamily="49" charset="-122"/>
              </a:rPr>
              <a:t>无公共变元</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6884" name="Rectangle 4"/>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06883" name="Rectangle 3"/>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endParaRPr lang="zh-CN" altLang="en-US" b="1" dirty="0">
              <a:solidFill>
                <a:schemeClr val="accent1"/>
              </a:solidFill>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endParaRPr lang="en-US" altLang="zh-CN" b="1" dirty="0">
              <a:latin typeface="楷体_GB2312" pitchFamily="49" charset="-122"/>
              <a:ea typeface="楷体_GB2312" pitchFamily="49" charset="-122"/>
              <a:cs typeface="Arial" panose="020B0604020202020204" pitchFamily="34" charset="0"/>
            </a:endParaRPr>
          </a:p>
        </p:txBody>
      </p:sp>
      <p:sp>
        <p:nvSpPr>
          <p:cNvPr id="3" name="矩形 2"/>
          <p:cNvSpPr/>
          <p:nvPr/>
        </p:nvSpPr>
        <p:spPr>
          <a:xfrm>
            <a:off x="1995947" y="4842807"/>
            <a:ext cx="9193161" cy="1696105"/>
          </a:xfrm>
          <a:prstGeom prst="rect">
            <a:avLst/>
          </a:prstGeom>
        </p:spPr>
        <p:txBody>
          <a:bodyPr wrap="square">
            <a:spAutoFit/>
          </a:bodyPr>
          <a:lstStyle/>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是已知的一般性知识或推理过程得到的判断；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是关于某种具体情况或某个具体实例的判断；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endParaRPr>
          </a:p>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pitchFamily="49" charset="-12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itchFamily="49" charset="-12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R="9525" lvl="0">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。根据定义可得</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R="6985" lvl="0">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。则有</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191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228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的作用，可以得到两个互补对。</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304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进行代换，可得到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R="12065" lvl="0">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5885"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292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1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是无公共变元的子句，则</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323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77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69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说明：</a:t>
            </a:r>
            <a:endPar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的不可满足性。</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itchFamily="49" charset="-122"/>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rPr>
              <a:t>归结原理</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与其子句集是等价的，即把公式集上的不可满足转化为子句集上的不可满足。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rPr>
              <a:t>归结反演</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endParaRPr>
          </a:p>
          <a:p>
            <a:pPr marL="0" marR="552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10600030101010101" charset="-122"/>
                <a:ea typeface="仿宋_GB2312" pitchFamily="49" charset="-122"/>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rPr>
              <a:t>归结反演过程</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pitchFamily="49" charset="-12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9A"/>
                </a:solidFill>
                <a:effectLst/>
                <a:uLnTx/>
                <a:uFillTx/>
                <a:latin typeface="等线" panose="02010600030101010101" charset="-122"/>
                <a:ea typeface="仿宋_GB2312" pitchFamily="49" charset="-122"/>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itchFamily="49" charset="-122"/>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itchFamily="49" charset="-122"/>
                <a:cs typeface="+mn-cs"/>
              </a:rPr>
              <a:t>为真的归结反演过程如下：</a:t>
            </a:r>
            <a:endPar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itchFamily="49" charset="-122"/>
              <a:cs typeface="+mn-cs"/>
            </a:endParaRPr>
          </a:p>
          <a:p>
            <a:pPr marL="0" marR="876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44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92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85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加入公式集，并化为子句集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其归结过程如右图的归结树所示。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654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6540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利用归结原理，对子句集进行归结， 并把所得的归结式并入子句集中；重复这 一过程，最后归结出了空子句。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1"/>
          <a:stretch>
            <a:fillRect/>
          </a:stretch>
        </p:blipFill>
        <p:spPr>
          <a:xfrm>
            <a:off x="7652262" y="1107510"/>
            <a:ext cx="3975777" cy="5515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谓词逻辑的归结反演</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按归结原理进行归结时，谓词逻辑的归结原理需要考虑两个亲本子句的合一。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已知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3937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270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1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8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化成子句集，得到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个子句。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最后应用谓词逻辑的归结原理对上述子句集进行归结，其过程为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381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20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归结</a:t>
            </a:r>
            <a:endParaRPr lang="en-US" altLang="zh-CN" sz="2400" dirty="0">
              <a:solidFill>
                <a:srgbClr val="0000CC"/>
              </a:solidFill>
              <a:latin typeface="Times New Roman" panose="02020603050405020304" pitchFamily="18" charset="0"/>
              <a:ea typeface="仿宋_GB2312" pitchFamily="49" charset="-122"/>
            </a:endParaRPr>
          </a:p>
          <a:p>
            <a:pPr marL="0" marR="520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的逻辑结论。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23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pitchFamily="49" charset="-122"/>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pic>
        <p:nvPicPr>
          <p:cNvPr id="2" name="图片 1"/>
          <p:cNvPicPr>
            <a:picLocks noChangeAspect="1"/>
          </p:cNvPicPr>
          <p:nvPr/>
        </p:nvPicPr>
        <p:blipFill rotWithShape="1">
          <a:blip r:embed="rId1"/>
          <a:srcRect b="2696"/>
          <a:stretch>
            <a:fillRect/>
          </a:stretch>
        </p:blipFill>
        <p:spPr>
          <a:xfrm>
            <a:off x="2553084" y="1441058"/>
            <a:ext cx="7168483" cy="478276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7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    </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819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问题</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    假设：所有不贫穷并且聪明的人都是快乐的，那些看书的人是聪明的。李明能看书且不贫穷，快乐的人过着激动人心的生活。</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    求证：李明过着激动人心的生活。</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rPr>
              <a:t>解：先定义谓词：</a:t>
            </a:r>
            <a:endParaRPr kumimoji="0" lang="zh-CN" altLang="en-US" sz="2400" b="0" i="0" u="none" strike="noStrike" kern="1200" cap="none" spc="0" normalizeH="0" baseline="0" noProof="0" dirty="0">
              <a:ln>
                <a:noFill/>
              </a:ln>
              <a:solidFill>
                <a:srgbClr val="630031"/>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是贫穷的</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是聪明的</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是快乐的</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能看书</a:t>
            </a:r>
            <a:endPar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itchFamily="49" charset="-122"/>
                <a:ea typeface="等线" panose="02010600030101010101"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rPr>
              <a:t>再将问题用谓词表示如下：</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pitchFamily="49" charset="-12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15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509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12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的否定</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9954" name="Rectangle 2"/>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endParaRPr lang="en-US" altLang="zh-CN" sz="2800">
              <a:solidFill>
                <a:srgbClr val="009900"/>
              </a:solidFill>
              <a:ea typeface="黑体" panose="02010609060101010101" pitchFamily="49" charset="-122"/>
            </a:endParaRPr>
          </a:p>
        </p:txBody>
      </p:sp>
      <p:sp>
        <p:nvSpPr>
          <p:cNvPr id="509955" name="Rectangle 3"/>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endParaRPr lang="zh-CN" altLang="en-US" b="1" dirty="0">
              <a:ea typeface="楷体_GB2312" pitchFamily="49" charset="-122"/>
            </a:endParaRP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endParaRPr lang="zh-CN" altLang="en-US" b="1" dirty="0">
              <a:ea typeface="楷体_GB2312" pitchFamily="49" charset="-122"/>
            </a:endParaRP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endParaRPr lang="zh-CN" altLang="en-US"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7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将上述谓词公式转化为子句集如下：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38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pic>
        <p:nvPicPr>
          <p:cNvPr id="2" name="图片 1"/>
          <p:cNvPicPr>
            <a:picLocks noChangeAspect="1"/>
          </p:cNvPicPr>
          <p:nvPr/>
        </p:nvPicPr>
        <p:blipFill>
          <a:blip r:embed="rId1"/>
          <a:stretch>
            <a:fillRect/>
          </a:stretch>
        </p:blipFill>
        <p:spPr>
          <a:xfrm>
            <a:off x="2100032" y="1436636"/>
            <a:ext cx="8149250" cy="5284839"/>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归结原理出了可用于定理证明外，还可用来求取问题答案，其思想与定理证明相似。</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一般步骤为：</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中的变元；</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A4001F"/>
                </a:solidFill>
                <a:effectLst/>
                <a:uLnTx/>
                <a:uFillTx/>
                <a:latin typeface="仿宋_GB2312" pitchFamily="49" charset="-12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再将问题用谓词表示如下：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itchFamily="49"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的否定</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9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将上述谓词公式转化为子句集如下：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280" lvl="2" indent="0" algn="l" defTabSz="914400" rtl="0" eaLnBrk="1" fontAlgn="auto" latinLnBrk="0" hangingPunct="1">
              <a:lnSpc>
                <a:spcPct val="100000"/>
              </a:lnSpc>
              <a:spcBef>
                <a:spcPts val="0"/>
              </a:spcBef>
              <a:spcAft>
                <a:spcPts val="0"/>
              </a:spcAft>
              <a:buClrTx/>
              <a:buSzTx/>
              <a:buFontTx/>
              <a:buNone/>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730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52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itchFamily="49"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问题</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假设：任何通过计算机考试并获奖的人都是快乐的，任何肯学习或幸运的人都可以通过所有考试，张不肯学习但他是幸运的，任何幸运的人都能获奖。</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977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    求证：张是快乐的。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rPr>
              <a:t>先定义谓词：</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pitchFamily="49"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考试</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509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能获得奖励</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肯学习</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是快乐的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itchFamily="49" charset="-122"/>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 val="ProblemBody"/>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TYPE" val="ProblemTypeMarker"/>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Body"/>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TYPE" val="ProblemTypeMarker"/>
</p:tagLst>
</file>

<file path=ppt/tags/tag30.xml><?xml version="1.0" encoding="utf-8"?>
<p:tagLst xmlns:p="http://schemas.openxmlformats.org/presentationml/2006/main">
  <p:tag name="RAINPROBLEM" val="ProblemBody"/>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TYPE" val="ProblemTypeMarker"/>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Body"/>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RAINPROBLEMTYPE" val="ProblemTypeMarker"/>
</p:tagLst>
</file>

<file path=ppt/tags/tag50.xml><?xml version="1.0" encoding="utf-8"?>
<p:tagLst xmlns:p="http://schemas.openxmlformats.org/presentationml/2006/main">
  <p:tag name="RAINPROBLEM" val="ProblemItem"/>
</p:tagLst>
</file>

<file path=ppt/tags/tag51.xml><?xml version="1.0" encoding="utf-8"?>
<p:tagLst xmlns:p="http://schemas.openxmlformats.org/presentationml/2006/main">
  <p:tag name="RAINPROBLEM" val="ProblemBody"/>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Body"/>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 val="ProblemBody"/>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 val="ProblemBody"/>
</p:tagLst>
</file>

<file path=ppt/tags/tag62.xml><?xml version="1.0" encoding="utf-8"?>
<p:tagLst xmlns:p="http://schemas.openxmlformats.org/presentationml/2006/main">
  <p:tag name="RAINPROBLEM" val="ProblemItem"/>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Bullet"/>
  <p:tag name="RAINPROBLEMTYPE" val="MultipleChoice"/>
  <p:tag name="RAINBULLET" val="Wrong"/>
</p:tagLst>
</file>

<file path=ppt/tags/tag68.xml><?xml version="1.0" encoding="utf-8"?>
<p:tagLst xmlns:p="http://schemas.openxmlformats.org/presentationml/2006/main">
  <p:tag name="RAINPROBLEM" val="ProblemBullet"/>
  <p:tag name="RAINPROBLEMTYPE" val="MultipleChoice"/>
  <p:tag name="RAINBULLET" val="Wrong"/>
</p:tagLst>
</file>

<file path=ppt/tags/tag69.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 val="ProblemBody"/>
</p:tagLst>
</file>

<file path=ppt/tags/tag70.xml><?xml version="1.0" encoding="utf-8"?>
<p:tagLst xmlns:p="http://schemas.openxmlformats.org/presentationml/2006/main">
  <p:tag name="RAINPROBLEM" val="ProblemSubmit"/>
  <p:tag name="RAINPROBLEMTYPE" val="MultipleChoice"/>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etting"/>
  <p:tag name="RAINPROBLEMTYPE" val="MultipleChoice"/>
</p:tagLst>
</file>

<file path=ppt/tags/tag77.xml><?xml version="1.0" encoding="utf-8"?>
<p:tagLst xmlns:p="http://schemas.openxmlformats.org/presentationml/2006/main">
  <p:tag name="RAINPROBLEM" val="ProblemWarning"/>
</p:tagLst>
</file>

<file path=ppt/tags/tag78.xml><?xml version="1.0" encoding="utf-8"?>
<p:tagLst xmlns:p="http://schemas.openxmlformats.org/presentationml/2006/main">
  <p:tag name="RAINPROBLEM" val="MultipleChoice"/>
  <p:tag name="PROBLEMSCORE" val="1.0"/>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24397</Words>
  <Application>WPS 演示</Application>
  <PresentationFormat>宽屏</PresentationFormat>
  <Paragraphs>1645</Paragraphs>
  <Slides>113</Slides>
  <Notes>74</Notes>
  <HiddenSlides>5</HiddenSlides>
  <MMClips>0</MMClips>
  <ScaleCrop>false</ScaleCrop>
  <HeadingPairs>
    <vt:vector size="6" baseType="variant">
      <vt:variant>
        <vt:lpstr>已用的字体</vt:lpstr>
      </vt:variant>
      <vt:variant>
        <vt:i4>55</vt:i4>
      </vt:variant>
      <vt:variant>
        <vt:lpstr>主题</vt:lpstr>
      </vt:variant>
      <vt:variant>
        <vt:i4>1</vt:i4>
      </vt:variant>
      <vt:variant>
        <vt:lpstr>幻灯片标题</vt:lpstr>
      </vt:variant>
      <vt:variant>
        <vt:i4>113</vt:i4>
      </vt:variant>
    </vt:vector>
  </HeadingPairs>
  <TitlesOfParts>
    <vt:vector size="169" baseType="lpstr">
      <vt:lpstr>Arial</vt:lpstr>
      <vt:lpstr>宋体</vt:lpstr>
      <vt:lpstr>Wingdings</vt:lpstr>
      <vt:lpstr>等线</vt:lpstr>
      <vt:lpstr>Times New Roman</vt:lpstr>
      <vt:lpstr>楷体_GB2312</vt:lpstr>
      <vt:lpstr>新宋体</vt:lpstr>
      <vt:lpstr>隶书</vt:lpstr>
      <vt:lpstr>华文隶书</vt:lpstr>
      <vt:lpstr>Wingdings 2</vt:lpstr>
      <vt:lpstr>黑体</vt:lpstr>
      <vt:lpstr>微软雅黑</vt:lpstr>
      <vt:lpstr>Arial Unicode MS</vt:lpstr>
      <vt:lpstr>等线 Light</vt:lpstr>
      <vt:lpstr>仿宋_GB2312</vt:lpstr>
      <vt:lpstr>仿宋</vt:lpstr>
      <vt:lpstr>MS Gothic</vt:lpstr>
      <vt:lpstr>Courier New</vt:lpstr>
      <vt:lpstr>GBK-Song55</vt:lpstr>
      <vt:lpstr>SFSI1095</vt:lpstr>
      <vt:lpstr>CMSS10</vt:lpstr>
      <vt:lpstr>CMSY10</vt:lpstr>
      <vt:lpstr>SFSS0800</vt:lpstr>
      <vt:lpstr>CMMI10</vt:lpstr>
      <vt:lpstr>SFSI0800</vt:lpstr>
      <vt:lpstr>GBK-Song61</vt:lpstr>
      <vt:lpstr>GBK-Song42</vt:lpstr>
      <vt:lpstr>GBK-Song41</vt:lpstr>
      <vt:lpstr>GBK-Song47</vt:lpstr>
      <vt:lpstr>GBK-Song62</vt:lpstr>
      <vt:lpstr>GBK-Song59</vt:lpstr>
      <vt:lpstr>GBK-Song40</vt:lpstr>
      <vt:lpstr>GBK-Song26</vt:lpstr>
      <vt:lpstr>GBK-Song39</vt:lpstr>
      <vt:lpstr>SFSS1095</vt:lpstr>
      <vt:lpstr>GBK-Song64</vt:lpstr>
      <vt:lpstr>GBK-Song50</vt:lpstr>
      <vt:lpstr>GBK-Song43</vt:lpstr>
      <vt:lpstr>GBK-Song57</vt:lpstr>
      <vt:lpstr>GBK-Song37</vt:lpstr>
      <vt:lpstr>GBK-Song46</vt:lpstr>
      <vt:lpstr>GBK-Song58</vt:lpstr>
      <vt:lpstr>GBK-Song54</vt:lpstr>
      <vt:lpstr>GBK-Song38</vt:lpstr>
      <vt:lpstr>GBK-Song51</vt:lpstr>
      <vt:lpstr>GBK-Song60</vt:lpstr>
      <vt:lpstr>GBK-Song65</vt:lpstr>
      <vt:lpstr>GBK-Song63</vt:lpstr>
      <vt:lpstr>GBK-Song56</vt:lpstr>
      <vt:lpstr>GBK-Song45</vt:lpstr>
      <vt:lpstr>GBK-Song52</vt:lpstr>
      <vt:lpstr>GBK-Song25</vt:lpstr>
      <vt:lpstr>Calibri</vt:lpstr>
      <vt:lpstr>Symbol</vt:lpstr>
      <vt:lpstr>AMGDT</vt:lpstr>
      <vt:lpstr>Office 主题​​</vt:lpstr>
      <vt:lpstr>PowerPoint 演示文稿</vt:lpstr>
      <vt:lpstr>PowerPoint 演示文稿</vt:lpstr>
      <vt:lpstr>确定性推理 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PowerPoint 演示文稿</vt:lpstr>
      <vt:lpstr>  按所用知识的确定性分类</vt:lpstr>
      <vt:lpstr>  按推理中所用知识是否具有启发性分类</vt:lpstr>
      <vt:lpstr>3.1.3推理的控制策略及其分类</vt:lpstr>
      <vt:lpstr>主  要  内  容</vt:lpstr>
      <vt:lpstr>3.2.1一阶谓词逻辑基础</vt:lpstr>
      <vt:lpstr>例:设个体域D = {1, 2}，求公式A = (∀x)(∃y)P(x, y) 在D上的一个解释，并指出在该解释下公式A的真值。</vt:lpstr>
      <vt:lpstr>例:设个体域D = {1, 2}，求公式B =(∀x)P(f (x), a)在D上的一个解释，并 指出在该解释下公式B的真值。</vt:lpstr>
      <vt:lpstr>3.2.1一阶谓词逻辑基础</vt:lpstr>
      <vt:lpstr>PowerPoint 演示文稿</vt:lpstr>
      <vt:lpstr>3.2.1一阶谓词逻辑基础</vt:lpstr>
      <vt:lpstr>3.2.1一阶谓词逻辑基础</vt:lpstr>
      <vt:lpstr>PowerPoint 演示文稿</vt:lpstr>
      <vt:lpstr>PowerPoint 演示文稿</vt:lpstr>
      <vt:lpstr>PowerPoint 演示文稿</vt:lpstr>
      <vt:lpstr>PowerPoint 演示文稿</vt:lpstr>
      <vt:lpstr>3.2.1一阶谓词逻辑基础</vt:lpstr>
      <vt:lpstr>3.2.1一阶谓词逻辑基础</vt:lpstr>
      <vt:lpstr>PowerPoint 演示文稿</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PowerPoint 演示文稿</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PowerPoint 演示文稿</vt:lpstr>
      <vt:lpstr>主  要  内  容</vt:lpstr>
      <vt:lpstr>PowerPoint 演示文稿</vt:lpstr>
      <vt:lpstr>3.4  归结推理方法</vt:lpstr>
      <vt:lpstr>归结原理</vt:lpstr>
      <vt:lpstr>例子</vt:lpstr>
      <vt:lpstr>例子（续）</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Yongfeng Yuan</dc:creator>
  <cp:lastModifiedBy>刘天瑞</cp:lastModifiedBy>
  <cp:revision>17</cp:revision>
  <dcterms:created xsi:type="dcterms:W3CDTF">1900-01-01T00:00:00Z</dcterms:created>
  <dcterms:modified xsi:type="dcterms:W3CDTF">2022-10-06T15:21:20Z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FC4EEA71FE7D4AC194B17B65C1090009</vt:lpwstr>
  </property>
  <property fmtid="{D5CDD505-2E9C-101B-9397-08002B2CF9AE}" pid="3" name="KSOProductBuildVer">
    <vt:lpwstr>2052-11.1.0.12358</vt:lpwstr>
  </property>
</Properties>
</file>