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7"/>
  </p:notesMasterIdLst>
  <p:handoutMasterIdLst>
    <p:handoutMasterId r:id="rId48"/>
  </p:handoutMasterIdLst>
  <p:sldIdLst>
    <p:sldId id="597" r:id="rId2"/>
    <p:sldId id="709" r:id="rId3"/>
    <p:sldId id="710" r:id="rId4"/>
    <p:sldId id="522" r:id="rId5"/>
    <p:sldId id="523" r:id="rId6"/>
    <p:sldId id="524"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2" r:id="rId45"/>
    <p:sldId id="563"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4660"/>
  </p:normalViewPr>
  <p:slideViewPr>
    <p:cSldViewPr>
      <p:cViewPr varScale="1">
        <p:scale>
          <a:sx n="55" d="100"/>
          <a:sy n="55" d="100"/>
        </p:scale>
        <p:origin x="968"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18"/>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9.wmf"/><Relationship Id="rId1" Type="http://schemas.openxmlformats.org/officeDocument/2006/relationships/image" Target="../media/image71.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10" Type="http://schemas.openxmlformats.org/officeDocument/2006/relationships/image" Target="../media/image84.emf"/><Relationship Id="rId4" Type="http://schemas.openxmlformats.org/officeDocument/2006/relationships/image" Target="../media/image78.wmf"/><Relationship Id="rId9" Type="http://schemas.openxmlformats.org/officeDocument/2006/relationships/image" Target="../media/image8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e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8AAA87A4-F68C-4F5E-B00E-B6FB22F652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1795" name="Rectangle 3">
            <a:extLst>
              <a:ext uri="{FF2B5EF4-FFF2-40B4-BE49-F238E27FC236}">
                <a16:creationId xmlns:a16="http://schemas.microsoft.com/office/drawing/2014/main" id="{69480E11-53BC-4697-A913-261A59F5F670}"/>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61796" name="Rectangle 4">
            <a:extLst>
              <a:ext uri="{FF2B5EF4-FFF2-40B4-BE49-F238E27FC236}">
                <a16:creationId xmlns:a16="http://schemas.microsoft.com/office/drawing/2014/main" id="{ADAF20EF-B558-44B1-8C3A-EF78B5D8379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1797" name="Rectangle 5">
            <a:extLst>
              <a:ext uri="{FF2B5EF4-FFF2-40B4-BE49-F238E27FC236}">
                <a16:creationId xmlns:a16="http://schemas.microsoft.com/office/drawing/2014/main" id="{C9562E83-1663-4A19-9DC5-AF1FA299628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3BDF326-5154-40AE-ADE1-6C8AA548952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a:extLst>
              <a:ext uri="{FF2B5EF4-FFF2-40B4-BE49-F238E27FC236}">
                <a16:creationId xmlns:a16="http://schemas.microsoft.com/office/drawing/2014/main" id="{730F32C6-DE41-496D-8645-8932D7578B7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3667" name="Rectangle 1027">
            <a:extLst>
              <a:ext uri="{FF2B5EF4-FFF2-40B4-BE49-F238E27FC236}">
                <a16:creationId xmlns:a16="http://schemas.microsoft.com/office/drawing/2014/main" id="{16893FAA-4707-4EF5-AD6A-67A1AE44E20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8436" name="Rectangle 1028">
            <a:extLst>
              <a:ext uri="{FF2B5EF4-FFF2-40B4-BE49-F238E27FC236}">
                <a16:creationId xmlns:a16="http://schemas.microsoft.com/office/drawing/2014/main" id="{B21B7123-0FF6-46AD-A160-CDF7E9D746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1029">
            <a:extLst>
              <a:ext uri="{FF2B5EF4-FFF2-40B4-BE49-F238E27FC236}">
                <a16:creationId xmlns:a16="http://schemas.microsoft.com/office/drawing/2014/main" id="{F7F85266-E748-4C16-BF49-6EABFA4BFF7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1030">
            <a:extLst>
              <a:ext uri="{FF2B5EF4-FFF2-40B4-BE49-F238E27FC236}">
                <a16:creationId xmlns:a16="http://schemas.microsoft.com/office/drawing/2014/main" id="{95A67D29-B0BC-4115-9DE0-E604F096C3F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3671" name="Rectangle 1031">
            <a:extLst>
              <a:ext uri="{FF2B5EF4-FFF2-40B4-BE49-F238E27FC236}">
                <a16:creationId xmlns:a16="http://schemas.microsoft.com/office/drawing/2014/main" id="{CBED05E7-2E84-49E8-88D2-23D628BDBB7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347EA10-4F51-46A6-97FE-85950561578E}" type="slidenum">
              <a:rPr lang="en-US" altLang="zh-CN"/>
              <a:pPr/>
              <a:t>‹#›</a:t>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992188" y="768350"/>
            <a:ext cx="5114925"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992188" y="768350"/>
            <a:ext cx="5114925"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1">
            <a:extLst>
              <a:ext uri="{FF2B5EF4-FFF2-40B4-BE49-F238E27FC236}">
                <a16:creationId xmlns:a16="http://schemas.microsoft.com/office/drawing/2014/main" id="{DD51FBCF-B6CB-4586-99A8-CA753F213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9789B8-0FED-4BAF-B657-FFA253C661D2}" type="slidenum">
              <a:rPr lang="en-US" altLang="zh-CN">
                <a:latin typeface="Verdana" panose="020B0604030504040204" pitchFamily="34" charset="0"/>
              </a:rPr>
              <a:pPr>
                <a:spcBef>
                  <a:spcPct val="0"/>
                </a:spcBef>
              </a:pPr>
              <a:t>31</a:t>
            </a:fld>
            <a:endParaRPr lang="en-US" altLang="zh-CN">
              <a:latin typeface="Verdana" panose="020B0604030504040204" pitchFamily="34" charset="0"/>
            </a:endParaRPr>
          </a:p>
        </p:txBody>
      </p:sp>
      <p:sp>
        <p:nvSpPr>
          <p:cNvPr id="49154" name="Rectangle 2">
            <a:extLst>
              <a:ext uri="{FF2B5EF4-FFF2-40B4-BE49-F238E27FC236}">
                <a16:creationId xmlns:a16="http://schemas.microsoft.com/office/drawing/2014/main" id="{BC55E1E1-41DA-4DDA-8D0E-ADB19E66EA1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8CD09DEB-37BE-4D4D-832B-0557B6FBBA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a:extLst>
              <a:ext uri="{FF2B5EF4-FFF2-40B4-BE49-F238E27FC236}">
                <a16:creationId xmlns:a16="http://schemas.microsoft.com/office/drawing/2014/main" id="{21D5E08B-641D-4A17-B89E-EE2B91F83069}"/>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a:extLst>
              <a:ext uri="{FF2B5EF4-FFF2-40B4-BE49-F238E27FC236}">
                <a16:creationId xmlns:a16="http://schemas.microsoft.com/office/drawing/2014/main" id="{D880F36D-F84F-4DC0-9FFF-F57B5DB2D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a:extLst>
              <a:ext uri="{FF2B5EF4-FFF2-40B4-BE49-F238E27FC236}">
                <a16:creationId xmlns:a16="http://schemas.microsoft.com/office/drawing/2014/main" id="{0A82A5BE-86E1-4FF2-AF9B-84C7620140FB}"/>
              </a:ext>
            </a:extLst>
          </p:cNvPr>
          <p:cNvSpPr>
            <a:spLocks noChangeArrowheads="1"/>
          </p:cNvSpPr>
          <p:nvPr/>
        </p:nvSpPr>
        <p:spPr bwMode="auto">
          <a:xfrm>
            <a:off x="685800" y="3395663"/>
            <a:ext cx="7772400" cy="109537"/>
          </a:xfrm>
          <a:custGeom>
            <a:avLst/>
            <a:gdLst>
              <a:gd name="T0" fmla="*/ 0 w 1000"/>
              <a:gd name="T1" fmla="*/ 0 h 1000"/>
              <a:gd name="T2" fmla="*/ 4803343 w 1000"/>
              <a:gd name="T3" fmla="*/ 0 h 1000"/>
              <a:gd name="T4" fmla="*/ 4803343 w 1000"/>
              <a:gd name="T5" fmla="*/ 109537 h 1000"/>
              <a:gd name="T6" fmla="*/ 0 w 1000"/>
              <a:gd name="T7" fmla="*/ 109537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1034">
            <a:extLst>
              <a:ext uri="{FF2B5EF4-FFF2-40B4-BE49-F238E27FC236}">
                <a16:creationId xmlns:a16="http://schemas.microsoft.com/office/drawing/2014/main" id="{4E62291E-91FE-4D7C-B281-F2CB1076C627}"/>
              </a:ext>
            </a:extLst>
          </p:cNvPr>
          <p:cNvSpPr txBox="1">
            <a:spLocks noChangeArrowheads="1"/>
          </p:cNvSpPr>
          <p:nvPr userDrawn="1"/>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latin typeface="Arial" panose="020B0604020202020204" pitchFamily="34" charset="0"/>
              </a:rPr>
              <a:t>Introduction of Artificial Intelligence</a:t>
            </a:r>
          </a:p>
        </p:txBody>
      </p:sp>
      <p:sp>
        <p:nvSpPr>
          <p:cNvPr id="8" name="Line 1035">
            <a:extLst>
              <a:ext uri="{FF2B5EF4-FFF2-40B4-BE49-F238E27FC236}">
                <a16:creationId xmlns:a16="http://schemas.microsoft.com/office/drawing/2014/main" id="{DFAB2D56-7696-40D2-8D64-FC10422F0F6B}"/>
              </a:ext>
            </a:extLst>
          </p:cNvPr>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Tree>
    <p:extLst>
      <p:ext uri="{BB962C8B-B14F-4D97-AF65-F5344CB8AC3E}">
        <p14:creationId xmlns:p14="http://schemas.microsoft.com/office/powerpoint/2010/main" val="94161151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A42E8FC-F0B5-4F69-A9CB-12800F188618}"/>
              </a:ext>
            </a:extLst>
          </p:cNvPr>
          <p:cNvSpPr>
            <a:spLocks noGrp="1" noChangeArrowheads="1"/>
          </p:cNvSpPr>
          <p:nvPr>
            <p:ph type="sldNum" sz="quarter" idx="10"/>
          </p:nvPr>
        </p:nvSpPr>
        <p:spPr>
          <a:ln/>
        </p:spPr>
        <p:txBody>
          <a:bodyPr/>
          <a:lstStyle>
            <a:lvl1pPr>
              <a:defRPr/>
            </a:lvl1pPr>
          </a:lstStyle>
          <a:p>
            <a:fld id="{8E79F5D7-E742-4BFE-B81E-309ED835C8D8}" type="slidenum">
              <a:rPr lang="ja-JP" altLang="en-US"/>
              <a:pPr/>
              <a:t>‹#›</a:t>
            </a:fld>
            <a:endParaRPr lang="en-US" altLang="ja-JP"/>
          </a:p>
        </p:txBody>
      </p:sp>
    </p:spTree>
    <p:extLst>
      <p:ext uri="{BB962C8B-B14F-4D97-AF65-F5344CB8AC3E}">
        <p14:creationId xmlns:p14="http://schemas.microsoft.com/office/powerpoint/2010/main" val="68185482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7751D853-6CEE-44E5-87B6-FF60407643F0}"/>
              </a:ext>
            </a:extLst>
          </p:cNvPr>
          <p:cNvSpPr>
            <a:spLocks noGrp="1" noChangeArrowheads="1"/>
          </p:cNvSpPr>
          <p:nvPr>
            <p:ph type="sldNum" sz="quarter" idx="10"/>
          </p:nvPr>
        </p:nvSpPr>
        <p:spPr>
          <a:ln/>
        </p:spPr>
        <p:txBody>
          <a:bodyPr/>
          <a:lstStyle>
            <a:lvl1pPr>
              <a:defRPr/>
            </a:lvl1pPr>
          </a:lstStyle>
          <a:p>
            <a:fld id="{D3B977B6-2C9E-4A78-AB44-2FF1AA3A8A1B}" type="slidenum">
              <a:rPr lang="ja-JP" altLang="en-US"/>
              <a:pPr/>
              <a:t>‹#›</a:t>
            </a:fld>
            <a:endParaRPr lang="en-US" altLang="ja-JP"/>
          </a:p>
        </p:txBody>
      </p:sp>
    </p:spTree>
    <p:extLst>
      <p:ext uri="{BB962C8B-B14F-4D97-AF65-F5344CB8AC3E}">
        <p14:creationId xmlns:p14="http://schemas.microsoft.com/office/powerpoint/2010/main" val="259961573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C08766CA-6E03-4D14-A813-A945487028CE}"/>
              </a:ext>
            </a:extLst>
          </p:cNvPr>
          <p:cNvSpPr>
            <a:spLocks noGrp="1" noChangeArrowheads="1"/>
          </p:cNvSpPr>
          <p:nvPr>
            <p:ph type="sldNum" sz="quarter" idx="10"/>
          </p:nvPr>
        </p:nvSpPr>
        <p:spPr>
          <a:ln/>
        </p:spPr>
        <p:txBody>
          <a:bodyPr/>
          <a:lstStyle>
            <a:lvl1pPr>
              <a:defRPr/>
            </a:lvl1pPr>
          </a:lstStyle>
          <a:p>
            <a:fld id="{167AB76B-8F1F-477F-9566-842ABB390EB7}" type="slidenum">
              <a:rPr lang="ja-JP" altLang="en-US"/>
              <a:pPr/>
              <a:t>‹#›</a:t>
            </a:fld>
            <a:endParaRPr lang="en-US" altLang="ja-JP"/>
          </a:p>
        </p:txBody>
      </p:sp>
    </p:spTree>
    <p:extLst>
      <p:ext uri="{BB962C8B-B14F-4D97-AF65-F5344CB8AC3E}">
        <p14:creationId xmlns:p14="http://schemas.microsoft.com/office/powerpoint/2010/main" val="4669131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120F622B-9144-4119-8413-9AFD95E68F09}"/>
              </a:ext>
            </a:extLst>
          </p:cNvPr>
          <p:cNvSpPr>
            <a:spLocks noGrp="1" noChangeArrowheads="1"/>
          </p:cNvSpPr>
          <p:nvPr>
            <p:ph type="sldNum" sz="quarter" idx="10"/>
          </p:nvPr>
        </p:nvSpPr>
        <p:spPr>
          <a:ln/>
        </p:spPr>
        <p:txBody>
          <a:bodyPr/>
          <a:lstStyle>
            <a:lvl1pPr>
              <a:defRPr/>
            </a:lvl1pPr>
          </a:lstStyle>
          <a:p>
            <a:fld id="{D7B23052-F0AB-4E56-A357-78B7EB636608}" type="slidenum">
              <a:rPr lang="ja-JP" altLang="en-US"/>
              <a:pPr/>
              <a:t>‹#›</a:t>
            </a:fld>
            <a:endParaRPr lang="en-US" altLang="ja-JP"/>
          </a:p>
        </p:txBody>
      </p:sp>
    </p:spTree>
    <p:extLst>
      <p:ext uri="{BB962C8B-B14F-4D97-AF65-F5344CB8AC3E}">
        <p14:creationId xmlns:p14="http://schemas.microsoft.com/office/powerpoint/2010/main" val="161834948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2F35974-66D1-4951-B749-877ADC5CA46B}"/>
              </a:ext>
            </a:extLst>
          </p:cNvPr>
          <p:cNvSpPr>
            <a:spLocks noGrp="1" noChangeArrowheads="1"/>
          </p:cNvSpPr>
          <p:nvPr>
            <p:ph type="sldNum" sz="quarter" idx="10"/>
          </p:nvPr>
        </p:nvSpPr>
        <p:spPr>
          <a:ln/>
        </p:spPr>
        <p:txBody>
          <a:bodyPr/>
          <a:lstStyle>
            <a:lvl1pPr>
              <a:defRPr/>
            </a:lvl1pPr>
          </a:lstStyle>
          <a:p>
            <a:fld id="{B65F3F31-BCC4-4D19-B2C4-DE54EE74D841}" type="slidenum">
              <a:rPr lang="ja-JP" altLang="en-US"/>
              <a:pPr/>
              <a:t>‹#›</a:t>
            </a:fld>
            <a:endParaRPr lang="en-US" altLang="ja-JP"/>
          </a:p>
        </p:txBody>
      </p:sp>
    </p:spTree>
    <p:extLst>
      <p:ext uri="{BB962C8B-B14F-4D97-AF65-F5344CB8AC3E}">
        <p14:creationId xmlns:p14="http://schemas.microsoft.com/office/powerpoint/2010/main" val="2173545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C7333328-37D5-4EB3-B7AC-B48CFA18BEDC}"/>
              </a:ext>
            </a:extLst>
          </p:cNvPr>
          <p:cNvSpPr>
            <a:spLocks noGrp="1" noChangeArrowheads="1"/>
          </p:cNvSpPr>
          <p:nvPr>
            <p:ph type="sldNum" sz="quarter" idx="10"/>
          </p:nvPr>
        </p:nvSpPr>
        <p:spPr>
          <a:ln/>
        </p:spPr>
        <p:txBody>
          <a:bodyPr/>
          <a:lstStyle>
            <a:lvl1pPr>
              <a:defRPr/>
            </a:lvl1pPr>
          </a:lstStyle>
          <a:p>
            <a:fld id="{9BFC8A90-86AE-4A5D-B6B0-19FE3ACA6B67}" type="slidenum">
              <a:rPr lang="ja-JP" altLang="en-US"/>
              <a:pPr/>
              <a:t>‹#›</a:t>
            </a:fld>
            <a:endParaRPr lang="en-US" altLang="ja-JP"/>
          </a:p>
        </p:txBody>
      </p:sp>
    </p:spTree>
    <p:extLst>
      <p:ext uri="{BB962C8B-B14F-4D97-AF65-F5344CB8AC3E}">
        <p14:creationId xmlns:p14="http://schemas.microsoft.com/office/powerpoint/2010/main" val="799104618"/>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8D3A304D-E063-4BF0-AC10-B97825AB62B1}"/>
              </a:ext>
            </a:extLst>
          </p:cNvPr>
          <p:cNvSpPr>
            <a:spLocks noGrp="1" noChangeArrowheads="1"/>
          </p:cNvSpPr>
          <p:nvPr>
            <p:ph type="sldNum" sz="quarter" idx="10"/>
          </p:nvPr>
        </p:nvSpPr>
        <p:spPr>
          <a:ln/>
        </p:spPr>
        <p:txBody>
          <a:bodyPr/>
          <a:lstStyle>
            <a:lvl1pPr>
              <a:defRPr/>
            </a:lvl1pPr>
          </a:lstStyle>
          <a:p>
            <a:fld id="{7CF191A7-B8AE-44C6-8F72-766597C1F72E}" type="slidenum">
              <a:rPr lang="ja-JP" altLang="en-US"/>
              <a:pPr/>
              <a:t>‹#›</a:t>
            </a:fld>
            <a:endParaRPr lang="en-US" altLang="ja-JP"/>
          </a:p>
        </p:txBody>
      </p:sp>
    </p:spTree>
    <p:extLst>
      <p:ext uri="{BB962C8B-B14F-4D97-AF65-F5344CB8AC3E}">
        <p14:creationId xmlns:p14="http://schemas.microsoft.com/office/powerpoint/2010/main" val="175629018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E670C84-4187-4738-BC90-E4B1B7697DFF}"/>
              </a:ext>
            </a:extLst>
          </p:cNvPr>
          <p:cNvSpPr>
            <a:spLocks noGrp="1" noChangeArrowheads="1"/>
          </p:cNvSpPr>
          <p:nvPr>
            <p:ph type="sldNum" sz="quarter" idx="10"/>
          </p:nvPr>
        </p:nvSpPr>
        <p:spPr>
          <a:ln/>
        </p:spPr>
        <p:txBody>
          <a:bodyPr/>
          <a:lstStyle>
            <a:lvl1pPr>
              <a:defRPr/>
            </a:lvl1pPr>
          </a:lstStyle>
          <a:p>
            <a:fld id="{2BEFA678-CF35-4FCD-8238-BF7AB674F0EB}" type="slidenum">
              <a:rPr lang="ja-JP" altLang="en-US"/>
              <a:pPr/>
              <a:t>‹#›</a:t>
            </a:fld>
            <a:endParaRPr lang="en-US" altLang="ja-JP"/>
          </a:p>
        </p:txBody>
      </p:sp>
    </p:spTree>
    <p:extLst>
      <p:ext uri="{BB962C8B-B14F-4D97-AF65-F5344CB8AC3E}">
        <p14:creationId xmlns:p14="http://schemas.microsoft.com/office/powerpoint/2010/main" val="362094844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29C3748-CB8E-4BB0-AF9C-580CD76DF362}"/>
              </a:ext>
            </a:extLst>
          </p:cNvPr>
          <p:cNvSpPr>
            <a:spLocks noGrp="1" noChangeArrowheads="1"/>
          </p:cNvSpPr>
          <p:nvPr>
            <p:ph type="sldNum" sz="quarter" idx="10"/>
          </p:nvPr>
        </p:nvSpPr>
        <p:spPr>
          <a:ln/>
        </p:spPr>
        <p:txBody>
          <a:bodyPr/>
          <a:lstStyle>
            <a:lvl1pPr>
              <a:defRPr/>
            </a:lvl1pPr>
          </a:lstStyle>
          <a:p>
            <a:fld id="{151370F7-0CF1-444A-9518-5A7C7D20621A}" type="slidenum">
              <a:rPr lang="ja-JP" altLang="en-US"/>
              <a:pPr/>
              <a:t>‹#›</a:t>
            </a:fld>
            <a:endParaRPr lang="en-US" altLang="ja-JP"/>
          </a:p>
        </p:txBody>
      </p:sp>
    </p:spTree>
    <p:extLst>
      <p:ext uri="{BB962C8B-B14F-4D97-AF65-F5344CB8AC3E}">
        <p14:creationId xmlns:p14="http://schemas.microsoft.com/office/powerpoint/2010/main" val="275194748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B5537D9A-3D2A-4E3A-9A6F-3F2E13A6FB40}"/>
              </a:ext>
            </a:extLst>
          </p:cNvPr>
          <p:cNvSpPr>
            <a:spLocks noGrp="1" noChangeArrowheads="1"/>
          </p:cNvSpPr>
          <p:nvPr>
            <p:ph type="sldNum" sz="quarter" idx="10"/>
          </p:nvPr>
        </p:nvSpPr>
        <p:spPr>
          <a:ln/>
        </p:spPr>
        <p:txBody>
          <a:bodyPr/>
          <a:lstStyle>
            <a:lvl1pPr>
              <a:defRPr/>
            </a:lvl1pPr>
          </a:lstStyle>
          <a:p>
            <a:fld id="{705FE665-EC87-45C9-8BCA-6035479952BA}" type="slidenum">
              <a:rPr lang="ja-JP" altLang="en-US"/>
              <a:pPr/>
              <a:t>‹#›</a:t>
            </a:fld>
            <a:endParaRPr lang="en-US" altLang="ja-JP"/>
          </a:p>
        </p:txBody>
      </p:sp>
    </p:spTree>
    <p:extLst>
      <p:ext uri="{BB962C8B-B14F-4D97-AF65-F5344CB8AC3E}">
        <p14:creationId xmlns:p14="http://schemas.microsoft.com/office/powerpoint/2010/main" val="211453846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D2C4D056-BC34-47BA-B3C4-F5393AA41691}"/>
              </a:ext>
            </a:extLst>
          </p:cNvPr>
          <p:cNvSpPr>
            <a:spLocks noGrp="1" noChangeArrowheads="1"/>
          </p:cNvSpPr>
          <p:nvPr>
            <p:ph type="sldNum" sz="quarter" idx="10"/>
          </p:nvPr>
        </p:nvSpPr>
        <p:spPr>
          <a:ln/>
        </p:spPr>
        <p:txBody>
          <a:bodyPr/>
          <a:lstStyle>
            <a:lvl1pPr>
              <a:defRPr/>
            </a:lvl1pPr>
          </a:lstStyle>
          <a:p>
            <a:fld id="{6021480C-4ABA-4F62-83ED-B98BC9015483}" type="slidenum">
              <a:rPr lang="ja-JP" altLang="en-US"/>
              <a:pPr/>
              <a:t>‹#›</a:t>
            </a:fld>
            <a:endParaRPr lang="en-US" altLang="ja-JP"/>
          </a:p>
        </p:txBody>
      </p:sp>
    </p:spTree>
    <p:extLst>
      <p:ext uri="{BB962C8B-B14F-4D97-AF65-F5344CB8AC3E}">
        <p14:creationId xmlns:p14="http://schemas.microsoft.com/office/powerpoint/2010/main" val="4841115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57BEE1A6-AD89-4812-B8FD-67E0546ED030}"/>
              </a:ext>
            </a:extLst>
          </p:cNvPr>
          <p:cNvSpPr>
            <a:spLocks noGrp="1" noChangeArrowheads="1"/>
          </p:cNvSpPr>
          <p:nvPr>
            <p:ph type="sldNum" sz="quarter" idx="10"/>
          </p:nvPr>
        </p:nvSpPr>
        <p:spPr>
          <a:ln/>
        </p:spPr>
        <p:txBody>
          <a:bodyPr/>
          <a:lstStyle>
            <a:lvl1pPr>
              <a:defRPr/>
            </a:lvl1pPr>
          </a:lstStyle>
          <a:p>
            <a:fld id="{5826BE18-243A-473E-9907-9FFD8F918429}" type="slidenum">
              <a:rPr lang="ja-JP" altLang="en-US"/>
              <a:pPr/>
              <a:t>‹#›</a:t>
            </a:fld>
            <a:endParaRPr lang="en-US" altLang="ja-JP"/>
          </a:p>
        </p:txBody>
      </p:sp>
    </p:spTree>
    <p:extLst>
      <p:ext uri="{BB962C8B-B14F-4D97-AF65-F5344CB8AC3E}">
        <p14:creationId xmlns:p14="http://schemas.microsoft.com/office/powerpoint/2010/main" val="387883918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D0106B2-14EF-4AAF-99C8-0684396FDF2F}"/>
              </a:ext>
            </a:extLst>
          </p:cNvPr>
          <p:cNvSpPr>
            <a:spLocks noGrp="1" noChangeArrowheads="1"/>
          </p:cNvSpPr>
          <p:nvPr>
            <p:ph type="sldNum" sz="quarter" idx="10"/>
          </p:nvPr>
        </p:nvSpPr>
        <p:spPr>
          <a:ln/>
        </p:spPr>
        <p:txBody>
          <a:bodyPr/>
          <a:lstStyle>
            <a:lvl1pPr>
              <a:defRPr/>
            </a:lvl1pPr>
          </a:lstStyle>
          <a:p>
            <a:fld id="{9A5FC32B-FEA3-4225-BD00-165D5257D233}" type="slidenum">
              <a:rPr lang="ja-JP" altLang="en-US"/>
              <a:pPr/>
              <a:t>‹#›</a:t>
            </a:fld>
            <a:endParaRPr lang="en-US" altLang="ja-JP"/>
          </a:p>
        </p:txBody>
      </p:sp>
    </p:spTree>
    <p:extLst>
      <p:ext uri="{BB962C8B-B14F-4D97-AF65-F5344CB8AC3E}">
        <p14:creationId xmlns:p14="http://schemas.microsoft.com/office/powerpoint/2010/main" val="151950674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DECBB499-5DFF-4E0E-823E-FDF606C1F36C}"/>
              </a:ext>
            </a:extLst>
          </p:cNvPr>
          <p:cNvSpPr>
            <a:spLocks noGrp="1" noChangeArrowheads="1"/>
          </p:cNvSpPr>
          <p:nvPr>
            <p:ph type="sldNum" sz="quarter" idx="10"/>
          </p:nvPr>
        </p:nvSpPr>
        <p:spPr>
          <a:ln/>
        </p:spPr>
        <p:txBody>
          <a:bodyPr/>
          <a:lstStyle>
            <a:lvl1pPr>
              <a:defRPr/>
            </a:lvl1pPr>
          </a:lstStyle>
          <a:p>
            <a:fld id="{B3D8419D-8178-44F4-87E6-E2B2875198A1}" type="slidenum">
              <a:rPr lang="ja-JP" altLang="en-US"/>
              <a:pPr/>
              <a:t>‹#›</a:t>
            </a:fld>
            <a:endParaRPr lang="en-US" altLang="ja-JP"/>
          </a:p>
        </p:txBody>
      </p:sp>
    </p:spTree>
    <p:extLst>
      <p:ext uri="{BB962C8B-B14F-4D97-AF65-F5344CB8AC3E}">
        <p14:creationId xmlns:p14="http://schemas.microsoft.com/office/powerpoint/2010/main" val="356072013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44EF2EF-7E0D-4BF8-9B54-E498B9F868E9}"/>
              </a:ext>
            </a:extLst>
          </p:cNvPr>
          <p:cNvSpPr>
            <a:spLocks noGrp="1" noChangeArrowheads="1"/>
          </p:cNvSpPr>
          <p:nvPr>
            <p:ph type="sldNum" sz="quarter" idx="10"/>
          </p:nvPr>
        </p:nvSpPr>
        <p:spPr>
          <a:ln/>
        </p:spPr>
        <p:txBody>
          <a:bodyPr/>
          <a:lstStyle>
            <a:lvl1pPr>
              <a:defRPr/>
            </a:lvl1pPr>
          </a:lstStyle>
          <a:p>
            <a:fld id="{31CA6806-9F71-45B5-A0BC-245630619016}" type="slidenum">
              <a:rPr lang="ja-JP" altLang="en-US"/>
              <a:pPr/>
              <a:t>‹#›</a:t>
            </a:fld>
            <a:endParaRPr lang="en-US" altLang="ja-JP"/>
          </a:p>
        </p:txBody>
      </p:sp>
    </p:spTree>
    <p:extLst>
      <p:ext uri="{BB962C8B-B14F-4D97-AF65-F5344CB8AC3E}">
        <p14:creationId xmlns:p14="http://schemas.microsoft.com/office/powerpoint/2010/main" val="267793463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22F33D-60F0-4352-9064-28DE18FEFE82}"/>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C30174F9-92B0-4E72-AB4F-088B4031169C}"/>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r>
              <a:rPr lang="ja-JP" altLang="zh-CN"/>
              <a:t>：</a:t>
            </a:r>
            <a:endParaRPr lang="ja-JP" altLang="en-US"/>
          </a:p>
        </p:txBody>
      </p:sp>
      <p:sp>
        <p:nvSpPr>
          <p:cNvPr id="110598" name="Rectangle 6">
            <a:extLst>
              <a:ext uri="{FF2B5EF4-FFF2-40B4-BE49-F238E27FC236}">
                <a16:creationId xmlns:a16="http://schemas.microsoft.com/office/drawing/2014/main" id="{CC3618D8-D653-4E8E-B2AB-5124124DAEB5}"/>
              </a:ext>
            </a:extLst>
          </p:cNvPr>
          <p:cNvSpPr>
            <a:spLocks noGrp="1" noChangeArrowheads="1"/>
          </p:cNvSpPr>
          <p:nvPr>
            <p:ph type="sldNum" sz="quarter" idx="4"/>
          </p:nvPr>
        </p:nvSpPr>
        <p:spPr bwMode="auto">
          <a:xfrm>
            <a:off x="6934200" y="6477000"/>
            <a:ext cx="19812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A50021"/>
                </a:solidFill>
                <a:latin typeface="Arial" panose="020B0604020202020204" pitchFamily="34" charset="0"/>
                <a:ea typeface="MS PGothic" panose="020B0600070205080204" pitchFamily="34" charset="-128"/>
              </a:defRPr>
            </a:lvl1pPr>
          </a:lstStyle>
          <a:p>
            <a:fld id="{3BAD18D9-C917-4436-99A0-58BDD5E8C0DF}"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36"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ransition>
    <p:random/>
  </p:transition>
  <p:hf hdr="0" dt="0"/>
  <p:txStyles>
    <p:title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pitchFamily="34" charset="0"/>
          <a:ea typeface="宋体" pitchFamily="2" charset="-122"/>
        </a:defRPr>
      </a:lvl2pPr>
      <a:lvl3pPr indent="176213" algn="l" rtl="0" eaLnBrk="0" fontAlgn="base" hangingPunct="0">
        <a:spcBef>
          <a:spcPct val="0"/>
        </a:spcBef>
        <a:spcAft>
          <a:spcPct val="0"/>
        </a:spcAft>
        <a:defRPr sz="3800" b="1">
          <a:solidFill>
            <a:schemeClr val="bg1"/>
          </a:solidFill>
          <a:latin typeface="Arial" pitchFamily="34" charset="0"/>
          <a:ea typeface="宋体" pitchFamily="2" charset="-122"/>
        </a:defRPr>
      </a:lvl3pPr>
      <a:lvl4pPr indent="176213" algn="l" rtl="0" eaLnBrk="0" fontAlgn="base" hangingPunct="0">
        <a:spcBef>
          <a:spcPct val="0"/>
        </a:spcBef>
        <a:spcAft>
          <a:spcPct val="0"/>
        </a:spcAft>
        <a:defRPr sz="3800" b="1">
          <a:solidFill>
            <a:schemeClr val="bg1"/>
          </a:solidFill>
          <a:latin typeface="Arial" pitchFamily="34" charset="0"/>
          <a:ea typeface="宋体" pitchFamily="2" charset="-122"/>
        </a:defRPr>
      </a:lvl4pPr>
      <a:lvl5pPr indent="176213" algn="l" rtl="0" eaLnBrk="0" fontAlgn="base" hangingPunct="0">
        <a:spcBef>
          <a:spcPct val="0"/>
        </a:spcBef>
        <a:spcAft>
          <a:spcPct val="0"/>
        </a:spcAft>
        <a:defRPr sz="3800" b="1">
          <a:solidFill>
            <a:schemeClr val="bg1"/>
          </a:solidFill>
          <a:latin typeface="Arial" pitchFamily="34" charset="0"/>
          <a:ea typeface="宋体" pitchFamily="2" charset="-122"/>
        </a:defRPr>
      </a:lvl5pPr>
      <a:lvl6pPr marL="457200" indent="176213" algn="l" rtl="0" fontAlgn="base">
        <a:spcBef>
          <a:spcPct val="0"/>
        </a:spcBef>
        <a:spcAft>
          <a:spcPct val="0"/>
        </a:spcAft>
        <a:defRPr sz="3800" b="1">
          <a:solidFill>
            <a:schemeClr val="bg1"/>
          </a:solidFill>
          <a:latin typeface="Arial" pitchFamily="34" charset="0"/>
          <a:ea typeface="宋体" pitchFamily="2" charset="-122"/>
        </a:defRPr>
      </a:lvl6pPr>
      <a:lvl7pPr marL="914400" indent="176213" algn="l" rtl="0" fontAlgn="base">
        <a:spcBef>
          <a:spcPct val="0"/>
        </a:spcBef>
        <a:spcAft>
          <a:spcPct val="0"/>
        </a:spcAft>
        <a:defRPr sz="3800" b="1">
          <a:solidFill>
            <a:schemeClr val="bg1"/>
          </a:solidFill>
          <a:latin typeface="Arial" pitchFamily="34" charset="0"/>
          <a:ea typeface="宋体" pitchFamily="2" charset="-122"/>
        </a:defRPr>
      </a:lvl7pPr>
      <a:lvl8pPr marL="1371600" indent="176213" algn="l" rtl="0" fontAlgn="base">
        <a:spcBef>
          <a:spcPct val="0"/>
        </a:spcBef>
        <a:spcAft>
          <a:spcPct val="0"/>
        </a:spcAft>
        <a:defRPr sz="3800" b="1">
          <a:solidFill>
            <a:schemeClr val="bg1"/>
          </a:solidFill>
          <a:latin typeface="Arial" pitchFamily="34" charset="0"/>
          <a:ea typeface="宋体" pitchFamily="2" charset="-122"/>
        </a:defRPr>
      </a:lvl8pPr>
      <a:lvl9pPr marL="1828800" indent="176213" algn="l" rtl="0" fontAlgn="base">
        <a:spcBef>
          <a:spcPct val="0"/>
        </a:spcBef>
        <a:spcAft>
          <a:spcPct val="0"/>
        </a:spcAft>
        <a:defRPr sz="3800" b="1">
          <a:solidFill>
            <a:schemeClr val="bg1"/>
          </a:solidFill>
          <a:latin typeface="Arial" pitchFamily="34" charset="0"/>
          <a:ea typeface="宋体"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1.bin"/><Relationship Id="rId18" Type="http://schemas.openxmlformats.org/officeDocument/2006/relationships/image" Target="../media/image25.wmf"/><Relationship Id="rId26" Type="http://schemas.openxmlformats.org/officeDocument/2006/relationships/image" Target="../media/image29.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2.wmf"/><Relationship Id="rId17" Type="http://schemas.openxmlformats.org/officeDocument/2006/relationships/oleObject" Target="../embeddings/oleObject23.bin"/><Relationship Id="rId25"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0.bin"/><Relationship Id="rId24" Type="http://schemas.openxmlformats.org/officeDocument/2006/relationships/image" Target="../media/image28.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21.wmf"/><Relationship Id="rId19" Type="http://schemas.openxmlformats.org/officeDocument/2006/relationships/oleObject" Target="../embeddings/oleObject24.bin"/><Relationship Id="rId4" Type="http://schemas.openxmlformats.org/officeDocument/2006/relationships/image" Target="../media/image18.wmf"/><Relationship Id="rId9" Type="http://schemas.openxmlformats.org/officeDocument/2006/relationships/oleObject" Target="../embeddings/oleObject19.bin"/><Relationship Id="rId14" Type="http://schemas.openxmlformats.org/officeDocument/2006/relationships/image" Target="../media/image23.wmf"/><Relationship Id="rId22" Type="http://schemas.openxmlformats.org/officeDocument/2006/relationships/image" Target="../media/image27.wmf"/></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3.bin"/><Relationship Id="rId18" Type="http://schemas.openxmlformats.org/officeDocument/2006/relationships/image" Target="../media/image37.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4.wmf"/><Relationship Id="rId17"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1.bin"/><Relationship Id="rId1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1.bin"/><Relationship Id="rId18" Type="http://schemas.openxmlformats.org/officeDocument/2006/relationships/image" Target="../media/image45.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2.wmf"/><Relationship Id="rId17"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41.wmf"/><Relationship Id="rId19" Type="http://schemas.openxmlformats.org/officeDocument/2006/relationships/oleObject" Target="../embeddings/oleObject44.bin"/><Relationship Id="rId4" Type="http://schemas.openxmlformats.org/officeDocument/2006/relationships/image" Target="../media/image38.wmf"/><Relationship Id="rId9" Type="http://schemas.openxmlformats.org/officeDocument/2006/relationships/oleObject" Target="../embeddings/oleObject39.bin"/><Relationship Id="rId14" Type="http://schemas.openxmlformats.org/officeDocument/2006/relationships/image" Target="../media/image43.wmf"/><Relationship Id="rId22" Type="http://schemas.openxmlformats.org/officeDocument/2006/relationships/image" Target="../media/image47.wmf"/></Relationships>
</file>

<file path=ppt/slides/_rels/slide2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1.bin"/><Relationship Id="rId18" Type="http://schemas.openxmlformats.org/officeDocument/2006/relationships/image" Target="../media/image55.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2.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54.wmf"/><Relationship Id="rId1" Type="http://schemas.openxmlformats.org/officeDocument/2006/relationships/vmlDrawing" Target="../drawings/vmlDrawing9.vml"/><Relationship Id="rId6" Type="http://schemas.openxmlformats.org/officeDocument/2006/relationships/image" Target="../media/image49.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9.bin"/><Relationship Id="rId14" Type="http://schemas.openxmlformats.org/officeDocument/2006/relationships/image" Target="../media/image53.wmf"/></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9.bin"/><Relationship Id="rId18" Type="http://schemas.openxmlformats.org/officeDocument/2006/relationships/image" Target="../media/image63.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0.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62.wmf"/><Relationship Id="rId1" Type="http://schemas.openxmlformats.org/officeDocument/2006/relationships/vmlDrawing" Target="../drawings/vmlDrawing10.vml"/><Relationship Id="rId6" Type="http://schemas.openxmlformats.org/officeDocument/2006/relationships/image" Target="../media/image57.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7.bin"/><Relationship Id="rId14" Type="http://schemas.openxmlformats.org/officeDocument/2006/relationships/image" Target="../media/image6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0.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5.bin"/></Relationships>
</file>

<file path=ppt/slides/_rels/slide34.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9.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3.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7.bin"/><Relationship Id="rId18" Type="http://schemas.openxmlformats.org/officeDocument/2006/relationships/image" Target="../media/image82.emf"/><Relationship Id="rId3" Type="http://schemas.openxmlformats.org/officeDocument/2006/relationships/oleObject" Target="../embeddings/oleObject72.bin"/><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9.wmf"/><Relationship Id="rId17" Type="http://schemas.openxmlformats.org/officeDocument/2006/relationships/oleObject" Target="../embeddings/oleObject79.bin"/><Relationship Id="rId2" Type="http://schemas.openxmlformats.org/officeDocument/2006/relationships/slideLayout" Target="../slideLayouts/slideLayout2.xml"/><Relationship Id="rId16" Type="http://schemas.openxmlformats.org/officeDocument/2006/relationships/image" Target="../media/image81.wmf"/><Relationship Id="rId20" Type="http://schemas.openxmlformats.org/officeDocument/2006/relationships/image" Target="../media/image83.emf"/><Relationship Id="rId1" Type="http://schemas.openxmlformats.org/officeDocument/2006/relationships/vmlDrawing" Target="../drawings/vmlDrawing13.vml"/><Relationship Id="rId6" Type="http://schemas.openxmlformats.org/officeDocument/2006/relationships/image" Target="../media/image76.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8.wmf"/><Relationship Id="rId19" Type="http://schemas.openxmlformats.org/officeDocument/2006/relationships/oleObject" Target="../embeddings/oleObject80.bin"/><Relationship Id="rId4" Type="http://schemas.openxmlformats.org/officeDocument/2006/relationships/image" Target="../media/image75.wmf"/><Relationship Id="rId9" Type="http://schemas.openxmlformats.org/officeDocument/2006/relationships/oleObject" Target="../embeddings/oleObject75.bin"/><Relationship Id="rId14" Type="http://schemas.openxmlformats.org/officeDocument/2006/relationships/image" Target="../media/image80.wmf"/><Relationship Id="rId22" Type="http://schemas.openxmlformats.org/officeDocument/2006/relationships/image" Target="../media/image84.emf"/></Relationships>
</file>

<file path=ppt/slides/_rels/slide36.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89.emf"/><Relationship Id="rId2" Type="http://schemas.openxmlformats.org/officeDocument/2006/relationships/slideLayout" Target="../slideLayouts/slideLayout2.xml"/><Relationship Id="rId16" Type="http://schemas.openxmlformats.org/officeDocument/2006/relationships/image" Target="../media/image91.emf"/><Relationship Id="rId1" Type="http://schemas.openxmlformats.org/officeDocument/2006/relationships/vmlDrawing" Target="../drawings/vmlDrawing14.vml"/><Relationship Id="rId6" Type="http://schemas.openxmlformats.org/officeDocument/2006/relationships/image" Target="../media/image86.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88.emf"/><Relationship Id="rId4" Type="http://schemas.openxmlformats.org/officeDocument/2006/relationships/image" Target="../media/image85.wmf"/><Relationship Id="rId9" Type="http://schemas.openxmlformats.org/officeDocument/2006/relationships/oleObject" Target="../embeddings/oleObject85.bin"/><Relationship Id="rId14" Type="http://schemas.openxmlformats.org/officeDocument/2006/relationships/image" Target="../media/image90.emf"/></Relationships>
</file>

<file path=ppt/slides/_rels/slide3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4.bin"/><Relationship Id="rId18" Type="http://schemas.openxmlformats.org/officeDocument/2006/relationships/image" Target="../media/image99.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6.wmf"/><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98.wmf"/><Relationship Id="rId20" Type="http://schemas.openxmlformats.org/officeDocument/2006/relationships/oleObject" Target="../embeddings/oleObject98.bin"/><Relationship Id="rId1" Type="http://schemas.openxmlformats.org/officeDocument/2006/relationships/vmlDrawing" Target="../drawings/vmlDrawing15.vml"/><Relationship Id="rId6" Type="http://schemas.openxmlformats.org/officeDocument/2006/relationships/image" Target="../media/image93.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5.wmf"/><Relationship Id="rId19" Type="http://schemas.openxmlformats.org/officeDocument/2006/relationships/oleObject" Target="../embeddings/oleObject97.bin"/><Relationship Id="rId4" Type="http://schemas.openxmlformats.org/officeDocument/2006/relationships/image" Target="../media/image92.wmf"/><Relationship Id="rId9" Type="http://schemas.openxmlformats.org/officeDocument/2006/relationships/oleObject" Target="../embeddings/oleObject92.bin"/><Relationship Id="rId14" Type="http://schemas.openxmlformats.org/officeDocument/2006/relationships/image" Target="../media/image97.wmf"/></Relationships>
</file>

<file path=ppt/slides/_rels/slide3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4.bin"/><Relationship Id="rId18" Type="http://schemas.openxmlformats.org/officeDocument/2006/relationships/image" Target="../media/image107.w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104.wmf"/><Relationship Id="rId17" Type="http://schemas.openxmlformats.org/officeDocument/2006/relationships/oleObject" Target="../embeddings/oleObject106.bin"/><Relationship Id="rId2" Type="http://schemas.openxmlformats.org/officeDocument/2006/relationships/slideLayout" Target="../slideLayouts/slideLayout2.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16.vml"/><Relationship Id="rId6" Type="http://schemas.openxmlformats.org/officeDocument/2006/relationships/image" Target="../media/image101.wmf"/><Relationship Id="rId11" Type="http://schemas.openxmlformats.org/officeDocument/2006/relationships/oleObject" Target="../embeddings/oleObject103.bin"/><Relationship Id="rId24" Type="http://schemas.openxmlformats.org/officeDocument/2006/relationships/image" Target="../media/image110.w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10" Type="http://schemas.openxmlformats.org/officeDocument/2006/relationships/image" Target="../media/image103.wmf"/><Relationship Id="rId19" Type="http://schemas.openxmlformats.org/officeDocument/2006/relationships/oleObject" Target="../embeddings/oleObject107.bin"/><Relationship Id="rId4" Type="http://schemas.openxmlformats.org/officeDocument/2006/relationships/image" Target="../media/image100.wmf"/><Relationship Id="rId9" Type="http://schemas.openxmlformats.org/officeDocument/2006/relationships/oleObject" Target="../embeddings/oleObject102.bin"/><Relationship Id="rId14" Type="http://schemas.openxmlformats.org/officeDocument/2006/relationships/image" Target="../media/image105.wmf"/><Relationship Id="rId22" Type="http://schemas.openxmlformats.org/officeDocument/2006/relationships/image" Target="../media/image109.wmf"/></Relationships>
</file>

<file path=ppt/slides/_rels/slide39.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12.wmf"/><Relationship Id="rId5" Type="http://schemas.openxmlformats.org/officeDocument/2006/relationships/oleObject" Target="../embeddings/oleObject111.bin"/><Relationship Id="rId4" Type="http://schemas.openxmlformats.org/officeDocument/2006/relationships/image" Target="../media/image1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18.bin"/><Relationship Id="rId18" Type="http://schemas.openxmlformats.org/officeDocument/2006/relationships/image" Target="../media/image121.w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118.wmf"/><Relationship Id="rId17"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18.vml"/><Relationship Id="rId6" Type="http://schemas.openxmlformats.org/officeDocument/2006/relationships/image" Target="../media/image115.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17.wmf"/><Relationship Id="rId19" Type="http://schemas.openxmlformats.org/officeDocument/2006/relationships/oleObject" Target="../embeddings/oleObject121.bin"/><Relationship Id="rId4" Type="http://schemas.openxmlformats.org/officeDocument/2006/relationships/image" Target="../media/image114.wmf"/><Relationship Id="rId9" Type="http://schemas.openxmlformats.org/officeDocument/2006/relationships/oleObject" Target="../embeddings/oleObject116.bin"/><Relationship Id="rId14" Type="http://schemas.openxmlformats.org/officeDocument/2006/relationships/image" Target="../media/image119.wmf"/><Relationship Id="rId22" Type="http://schemas.openxmlformats.org/officeDocument/2006/relationships/image" Target="../media/image123.wmf"/></Relationships>
</file>

<file path=ppt/slides/_rels/slide4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5.wmf"/><Relationship Id="rId5" Type="http://schemas.openxmlformats.org/officeDocument/2006/relationships/oleObject" Target="../embeddings/oleObject124.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6.bin"/></Relationships>
</file>

<file path=ppt/slides/_rels/slide44.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9.wmf"/><Relationship Id="rId5" Type="http://schemas.openxmlformats.org/officeDocument/2006/relationships/oleObject" Target="../embeddings/oleObject128.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3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C0509-3822-4E15-B77E-9A3CC5136A4F}"/>
              </a:ext>
            </a:extLst>
          </p:cNvPr>
          <p:cNvSpPr>
            <a:spLocks noGrp="1"/>
          </p:cNvSpPr>
          <p:nvPr>
            <p:ph type="title"/>
          </p:nvPr>
        </p:nvSpPr>
        <p:spPr/>
        <p:txBody>
          <a:bodyPr/>
          <a:lstStyle/>
          <a:p>
            <a:r>
              <a:rPr lang="zh-CN" altLang="en-US" dirty="0"/>
              <a:t>练习</a:t>
            </a:r>
          </a:p>
        </p:txBody>
      </p:sp>
      <p:sp>
        <p:nvSpPr>
          <p:cNvPr id="4" name="灯片编号占位符 3">
            <a:extLst>
              <a:ext uri="{FF2B5EF4-FFF2-40B4-BE49-F238E27FC236}">
                <a16:creationId xmlns:a16="http://schemas.microsoft.com/office/drawing/2014/main" id="{970D3603-870F-4814-873B-87B21623F245}"/>
              </a:ext>
            </a:extLst>
          </p:cNvPr>
          <p:cNvSpPr>
            <a:spLocks noGrp="1"/>
          </p:cNvSpPr>
          <p:nvPr>
            <p:ph type="sldNum" sz="quarter" idx="10"/>
          </p:nvPr>
        </p:nvSpPr>
        <p:spPr/>
        <p:txBody>
          <a:bodyPr/>
          <a:lstStyle/>
          <a:p>
            <a:fld id="{2BEFA678-CF35-4FCD-8238-BF7AB674F0EB}" type="slidenum">
              <a:rPr lang="ja-JP" altLang="en-US" smtClean="0"/>
              <a:pPr/>
              <a:t>1</a:t>
            </a:fld>
            <a:endParaRPr lang="en-US" altLang="ja-JP"/>
          </a:p>
        </p:txBody>
      </p:sp>
      <p:sp>
        <p:nvSpPr>
          <p:cNvPr id="5" name="矩形 4">
            <a:extLst>
              <a:ext uri="{FF2B5EF4-FFF2-40B4-BE49-F238E27FC236}">
                <a16:creationId xmlns:a16="http://schemas.microsoft.com/office/drawing/2014/main" id="{BFBF2047-1225-457C-966A-9F1C6ADCBD4A}"/>
              </a:ext>
            </a:extLst>
          </p:cNvPr>
          <p:cNvSpPr/>
          <p:nvPr/>
        </p:nvSpPr>
        <p:spPr>
          <a:xfrm>
            <a:off x="-304800" y="868927"/>
            <a:ext cx="10972800" cy="2769476"/>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在</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p</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也在</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p</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小李在正心</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问：小张在哪儿？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6" name="矩形 5">
            <a:extLst>
              <a:ext uri="{FF2B5EF4-FFF2-40B4-BE49-F238E27FC236}">
                <a16:creationId xmlns:a16="http://schemas.microsoft.com/office/drawing/2014/main" id="{2EAEACB6-FC7B-45F2-B155-42C00D58AE88}"/>
              </a:ext>
            </a:extLst>
          </p:cNvPr>
          <p:cNvSpPr/>
          <p:nvPr/>
        </p:nvSpPr>
        <p:spPr>
          <a:xfrm>
            <a:off x="250371" y="3547509"/>
            <a:ext cx="10972800" cy="3078920"/>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lang="en-US" altLang="zh-CN" sz="1600" b="1" dirty="0">
                <a:solidFill>
                  <a:prstClr val="black"/>
                </a:solidFill>
                <a:latin typeface="仿宋_GB2312" panose="02010609030101010101"/>
                <a:ea typeface="楷体_GB2312" pitchFamily="49" charset="-122"/>
              </a:rPr>
              <a:t>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x,p</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lang="zh-CN" altLang="en-US" sz="1600" b="1" dirty="0">
                <a:solidFill>
                  <a:prstClr val="black"/>
                </a:solidFill>
                <a:latin typeface="楷体_GB2312" pitchFamily="49" charset="-122"/>
                <a:ea typeface="楷体_GB2312" pitchFamily="49" charset="-122"/>
              </a:rPr>
              <a:t>在</a:t>
            </a:r>
            <a:r>
              <a:rPr lang="en-US" altLang="zh-CN" sz="1600" b="1" dirty="0">
                <a:solidFill>
                  <a:prstClr val="black"/>
                </a:solidFill>
                <a:latin typeface="楷体_GB2312" pitchFamily="49" charset="-122"/>
                <a:ea typeface="楷体_GB2312" pitchFamily="49" charset="-122"/>
              </a:rPr>
              <a:t>p</a:t>
            </a:r>
            <a:r>
              <a:rPr lang="zh-CN" altLang="en-US" sz="1600" b="1" dirty="0">
                <a:solidFill>
                  <a:prstClr val="black"/>
                </a:solidFill>
                <a:latin typeface="楷体_GB2312" pitchFamily="49" charset="-122"/>
                <a:ea typeface="楷体_GB2312" pitchFamily="49" charset="-122"/>
              </a:rPr>
              <a:t>教室</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16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16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16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16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16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16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16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p)(C(</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)∧At(x,</a:t>
            </a:r>
            <a:r>
              <a:rPr lang="en-US" altLang="zh-CN" sz="1600" b="1" dirty="0">
                <a:solidFill>
                  <a:prstClr val="black"/>
                </a:solidFill>
                <a:latin typeface="楷体_GB2312" pitchFamily="49" charset="-122"/>
                <a:ea typeface="楷体_GB2312" pitchFamily="49" charset="-122"/>
              </a:rPr>
              <a:t>p</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)→At(y</a:t>
            </a:r>
            <a:r>
              <a:rPr lang="en-US" altLang="zh-CN" sz="1600" b="1" dirty="0">
                <a:solidFill>
                  <a:prstClr val="black"/>
                </a:solidFill>
                <a:latin typeface="楷体_GB2312" pitchFamily="49" charset="-122"/>
                <a:ea typeface="楷体_GB2312" pitchFamily="49" charset="-122"/>
              </a:rPr>
              <a:t>,p</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16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:At(Li,</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正心</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22)</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16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en-US" altLang="zh-CN" sz="1600" b="1" dirty="0">
                <a:solidFill>
                  <a:prstClr val="black"/>
                </a:solidFill>
                <a:latin typeface="等线" panose="020F0502020204030204"/>
                <a:ea typeface="楷体_GB2312" pitchFamily="49" charset="-122"/>
              </a:rPr>
              <a:t>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x,p</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y,p</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)),At(li,</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正心</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22), C(</a:t>
            </a:r>
            <a:r>
              <a:rPr kumimoji="0" lang="en-US" altLang="zh-CN" sz="16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16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16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784605048"/>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6EFB8F73-B4F9-4905-AB7F-9C8781F8FC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C6CAE94-4A6D-460D-8F19-B65923881135}"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10</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6626" name="Rectangle 2">
            <a:extLst>
              <a:ext uri="{FF2B5EF4-FFF2-40B4-BE49-F238E27FC236}">
                <a16:creationId xmlns:a16="http://schemas.microsoft.com/office/drawing/2014/main" id="{9E250EEB-9E61-4B3B-B564-E596D2865864}"/>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4.1  </a:t>
            </a:r>
            <a:r>
              <a:rPr lang="zh-CN" altLang="en-US" b="0">
                <a:latin typeface="新宋体" panose="02010609030101010101" pitchFamily="49" charset="-122"/>
                <a:ea typeface="新宋体" panose="02010609030101010101" pitchFamily="49" charset="-122"/>
              </a:rPr>
              <a:t>不确定性推理中的基本问题</a:t>
            </a:r>
          </a:p>
        </p:txBody>
      </p:sp>
      <p:sp>
        <p:nvSpPr>
          <p:cNvPr id="26627" name="Rectangle 3">
            <a:extLst>
              <a:ext uri="{FF2B5EF4-FFF2-40B4-BE49-F238E27FC236}">
                <a16:creationId xmlns:a16="http://schemas.microsoft.com/office/drawing/2014/main" id="{2A0BA81E-5110-4C61-B446-6A65EC7CC2C1}"/>
              </a:ext>
            </a:extLst>
          </p:cNvPr>
          <p:cNvSpPr>
            <a:spLocks noGrp="1" noChangeArrowheads="1"/>
          </p:cNvSpPr>
          <p:nvPr>
            <p:ph type="body" idx="1"/>
          </p:nvPr>
        </p:nvSpPr>
        <p:spPr>
          <a:xfrm>
            <a:off x="239713" y="990600"/>
            <a:ext cx="8218487" cy="3200400"/>
          </a:xfrm>
        </p:spPr>
        <p:txBody>
          <a:bodyPr/>
          <a:lstStyle/>
          <a:p>
            <a:pPr eaLnBrk="1" hangingPunct="1">
              <a:lnSpc>
                <a:spcPct val="110000"/>
              </a:lnSpc>
              <a:buFont typeface="Wingdings" panose="05000000000000000000" pitchFamily="2" charset="2"/>
              <a:buNone/>
            </a:pPr>
            <a:r>
              <a:rPr lang="en-US" altLang="zh-CN" sz="2600" b="1">
                <a:latin typeface="新宋体" panose="02010609030101010101" pitchFamily="49" charset="-122"/>
                <a:ea typeface="新宋体" panose="02010609030101010101" pitchFamily="49" charset="-122"/>
              </a:rPr>
              <a:t>  1. </a:t>
            </a:r>
            <a:r>
              <a:rPr lang="zh-CN" altLang="en-US" sz="2600" b="1">
                <a:solidFill>
                  <a:schemeClr val="accent2"/>
                </a:solidFill>
                <a:latin typeface="新宋体" panose="02010609030101010101" pitchFamily="49" charset="-122"/>
                <a:ea typeface="新宋体" panose="02010609030101010101" pitchFamily="49" charset="-122"/>
              </a:rPr>
              <a:t>不确定性</a:t>
            </a:r>
            <a:r>
              <a:rPr lang="zh-CN" altLang="en-US" sz="2600" b="1">
                <a:latin typeface="新宋体" panose="02010609030101010101" pitchFamily="49" charset="-122"/>
                <a:ea typeface="新宋体" panose="02010609030101010101" pitchFamily="49" charset="-122"/>
              </a:rPr>
              <a:t>的表示与量度</a:t>
            </a:r>
          </a:p>
          <a:p>
            <a:pPr eaLnBrk="1" hangingPunct="1">
              <a:lnSpc>
                <a:spcPct val="110000"/>
              </a:lnSpc>
              <a:spcBef>
                <a:spcPct val="5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1</a:t>
            </a:r>
            <a:r>
              <a:rPr lang="zh-CN" altLang="en-US" sz="2400" b="1">
                <a:latin typeface="新宋体" panose="02010609030101010101" pitchFamily="49" charset="-122"/>
                <a:ea typeface="新宋体" panose="02010609030101010101" pitchFamily="49" charset="-122"/>
              </a:rPr>
              <a:t>）</a:t>
            </a:r>
            <a:r>
              <a:rPr lang="zh-CN" altLang="en-US" sz="2400" b="1">
                <a:solidFill>
                  <a:schemeClr val="accent2"/>
                </a:solidFill>
                <a:latin typeface="新宋体" panose="02010609030101010101" pitchFamily="49" charset="-122"/>
                <a:ea typeface="新宋体" panose="02010609030101010101" pitchFamily="49" charset="-122"/>
              </a:rPr>
              <a:t>知识不确定性</a:t>
            </a:r>
            <a:r>
              <a:rPr lang="zh-CN" altLang="en-US" sz="2400" b="1">
                <a:latin typeface="新宋体" panose="02010609030101010101" pitchFamily="49" charset="-122"/>
                <a:ea typeface="新宋体" panose="02010609030101010101" pitchFamily="49" charset="-122"/>
              </a:rPr>
              <a:t>的表示</a:t>
            </a:r>
          </a:p>
          <a:p>
            <a:pPr eaLnBrk="1" hangingPunct="1">
              <a:lnSpc>
                <a:spcPct val="110000"/>
              </a:lnSpc>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2</a:t>
            </a:r>
            <a:r>
              <a:rPr lang="zh-CN" altLang="en-US" sz="2400" b="1">
                <a:latin typeface="新宋体" panose="02010609030101010101" pitchFamily="49" charset="-122"/>
                <a:ea typeface="新宋体" panose="02010609030101010101" pitchFamily="49" charset="-122"/>
              </a:rPr>
              <a:t>）</a:t>
            </a:r>
            <a:r>
              <a:rPr lang="zh-CN" altLang="en-US" sz="2400" b="1">
                <a:solidFill>
                  <a:schemeClr val="accent2"/>
                </a:solidFill>
                <a:latin typeface="新宋体" panose="02010609030101010101" pitchFamily="49" charset="-122"/>
                <a:ea typeface="新宋体" panose="02010609030101010101" pitchFamily="49" charset="-122"/>
              </a:rPr>
              <a:t>证据不确定性</a:t>
            </a:r>
            <a:r>
              <a:rPr lang="zh-CN" altLang="en-US" sz="2400" b="1">
                <a:latin typeface="新宋体" panose="02010609030101010101" pitchFamily="49" charset="-122"/>
                <a:ea typeface="新宋体" panose="02010609030101010101" pitchFamily="49" charset="-122"/>
              </a:rPr>
              <a:t>的表示</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证据的动态强度</a:t>
            </a:r>
          </a:p>
          <a:p>
            <a:pPr eaLnBrk="1" hangingPunct="1">
              <a:lnSpc>
                <a:spcPct val="110000"/>
              </a:lnSpc>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3</a:t>
            </a:r>
            <a:r>
              <a:rPr lang="zh-CN" altLang="en-US" sz="2400" b="1">
                <a:latin typeface="新宋体" panose="02010609030101010101" pitchFamily="49" charset="-122"/>
                <a:ea typeface="新宋体" panose="02010609030101010101" pitchFamily="49" charset="-122"/>
              </a:rPr>
              <a:t>）不确定性的量度</a:t>
            </a:r>
            <a:r>
              <a:rPr lang="zh-CN" altLang="en-US" sz="2200">
                <a:latin typeface="新宋体" panose="02010609030101010101" pitchFamily="49" charset="-122"/>
                <a:ea typeface="新宋体" panose="02010609030101010101" pitchFamily="49" charset="-122"/>
              </a:rPr>
              <a:t>   </a:t>
            </a:r>
          </a:p>
        </p:txBody>
      </p:sp>
      <p:sp>
        <p:nvSpPr>
          <p:cNvPr id="352260" name="AutoShape 4">
            <a:extLst>
              <a:ext uri="{FF2B5EF4-FFF2-40B4-BE49-F238E27FC236}">
                <a16:creationId xmlns:a16="http://schemas.microsoft.com/office/drawing/2014/main" id="{ACA06AD0-025B-4D84-97CE-BAF27E2A5DB2}"/>
              </a:ext>
            </a:extLst>
          </p:cNvPr>
          <p:cNvSpPr>
            <a:spLocks/>
          </p:cNvSpPr>
          <p:nvPr/>
        </p:nvSpPr>
        <p:spPr bwMode="auto">
          <a:xfrm>
            <a:off x="3886200" y="2133600"/>
            <a:ext cx="4833938" cy="1204913"/>
          </a:xfrm>
          <a:prstGeom prst="accentCallout2">
            <a:avLst>
              <a:gd name="adj1" fmla="val 9486"/>
              <a:gd name="adj2" fmla="val -1574"/>
              <a:gd name="adj3" fmla="val 9486"/>
              <a:gd name="adj4" fmla="val -18259"/>
              <a:gd name="adj5" fmla="val -7245"/>
              <a:gd name="adj6" fmla="val -35667"/>
            </a:avLst>
          </a:prstGeom>
          <a:gradFill rotWithShape="0">
            <a:gsLst>
              <a:gs pos="0">
                <a:srgbClr val="FFFF99"/>
              </a:gs>
              <a:gs pos="50000">
                <a:srgbClr val="FFFFFF"/>
              </a:gs>
              <a:gs pos="100000">
                <a:srgbClr val="FFFF99"/>
              </a:gs>
            </a:gsLst>
            <a:lin ang="18900000" scaled="1"/>
          </a:gradFill>
          <a:ln w="9525">
            <a:solidFill>
              <a:schemeClr val="tx1"/>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2400" b="1">
                <a:latin typeface="新宋体" panose="02010609030101010101" pitchFamily="49" charset="-122"/>
                <a:ea typeface="新宋体" panose="02010609030101010101" pitchFamily="49" charset="-122"/>
              </a:rPr>
              <a:t>在专家系统中知识的不确定性一般是由领域专家给出的，通常是一个数值</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知识的静态强度</a:t>
            </a:r>
          </a:p>
        </p:txBody>
      </p:sp>
      <p:sp>
        <p:nvSpPr>
          <p:cNvPr id="352261" name="AutoShape 5">
            <a:extLst>
              <a:ext uri="{FF2B5EF4-FFF2-40B4-BE49-F238E27FC236}">
                <a16:creationId xmlns:a16="http://schemas.microsoft.com/office/drawing/2014/main" id="{44686A5C-2857-4325-BA2C-79A240996810}"/>
              </a:ext>
            </a:extLst>
          </p:cNvPr>
          <p:cNvSpPr>
            <a:spLocks/>
          </p:cNvSpPr>
          <p:nvPr/>
        </p:nvSpPr>
        <p:spPr bwMode="auto">
          <a:xfrm>
            <a:off x="3810000" y="2743200"/>
            <a:ext cx="4833938" cy="1600200"/>
          </a:xfrm>
          <a:prstGeom prst="accentCallout2">
            <a:avLst>
              <a:gd name="adj1" fmla="val 7144"/>
              <a:gd name="adj2" fmla="val -1574"/>
              <a:gd name="adj3" fmla="val 7144"/>
              <a:gd name="adj4" fmla="val -15009"/>
              <a:gd name="adj5" fmla="val -6250"/>
              <a:gd name="adj6" fmla="val -29000"/>
            </a:avLst>
          </a:prstGeom>
          <a:gradFill rotWithShape="0">
            <a:gsLst>
              <a:gs pos="0">
                <a:srgbClr val="FFFFFF"/>
              </a:gs>
              <a:gs pos="50000">
                <a:srgbClr val="CCFFFF"/>
              </a:gs>
              <a:gs pos="100000">
                <a:srgbClr val="FFFFFF"/>
              </a:gs>
            </a:gsLst>
            <a:lin ang="18900000" scaled="1"/>
          </a:gradFill>
          <a:ln w="9525">
            <a:solidFill>
              <a:schemeClr val="tx1"/>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 typeface="Wingdings" panose="05000000000000000000" pitchFamily="2" charset="2"/>
              <a:buChar char="§"/>
            </a:pPr>
            <a:r>
              <a:rPr lang="en-US" altLang="zh-CN" sz="2400">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用户在求解问题时提供的初始证据。</a:t>
            </a:r>
          </a:p>
          <a:p>
            <a:pPr algn="just" eaLnBrk="1" hangingPunct="1">
              <a:lnSpc>
                <a:spcPct val="100000"/>
              </a:lnSpc>
              <a:spcBef>
                <a:spcPct val="0"/>
              </a:spcBef>
              <a:buClrTx/>
              <a:buFont typeface="Wingdings" panose="05000000000000000000" pitchFamily="2" charset="2"/>
              <a:buChar char="§"/>
            </a:pPr>
            <a:r>
              <a:rPr lang="zh-CN" altLang="en-US" sz="2400" b="1">
                <a:latin typeface="新宋体" panose="02010609030101010101" pitchFamily="49" charset="-122"/>
                <a:ea typeface="新宋体" panose="02010609030101010101" pitchFamily="49" charset="-122"/>
              </a:rPr>
              <a:t>  在推理中用前面推出的结论作为当前推理的证据。 </a:t>
            </a:r>
          </a:p>
        </p:txBody>
      </p:sp>
      <p:sp>
        <p:nvSpPr>
          <p:cNvPr id="352262" name="Text Box 6">
            <a:extLst>
              <a:ext uri="{FF2B5EF4-FFF2-40B4-BE49-F238E27FC236}">
                <a16:creationId xmlns:a16="http://schemas.microsoft.com/office/drawing/2014/main" id="{83A384F9-CC9D-40A3-A763-88A4F27A1D27}"/>
              </a:ext>
            </a:extLst>
          </p:cNvPr>
          <p:cNvSpPr txBox="1">
            <a:spLocks noChangeArrowheads="1"/>
          </p:cNvSpPr>
          <p:nvPr/>
        </p:nvSpPr>
        <p:spPr bwMode="auto">
          <a:xfrm>
            <a:off x="468313" y="3644900"/>
            <a:ext cx="8351837" cy="243840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10000"/>
              </a:lnSpc>
              <a:spcBef>
                <a:spcPct val="30000"/>
              </a:spcBef>
              <a:buFont typeface="Wingdings" panose="05000000000000000000" pitchFamily="2" charset="2"/>
              <a:buNone/>
            </a:pPr>
            <a:r>
              <a:rPr lang="en-US" altLang="zh-CN" sz="2400" b="1">
                <a:latin typeface="新宋体" panose="02010609030101010101" pitchFamily="49" charset="-122"/>
                <a:ea typeface="新宋体" panose="02010609030101010101" pitchFamily="49" charset="-122"/>
              </a:rPr>
              <a:t>① </a:t>
            </a:r>
            <a:r>
              <a:rPr lang="zh-CN" altLang="en-US" sz="2400" b="1">
                <a:latin typeface="新宋体" panose="02010609030101010101" pitchFamily="49" charset="-122"/>
                <a:ea typeface="新宋体" panose="02010609030101010101" pitchFamily="49" charset="-122"/>
              </a:rPr>
              <a:t>能充分表达相应知识及证据不确定性的程度。</a:t>
            </a:r>
          </a:p>
          <a:p>
            <a:pPr algn="just" eaLnBrk="1" hangingPunct="1">
              <a:lnSpc>
                <a:spcPct val="110000"/>
              </a:lnSpc>
              <a:spcBef>
                <a:spcPct val="3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② 度量范围的指定便于领域专家及用户对不确定性的估计。</a:t>
            </a:r>
          </a:p>
          <a:p>
            <a:pPr algn="just" eaLnBrk="1" hangingPunct="1">
              <a:lnSpc>
                <a:spcPct val="110000"/>
              </a:lnSpc>
              <a:spcBef>
                <a:spcPct val="3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③ 便于对不确定性的传递进行计算，而且对结论算出的不确定性量度不能超出量度规定的范围。</a:t>
            </a:r>
          </a:p>
          <a:p>
            <a:pPr algn="just" eaLnBrk="1" hangingPunct="1">
              <a:lnSpc>
                <a:spcPct val="110000"/>
              </a:lnSpc>
              <a:spcBef>
                <a:spcPct val="3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④ 度量的确定应当是直观的，同时应有相应的理论依据。</a:t>
            </a:r>
            <a:r>
              <a:rPr lang="zh-CN" altLang="en-US" sz="2200">
                <a:latin typeface="新宋体" panose="02010609030101010101" pitchFamily="49" charset="-122"/>
                <a:ea typeface="新宋体" panose="0201060903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60"/>
                                        </p:tgtEl>
                                        <p:attrNameLst>
                                          <p:attrName>style.visibility</p:attrName>
                                        </p:attrNameLst>
                                      </p:cBhvr>
                                      <p:to>
                                        <p:strVal val="visible"/>
                                      </p:to>
                                    </p:set>
                                  </p:childTnLst>
                                  <p:subTnLst>
                                    <p:set>
                                      <p:cBhvr override="childStyle">
                                        <p:cTn dur="1" fill="hold" display="0" masterRel="nextClick" afterEffect="1"/>
                                        <p:tgtEl>
                                          <p:spTgt spid="35226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61"/>
                                        </p:tgtEl>
                                        <p:attrNameLst>
                                          <p:attrName>style.visibility</p:attrName>
                                        </p:attrNameLst>
                                      </p:cBhvr>
                                      <p:to>
                                        <p:strVal val="visible"/>
                                      </p:to>
                                    </p:set>
                                  </p:childTnLst>
                                  <p:subTnLst>
                                    <p:set>
                                      <p:cBhvr override="childStyle">
                                        <p:cTn dur="1" fill="hold" display="0" masterRel="nextClick" afterEffect="1"/>
                                        <p:tgtEl>
                                          <p:spTgt spid="35226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52262"/>
                                        </p:tgtEl>
                                        <p:attrNameLst>
                                          <p:attrName>style.visibility</p:attrName>
                                        </p:attrNameLst>
                                      </p:cBhvr>
                                      <p:to>
                                        <p:strVal val="visible"/>
                                      </p:to>
                                    </p:set>
                                    <p:anim calcmode="lin" valueType="num">
                                      <p:cBhvr>
                                        <p:cTn id="15" dur="500" fill="hold"/>
                                        <p:tgtEl>
                                          <p:spTgt spid="352262"/>
                                        </p:tgtEl>
                                        <p:attrNameLst>
                                          <p:attrName>ppt_x</p:attrName>
                                        </p:attrNameLst>
                                      </p:cBhvr>
                                      <p:tavLst>
                                        <p:tav tm="0">
                                          <p:val>
                                            <p:strVal val="#ppt_x"/>
                                          </p:val>
                                        </p:tav>
                                        <p:tav tm="100000">
                                          <p:val>
                                            <p:strVal val="#ppt_x"/>
                                          </p:val>
                                        </p:tav>
                                      </p:tavLst>
                                    </p:anim>
                                    <p:anim calcmode="lin" valueType="num">
                                      <p:cBhvr>
                                        <p:cTn id="16" dur="500" fill="hold"/>
                                        <p:tgtEl>
                                          <p:spTgt spid="352262"/>
                                        </p:tgtEl>
                                        <p:attrNameLst>
                                          <p:attrName>ppt_y</p:attrName>
                                        </p:attrNameLst>
                                      </p:cBhvr>
                                      <p:tavLst>
                                        <p:tav tm="0">
                                          <p:val>
                                            <p:strVal val="#ppt_y-#ppt_h/2"/>
                                          </p:val>
                                        </p:tav>
                                        <p:tav tm="100000">
                                          <p:val>
                                            <p:strVal val="#ppt_y"/>
                                          </p:val>
                                        </p:tav>
                                      </p:tavLst>
                                    </p:anim>
                                    <p:anim calcmode="lin" valueType="num">
                                      <p:cBhvr>
                                        <p:cTn id="17" dur="500" fill="hold"/>
                                        <p:tgtEl>
                                          <p:spTgt spid="352262"/>
                                        </p:tgtEl>
                                        <p:attrNameLst>
                                          <p:attrName>ppt_w</p:attrName>
                                        </p:attrNameLst>
                                      </p:cBhvr>
                                      <p:tavLst>
                                        <p:tav tm="0">
                                          <p:val>
                                            <p:strVal val="#ppt_w"/>
                                          </p:val>
                                        </p:tav>
                                        <p:tav tm="100000">
                                          <p:val>
                                            <p:strVal val="#ppt_w"/>
                                          </p:val>
                                        </p:tav>
                                      </p:tavLst>
                                    </p:anim>
                                    <p:anim calcmode="lin" valueType="num">
                                      <p:cBhvr>
                                        <p:cTn id="18" dur="500" fill="hold"/>
                                        <p:tgtEl>
                                          <p:spTgt spid="3522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autoUpdateAnimBg="0"/>
      <p:bldP spid="352261" grpId="0" animBg="1" autoUpdateAnimBg="0"/>
      <p:bldP spid="35226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0B00281C-63CC-4A6E-9475-1B27F269B6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A4C37D2-198C-4F11-9869-34045DFD5813}"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11</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7650" name="Rectangle 2">
            <a:extLst>
              <a:ext uri="{FF2B5EF4-FFF2-40B4-BE49-F238E27FC236}">
                <a16:creationId xmlns:a16="http://schemas.microsoft.com/office/drawing/2014/main" id="{7F184497-5D9E-45C1-A6A1-A4FAC1D39DD5}"/>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4.1  </a:t>
            </a:r>
            <a:r>
              <a:rPr lang="zh-CN" altLang="en-US" b="0">
                <a:latin typeface="新宋体" panose="02010609030101010101" pitchFamily="49" charset="-122"/>
                <a:ea typeface="新宋体" panose="02010609030101010101" pitchFamily="49" charset="-122"/>
              </a:rPr>
              <a:t>不确定性推理中的基本问题</a:t>
            </a:r>
          </a:p>
        </p:txBody>
      </p:sp>
      <p:sp>
        <p:nvSpPr>
          <p:cNvPr id="353283" name="Rectangle 3">
            <a:extLst>
              <a:ext uri="{FF2B5EF4-FFF2-40B4-BE49-F238E27FC236}">
                <a16:creationId xmlns:a16="http://schemas.microsoft.com/office/drawing/2014/main" id="{5C4E999E-865B-4DDD-8E51-740D754ED2BE}"/>
              </a:ext>
            </a:extLst>
          </p:cNvPr>
          <p:cNvSpPr>
            <a:spLocks noGrp="1" noChangeArrowheads="1"/>
          </p:cNvSpPr>
          <p:nvPr>
            <p:ph type="body" idx="1"/>
          </p:nvPr>
        </p:nvSpPr>
        <p:spPr>
          <a:xfrm>
            <a:off x="444500" y="1125538"/>
            <a:ext cx="8375650" cy="5146675"/>
          </a:xfrm>
        </p:spPr>
        <p:txBody>
          <a:bodyPr/>
          <a:lstStyle/>
          <a:p>
            <a:pPr eaLnBrk="1" hangingPunct="1">
              <a:buFont typeface="Wingdings" panose="05000000000000000000" pitchFamily="2" charset="2"/>
              <a:buNone/>
            </a:pPr>
            <a:r>
              <a:rPr lang="en-US" altLang="zh-CN" sz="2600" b="1">
                <a:latin typeface="新宋体" panose="02010609030101010101" pitchFamily="49" charset="-122"/>
                <a:ea typeface="新宋体" panose="02010609030101010101" pitchFamily="49" charset="-122"/>
              </a:rPr>
              <a:t>2. </a:t>
            </a:r>
            <a:r>
              <a:rPr lang="zh-CN" altLang="en-US" sz="2600" b="1">
                <a:latin typeface="新宋体" panose="02010609030101010101" pitchFamily="49" charset="-122"/>
                <a:ea typeface="新宋体" panose="02010609030101010101" pitchFamily="49" charset="-122"/>
              </a:rPr>
              <a:t>不确定性匹配算法及阈值的选择</a:t>
            </a:r>
          </a:p>
          <a:p>
            <a:pPr eaLnBrk="1" hangingPunct="1">
              <a:buFont typeface="Wingdings" panose="05000000000000000000" pitchFamily="2" charset="2"/>
              <a:buChar char="§"/>
            </a:pPr>
            <a:r>
              <a:rPr lang="zh-CN" altLang="en-US" sz="2400" b="1">
                <a:solidFill>
                  <a:schemeClr val="accent2"/>
                </a:solidFill>
                <a:latin typeface="新宋体" panose="02010609030101010101" pitchFamily="49" charset="-122"/>
                <a:ea typeface="新宋体" panose="02010609030101010101" pitchFamily="49" charset="-122"/>
              </a:rPr>
              <a:t>不确定性匹配算法</a:t>
            </a:r>
            <a:r>
              <a:rPr lang="zh-CN" altLang="en-US" sz="2400" b="1">
                <a:latin typeface="新宋体" panose="02010609030101010101" pitchFamily="49" charset="-122"/>
                <a:ea typeface="新宋体" panose="02010609030101010101" pitchFamily="49" charset="-122"/>
              </a:rPr>
              <a:t>：用来计算匹配双方相似程度的算法。</a:t>
            </a:r>
          </a:p>
          <a:p>
            <a:pPr eaLnBrk="1" hangingPunct="1">
              <a:buFont typeface="Wingdings" panose="05000000000000000000" pitchFamily="2" charset="2"/>
              <a:buChar char="§"/>
            </a:pPr>
            <a:r>
              <a:rPr lang="zh-CN" altLang="en-US" sz="2400" b="1">
                <a:solidFill>
                  <a:schemeClr val="accent2"/>
                </a:solidFill>
                <a:latin typeface="新宋体" panose="02010609030101010101" pitchFamily="49" charset="-122"/>
                <a:ea typeface="新宋体" panose="02010609030101010101" pitchFamily="49" charset="-122"/>
              </a:rPr>
              <a:t>阈值</a:t>
            </a:r>
            <a:r>
              <a:rPr lang="zh-CN" altLang="en-US" sz="2400" b="1">
                <a:latin typeface="新宋体" panose="02010609030101010101" pitchFamily="49" charset="-122"/>
                <a:ea typeface="新宋体" panose="02010609030101010101" pitchFamily="49" charset="-122"/>
              </a:rPr>
              <a:t>：用来指出相似的“限度”。</a:t>
            </a:r>
          </a:p>
          <a:p>
            <a:pPr eaLnBrk="1" hangingPunct="1">
              <a:spcBef>
                <a:spcPct val="80000"/>
              </a:spcBef>
              <a:buFont typeface="Wingdings" panose="05000000000000000000" pitchFamily="2" charset="2"/>
              <a:buNone/>
            </a:pPr>
            <a:r>
              <a:rPr lang="en-US" altLang="zh-CN" sz="2600" b="1">
                <a:latin typeface="新宋体" panose="02010609030101010101" pitchFamily="49" charset="-122"/>
                <a:ea typeface="新宋体" panose="02010609030101010101" pitchFamily="49" charset="-122"/>
              </a:rPr>
              <a:t>3. </a:t>
            </a:r>
            <a:r>
              <a:rPr lang="zh-CN" altLang="en-US" sz="2600" b="1">
                <a:latin typeface="新宋体" panose="02010609030101010101" pitchFamily="49" charset="-122"/>
                <a:ea typeface="新宋体" panose="02010609030101010101" pitchFamily="49" charset="-122"/>
              </a:rPr>
              <a:t>组合证据不确定性的算法</a:t>
            </a:r>
            <a:r>
              <a:rPr lang="zh-CN" altLang="en-US" sz="2400" b="1">
                <a:latin typeface="新宋体" panose="02010609030101010101" pitchFamily="49" charset="-122"/>
                <a:ea typeface="新宋体" panose="02010609030101010101" pitchFamily="49" charset="-122"/>
              </a:rPr>
              <a:t>：</a:t>
            </a:r>
          </a:p>
          <a:p>
            <a:pPr eaLnBrk="1" hangingPunct="1">
              <a:buFont typeface="Wingdings" panose="05000000000000000000" pitchFamily="2" charset="2"/>
              <a:buChar char="§"/>
            </a:pPr>
            <a:r>
              <a:rPr lang="zh-CN" altLang="en-US" sz="2400" b="1">
                <a:latin typeface="新宋体" panose="02010609030101010101" pitchFamily="49" charset="-122"/>
                <a:ea typeface="新宋体" panose="02010609030101010101" pitchFamily="49" charset="-122"/>
              </a:rPr>
              <a:t>最大最小方法、</a:t>
            </a:r>
            <a:r>
              <a:rPr lang="en-US" altLang="zh-CN" sz="2400" b="1">
                <a:latin typeface="新宋体" panose="02010609030101010101" pitchFamily="49" charset="-122"/>
                <a:ea typeface="新宋体" panose="02010609030101010101" pitchFamily="49" charset="-122"/>
              </a:rPr>
              <a:t>Hamacher</a:t>
            </a:r>
            <a:r>
              <a:rPr lang="zh-CN" altLang="en-US" sz="2400" b="1">
                <a:latin typeface="新宋体" panose="02010609030101010101" pitchFamily="49" charset="-122"/>
                <a:ea typeface="新宋体" panose="02010609030101010101" pitchFamily="49" charset="-122"/>
              </a:rPr>
              <a:t>方法、概率方法、</a:t>
            </a:r>
          </a:p>
          <a:p>
            <a:pPr eaLnBrk="1" hangingPunct="1">
              <a:spcBef>
                <a:spcPct val="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      有界方法、</a:t>
            </a:r>
            <a:r>
              <a:rPr lang="en-US" altLang="zh-CN" sz="2400" b="1">
                <a:latin typeface="新宋体" panose="02010609030101010101" pitchFamily="49" charset="-122"/>
                <a:ea typeface="新宋体" panose="02010609030101010101" pitchFamily="49" charset="-122"/>
              </a:rPr>
              <a:t>Einstein</a:t>
            </a:r>
            <a:r>
              <a:rPr lang="zh-CN" altLang="en-US" sz="2400" b="1">
                <a:latin typeface="新宋体" panose="02010609030101010101" pitchFamily="49" charset="-122"/>
                <a:ea typeface="新宋体" panose="02010609030101010101" pitchFamily="49" charset="-122"/>
              </a:rPr>
              <a:t>方法等。</a:t>
            </a:r>
          </a:p>
          <a:p>
            <a:pPr eaLnBrk="1" hangingPunct="1">
              <a:buFont typeface="Wingdings" panose="05000000000000000000" pitchFamily="2" charset="2"/>
              <a:buNone/>
            </a:pPr>
            <a:endParaRPr lang="en-US" altLang="zh-CN" sz="2200" b="1">
              <a:latin typeface="新宋体" panose="02010609030101010101" pitchFamily="49" charset="-122"/>
              <a:ea typeface="新宋体"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dissolve">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dissolve">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dissolve">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dissolve">
                                      <p:cBhvr>
                                        <p:cTn id="22" dur="500"/>
                                        <p:tgtEl>
                                          <p:spTgt spid="35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dissolve">
                                      <p:cBhvr>
                                        <p:cTn id="27" dur="500"/>
                                        <p:tgtEl>
                                          <p:spTgt spid="353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dissolve">
                                      <p:cBhvr>
                                        <p:cTn id="32" dur="500"/>
                                        <p:tgtEl>
                                          <p:spTgt spid="353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灯片编号占位符 3">
            <a:extLst>
              <a:ext uri="{FF2B5EF4-FFF2-40B4-BE49-F238E27FC236}">
                <a16:creationId xmlns:a16="http://schemas.microsoft.com/office/drawing/2014/main" id="{03D5EE51-33B7-492E-A0C5-10ACE4CD24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AC0E4DF-1EAE-42F6-A671-3CA0ACE35562}"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12</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8674" name="Rectangle 2">
            <a:extLst>
              <a:ext uri="{FF2B5EF4-FFF2-40B4-BE49-F238E27FC236}">
                <a16:creationId xmlns:a16="http://schemas.microsoft.com/office/drawing/2014/main" id="{33D5103B-6F5A-42BB-BD4E-D38F03B91F77}"/>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4.1  </a:t>
            </a:r>
            <a:r>
              <a:rPr lang="zh-CN" altLang="en-US" b="0">
                <a:latin typeface="新宋体" panose="02010609030101010101" pitchFamily="49" charset="-122"/>
                <a:ea typeface="新宋体" panose="02010609030101010101" pitchFamily="49" charset="-122"/>
              </a:rPr>
              <a:t>不确定性推理中的基本问题</a:t>
            </a:r>
          </a:p>
        </p:txBody>
      </p:sp>
      <p:sp>
        <p:nvSpPr>
          <p:cNvPr id="28675" name="Rectangle 3">
            <a:extLst>
              <a:ext uri="{FF2B5EF4-FFF2-40B4-BE49-F238E27FC236}">
                <a16:creationId xmlns:a16="http://schemas.microsoft.com/office/drawing/2014/main" id="{4A498003-7B56-49D6-949B-524BD3874741}"/>
              </a:ext>
            </a:extLst>
          </p:cNvPr>
          <p:cNvSpPr>
            <a:spLocks noGrp="1" noChangeArrowheads="1"/>
          </p:cNvSpPr>
          <p:nvPr>
            <p:ph type="body" idx="1"/>
          </p:nvPr>
        </p:nvSpPr>
        <p:spPr>
          <a:xfrm>
            <a:off x="611188" y="1196975"/>
            <a:ext cx="8153400" cy="5075238"/>
          </a:xfrm>
        </p:spPr>
        <p:txBody>
          <a:bodyPr/>
          <a:lstStyle/>
          <a:p>
            <a:pPr eaLnBrk="1" hangingPunct="1">
              <a:buFont typeface="Wingdings" panose="05000000000000000000" pitchFamily="2" charset="2"/>
              <a:buNone/>
            </a:pPr>
            <a:r>
              <a:rPr lang="en-US" altLang="zh-CN" sz="2600" b="1">
                <a:latin typeface="新宋体" panose="02010609030101010101" pitchFamily="49" charset="-122"/>
                <a:ea typeface="新宋体" panose="02010609030101010101" pitchFamily="49" charset="-122"/>
              </a:rPr>
              <a:t>4. </a:t>
            </a:r>
            <a:r>
              <a:rPr lang="zh-CN" altLang="en-US" sz="2600" b="1">
                <a:latin typeface="新宋体" panose="02010609030101010101" pitchFamily="49" charset="-122"/>
                <a:ea typeface="新宋体" panose="02010609030101010101" pitchFamily="49" charset="-122"/>
              </a:rPr>
              <a:t>不确定性的传递算法</a:t>
            </a:r>
          </a:p>
          <a:p>
            <a:pPr eaLnBrk="1" hangingPunct="1">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1</a:t>
            </a:r>
            <a:r>
              <a:rPr lang="zh-CN" altLang="en-US" sz="2400" b="1">
                <a:latin typeface="新宋体" panose="02010609030101010101" pitchFamily="49" charset="-122"/>
                <a:ea typeface="新宋体" panose="02010609030101010101" pitchFamily="49" charset="-122"/>
              </a:rPr>
              <a:t>）在每一步推理中，如何把证据及知识的不确定性 </a:t>
            </a:r>
          </a:p>
          <a:p>
            <a:pPr eaLnBrk="1" hangingPunct="1">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          传递给结论。</a:t>
            </a:r>
          </a:p>
          <a:p>
            <a:pPr eaLnBrk="1" hangingPunct="1">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2</a:t>
            </a:r>
            <a:r>
              <a:rPr lang="zh-CN" altLang="en-US" sz="2400" b="1">
                <a:latin typeface="新宋体" panose="02010609030101010101" pitchFamily="49" charset="-122"/>
                <a:ea typeface="新宋体" panose="02010609030101010101" pitchFamily="49" charset="-122"/>
              </a:rPr>
              <a:t>）在多步推理中，如何把初始证据的不确定性传递</a:t>
            </a:r>
          </a:p>
          <a:p>
            <a:pPr eaLnBrk="1" hangingPunct="1">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           给最终结论。</a:t>
            </a:r>
          </a:p>
          <a:p>
            <a:pPr eaLnBrk="1" hangingPunct="1">
              <a:spcBef>
                <a:spcPct val="80000"/>
              </a:spcBef>
              <a:buFont typeface="Wingdings" panose="05000000000000000000" pitchFamily="2" charset="2"/>
              <a:buNone/>
            </a:pPr>
            <a:r>
              <a:rPr lang="en-US" altLang="zh-CN" sz="2600" b="1">
                <a:latin typeface="新宋体" panose="02010609030101010101" pitchFamily="49" charset="-122"/>
                <a:ea typeface="新宋体" panose="02010609030101010101" pitchFamily="49" charset="-122"/>
              </a:rPr>
              <a:t>5.  </a:t>
            </a:r>
            <a:r>
              <a:rPr lang="zh-CN" altLang="en-US" sz="2600" b="1">
                <a:latin typeface="新宋体" panose="02010609030101010101" pitchFamily="49" charset="-122"/>
                <a:ea typeface="新宋体" panose="02010609030101010101" pitchFamily="49" charset="-122"/>
              </a:rPr>
              <a:t>结论不确定性的合成</a:t>
            </a:r>
          </a:p>
          <a:p>
            <a:pPr eaLnBrk="1" hangingPunct="1">
              <a:buFont typeface="Wingdings" panose="05000000000000000000" pitchFamily="2" charset="2"/>
              <a:buNone/>
            </a:pPr>
            <a:endParaRPr lang="en-US" altLang="zh-CN" sz="2400" b="1">
              <a:latin typeface="新宋体" panose="02010609030101010101" pitchFamily="49" charset="-122"/>
              <a:ea typeface="新宋体" panose="02010609030101010101" pitchFamily="49" charset="-122"/>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a:extLst>
              <a:ext uri="{FF2B5EF4-FFF2-40B4-BE49-F238E27FC236}">
                <a16:creationId xmlns:a16="http://schemas.microsoft.com/office/drawing/2014/main" id="{DA3254FF-5615-489F-8AE7-B83644AC97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437F28C-6E09-4F85-9942-B3F1CE3F9EF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13</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9698" name="Rectangle 2">
            <a:extLst>
              <a:ext uri="{FF2B5EF4-FFF2-40B4-BE49-F238E27FC236}">
                <a16:creationId xmlns:a16="http://schemas.microsoft.com/office/drawing/2014/main" id="{FB557BF6-D24E-4520-8CAF-2F6056D2EB55}"/>
              </a:ext>
            </a:extLst>
          </p:cNvPr>
          <p:cNvSpPr>
            <a:spLocks noGrp="1" noChangeArrowheads="1"/>
          </p:cNvSpPr>
          <p:nvPr>
            <p:ph type="title"/>
          </p:nvPr>
        </p:nvSpPr>
        <p:spPr/>
        <p:txBody>
          <a:bodyPr/>
          <a:lstStyle/>
          <a:p>
            <a:pPr eaLnBrk="1" hangingPunct="1"/>
            <a:r>
              <a:rPr lang="zh-CN" altLang="en-US" b="0">
                <a:latin typeface="新宋体" panose="02010609030101010101" pitchFamily="49" charset="-122"/>
                <a:ea typeface="新宋体" panose="02010609030101010101" pitchFamily="49" charset="-122"/>
              </a:rPr>
              <a:t>第</a:t>
            </a:r>
            <a:r>
              <a:rPr lang="en-US" altLang="zh-CN" b="0">
                <a:latin typeface="新宋体" panose="02010609030101010101" pitchFamily="49" charset="-122"/>
                <a:ea typeface="新宋体" panose="02010609030101010101" pitchFamily="49" charset="-122"/>
              </a:rPr>
              <a:t>4</a:t>
            </a:r>
            <a:r>
              <a:rPr lang="zh-CN" altLang="en-US" b="0">
                <a:latin typeface="新宋体" panose="02010609030101010101" pitchFamily="49" charset="-122"/>
                <a:ea typeface="新宋体" panose="02010609030101010101" pitchFamily="49" charset="-122"/>
              </a:rPr>
              <a:t>章  不确定性推理方法</a:t>
            </a:r>
          </a:p>
        </p:txBody>
      </p:sp>
      <p:sp>
        <p:nvSpPr>
          <p:cNvPr id="29699" name="Rectangle 3">
            <a:extLst>
              <a:ext uri="{FF2B5EF4-FFF2-40B4-BE49-F238E27FC236}">
                <a16:creationId xmlns:a16="http://schemas.microsoft.com/office/drawing/2014/main" id="{2E60073C-DB40-4374-AB65-916B7DBEFA8B}"/>
              </a:ext>
            </a:extLst>
          </p:cNvPr>
          <p:cNvSpPr>
            <a:spLocks noGrp="1" noChangeArrowheads="1"/>
          </p:cNvSpPr>
          <p:nvPr>
            <p:ph type="body" idx="1"/>
          </p:nvPr>
        </p:nvSpPr>
        <p:spPr>
          <a:xfrm>
            <a:off x="539750" y="908050"/>
            <a:ext cx="8353425" cy="5400675"/>
          </a:xfrm>
        </p:spPr>
        <p:txBody>
          <a:bodyPr/>
          <a:lstStyle/>
          <a:p>
            <a:pPr eaLnBrk="1" hangingPunct="1">
              <a:lnSpc>
                <a:spcPct val="140000"/>
              </a:lnSpc>
            </a:pPr>
            <a:r>
              <a:rPr lang="en-US" altLang="zh-CN" b="1">
                <a:latin typeface="新宋体" panose="02010609030101010101" pitchFamily="49" charset="-122"/>
                <a:ea typeface="新宋体" panose="02010609030101010101" pitchFamily="49" charset="-122"/>
              </a:rPr>
              <a:t>4.1  </a:t>
            </a:r>
            <a:r>
              <a:rPr lang="zh-CN" altLang="en-US" b="1">
                <a:latin typeface="新宋体" panose="02010609030101010101" pitchFamily="49" charset="-122"/>
                <a:ea typeface="新宋体" panose="02010609030101010101" pitchFamily="49" charset="-122"/>
              </a:rPr>
              <a:t>不确定性推理的基本概念 </a:t>
            </a:r>
          </a:p>
          <a:p>
            <a:pPr eaLnBrk="1" hangingPunct="1">
              <a:lnSpc>
                <a:spcPct val="140000"/>
              </a:lnSpc>
            </a:pPr>
            <a:r>
              <a:rPr lang="en-US" altLang="zh-CN" b="1">
                <a:solidFill>
                  <a:srgbClr val="0000FF"/>
                </a:solidFill>
                <a:latin typeface="新宋体" panose="02010609030101010101" pitchFamily="49" charset="-122"/>
                <a:ea typeface="新宋体" panose="02010609030101010101" pitchFamily="49" charset="-122"/>
              </a:rPr>
              <a:t>4.2  </a:t>
            </a:r>
            <a:r>
              <a:rPr lang="zh-CN" altLang="en-US" b="1">
                <a:solidFill>
                  <a:srgbClr val="0000FF"/>
                </a:solidFill>
                <a:latin typeface="新宋体" panose="02010609030101010101" pitchFamily="49" charset="-122"/>
                <a:ea typeface="新宋体" panose="02010609030101010101" pitchFamily="49" charset="-122"/>
              </a:rPr>
              <a:t>可信度方法</a:t>
            </a:r>
          </a:p>
          <a:p>
            <a:pPr eaLnBrk="1" hangingPunct="1">
              <a:lnSpc>
                <a:spcPct val="140000"/>
              </a:lnSpc>
            </a:pPr>
            <a:r>
              <a:rPr lang="en-US" altLang="zh-CN" b="1">
                <a:latin typeface="新宋体" panose="02010609030101010101" pitchFamily="49" charset="-122"/>
                <a:ea typeface="新宋体" panose="02010609030101010101" pitchFamily="49" charset="-122"/>
              </a:rPr>
              <a:t>4.3  </a:t>
            </a:r>
            <a:r>
              <a:rPr lang="zh-CN" altLang="en-US" b="1">
                <a:latin typeface="新宋体" panose="02010609030101010101" pitchFamily="49" charset="-122"/>
                <a:ea typeface="新宋体" panose="02010609030101010101" pitchFamily="49" charset="-122"/>
              </a:rPr>
              <a:t>证据理论</a:t>
            </a:r>
          </a:p>
          <a:p>
            <a:pPr eaLnBrk="1" hangingPunct="1">
              <a:lnSpc>
                <a:spcPct val="140000"/>
              </a:lnSpc>
            </a:pPr>
            <a:r>
              <a:rPr lang="en-US" altLang="zh-CN" b="1">
                <a:latin typeface="新宋体" panose="02010609030101010101" pitchFamily="49" charset="-122"/>
                <a:ea typeface="新宋体" panose="02010609030101010101" pitchFamily="49" charset="-122"/>
              </a:rPr>
              <a:t>4.4  </a:t>
            </a:r>
            <a:r>
              <a:rPr lang="zh-CN" altLang="en-US" b="1">
                <a:latin typeface="新宋体" panose="02010609030101010101" pitchFamily="49" charset="-122"/>
                <a:ea typeface="新宋体" panose="02010609030101010101" pitchFamily="49" charset="-122"/>
              </a:rPr>
              <a:t>模糊推理方法 </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灯片编号占位符 3">
            <a:extLst>
              <a:ext uri="{FF2B5EF4-FFF2-40B4-BE49-F238E27FC236}">
                <a16:creationId xmlns:a16="http://schemas.microsoft.com/office/drawing/2014/main" id="{9755189D-3420-4C2E-A82E-5EC53D97C0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11A606A-9D0C-472A-A361-6D6B3ACA37B4}"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14</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0722" name="Rectangle 2">
            <a:extLst>
              <a:ext uri="{FF2B5EF4-FFF2-40B4-BE49-F238E27FC236}">
                <a16:creationId xmlns:a16="http://schemas.microsoft.com/office/drawing/2014/main" id="{58DC6798-3F2A-4A6B-B9C5-5996149610D5}"/>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56355" name="Rectangle 3">
            <a:extLst>
              <a:ext uri="{FF2B5EF4-FFF2-40B4-BE49-F238E27FC236}">
                <a16:creationId xmlns:a16="http://schemas.microsoft.com/office/drawing/2014/main" id="{330EFDE5-6E2E-4067-91C6-7678159C4562}"/>
              </a:ext>
            </a:extLst>
          </p:cNvPr>
          <p:cNvSpPr>
            <a:spLocks noGrp="1" noChangeArrowheads="1"/>
          </p:cNvSpPr>
          <p:nvPr>
            <p:ph type="body" idx="1"/>
          </p:nvPr>
        </p:nvSpPr>
        <p:spPr>
          <a:xfrm>
            <a:off x="466725" y="1123950"/>
            <a:ext cx="8208963" cy="5400675"/>
          </a:xfrm>
        </p:spPr>
        <p:txBody>
          <a:bodyPr/>
          <a:lstStyle/>
          <a:p>
            <a:pPr eaLnBrk="1" hangingPunct="1"/>
            <a:r>
              <a:rPr lang="en-US" altLang="zh-CN">
                <a:latin typeface="新宋体" panose="02010609030101010101" pitchFamily="49" charset="-122"/>
                <a:ea typeface="新宋体" panose="02010609030101010101" pitchFamily="49" charset="-122"/>
              </a:rPr>
              <a:t>1975</a:t>
            </a:r>
            <a:r>
              <a:rPr lang="zh-CN" altLang="en-US">
                <a:latin typeface="新宋体" panose="02010609030101010101" pitchFamily="49" charset="-122"/>
                <a:ea typeface="新宋体" panose="02010609030101010101" pitchFamily="49" charset="-122"/>
              </a:rPr>
              <a:t>年肖特里菲（</a:t>
            </a:r>
            <a:r>
              <a:rPr lang="en-US" altLang="zh-CN">
                <a:latin typeface="新宋体" panose="02010609030101010101" pitchFamily="49" charset="-122"/>
                <a:ea typeface="新宋体" panose="02010609030101010101" pitchFamily="49" charset="-122"/>
              </a:rPr>
              <a:t>E. H. Shortliffe</a:t>
            </a:r>
            <a:r>
              <a:rPr lang="zh-CN" altLang="en-US">
                <a:latin typeface="新宋体" panose="02010609030101010101" pitchFamily="49" charset="-122"/>
                <a:ea typeface="新宋体" panose="02010609030101010101" pitchFamily="49" charset="-122"/>
              </a:rPr>
              <a:t>）等人在确定性理论（</a:t>
            </a:r>
            <a:r>
              <a:rPr lang="en-US" altLang="zh-CN">
                <a:latin typeface="新宋体" panose="02010609030101010101" pitchFamily="49" charset="-122"/>
                <a:ea typeface="新宋体" panose="02010609030101010101" pitchFamily="49" charset="-122"/>
              </a:rPr>
              <a:t>theory of confirmation</a:t>
            </a:r>
            <a:r>
              <a:rPr lang="zh-CN" altLang="en-US">
                <a:latin typeface="新宋体" panose="02010609030101010101" pitchFamily="49" charset="-122"/>
                <a:ea typeface="新宋体" panose="02010609030101010101" pitchFamily="49" charset="-122"/>
              </a:rPr>
              <a:t>）的基础上，结合概率论等提出的一种不确定性推理方法。</a:t>
            </a:r>
          </a:p>
          <a:p>
            <a:pPr eaLnBrk="1" hangingPunct="1"/>
            <a:r>
              <a:rPr lang="zh-CN" altLang="en-US">
                <a:latin typeface="新宋体" panose="02010609030101010101" pitchFamily="49" charset="-122"/>
                <a:ea typeface="新宋体" panose="02010609030101010101" pitchFamily="49" charset="-122"/>
              </a:rPr>
              <a:t>优点：直观、简单，且效果好。</a:t>
            </a:r>
          </a:p>
        </p:txBody>
      </p:sp>
      <p:sp>
        <p:nvSpPr>
          <p:cNvPr id="30724" name="Rectangle 4">
            <a:extLst>
              <a:ext uri="{FF2B5EF4-FFF2-40B4-BE49-F238E27FC236}">
                <a16:creationId xmlns:a16="http://schemas.microsoft.com/office/drawing/2014/main" id="{6D46A86B-70AF-4C50-BBA7-DCB5F3756797}"/>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6355">
                                            <p:txEl>
                                              <p:pRg st="1" end="1"/>
                                            </p:txEl>
                                          </p:spTgt>
                                        </p:tgtEl>
                                        <p:attrNameLst>
                                          <p:attrName>style.visibility</p:attrName>
                                        </p:attrNameLst>
                                      </p:cBhvr>
                                      <p:to>
                                        <p:strVal val="visible"/>
                                      </p:to>
                                    </p:set>
                                    <p:anim calcmode="lin" valueType="num">
                                      <p:cBhvr additive="base">
                                        <p:cTn id="13" dur="500" fill="hold"/>
                                        <p:tgtEl>
                                          <p:spTgt spid="356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63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EABA5C9A-E8E3-4A90-B127-011E63E5BF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1CB2063-A0CD-4E94-909B-D3D2B30BAC14}"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15</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57378" name="Rectangle 2">
            <a:extLst>
              <a:ext uri="{FF2B5EF4-FFF2-40B4-BE49-F238E27FC236}">
                <a16:creationId xmlns:a16="http://schemas.microsoft.com/office/drawing/2014/main" id="{99753FE2-5549-4D0F-8C77-E52892467B7B}"/>
              </a:ext>
            </a:extLst>
          </p:cNvPr>
          <p:cNvSpPr>
            <a:spLocks noGrp="1" noChangeArrowheads="1"/>
          </p:cNvSpPr>
          <p:nvPr>
            <p:ph type="body" idx="1"/>
          </p:nvPr>
        </p:nvSpPr>
        <p:spPr>
          <a:xfrm>
            <a:off x="250825" y="923925"/>
            <a:ext cx="8642350" cy="5400675"/>
          </a:xfrm>
        </p:spPr>
        <p:txBody>
          <a:bodyPr/>
          <a:lstStyle/>
          <a:p>
            <a:pPr eaLnBrk="1" hangingPunct="1"/>
            <a:r>
              <a:rPr lang="zh-CN" altLang="en-US">
                <a:solidFill>
                  <a:schemeClr val="accent2"/>
                </a:solidFill>
                <a:latin typeface="新宋体" panose="02010609030101010101" pitchFamily="49" charset="-122"/>
                <a:ea typeface="新宋体" panose="02010609030101010101" pitchFamily="49" charset="-122"/>
              </a:rPr>
              <a:t>可信度</a:t>
            </a:r>
            <a:r>
              <a:rPr lang="zh-CN" altLang="en-US">
                <a:latin typeface="新宋体" panose="02010609030101010101" pitchFamily="49" charset="-122"/>
                <a:ea typeface="新宋体" panose="02010609030101010101" pitchFamily="49" charset="-122"/>
              </a:rPr>
              <a:t>：根据经验对一个事物或现象为真的相信程度。</a:t>
            </a:r>
          </a:p>
          <a:p>
            <a:pPr eaLnBrk="1" hangingPunct="1"/>
            <a:r>
              <a:rPr lang="zh-CN" altLang="en-US">
                <a:latin typeface="新宋体" panose="02010609030101010101" pitchFamily="49" charset="-122"/>
                <a:ea typeface="新宋体" panose="02010609030101010101" pitchFamily="49" charset="-122"/>
              </a:rPr>
              <a:t>可信度带有较大的主观性和经验性，其准确性难以把握。</a:t>
            </a:r>
          </a:p>
          <a:p>
            <a:pPr eaLnBrk="1" hangingPunct="1"/>
            <a:r>
              <a:rPr lang="en-US" altLang="zh-CN">
                <a:solidFill>
                  <a:schemeClr val="accent2"/>
                </a:solidFill>
                <a:latin typeface="新宋体" panose="02010609030101010101" pitchFamily="49" charset="-122"/>
                <a:ea typeface="新宋体" panose="02010609030101010101" pitchFamily="49" charset="-122"/>
              </a:rPr>
              <a:t>C</a:t>
            </a:r>
            <a:r>
              <a:rPr lang="zh-CN" altLang="en-US">
                <a:solidFill>
                  <a:schemeClr val="accent2"/>
                </a:solidFill>
                <a:latin typeface="新宋体" panose="02010609030101010101" pitchFamily="49" charset="-122"/>
                <a:ea typeface="新宋体" panose="02010609030101010101" pitchFamily="49" charset="-122"/>
              </a:rPr>
              <a:t>－</a:t>
            </a:r>
            <a:r>
              <a:rPr lang="en-US" altLang="zh-CN">
                <a:solidFill>
                  <a:schemeClr val="accent2"/>
                </a:solidFill>
                <a:latin typeface="新宋体" panose="02010609030101010101" pitchFamily="49" charset="-122"/>
                <a:ea typeface="新宋体" panose="02010609030101010101" pitchFamily="49" charset="-122"/>
              </a:rPr>
              <a:t>F</a:t>
            </a:r>
            <a:r>
              <a:rPr lang="zh-CN" altLang="en-US">
                <a:solidFill>
                  <a:schemeClr val="accent2"/>
                </a:solidFill>
                <a:latin typeface="新宋体" panose="02010609030101010101" pitchFamily="49" charset="-122"/>
                <a:ea typeface="新宋体" panose="02010609030101010101" pitchFamily="49" charset="-122"/>
              </a:rPr>
              <a:t>模型</a:t>
            </a:r>
            <a:r>
              <a:rPr lang="zh-CN" altLang="en-US">
                <a:latin typeface="新宋体" panose="02010609030101010101" pitchFamily="49" charset="-122"/>
                <a:ea typeface="新宋体" panose="02010609030101010101" pitchFamily="49" charset="-122"/>
              </a:rPr>
              <a:t>：基于可信度表示的不确定性推理的基本方法。   </a:t>
            </a:r>
          </a:p>
        </p:txBody>
      </p:sp>
      <p:sp>
        <p:nvSpPr>
          <p:cNvPr id="31747" name="Rectangle 3">
            <a:extLst>
              <a:ext uri="{FF2B5EF4-FFF2-40B4-BE49-F238E27FC236}">
                <a16:creationId xmlns:a16="http://schemas.microsoft.com/office/drawing/2014/main" id="{9BE82BE2-E8D5-43B4-B2D7-4B972B3D5CB0}"/>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1748" name="Rectangle 4">
            <a:extLst>
              <a:ext uri="{FF2B5EF4-FFF2-40B4-BE49-F238E27FC236}">
                <a16:creationId xmlns:a16="http://schemas.microsoft.com/office/drawing/2014/main" id="{2C3A6850-44FC-4837-92CF-1C7F423E5A7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78">
                                            <p:txEl>
                                              <p:pRg st="0" end="0"/>
                                            </p:txEl>
                                          </p:spTgt>
                                        </p:tgtEl>
                                        <p:attrNameLst>
                                          <p:attrName>style.visibility</p:attrName>
                                        </p:attrNameLst>
                                      </p:cBhvr>
                                      <p:to>
                                        <p:strVal val="visible"/>
                                      </p:to>
                                    </p:set>
                                    <p:anim calcmode="lin" valueType="num">
                                      <p:cBhvr additive="base">
                                        <p:cTn id="7" dur="500" fill="hold"/>
                                        <p:tgtEl>
                                          <p:spTgt spid="357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78">
                                            <p:txEl>
                                              <p:pRg st="1" end="1"/>
                                            </p:txEl>
                                          </p:spTgt>
                                        </p:tgtEl>
                                        <p:attrNameLst>
                                          <p:attrName>style.visibility</p:attrName>
                                        </p:attrNameLst>
                                      </p:cBhvr>
                                      <p:to>
                                        <p:strVal val="visible"/>
                                      </p:to>
                                    </p:set>
                                    <p:anim calcmode="lin" valueType="num">
                                      <p:cBhvr additive="base">
                                        <p:cTn id="13" dur="500" fill="hold"/>
                                        <p:tgtEl>
                                          <p:spTgt spid="3573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73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7378">
                                            <p:txEl>
                                              <p:pRg st="2" end="2"/>
                                            </p:txEl>
                                          </p:spTgt>
                                        </p:tgtEl>
                                        <p:attrNameLst>
                                          <p:attrName>style.visibility</p:attrName>
                                        </p:attrNameLst>
                                      </p:cBhvr>
                                      <p:to>
                                        <p:strVal val="visible"/>
                                      </p:to>
                                    </p:set>
                                    <p:anim calcmode="lin" valueType="num">
                                      <p:cBhvr additive="base">
                                        <p:cTn id="19" dur="500" fill="hold"/>
                                        <p:tgtEl>
                                          <p:spTgt spid="3573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737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668515FF-0E66-4DAD-9ECB-BF10F51884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537F747-085E-48D3-A027-4C29320A7A4A}"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16</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58402" name="Rectangle 2">
            <a:extLst>
              <a:ext uri="{FF2B5EF4-FFF2-40B4-BE49-F238E27FC236}">
                <a16:creationId xmlns:a16="http://schemas.microsoft.com/office/drawing/2014/main" id="{229BAB4F-4AD0-4F32-9555-2329B756BC7F}"/>
              </a:ext>
            </a:extLst>
          </p:cNvPr>
          <p:cNvSpPr>
            <a:spLocks noGrp="1" noChangeArrowheads="1"/>
          </p:cNvSpPr>
          <p:nvPr>
            <p:ph type="body" idx="1"/>
          </p:nvPr>
        </p:nvSpPr>
        <p:spPr>
          <a:xfrm>
            <a:off x="374650" y="1741488"/>
            <a:ext cx="8540750" cy="2525712"/>
          </a:xfrm>
          <a:gradFill rotWithShape="0">
            <a:gsLst>
              <a:gs pos="0">
                <a:srgbClr val="CCFFFF"/>
              </a:gs>
              <a:gs pos="50000">
                <a:schemeClr val="bg1"/>
              </a:gs>
              <a:gs pos="100000">
                <a:srgbClr val="CCFFFF"/>
              </a:gs>
            </a:gsLst>
            <a:lin ang="5400000" scaled="1"/>
          </a:gradFill>
          <a:ln>
            <a:solidFill>
              <a:srgbClr val="808080"/>
            </a:solidFill>
          </a:ln>
        </p:spPr>
        <p:txBody>
          <a:bodyPr/>
          <a:lstStyle/>
          <a:p>
            <a:pPr marL="0" indent="0" eaLnBrk="1" hangingPunct="1">
              <a:buFont typeface="Wingdings" panose="05000000000000000000" pitchFamily="2" charset="2"/>
              <a:buChar char="§"/>
            </a:pPr>
            <a:r>
              <a:rPr lang="en-US" altLang="zh-CN" sz="2400">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产生式规则表示</a:t>
            </a:r>
            <a:r>
              <a:rPr lang="en-US" altLang="zh-CN" sz="2400" b="1">
                <a:latin typeface="新宋体" panose="02010609030101010101" pitchFamily="49" charset="-122"/>
                <a:ea typeface="新宋体" panose="02010609030101010101" pitchFamily="49" charset="-122"/>
              </a:rPr>
              <a:t>:</a:t>
            </a:r>
          </a:p>
          <a:p>
            <a:pPr marL="0" indent="0" eaLnBrk="1" hangingPunct="1">
              <a:spcAft>
                <a:spcPct val="30000"/>
              </a:spcAft>
              <a:buFont typeface="Wingdings" panose="05000000000000000000" pitchFamily="2" charset="2"/>
              <a:buNone/>
            </a:pPr>
            <a:endParaRPr lang="en-US" altLang="zh-CN" sz="2400">
              <a:latin typeface="新宋体" panose="02010609030101010101" pitchFamily="49" charset="-122"/>
              <a:ea typeface="新宋体" panose="02010609030101010101" pitchFamily="49" charset="-122"/>
            </a:endParaRPr>
          </a:p>
          <a:p>
            <a:pPr marL="0" indent="0" eaLnBrk="1" hangingPunct="1">
              <a:buFont typeface="Wingdings" panose="05000000000000000000" pitchFamily="2" charset="2"/>
              <a:buNone/>
            </a:pPr>
            <a:r>
              <a:rPr lang="en-US" altLang="zh-CN" sz="2400">
                <a:latin typeface="新宋体" panose="02010609030101010101" pitchFamily="49" charset="-122"/>
                <a:ea typeface="新宋体" panose="02010609030101010101" pitchFamily="49" charset="-122"/>
              </a:rPr>
              <a:t>                     </a:t>
            </a:r>
            <a:r>
              <a:rPr lang="zh-CN" altLang="en-US" sz="2400">
                <a:latin typeface="新宋体" panose="02010609030101010101" pitchFamily="49" charset="-122"/>
                <a:ea typeface="新宋体" panose="02010609030101010101" pitchFamily="49" charset="-122"/>
              </a:rPr>
              <a:t>：可信度因子（</a:t>
            </a:r>
            <a:r>
              <a:rPr lang="en-US" altLang="zh-CN" sz="2400">
                <a:latin typeface="新宋体" panose="02010609030101010101" pitchFamily="49" charset="-122"/>
                <a:ea typeface="新宋体" panose="02010609030101010101" pitchFamily="49" charset="-122"/>
              </a:rPr>
              <a:t>certainty factor</a:t>
            </a:r>
            <a:r>
              <a:rPr lang="zh-CN" altLang="en-US" sz="2400">
                <a:latin typeface="新宋体" panose="02010609030101010101" pitchFamily="49" charset="-122"/>
                <a:ea typeface="新宋体" panose="02010609030101010101" pitchFamily="49" charset="-122"/>
              </a:rPr>
              <a:t>），反映前提条件与结论的联系强度 。</a:t>
            </a:r>
            <a:r>
              <a:rPr lang="zh-CN" altLang="en-US">
                <a:latin typeface="新宋体" panose="02010609030101010101" pitchFamily="49" charset="-122"/>
                <a:ea typeface="新宋体" panose="02010609030101010101" pitchFamily="49" charset="-122"/>
              </a:rPr>
              <a:t>  </a:t>
            </a:r>
          </a:p>
        </p:txBody>
      </p:sp>
      <p:sp>
        <p:nvSpPr>
          <p:cNvPr id="32771" name="Rectangle 3">
            <a:extLst>
              <a:ext uri="{FF2B5EF4-FFF2-40B4-BE49-F238E27FC236}">
                <a16:creationId xmlns:a16="http://schemas.microsoft.com/office/drawing/2014/main" id="{E03D626C-740E-4FB7-95B9-B7D7354BEC85}"/>
              </a:ext>
            </a:extLst>
          </p:cNvPr>
          <p:cNvSpPr>
            <a:spLocks noChangeArrowheads="1"/>
          </p:cNvSpPr>
          <p:nvPr/>
        </p:nvSpPr>
        <p:spPr bwMode="auto">
          <a:xfrm>
            <a:off x="0" y="3319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2772" name="Object 4">
            <a:extLst>
              <a:ext uri="{FF2B5EF4-FFF2-40B4-BE49-F238E27FC236}">
                <a16:creationId xmlns:a16="http://schemas.microsoft.com/office/drawing/2014/main" id="{45D6F2E9-1E48-413A-802D-A12C8E39C340}"/>
              </a:ext>
            </a:extLst>
          </p:cNvPr>
          <p:cNvGraphicFramePr>
            <a:graphicFrameLocks noChangeAspect="1"/>
          </p:cNvGraphicFramePr>
          <p:nvPr/>
        </p:nvGraphicFramePr>
        <p:xfrm>
          <a:off x="2028825" y="2439988"/>
          <a:ext cx="6048375" cy="531812"/>
        </p:xfrm>
        <a:graphic>
          <a:graphicData uri="http://schemas.openxmlformats.org/presentationml/2006/ole">
            <mc:AlternateContent xmlns:mc="http://schemas.openxmlformats.org/markup-compatibility/2006">
              <mc:Choice xmlns:v="urn:schemas-microsoft-com:vml" Requires="v">
                <p:oleObj spid="_x0000_s32785"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2439988"/>
                        <a:ext cx="604837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5">
            <a:extLst>
              <a:ext uri="{FF2B5EF4-FFF2-40B4-BE49-F238E27FC236}">
                <a16:creationId xmlns:a16="http://schemas.microsoft.com/office/drawing/2014/main" id="{5CFF8DBB-9E7D-449C-9F24-00DE7C591AF4}"/>
              </a:ext>
            </a:extLst>
          </p:cNvPr>
          <p:cNvGraphicFramePr>
            <a:graphicFrameLocks noChangeAspect="1"/>
          </p:cNvGraphicFramePr>
          <p:nvPr/>
        </p:nvGraphicFramePr>
        <p:xfrm>
          <a:off x="431800" y="3197225"/>
          <a:ext cx="1800225" cy="460375"/>
        </p:xfrm>
        <a:graphic>
          <a:graphicData uri="http://schemas.openxmlformats.org/presentationml/2006/ole">
            <mc:AlternateContent xmlns:mc="http://schemas.openxmlformats.org/markup-compatibility/2006">
              <mc:Choice xmlns:v="urn:schemas-microsoft-com:vml" Requires="v">
                <p:oleObj spid="_x0000_s32786" name="公式" r:id="rId5" imgW="0" imgH="0" progId="Equation.3">
                  <p:embed/>
                </p:oleObj>
              </mc:Choice>
              <mc:Fallback>
                <p:oleObj name="公式"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 y="3197225"/>
                        <a:ext cx="180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Rectangle 6">
            <a:extLst>
              <a:ext uri="{FF2B5EF4-FFF2-40B4-BE49-F238E27FC236}">
                <a16:creationId xmlns:a16="http://schemas.microsoft.com/office/drawing/2014/main" id="{E4C602F1-2AA2-4A70-B344-448A2ECF9C97}"/>
              </a:ext>
            </a:extLst>
          </p:cNvPr>
          <p:cNvSpPr>
            <a:spLocks noChangeArrowheads="1"/>
          </p:cNvSpPr>
          <p:nvPr/>
        </p:nvSpPr>
        <p:spPr bwMode="auto">
          <a:xfrm>
            <a:off x="0" y="3500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32775" name="Rectangle 7">
            <a:extLst>
              <a:ext uri="{FF2B5EF4-FFF2-40B4-BE49-F238E27FC236}">
                <a16:creationId xmlns:a16="http://schemas.microsoft.com/office/drawing/2014/main" id="{6A99194E-CF8B-4C33-AA72-292B1A74ECF5}"/>
              </a:ext>
            </a:extLst>
          </p:cNvPr>
          <p:cNvSpPr>
            <a:spLocks noChangeArrowheads="1"/>
          </p:cNvSpPr>
          <p:nvPr/>
        </p:nvSpPr>
        <p:spPr bwMode="auto">
          <a:xfrm>
            <a:off x="381000" y="952500"/>
            <a:ext cx="39735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1. </a:t>
            </a:r>
            <a:r>
              <a:rPr lang="zh-CN" altLang="en-US" b="1">
                <a:latin typeface="新宋体" panose="02010609030101010101" pitchFamily="49" charset="-122"/>
                <a:ea typeface="新宋体" panose="02010609030101010101" pitchFamily="49" charset="-122"/>
              </a:rPr>
              <a:t>知识不确定性的表示</a:t>
            </a:r>
          </a:p>
        </p:txBody>
      </p:sp>
      <p:sp>
        <p:nvSpPr>
          <p:cNvPr id="358408" name="Text Box 8">
            <a:extLst>
              <a:ext uri="{FF2B5EF4-FFF2-40B4-BE49-F238E27FC236}">
                <a16:creationId xmlns:a16="http://schemas.microsoft.com/office/drawing/2014/main" id="{53FCB87E-B841-4DD7-9749-72E2880ED845}"/>
              </a:ext>
            </a:extLst>
          </p:cNvPr>
          <p:cNvSpPr txBox="1">
            <a:spLocks noChangeArrowheads="1"/>
          </p:cNvSpPr>
          <p:nvPr/>
        </p:nvSpPr>
        <p:spPr bwMode="auto">
          <a:xfrm>
            <a:off x="395288" y="4714875"/>
            <a:ext cx="8443912" cy="46672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400">
                <a:latin typeface="新宋体" panose="02010609030101010101" pitchFamily="49" charset="-122"/>
                <a:ea typeface="新宋体" panose="02010609030101010101" pitchFamily="49" charset="-122"/>
                <a:cs typeface="Times New Roman" panose="02020603050405020304" pitchFamily="18" charset="0"/>
              </a:rPr>
              <a:t> IF   </a:t>
            </a:r>
            <a:r>
              <a:rPr lang="zh-CN" altLang="en-US" sz="2400">
                <a:latin typeface="新宋体" panose="02010609030101010101" pitchFamily="49" charset="-122"/>
                <a:ea typeface="新宋体" panose="02010609030101010101" pitchFamily="49" charset="-122"/>
                <a:cs typeface="Times New Roman" panose="02020603050405020304" pitchFamily="18" charset="0"/>
              </a:rPr>
              <a:t>头痛    </a:t>
            </a:r>
            <a:r>
              <a:rPr lang="en-US" altLang="zh-CN" sz="2400">
                <a:latin typeface="新宋体" panose="02010609030101010101" pitchFamily="49" charset="-122"/>
                <a:ea typeface="新宋体" panose="02010609030101010101" pitchFamily="49" charset="-122"/>
                <a:cs typeface="Times New Roman" panose="02020603050405020304" pitchFamily="18" charset="0"/>
              </a:rPr>
              <a:t>AND     </a:t>
            </a:r>
            <a:r>
              <a:rPr lang="zh-CN" altLang="en-US" sz="2400">
                <a:latin typeface="新宋体" panose="02010609030101010101" pitchFamily="49" charset="-122"/>
                <a:ea typeface="新宋体" panose="02010609030101010101" pitchFamily="49" charset="-122"/>
                <a:cs typeface="Times New Roman" panose="02020603050405020304" pitchFamily="18" charset="0"/>
              </a:rPr>
              <a:t>流涕       </a:t>
            </a:r>
            <a:r>
              <a:rPr lang="en-US" altLang="zh-CN" sz="2400">
                <a:latin typeface="新宋体" panose="02010609030101010101" pitchFamily="49" charset="-122"/>
                <a:ea typeface="新宋体" panose="02010609030101010101" pitchFamily="49" charset="-122"/>
                <a:cs typeface="Times New Roman" panose="02020603050405020304" pitchFamily="18" charset="0"/>
              </a:rPr>
              <a:t>THEN     </a:t>
            </a:r>
            <a:r>
              <a:rPr lang="zh-CN" altLang="en-US" sz="2400">
                <a:latin typeface="新宋体" panose="02010609030101010101" pitchFamily="49" charset="-122"/>
                <a:ea typeface="新宋体" panose="02010609030101010101" pitchFamily="49" charset="-122"/>
                <a:cs typeface="Times New Roman" panose="02020603050405020304" pitchFamily="18" charset="0"/>
              </a:rPr>
              <a:t>感冒  （</a:t>
            </a:r>
            <a:r>
              <a:rPr lang="en-US" altLang="zh-CN" sz="2400">
                <a:latin typeface="新宋体" panose="02010609030101010101" pitchFamily="49" charset="-122"/>
                <a:ea typeface="新宋体" panose="02010609030101010101" pitchFamily="49" charset="-122"/>
                <a:cs typeface="Times New Roman" panose="02020603050405020304" pitchFamily="18" charset="0"/>
              </a:rPr>
              <a:t>0.7</a:t>
            </a:r>
            <a:r>
              <a:rPr lang="zh-CN" altLang="en-US" sz="2400">
                <a:latin typeface="新宋体" panose="02010609030101010101" pitchFamily="49" charset="-122"/>
                <a:ea typeface="新宋体" panose="02010609030101010101" pitchFamily="49" charset="-122"/>
                <a:cs typeface="Times New Roman" panose="02020603050405020304" pitchFamily="18" charset="0"/>
              </a:rPr>
              <a:t>）</a:t>
            </a:r>
            <a:r>
              <a:rPr lang="zh-CN" altLang="en-US" sz="1800">
                <a:latin typeface="新宋体" panose="02010609030101010101" pitchFamily="49" charset="-122"/>
                <a:ea typeface="新宋体" panose="02010609030101010101" pitchFamily="49" charset="-122"/>
                <a:cs typeface="Times New Roman" panose="02020603050405020304" pitchFamily="18" charset="0"/>
              </a:rPr>
              <a:t> </a:t>
            </a:r>
          </a:p>
        </p:txBody>
      </p:sp>
      <p:sp>
        <p:nvSpPr>
          <p:cNvPr id="32777" name="Rectangle 9">
            <a:extLst>
              <a:ext uri="{FF2B5EF4-FFF2-40B4-BE49-F238E27FC236}">
                <a16:creationId xmlns:a16="http://schemas.microsoft.com/office/drawing/2014/main" id="{4947C049-4B51-435D-8876-53B48E89F857}"/>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2778" name="Rectangle 10">
            <a:extLst>
              <a:ext uri="{FF2B5EF4-FFF2-40B4-BE49-F238E27FC236}">
                <a16:creationId xmlns:a16="http://schemas.microsoft.com/office/drawing/2014/main" id="{3505D507-118F-4151-AAD9-BBEBC487CF9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08"/>
                                        </p:tgtEl>
                                        <p:attrNameLst>
                                          <p:attrName>style.visibility</p:attrName>
                                        </p:attrNameLst>
                                      </p:cBhvr>
                                      <p:to>
                                        <p:strVal val="visible"/>
                                      </p:to>
                                    </p:set>
                                    <p:anim calcmode="lin" valueType="num">
                                      <p:cBhvr additive="base">
                                        <p:cTn id="7" dur="500" fill="hold"/>
                                        <p:tgtEl>
                                          <p:spTgt spid="358408"/>
                                        </p:tgtEl>
                                        <p:attrNameLst>
                                          <p:attrName>ppt_x</p:attrName>
                                        </p:attrNameLst>
                                      </p:cBhvr>
                                      <p:tavLst>
                                        <p:tav tm="0">
                                          <p:val>
                                            <p:strVal val="0-#ppt_w/2"/>
                                          </p:val>
                                        </p:tav>
                                        <p:tav tm="100000">
                                          <p:val>
                                            <p:strVal val="#ppt_x"/>
                                          </p:val>
                                        </p:tav>
                                      </p:tavLst>
                                    </p:anim>
                                    <p:anim calcmode="lin" valueType="num">
                                      <p:cBhvr additive="base">
                                        <p:cTn id="8" dur="500" fill="hold"/>
                                        <p:tgtEl>
                                          <p:spTgt spid="3584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灯片编号占位符 3">
            <a:extLst>
              <a:ext uri="{FF2B5EF4-FFF2-40B4-BE49-F238E27FC236}">
                <a16:creationId xmlns:a16="http://schemas.microsoft.com/office/drawing/2014/main" id="{996E6E69-D64B-48F3-8E29-5BE7B1095B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2703672-E743-4EE0-AA89-8254C44A95F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17</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59426" name="Rectangle 2">
            <a:extLst>
              <a:ext uri="{FF2B5EF4-FFF2-40B4-BE49-F238E27FC236}">
                <a16:creationId xmlns:a16="http://schemas.microsoft.com/office/drawing/2014/main" id="{474D1D7E-AB28-49DE-83CA-C43D796E4F86}"/>
              </a:ext>
            </a:extLst>
          </p:cNvPr>
          <p:cNvSpPr>
            <a:spLocks noGrp="1" noChangeArrowheads="1"/>
          </p:cNvSpPr>
          <p:nvPr>
            <p:ph type="body" idx="1"/>
          </p:nvPr>
        </p:nvSpPr>
        <p:spPr>
          <a:xfrm>
            <a:off x="374650" y="1741488"/>
            <a:ext cx="8540750" cy="3821112"/>
          </a:xfrm>
          <a:gradFill rotWithShape="0">
            <a:gsLst>
              <a:gs pos="0">
                <a:srgbClr val="CCFFFF"/>
              </a:gs>
              <a:gs pos="50000">
                <a:schemeClr val="bg1"/>
              </a:gs>
              <a:gs pos="100000">
                <a:srgbClr val="CCFFFF"/>
              </a:gs>
            </a:gsLst>
            <a:lin ang="18900000" scaled="1"/>
          </a:gradFill>
          <a:ln>
            <a:solidFill>
              <a:srgbClr val="808080"/>
            </a:solidFill>
          </a:ln>
        </p:spPr>
        <p:txBody>
          <a:bodyPr/>
          <a:lstStyle/>
          <a:p>
            <a:pPr marL="0" indent="0" eaLnBrk="1" hangingPunct="1">
              <a:lnSpc>
                <a:spcPct val="110000"/>
              </a:lnSpc>
              <a:buFont typeface="Wingdings" panose="05000000000000000000" pitchFamily="2" charset="2"/>
              <a:buChar char="§"/>
            </a:pPr>
            <a:r>
              <a:rPr lang="en-US" altLang="zh-CN" sz="2600" b="1">
                <a:latin typeface="新宋体" panose="02010609030101010101" pitchFamily="49" charset="-122"/>
                <a:ea typeface="新宋体" panose="02010609030101010101" pitchFamily="49" charset="-122"/>
              </a:rPr>
              <a:t>  </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zh-CN" altLang="en-US" sz="2600" b="1">
                <a:latin typeface="新宋体" panose="02010609030101010101" pitchFamily="49" charset="-122"/>
                <a:ea typeface="新宋体" panose="02010609030101010101" pitchFamily="49" charset="-122"/>
              </a:rPr>
              <a:t>）的取值范围</a:t>
            </a:r>
            <a:r>
              <a:rPr lang="en-US" altLang="zh-CN" sz="2600" b="1">
                <a:latin typeface="新宋体" panose="02010609030101010101" pitchFamily="49" charset="-122"/>
                <a:ea typeface="新宋体" panose="02010609030101010101" pitchFamily="49" charset="-122"/>
              </a:rPr>
              <a:t>: [-1,1]</a:t>
            </a:r>
            <a:r>
              <a:rPr lang="zh-CN" altLang="en-US" sz="2600" b="1">
                <a:latin typeface="新宋体" panose="02010609030101010101" pitchFamily="49" charset="-122"/>
                <a:ea typeface="新宋体" panose="02010609030101010101" pitchFamily="49" charset="-122"/>
              </a:rPr>
              <a:t>。</a:t>
            </a:r>
          </a:p>
          <a:p>
            <a:pPr marL="0" indent="0" eaLnBrk="1" hangingPunct="1">
              <a:lnSpc>
                <a:spcPct val="110000"/>
              </a:lnSpc>
              <a:buFont typeface="Wingdings" panose="05000000000000000000" pitchFamily="2" charset="2"/>
              <a:buChar char="§"/>
            </a:pPr>
            <a:r>
              <a:rPr lang="zh-CN" altLang="en-US" sz="2600" b="1">
                <a:latin typeface="新宋体" panose="02010609030101010101" pitchFamily="49" charset="-122"/>
                <a:ea typeface="新宋体" panose="02010609030101010101" pitchFamily="49" charset="-122"/>
              </a:rPr>
              <a:t> 若由于相应证据的出现增加结论 </a:t>
            </a:r>
            <a:r>
              <a:rPr lang="en-US" altLang="zh-CN" sz="2600" b="1" i="1">
                <a:latin typeface="新宋体" panose="02010609030101010101" pitchFamily="49" charset="-122"/>
                <a:ea typeface="新宋体" panose="02010609030101010101" pitchFamily="49" charset="-122"/>
              </a:rPr>
              <a:t>H </a:t>
            </a:r>
            <a:r>
              <a:rPr lang="zh-CN" altLang="en-US" sz="2600" b="1">
                <a:latin typeface="新宋体" panose="02010609030101010101" pitchFamily="49" charset="-122"/>
                <a:ea typeface="新宋体" panose="02010609030101010101" pitchFamily="49" charset="-122"/>
              </a:rPr>
              <a:t>为真的可信度，则 </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&gt; 0</a:t>
            </a:r>
            <a:r>
              <a:rPr lang="zh-CN" altLang="en-US" sz="2600" b="1">
                <a:latin typeface="新宋体" panose="02010609030101010101" pitchFamily="49" charset="-122"/>
                <a:ea typeface="新宋体" panose="02010609030101010101" pitchFamily="49" charset="-122"/>
              </a:rPr>
              <a:t>，证据的出现越是支持 </a:t>
            </a:r>
            <a:r>
              <a:rPr lang="en-US" altLang="zh-CN" sz="2600" b="1" i="1">
                <a:latin typeface="新宋体" panose="02010609030101010101" pitchFamily="49" charset="-122"/>
                <a:ea typeface="新宋体" panose="02010609030101010101" pitchFamily="49" charset="-122"/>
              </a:rPr>
              <a:t>H </a:t>
            </a:r>
            <a:r>
              <a:rPr lang="zh-CN" altLang="en-US" sz="2600" b="1">
                <a:latin typeface="新宋体" panose="02010609030101010101" pitchFamily="49" charset="-122"/>
                <a:ea typeface="新宋体" panose="02010609030101010101" pitchFamily="49" charset="-122"/>
              </a:rPr>
              <a:t>为真，就使</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en-US" altLang="zh-CN" sz="2600" b="1">
                <a:latin typeface="新宋体" panose="02010609030101010101" pitchFamily="49" charset="-122"/>
                <a:ea typeface="新宋体" panose="02010609030101010101" pitchFamily="49" charset="-122"/>
              </a:rPr>
              <a:t>) </a:t>
            </a:r>
            <a:r>
              <a:rPr lang="zh-CN" altLang="en-US" sz="2600" b="1">
                <a:latin typeface="新宋体" panose="02010609030101010101" pitchFamily="49" charset="-122"/>
                <a:ea typeface="新宋体" panose="02010609030101010101" pitchFamily="49" charset="-122"/>
              </a:rPr>
              <a:t>的值越大。</a:t>
            </a:r>
          </a:p>
          <a:p>
            <a:pPr marL="0" indent="0" eaLnBrk="1" hangingPunct="1">
              <a:lnSpc>
                <a:spcPct val="110000"/>
              </a:lnSpc>
              <a:buFont typeface="Wingdings" panose="05000000000000000000" pitchFamily="2" charset="2"/>
              <a:buChar char="§"/>
            </a:pPr>
            <a:r>
              <a:rPr lang="zh-CN" altLang="en-US" sz="2600" b="1">
                <a:latin typeface="新宋体" panose="02010609030101010101" pitchFamily="49" charset="-122"/>
                <a:ea typeface="新宋体" panose="02010609030101010101" pitchFamily="49" charset="-122"/>
              </a:rPr>
              <a:t> 反之，</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&lt; 0</a:t>
            </a:r>
            <a:r>
              <a:rPr lang="zh-CN" altLang="en-US" sz="2600" b="1">
                <a:latin typeface="新宋体" panose="02010609030101010101" pitchFamily="49" charset="-122"/>
                <a:ea typeface="新宋体" panose="02010609030101010101" pitchFamily="49" charset="-122"/>
              </a:rPr>
              <a:t>，证据的出现越是支持 </a:t>
            </a:r>
            <a:r>
              <a:rPr lang="en-US" altLang="zh-CN" sz="2600" b="1" i="1">
                <a:latin typeface="新宋体" panose="02010609030101010101" pitchFamily="49" charset="-122"/>
                <a:ea typeface="新宋体" panose="02010609030101010101" pitchFamily="49" charset="-122"/>
              </a:rPr>
              <a:t>H </a:t>
            </a:r>
            <a:r>
              <a:rPr lang="zh-CN" altLang="en-US" sz="2600" b="1">
                <a:latin typeface="新宋体" panose="02010609030101010101" pitchFamily="49" charset="-122"/>
                <a:ea typeface="新宋体" panose="02010609030101010101" pitchFamily="49" charset="-122"/>
              </a:rPr>
              <a:t>为假，</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zh-CN" altLang="en-US" sz="2600" b="1">
                <a:latin typeface="新宋体" panose="02010609030101010101" pitchFamily="49" charset="-122"/>
                <a:ea typeface="新宋体" panose="02010609030101010101" pitchFamily="49" charset="-122"/>
              </a:rPr>
              <a:t>）的值就越小。</a:t>
            </a:r>
          </a:p>
          <a:p>
            <a:pPr marL="0" indent="0" eaLnBrk="1" hangingPunct="1">
              <a:lnSpc>
                <a:spcPct val="110000"/>
              </a:lnSpc>
              <a:buFont typeface="Wingdings" panose="05000000000000000000" pitchFamily="2" charset="2"/>
              <a:buChar char="§"/>
            </a:pPr>
            <a:r>
              <a:rPr lang="zh-CN" altLang="en-US" sz="2600" b="1">
                <a:latin typeface="新宋体" panose="02010609030101010101" pitchFamily="49" charset="-122"/>
                <a:ea typeface="新宋体" panose="02010609030101010101" pitchFamily="49" charset="-122"/>
              </a:rPr>
              <a:t> 若证据的出现与否与 </a:t>
            </a:r>
            <a:r>
              <a:rPr lang="en-US" altLang="zh-CN" sz="2600" b="1" i="1">
                <a:latin typeface="新宋体" panose="02010609030101010101" pitchFamily="49" charset="-122"/>
                <a:ea typeface="新宋体" panose="02010609030101010101" pitchFamily="49" charset="-122"/>
              </a:rPr>
              <a:t>H </a:t>
            </a:r>
            <a:r>
              <a:rPr lang="zh-CN" altLang="en-US" sz="2600" b="1">
                <a:latin typeface="新宋体" panose="02010609030101010101" pitchFamily="49" charset="-122"/>
                <a:ea typeface="新宋体" panose="02010609030101010101" pitchFamily="49" charset="-122"/>
              </a:rPr>
              <a:t>无关，则 </a:t>
            </a:r>
            <a:r>
              <a:rPr lang="en-US" altLang="zh-CN" sz="2600" b="1" i="1">
                <a:latin typeface="新宋体" panose="02010609030101010101" pitchFamily="49" charset="-122"/>
                <a:ea typeface="新宋体" panose="02010609030101010101" pitchFamily="49" charset="-122"/>
              </a:rPr>
              <a:t>CF</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H</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E</a:t>
            </a: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 0</a:t>
            </a:r>
            <a:r>
              <a:rPr lang="zh-CN" altLang="en-US" sz="2600" b="1">
                <a:latin typeface="新宋体" panose="02010609030101010101" pitchFamily="49" charset="-122"/>
                <a:ea typeface="新宋体" panose="02010609030101010101" pitchFamily="49" charset="-122"/>
              </a:rPr>
              <a:t>。</a:t>
            </a:r>
          </a:p>
        </p:txBody>
      </p:sp>
      <p:sp>
        <p:nvSpPr>
          <p:cNvPr id="33795" name="Rectangle 3">
            <a:extLst>
              <a:ext uri="{FF2B5EF4-FFF2-40B4-BE49-F238E27FC236}">
                <a16:creationId xmlns:a16="http://schemas.microsoft.com/office/drawing/2014/main" id="{4DDA844F-CCDE-4CB6-A09F-9E58B38A8CDC}"/>
              </a:ext>
            </a:extLst>
          </p:cNvPr>
          <p:cNvSpPr>
            <a:spLocks noChangeArrowheads="1"/>
          </p:cNvSpPr>
          <p:nvPr/>
        </p:nvSpPr>
        <p:spPr bwMode="auto">
          <a:xfrm>
            <a:off x="0" y="3319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33796" name="Rectangle 4">
            <a:extLst>
              <a:ext uri="{FF2B5EF4-FFF2-40B4-BE49-F238E27FC236}">
                <a16:creationId xmlns:a16="http://schemas.microsoft.com/office/drawing/2014/main" id="{A0D92D64-3AEC-46D2-A7E6-98E5F8ACF529}"/>
              </a:ext>
            </a:extLst>
          </p:cNvPr>
          <p:cNvSpPr>
            <a:spLocks noChangeArrowheads="1"/>
          </p:cNvSpPr>
          <p:nvPr/>
        </p:nvSpPr>
        <p:spPr bwMode="auto">
          <a:xfrm>
            <a:off x="0" y="3500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33797" name="Rectangle 5">
            <a:extLst>
              <a:ext uri="{FF2B5EF4-FFF2-40B4-BE49-F238E27FC236}">
                <a16:creationId xmlns:a16="http://schemas.microsoft.com/office/drawing/2014/main" id="{EFC63BF3-3CF2-49DC-8546-0B753AAC83E4}"/>
              </a:ext>
            </a:extLst>
          </p:cNvPr>
          <p:cNvSpPr>
            <a:spLocks noChangeArrowheads="1"/>
          </p:cNvSpPr>
          <p:nvPr/>
        </p:nvSpPr>
        <p:spPr bwMode="auto">
          <a:xfrm>
            <a:off x="323850" y="879475"/>
            <a:ext cx="39735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1. </a:t>
            </a:r>
            <a:r>
              <a:rPr lang="zh-CN" altLang="en-US" b="1">
                <a:latin typeface="新宋体" panose="02010609030101010101" pitchFamily="49" charset="-122"/>
                <a:ea typeface="新宋体" panose="02010609030101010101" pitchFamily="49" charset="-122"/>
              </a:rPr>
              <a:t>知识不确定性的表示</a:t>
            </a:r>
          </a:p>
        </p:txBody>
      </p:sp>
      <p:sp>
        <p:nvSpPr>
          <p:cNvPr id="33798" name="Rectangle 6">
            <a:extLst>
              <a:ext uri="{FF2B5EF4-FFF2-40B4-BE49-F238E27FC236}">
                <a16:creationId xmlns:a16="http://schemas.microsoft.com/office/drawing/2014/main" id="{302EBBC1-CB61-4888-8EE3-918DEE8F84C1}"/>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3799" name="Rectangle 7">
            <a:extLst>
              <a:ext uri="{FF2B5EF4-FFF2-40B4-BE49-F238E27FC236}">
                <a16:creationId xmlns:a16="http://schemas.microsoft.com/office/drawing/2014/main" id="{6167D9A9-EEFA-4245-91E4-F82E6A119A7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Effect transition="in" filter="checkerboard(across)">
                                      <p:cBhvr>
                                        <p:cTn id="7" dur="500"/>
                                        <p:tgtEl>
                                          <p:spTgt spid="359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9426">
                                            <p:txEl>
                                              <p:pRg st="1" end="1"/>
                                            </p:txEl>
                                          </p:spTgt>
                                        </p:tgtEl>
                                        <p:attrNameLst>
                                          <p:attrName>style.visibility</p:attrName>
                                        </p:attrNameLst>
                                      </p:cBhvr>
                                      <p:to>
                                        <p:strVal val="visible"/>
                                      </p:to>
                                    </p:set>
                                    <p:animEffect transition="in" filter="checkerboard(across)">
                                      <p:cBhvr>
                                        <p:cTn id="12" dur="500"/>
                                        <p:tgtEl>
                                          <p:spTgt spid="3594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9426">
                                            <p:txEl>
                                              <p:pRg st="2" end="2"/>
                                            </p:txEl>
                                          </p:spTgt>
                                        </p:tgtEl>
                                        <p:attrNameLst>
                                          <p:attrName>style.visibility</p:attrName>
                                        </p:attrNameLst>
                                      </p:cBhvr>
                                      <p:to>
                                        <p:strVal val="visible"/>
                                      </p:to>
                                    </p:set>
                                    <p:animEffect transition="in" filter="checkerboard(across)">
                                      <p:cBhvr>
                                        <p:cTn id="17" dur="500"/>
                                        <p:tgtEl>
                                          <p:spTgt spid="3594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9426">
                                            <p:txEl>
                                              <p:pRg st="3" end="3"/>
                                            </p:txEl>
                                          </p:spTgt>
                                        </p:tgtEl>
                                        <p:attrNameLst>
                                          <p:attrName>style.visibility</p:attrName>
                                        </p:attrNameLst>
                                      </p:cBhvr>
                                      <p:to>
                                        <p:strVal val="visible"/>
                                      </p:to>
                                    </p:set>
                                    <p:animEffect transition="in" filter="checkerboard(across)">
                                      <p:cBhvr>
                                        <p:cTn id="22" dur="500"/>
                                        <p:tgtEl>
                                          <p:spTgt spid="3594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2DD239DE-52CE-4CC5-B0F7-FFA4DCE447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0FC8355-273A-4250-9D2A-D926D7CE7CB6}"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18</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60450" name="Rectangle 2">
            <a:extLst>
              <a:ext uri="{FF2B5EF4-FFF2-40B4-BE49-F238E27FC236}">
                <a16:creationId xmlns:a16="http://schemas.microsoft.com/office/drawing/2014/main" id="{A51BC9E9-6AA8-4577-932D-0D0E945CA723}"/>
              </a:ext>
            </a:extLst>
          </p:cNvPr>
          <p:cNvSpPr>
            <a:spLocks noGrp="1" noChangeArrowheads="1"/>
          </p:cNvSpPr>
          <p:nvPr>
            <p:ph type="body" idx="1"/>
          </p:nvPr>
        </p:nvSpPr>
        <p:spPr>
          <a:xfrm>
            <a:off x="465138" y="2667000"/>
            <a:ext cx="8221662" cy="3352800"/>
          </a:xfrm>
          <a:gradFill rotWithShape="0">
            <a:gsLst>
              <a:gs pos="0">
                <a:srgbClr val="99CCFF"/>
              </a:gs>
              <a:gs pos="100000">
                <a:schemeClr val="bg1"/>
              </a:gs>
            </a:gsLst>
            <a:path path="rect">
              <a:fillToRect l="100000" t="100000"/>
            </a:path>
          </a:gradFill>
          <a:ln>
            <a:solidFill>
              <a:srgbClr val="808080"/>
            </a:solidFill>
            <a:miter lim="800000"/>
            <a:headEnd/>
            <a:tailEnd/>
          </a:ln>
        </p:spPr>
        <p:txBody>
          <a:bodyPr/>
          <a:lstStyle/>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证据</a:t>
            </a:r>
            <a:r>
              <a:rPr lang="en-US" altLang="zh-CN" sz="2200" b="1" i="1">
                <a:latin typeface="新宋体" panose="02010609030101010101" pitchFamily="49" charset="-122"/>
                <a:ea typeface="新宋体" panose="02010609030101010101" pitchFamily="49" charset="-122"/>
              </a:rPr>
              <a:t>E</a:t>
            </a:r>
            <a:r>
              <a:rPr lang="zh-CN" altLang="en-US" sz="2200" b="1">
                <a:latin typeface="新宋体" panose="02010609030101010101" pitchFamily="49" charset="-122"/>
                <a:ea typeface="新宋体" panose="02010609030101010101" pitchFamily="49" charset="-122"/>
              </a:rPr>
              <a:t>的可信度取值范围：</a:t>
            </a:r>
            <a:r>
              <a:rPr lang="en-US" altLang="zh-CN" sz="2200" b="1">
                <a:latin typeface="新宋体" panose="02010609030101010101" pitchFamily="49" charset="-122"/>
                <a:ea typeface="新宋体" panose="02010609030101010101" pitchFamily="49" charset="-122"/>
              </a:rPr>
              <a:t>[-1</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1] </a:t>
            </a:r>
            <a:r>
              <a:rPr lang="zh-CN" altLang="en-US" sz="2200" b="1">
                <a:latin typeface="新宋体" panose="02010609030101010101" pitchFamily="49" charset="-122"/>
                <a:ea typeface="新宋体" panose="02010609030101010101" pitchFamily="49" charset="-122"/>
              </a:rPr>
              <a:t>。</a:t>
            </a:r>
          </a:p>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对于初始证据，若所有观察</a:t>
            </a:r>
            <a:r>
              <a:rPr lang="en-US" altLang="zh-CN" sz="2200" b="1" i="1">
                <a:latin typeface="新宋体" panose="02010609030101010101" pitchFamily="49" charset="-122"/>
                <a:ea typeface="新宋体" panose="02010609030101010101" pitchFamily="49" charset="-122"/>
              </a:rPr>
              <a:t>S</a:t>
            </a:r>
            <a:r>
              <a:rPr lang="zh-CN" altLang="en-US" sz="2200" b="1">
                <a:latin typeface="新宋体" panose="02010609030101010101" pitchFamily="49" charset="-122"/>
                <a:ea typeface="新宋体" panose="02010609030101010101" pitchFamily="49" charset="-122"/>
              </a:rPr>
              <a:t>能肯定它为真，则</a:t>
            </a:r>
            <a:r>
              <a:rPr lang="en-US" altLang="zh-CN" sz="2200" b="1" i="1">
                <a:latin typeface="新宋体" panose="02010609030101010101" pitchFamily="49" charset="-122"/>
                <a:ea typeface="新宋体" panose="02010609030101010101" pitchFamily="49" charset="-122"/>
              </a:rPr>
              <a:t>CF</a:t>
            </a:r>
            <a:r>
              <a:rPr lang="en-US" altLang="zh-CN"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E</a:t>
            </a:r>
            <a:r>
              <a:rPr lang="en-US" altLang="zh-CN" sz="2200" b="1">
                <a:latin typeface="新宋体" panose="02010609030101010101" pitchFamily="49" charset="-122"/>
                <a:ea typeface="新宋体" panose="02010609030101010101" pitchFamily="49" charset="-122"/>
              </a:rPr>
              <a:t>)= 1</a:t>
            </a:r>
            <a:r>
              <a:rPr lang="zh-CN" altLang="en-US" sz="2200" b="1">
                <a:latin typeface="新宋体" panose="02010609030101010101" pitchFamily="49" charset="-122"/>
                <a:ea typeface="新宋体" panose="02010609030101010101" pitchFamily="49" charset="-122"/>
              </a:rPr>
              <a:t>。</a:t>
            </a:r>
          </a:p>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若肯定它为假，则 </a:t>
            </a:r>
            <a:r>
              <a:rPr lang="zh-CN" altLang="en-US" sz="2200" b="1" i="1">
                <a:latin typeface="新宋体" panose="02010609030101010101" pitchFamily="49" charset="-122"/>
                <a:ea typeface="新宋体" panose="02010609030101010101" pitchFamily="49" charset="-122"/>
              </a:rPr>
              <a:t> </a:t>
            </a:r>
            <a:r>
              <a:rPr lang="en-US" altLang="zh-CN" sz="2200" b="1" i="1">
                <a:latin typeface="新宋体" panose="02010609030101010101" pitchFamily="49" charset="-122"/>
                <a:ea typeface="新宋体" panose="02010609030101010101" pitchFamily="49" charset="-122"/>
              </a:rPr>
              <a:t>CF(E)</a:t>
            </a:r>
            <a:r>
              <a:rPr lang="en-US" altLang="zh-CN" sz="2200" b="1">
                <a:latin typeface="新宋体" panose="02010609030101010101" pitchFamily="49" charset="-122"/>
                <a:ea typeface="新宋体" panose="02010609030101010101" pitchFamily="49" charset="-122"/>
              </a:rPr>
              <a:t> = –1</a:t>
            </a:r>
            <a:r>
              <a:rPr lang="zh-CN" altLang="en-US" sz="2200" b="1">
                <a:latin typeface="新宋体" panose="02010609030101010101" pitchFamily="49" charset="-122"/>
                <a:ea typeface="新宋体" panose="02010609030101010101" pitchFamily="49" charset="-122"/>
              </a:rPr>
              <a:t>。</a:t>
            </a:r>
          </a:p>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若以某种程度为真，则   </a:t>
            </a:r>
            <a:r>
              <a:rPr lang="en-US" altLang="zh-CN" sz="2200" b="1">
                <a:latin typeface="新宋体" panose="02010609030101010101" pitchFamily="49" charset="-122"/>
                <a:ea typeface="新宋体" panose="02010609030101010101" pitchFamily="49" charset="-122"/>
              </a:rPr>
              <a:t>0 &lt; </a:t>
            </a:r>
            <a:r>
              <a:rPr lang="en-US" altLang="zh-CN" sz="2200" b="1" i="1">
                <a:latin typeface="新宋体" panose="02010609030101010101" pitchFamily="49" charset="-122"/>
                <a:ea typeface="新宋体" panose="02010609030101010101" pitchFamily="49" charset="-122"/>
              </a:rPr>
              <a:t>CF(E)</a:t>
            </a:r>
            <a:r>
              <a:rPr lang="en-US" altLang="zh-CN" sz="2200" b="1">
                <a:latin typeface="新宋体" panose="02010609030101010101" pitchFamily="49" charset="-122"/>
                <a:ea typeface="新宋体" panose="02010609030101010101" pitchFamily="49" charset="-122"/>
              </a:rPr>
              <a:t> &lt; 1</a:t>
            </a:r>
            <a:r>
              <a:rPr lang="zh-CN" altLang="en-US" sz="2200" b="1">
                <a:latin typeface="新宋体" panose="02010609030101010101" pitchFamily="49" charset="-122"/>
                <a:ea typeface="新宋体" panose="02010609030101010101" pitchFamily="49" charset="-122"/>
              </a:rPr>
              <a:t>。</a:t>
            </a:r>
          </a:p>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若以某种程度为假，则 －</a:t>
            </a:r>
            <a:r>
              <a:rPr lang="en-US" altLang="zh-CN" sz="2200" b="1">
                <a:latin typeface="新宋体" panose="02010609030101010101" pitchFamily="49" charset="-122"/>
                <a:ea typeface="新宋体" panose="02010609030101010101" pitchFamily="49" charset="-122"/>
              </a:rPr>
              <a:t>1 &lt; </a:t>
            </a:r>
            <a:r>
              <a:rPr lang="en-US" altLang="zh-CN" sz="2200" b="1" i="1">
                <a:latin typeface="新宋体" panose="02010609030101010101" pitchFamily="49" charset="-122"/>
                <a:ea typeface="新宋体" panose="02010609030101010101" pitchFamily="49" charset="-122"/>
              </a:rPr>
              <a:t>CF(E)</a:t>
            </a:r>
            <a:r>
              <a:rPr lang="en-US" altLang="zh-CN" sz="2200" b="1">
                <a:latin typeface="新宋体" panose="02010609030101010101" pitchFamily="49" charset="-122"/>
                <a:ea typeface="新宋体" panose="02010609030101010101" pitchFamily="49" charset="-122"/>
              </a:rPr>
              <a:t> &lt; 0 </a:t>
            </a:r>
            <a:r>
              <a:rPr lang="zh-CN" altLang="en-US" sz="2200" b="1">
                <a:latin typeface="新宋体" panose="02010609030101010101" pitchFamily="49" charset="-122"/>
                <a:ea typeface="新宋体" panose="02010609030101010101" pitchFamily="49" charset="-122"/>
              </a:rPr>
              <a:t>。</a:t>
            </a:r>
          </a:p>
          <a:p>
            <a:pPr marL="196850" indent="-196850" eaLnBrk="1" hangingPunct="1">
              <a:buFont typeface="Wingdings" panose="05000000000000000000" pitchFamily="2" charset="2"/>
              <a:buChar char="§"/>
            </a:pPr>
            <a:r>
              <a:rPr lang="zh-CN" altLang="en-US" sz="2200" b="1">
                <a:latin typeface="新宋体" panose="02010609030101010101" pitchFamily="49" charset="-122"/>
                <a:ea typeface="新宋体" panose="02010609030101010101" pitchFamily="49" charset="-122"/>
              </a:rPr>
              <a:t>若未获得任何相关的观察，则 </a:t>
            </a:r>
            <a:r>
              <a:rPr lang="en-US" altLang="zh-CN" sz="2200" b="1" i="1">
                <a:latin typeface="新宋体" panose="02010609030101010101" pitchFamily="49" charset="-122"/>
                <a:ea typeface="新宋体" panose="02010609030101010101" pitchFamily="49" charset="-122"/>
              </a:rPr>
              <a:t>CF(E)</a:t>
            </a:r>
            <a:r>
              <a:rPr lang="en-US" altLang="zh-CN" sz="2200" b="1">
                <a:latin typeface="新宋体" panose="02010609030101010101" pitchFamily="49" charset="-122"/>
                <a:ea typeface="新宋体" panose="02010609030101010101" pitchFamily="49" charset="-122"/>
              </a:rPr>
              <a:t> = 0</a:t>
            </a:r>
            <a:r>
              <a:rPr lang="zh-CN" altLang="en-US" sz="2200" b="1">
                <a:latin typeface="新宋体" panose="02010609030101010101" pitchFamily="49" charset="-122"/>
                <a:ea typeface="新宋体" panose="02010609030101010101" pitchFamily="49" charset="-122"/>
              </a:rPr>
              <a:t>。</a:t>
            </a:r>
          </a:p>
        </p:txBody>
      </p:sp>
      <p:sp>
        <p:nvSpPr>
          <p:cNvPr id="34819" name="Text Box 3">
            <a:extLst>
              <a:ext uri="{FF2B5EF4-FFF2-40B4-BE49-F238E27FC236}">
                <a16:creationId xmlns:a16="http://schemas.microsoft.com/office/drawing/2014/main" id="{41EFC06E-86DF-4165-BCD6-4B30C6570E3B}"/>
              </a:ext>
            </a:extLst>
          </p:cNvPr>
          <p:cNvSpPr txBox="1">
            <a:spLocks noChangeArrowheads="1"/>
          </p:cNvSpPr>
          <p:nvPr/>
        </p:nvSpPr>
        <p:spPr bwMode="auto">
          <a:xfrm>
            <a:off x="3276600" y="1484313"/>
            <a:ext cx="2071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新宋体" panose="02010609030101010101" pitchFamily="49" charset="-122"/>
              <a:ea typeface="新宋体" panose="02010609030101010101" pitchFamily="49" charset="-122"/>
            </a:endParaRPr>
          </a:p>
        </p:txBody>
      </p:sp>
      <p:sp>
        <p:nvSpPr>
          <p:cNvPr id="360452" name="Text Box 4">
            <a:extLst>
              <a:ext uri="{FF2B5EF4-FFF2-40B4-BE49-F238E27FC236}">
                <a16:creationId xmlns:a16="http://schemas.microsoft.com/office/drawing/2014/main" id="{24E22CCD-58A9-4539-97DF-4069902567E3}"/>
              </a:ext>
            </a:extLst>
          </p:cNvPr>
          <p:cNvSpPr txBox="1">
            <a:spLocks noChangeArrowheads="1"/>
          </p:cNvSpPr>
          <p:nvPr/>
        </p:nvSpPr>
        <p:spPr bwMode="auto">
          <a:xfrm>
            <a:off x="1143000" y="1743075"/>
            <a:ext cx="5876925" cy="466725"/>
          </a:xfrm>
          <a:prstGeom prst="rect">
            <a:avLst/>
          </a:prstGeom>
          <a:gradFill rotWithShape="0">
            <a:gsLst>
              <a:gs pos="0">
                <a:srgbClr val="99CCFF"/>
              </a:gs>
              <a:gs pos="100000">
                <a:schemeClr val="bg1"/>
              </a:gs>
            </a:gsLst>
            <a:path path="shape">
              <a:fillToRect l="50000" t="50000" r="50000" b="5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i="1">
                <a:latin typeface="新宋体" panose="02010609030101010101" pitchFamily="49" charset="-122"/>
                <a:ea typeface="新宋体" panose="02010609030101010101" pitchFamily="49" charset="-122"/>
              </a:rPr>
              <a:t>CF(E)</a:t>
            </a:r>
            <a:r>
              <a:rPr lang="zh-CN" altLang="en-US" sz="2400">
                <a:latin typeface="新宋体" panose="02010609030101010101" pitchFamily="49" charset="-122"/>
                <a:ea typeface="新宋体" panose="02010609030101010101" pitchFamily="49" charset="-122"/>
              </a:rPr>
              <a:t>＝</a:t>
            </a:r>
            <a:r>
              <a:rPr lang="en-US" altLang="zh-CN" sz="2400">
                <a:latin typeface="新宋体" panose="02010609030101010101" pitchFamily="49" charset="-122"/>
                <a:ea typeface="新宋体" panose="02010609030101010101" pitchFamily="49" charset="-122"/>
              </a:rPr>
              <a:t>0.6</a:t>
            </a:r>
            <a:r>
              <a:rPr lang="zh-CN" altLang="en-US" sz="2400">
                <a:latin typeface="新宋体" panose="02010609030101010101" pitchFamily="49" charset="-122"/>
                <a:ea typeface="新宋体" panose="02010609030101010101" pitchFamily="49" charset="-122"/>
              </a:rPr>
              <a:t>： </a:t>
            </a:r>
            <a:r>
              <a:rPr lang="en-US" altLang="zh-CN" sz="2400" i="1">
                <a:latin typeface="新宋体" panose="02010609030101010101" pitchFamily="49" charset="-122"/>
                <a:ea typeface="新宋体" panose="02010609030101010101" pitchFamily="49" charset="-122"/>
              </a:rPr>
              <a:t>E</a:t>
            </a:r>
            <a:r>
              <a:rPr lang="zh-CN" altLang="en-US" sz="2400">
                <a:latin typeface="新宋体" panose="02010609030101010101" pitchFamily="49" charset="-122"/>
                <a:ea typeface="新宋体" panose="02010609030101010101" pitchFamily="49" charset="-122"/>
              </a:rPr>
              <a:t>的可信度为</a:t>
            </a:r>
            <a:r>
              <a:rPr lang="en-US" altLang="zh-CN" sz="2400">
                <a:latin typeface="新宋体" panose="02010609030101010101" pitchFamily="49" charset="-122"/>
                <a:ea typeface="新宋体" panose="02010609030101010101" pitchFamily="49" charset="-122"/>
              </a:rPr>
              <a:t>0.6</a:t>
            </a:r>
            <a:endParaRPr lang="en-US" altLang="zh-CN" sz="3000">
              <a:latin typeface="新宋体" panose="02010609030101010101" pitchFamily="49" charset="-122"/>
              <a:ea typeface="新宋体" panose="02010609030101010101" pitchFamily="49" charset="-122"/>
            </a:endParaRPr>
          </a:p>
        </p:txBody>
      </p:sp>
      <p:sp>
        <p:nvSpPr>
          <p:cNvPr id="34821" name="Rectangle 5">
            <a:extLst>
              <a:ext uri="{FF2B5EF4-FFF2-40B4-BE49-F238E27FC236}">
                <a16:creationId xmlns:a16="http://schemas.microsoft.com/office/drawing/2014/main" id="{5D3EA8E6-961F-4660-9581-A14B5CE71492}"/>
              </a:ext>
            </a:extLst>
          </p:cNvPr>
          <p:cNvSpPr>
            <a:spLocks noChangeArrowheads="1"/>
          </p:cNvSpPr>
          <p:nvPr/>
        </p:nvSpPr>
        <p:spPr bwMode="auto">
          <a:xfrm>
            <a:off x="412750" y="947738"/>
            <a:ext cx="39735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2. </a:t>
            </a:r>
            <a:r>
              <a:rPr lang="zh-CN" altLang="en-US" b="1">
                <a:latin typeface="新宋体" panose="02010609030101010101" pitchFamily="49" charset="-122"/>
                <a:ea typeface="新宋体" panose="02010609030101010101" pitchFamily="49" charset="-122"/>
              </a:rPr>
              <a:t>证据不确定性的表示</a:t>
            </a:r>
          </a:p>
        </p:txBody>
      </p:sp>
      <p:sp>
        <p:nvSpPr>
          <p:cNvPr id="34822" name="Rectangle 6">
            <a:extLst>
              <a:ext uri="{FF2B5EF4-FFF2-40B4-BE49-F238E27FC236}">
                <a16:creationId xmlns:a16="http://schemas.microsoft.com/office/drawing/2014/main" id="{88D5C42B-E90A-440F-AB73-8CEFBDA83A2A}"/>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4823" name="Rectangle 7">
            <a:extLst>
              <a:ext uri="{FF2B5EF4-FFF2-40B4-BE49-F238E27FC236}">
                <a16:creationId xmlns:a16="http://schemas.microsoft.com/office/drawing/2014/main" id="{370E2605-05C3-49C0-9C9E-0EBF00CA760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ppt_x"/>
                                          </p:val>
                                        </p:tav>
                                        <p:tav tm="100000">
                                          <p:val>
                                            <p:strVal val="#ppt_x"/>
                                          </p:val>
                                        </p:tav>
                                      </p:tavLst>
                                    </p:anim>
                                    <p:anim calcmode="lin" valueType="num">
                                      <p:cBhvr additive="base">
                                        <p:cTn id="8"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0">
                                            <p:bg/>
                                          </p:spTgt>
                                        </p:tgtEl>
                                        <p:attrNameLst>
                                          <p:attrName>style.visibility</p:attrName>
                                        </p:attrNameLst>
                                      </p:cBhvr>
                                      <p:to>
                                        <p:strVal val="visible"/>
                                      </p:to>
                                    </p:set>
                                    <p:anim calcmode="lin" valueType="num">
                                      <p:cBhvr additive="base">
                                        <p:cTn id="13" dur="500" fill="hold"/>
                                        <p:tgtEl>
                                          <p:spTgt spid="360450">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0">
                                            <p:bg/>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60450">
                                            <p:txEl>
                                              <p:pRg st="0" end="0"/>
                                            </p:txEl>
                                          </p:spTgt>
                                        </p:tgtEl>
                                        <p:attrNameLst>
                                          <p:attrName>style.visibility</p:attrName>
                                        </p:attrNameLst>
                                      </p:cBhvr>
                                      <p:to>
                                        <p:strVal val="visible"/>
                                      </p:to>
                                    </p:set>
                                    <p:anim calcmode="lin" valueType="num">
                                      <p:cBhvr additive="base">
                                        <p:cTn id="18" dur="500" fill="hold"/>
                                        <p:tgtEl>
                                          <p:spTgt spid="36045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0450">
                                            <p:txEl>
                                              <p:pRg st="0" end="0"/>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60450">
                                            <p:txEl>
                                              <p:pRg st="1" end="1"/>
                                            </p:txEl>
                                          </p:spTgt>
                                        </p:tgtEl>
                                        <p:attrNameLst>
                                          <p:attrName>style.visibility</p:attrName>
                                        </p:attrNameLst>
                                      </p:cBhvr>
                                      <p:to>
                                        <p:strVal val="visible"/>
                                      </p:to>
                                    </p:set>
                                    <p:anim calcmode="lin" valueType="num">
                                      <p:cBhvr additive="base">
                                        <p:cTn id="23" dur="500" fill="hold"/>
                                        <p:tgtEl>
                                          <p:spTgt spid="360450">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0450">
                                            <p:txEl>
                                              <p:pRg st="1" end="1"/>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60450">
                                            <p:txEl>
                                              <p:pRg st="2" end="2"/>
                                            </p:txEl>
                                          </p:spTgt>
                                        </p:tgtEl>
                                        <p:attrNameLst>
                                          <p:attrName>style.visibility</p:attrName>
                                        </p:attrNameLst>
                                      </p:cBhvr>
                                      <p:to>
                                        <p:strVal val="visible"/>
                                      </p:to>
                                    </p:set>
                                    <p:anim calcmode="lin" valueType="num">
                                      <p:cBhvr additive="base">
                                        <p:cTn id="28" dur="500" fill="hold"/>
                                        <p:tgtEl>
                                          <p:spTgt spid="360450">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60450">
                                            <p:txEl>
                                              <p:pRg st="2" end="2"/>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60450">
                                            <p:txEl>
                                              <p:pRg st="3" end="3"/>
                                            </p:txEl>
                                          </p:spTgt>
                                        </p:tgtEl>
                                        <p:attrNameLst>
                                          <p:attrName>style.visibility</p:attrName>
                                        </p:attrNameLst>
                                      </p:cBhvr>
                                      <p:to>
                                        <p:strVal val="visible"/>
                                      </p:to>
                                    </p:set>
                                    <p:anim calcmode="lin" valueType="num">
                                      <p:cBhvr additive="base">
                                        <p:cTn id="33" dur="500" fill="hold"/>
                                        <p:tgtEl>
                                          <p:spTgt spid="360450">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0450">
                                            <p:txEl>
                                              <p:pRg st="3" end="3"/>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360450">
                                            <p:txEl>
                                              <p:pRg st="4" end="4"/>
                                            </p:txEl>
                                          </p:spTgt>
                                        </p:tgtEl>
                                        <p:attrNameLst>
                                          <p:attrName>style.visibility</p:attrName>
                                        </p:attrNameLst>
                                      </p:cBhvr>
                                      <p:to>
                                        <p:strVal val="visible"/>
                                      </p:to>
                                    </p:set>
                                    <p:anim calcmode="lin" valueType="num">
                                      <p:cBhvr additive="base">
                                        <p:cTn id="38" dur="500" fill="hold"/>
                                        <p:tgtEl>
                                          <p:spTgt spid="360450">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60450">
                                            <p:txEl>
                                              <p:pRg st="4" end="4"/>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360450">
                                            <p:txEl>
                                              <p:pRg st="5" end="5"/>
                                            </p:txEl>
                                          </p:spTgt>
                                        </p:tgtEl>
                                        <p:attrNameLst>
                                          <p:attrName>style.visibility</p:attrName>
                                        </p:attrNameLst>
                                      </p:cBhvr>
                                      <p:to>
                                        <p:strVal val="visible"/>
                                      </p:to>
                                    </p:set>
                                    <p:anim calcmode="lin" valueType="num">
                                      <p:cBhvr additive="base">
                                        <p:cTn id="43" dur="500" fill="hold"/>
                                        <p:tgtEl>
                                          <p:spTgt spid="360450">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045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build="p" animBg="1" autoUpdateAnimBg="0"/>
      <p:bldP spid="36045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a:extLst>
              <a:ext uri="{FF2B5EF4-FFF2-40B4-BE49-F238E27FC236}">
                <a16:creationId xmlns:a16="http://schemas.microsoft.com/office/drawing/2014/main" id="{8F89D5F1-E027-4E4A-ABE3-D503DC29DA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923DF28-C11E-4F56-9CE3-F7F8C18661F8}"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19</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5842" name="Rectangle 2">
            <a:extLst>
              <a:ext uri="{FF2B5EF4-FFF2-40B4-BE49-F238E27FC236}">
                <a16:creationId xmlns:a16="http://schemas.microsoft.com/office/drawing/2014/main" id="{D0754A7E-F35A-483C-9A14-78C1B32F4A1A}"/>
              </a:ext>
            </a:extLst>
          </p:cNvPr>
          <p:cNvSpPr>
            <a:spLocks noChangeArrowheads="1"/>
          </p:cNvSpPr>
          <p:nvPr/>
        </p:nvSpPr>
        <p:spPr bwMode="auto">
          <a:xfrm>
            <a:off x="412750" y="947738"/>
            <a:ext cx="39735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2. </a:t>
            </a:r>
            <a:r>
              <a:rPr lang="zh-CN" altLang="en-US" b="1">
                <a:latin typeface="新宋体" panose="02010609030101010101" pitchFamily="49" charset="-122"/>
                <a:ea typeface="新宋体" panose="02010609030101010101" pitchFamily="49" charset="-122"/>
              </a:rPr>
              <a:t>证据不确定性的表示</a:t>
            </a:r>
          </a:p>
        </p:txBody>
      </p:sp>
      <p:sp>
        <p:nvSpPr>
          <p:cNvPr id="361475" name="Text Box 3">
            <a:extLst>
              <a:ext uri="{FF2B5EF4-FFF2-40B4-BE49-F238E27FC236}">
                <a16:creationId xmlns:a16="http://schemas.microsoft.com/office/drawing/2014/main" id="{5F8C4150-9CB9-4941-A356-CC06D1A36545}"/>
              </a:ext>
            </a:extLst>
          </p:cNvPr>
          <p:cNvSpPr txBox="1">
            <a:spLocks noChangeArrowheads="1"/>
          </p:cNvSpPr>
          <p:nvPr/>
        </p:nvSpPr>
        <p:spPr bwMode="auto">
          <a:xfrm>
            <a:off x="457200" y="1828800"/>
            <a:ext cx="8153400" cy="1689100"/>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Font typeface="Wingdings" panose="05000000000000000000" pitchFamily="2" charset="2"/>
              <a:buChar char="§"/>
            </a:pPr>
            <a:r>
              <a:rPr lang="en-US" altLang="zh-CN" sz="2600" b="1">
                <a:latin typeface="新宋体" panose="02010609030101010101" pitchFamily="49" charset="-122"/>
                <a:ea typeface="新宋体" panose="02010609030101010101" pitchFamily="49" charset="-122"/>
              </a:rPr>
              <a:t> </a:t>
            </a:r>
            <a:r>
              <a:rPr lang="zh-CN" altLang="en-US" sz="2600" b="1">
                <a:latin typeface="新宋体" panose="02010609030101010101" pitchFamily="49" charset="-122"/>
                <a:ea typeface="新宋体" panose="02010609030101010101" pitchFamily="49" charset="-122"/>
              </a:rPr>
              <a:t>静态强度</a:t>
            </a:r>
            <a:r>
              <a:rPr lang="en-US" altLang="zh-CN" sz="2600" i="1">
                <a:latin typeface="新宋体" panose="02010609030101010101" pitchFamily="49" charset="-122"/>
                <a:ea typeface="新宋体" panose="02010609030101010101" pitchFamily="49" charset="-122"/>
              </a:rPr>
              <a:t>CF</a:t>
            </a:r>
            <a:r>
              <a:rPr lang="zh-CN" altLang="en-US" sz="2600">
                <a:latin typeface="新宋体" panose="02010609030101010101" pitchFamily="49" charset="-122"/>
                <a:ea typeface="新宋体" panose="02010609030101010101" pitchFamily="49" charset="-122"/>
              </a:rPr>
              <a:t>（</a:t>
            </a:r>
            <a:r>
              <a:rPr lang="en-US" altLang="zh-CN" sz="2600" i="1">
                <a:latin typeface="新宋体" panose="02010609030101010101" pitchFamily="49" charset="-122"/>
                <a:ea typeface="新宋体" panose="02010609030101010101" pitchFamily="49" charset="-122"/>
              </a:rPr>
              <a:t>H</a:t>
            </a:r>
            <a:r>
              <a:rPr lang="zh-CN" altLang="en-US" sz="2600" i="1">
                <a:latin typeface="新宋体" panose="02010609030101010101" pitchFamily="49" charset="-122"/>
                <a:ea typeface="新宋体" panose="02010609030101010101" pitchFamily="49" charset="-122"/>
              </a:rPr>
              <a:t>，</a:t>
            </a:r>
            <a:r>
              <a:rPr lang="en-US" altLang="zh-CN" sz="2600" i="1">
                <a:latin typeface="新宋体" panose="02010609030101010101" pitchFamily="49" charset="-122"/>
                <a:ea typeface="新宋体" panose="02010609030101010101" pitchFamily="49" charset="-122"/>
              </a:rPr>
              <a:t>E</a:t>
            </a:r>
            <a:r>
              <a:rPr lang="zh-CN" altLang="en-US" sz="2600">
                <a:latin typeface="新宋体" panose="02010609030101010101" pitchFamily="49" charset="-122"/>
                <a:ea typeface="新宋体" panose="02010609030101010101" pitchFamily="49" charset="-122"/>
              </a:rPr>
              <a:t>）：知识的强度，即当 </a:t>
            </a:r>
            <a:r>
              <a:rPr lang="en-US" altLang="zh-CN" sz="2600" i="1">
                <a:latin typeface="新宋体" panose="02010609030101010101" pitchFamily="49" charset="-122"/>
                <a:ea typeface="新宋体" panose="02010609030101010101" pitchFamily="49" charset="-122"/>
                <a:cs typeface="Times New Roman" panose="02020603050405020304" pitchFamily="18" charset="0"/>
              </a:rPr>
              <a:t>E </a:t>
            </a:r>
            <a:r>
              <a:rPr lang="zh-CN" altLang="en-US" sz="2600">
                <a:latin typeface="新宋体" panose="02010609030101010101" pitchFamily="49" charset="-122"/>
                <a:ea typeface="新宋体" panose="02010609030101010101" pitchFamily="49" charset="-122"/>
              </a:rPr>
              <a:t>所对应</a:t>
            </a:r>
          </a:p>
          <a:p>
            <a:pPr algn="just" eaLnBrk="1" hangingPunct="1">
              <a:lnSpc>
                <a:spcPct val="100000"/>
              </a:lnSpc>
              <a:spcBef>
                <a:spcPct val="50000"/>
              </a:spcBef>
              <a:buFont typeface="Wingdings" panose="05000000000000000000" pitchFamily="2" charset="2"/>
              <a:buNone/>
            </a:pPr>
            <a:r>
              <a:rPr lang="zh-CN" altLang="en-US" sz="2600">
                <a:latin typeface="新宋体" panose="02010609030101010101" pitchFamily="49" charset="-122"/>
                <a:ea typeface="新宋体" panose="02010609030101010101" pitchFamily="49" charset="-122"/>
              </a:rPr>
              <a:t>   的证据为真时对 </a:t>
            </a:r>
            <a:r>
              <a:rPr lang="en-US" altLang="zh-CN" sz="2600" i="1">
                <a:latin typeface="新宋体" panose="02010609030101010101" pitchFamily="49" charset="-122"/>
                <a:ea typeface="新宋体" panose="02010609030101010101" pitchFamily="49" charset="-122"/>
              </a:rPr>
              <a:t>H </a:t>
            </a:r>
            <a:r>
              <a:rPr lang="zh-CN" altLang="en-US" sz="2600">
                <a:latin typeface="新宋体" panose="02010609030101010101" pitchFamily="49" charset="-122"/>
                <a:ea typeface="新宋体" panose="02010609030101010101" pitchFamily="49" charset="-122"/>
              </a:rPr>
              <a:t>的影响程度。</a:t>
            </a:r>
          </a:p>
          <a:p>
            <a:pPr algn="just" eaLnBrk="1" hangingPunct="1">
              <a:lnSpc>
                <a:spcPct val="100000"/>
              </a:lnSpc>
              <a:spcBef>
                <a:spcPct val="50000"/>
              </a:spcBef>
              <a:buFont typeface="Wingdings" panose="05000000000000000000" pitchFamily="2" charset="2"/>
              <a:buChar char="§"/>
            </a:pPr>
            <a:r>
              <a:rPr lang="zh-CN" altLang="en-US" sz="2600" b="1">
                <a:latin typeface="新宋体" panose="02010609030101010101" pitchFamily="49" charset="-122"/>
                <a:ea typeface="新宋体" panose="02010609030101010101" pitchFamily="49" charset="-122"/>
              </a:rPr>
              <a:t> 动态强度</a:t>
            </a:r>
            <a:r>
              <a:rPr lang="zh-CN" altLang="en-US" sz="2600">
                <a:latin typeface="新宋体" panose="02010609030101010101" pitchFamily="49" charset="-122"/>
                <a:ea typeface="新宋体" panose="02010609030101010101" pitchFamily="49" charset="-122"/>
              </a:rPr>
              <a:t> </a:t>
            </a:r>
            <a:r>
              <a:rPr lang="en-US" altLang="zh-CN" sz="2600" i="1">
                <a:latin typeface="新宋体" panose="02010609030101010101" pitchFamily="49" charset="-122"/>
                <a:ea typeface="新宋体" panose="02010609030101010101" pitchFamily="49" charset="-122"/>
              </a:rPr>
              <a:t>CF</a:t>
            </a:r>
            <a:r>
              <a:rPr lang="zh-CN" altLang="en-US" sz="2600">
                <a:latin typeface="新宋体" panose="02010609030101010101" pitchFamily="49" charset="-122"/>
                <a:ea typeface="新宋体" panose="02010609030101010101" pitchFamily="49" charset="-122"/>
              </a:rPr>
              <a:t>（</a:t>
            </a:r>
            <a:r>
              <a:rPr lang="en-US" altLang="zh-CN" sz="2600" i="1">
                <a:latin typeface="新宋体" panose="02010609030101010101" pitchFamily="49" charset="-122"/>
                <a:ea typeface="新宋体" panose="02010609030101010101" pitchFamily="49" charset="-122"/>
              </a:rPr>
              <a:t>E</a:t>
            </a:r>
            <a:r>
              <a:rPr lang="zh-CN" altLang="en-US" sz="2600">
                <a:latin typeface="新宋体" panose="02010609030101010101" pitchFamily="49" charset="-122"/>
                <a:ea typeface="新宋体" panose="02010609030101010101" pitchFamily="49" charset="-122"/>
              </a:rPr>
              <a:t>）：证据 </a:t>
            </a:r>
            <a:r>
              <a:rPr lang="en-US" altLang="zh-CN" sz="2600" i="1">
                <a:latin typeface="新宋体" panose="02010609030101010101" pitchFamily="49" charset="-122"/>
                <a:ea typeface="新宋体" panose="02010609030101010101" pitchFamily="49" charset="-122"/>
              </a:rPr>
              <a:t>E</a:t>
            </a:r>
            <a:r>
              <a:rPr lang="en-US" altLang="zh-CN" sz="2600">
                <a:latin typeface="新宋体" panose="02010609030101010101" pitchFamily="49" charset="-122"/>
                <a:ea typeface="新宋体" panose="02010609030101010101" pitchFamily="49" charset="-122"/>
              </a:rPr>
              <a:t> </a:t>
            </a:r>
            <a:r>
              <a:rPr lang="zh-CN" altLang="en-US" sz="2600">
                <a:latin typeface="新宋体" panose="02010609030101010101" pitchFamily="49" charset="-122"/>
                <a:ea typeface="新宋体" panose="02010609030101010101" pitchFamily="49" charset="-122"/>
              </a:rPr>
              <a:t>当前的不确定性程度。</a:t>
            </a:r>
          </a:p>
        </p:txBody>
      </p:sp>
      <p:sp>
        <p:nvSpPr>
          <p:cNvPr id="35844" name="Rectangle 4">
            <a:extLst>
              <a:ext uri="{FF2B5EF4-FFF2-40B4-BE49-F238E27FC236}">
                <a16:creationId xmlns:a16="http://schemas.microsoft.com/office/drawing/2014/main" id="{4028CCAD-70DE-471F-A532-ECCD7BD057E1}"/>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5845" name="Rectangle 5">
            <a:extLst>
              <a:ext uri="{FF2B5EF4-FFF2-40B4-BE49-F238E27FC236}">
                <a16:creationId xmlns:a16="http://schemas.microsoft.com/office/drawing/2014/main" id="{35DEDD88-F43E-4FDD-BA23-0391C26BB53A}"/>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gtEl>
                                        <p:attrNameLst>
                                          <p:attrName>style.visibility</p:attrName>
                                        </p:attrNameLst>
                                      </p:cBhvr>
                                      <p:to>
                                        <p:strVal val="visible"/>
                                      </p:to>
                                    </p:set>
                                    <p:anim calcmode="lin" valueType="num">
                                      <p:cBhvr additive="base">
                                        <p:cTn id="7" dur="500" fill="hold"/>
                                        <p:tgtEl>
                                          <p:spTgt spid="361475"/>
                                        </p:tgtEl>
                                        <p:attrNameLst>
                                          <p:attrName>ppt_x</p:attrName>
                                        </p:attrNameLst>
                                      </p:cBhvr>
                                      <p:tavLst>
                                        <p:tav tm="0">
                                          <p:val>
                                            <p:strVal val="#ppt_x"/>
                                          </p:val>
                                        </p:tav>
                                        <p:tav tm="100000">
                                          <p:val>
                                            <p:strVal val="#ppt_x"/>
                                          </p:val>
                                        </p:tav>
                                      </p:tavLst>
                                    </p:anim>
                                    <p:anim calcmode="lin" valueType="num">
                                      <p:cBhvr additive="base">
                                        <p:cTn id="8" dur="500" fill="hold"/>
                                        <p:tgtEl>
                                          <p:spTgt spid="361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lgn="ctr" defTabSz="685800" eaLnBrk="1" fontAlgn="auto" hangingPunct="1">
              <a:spcBef>
                <a:spcPts val="0"/>
              </a:spcBef>
              <a:spcAft>
                <a:spcPts val="0"/>
              </a:spcAft>
              <a:defRPr/>
            </a:pPr>
            <a:fld id="{D31B31D5-4F28-467C-B72E-8E31914F2AC7}" type="slidenum">
              <a:rPr lang="en-US" altLang="zh-CN" sz="900">
                <a:solidFill>
                  <a:prstClr val="black">
                    <a:tint val="75000"/>
                  </a:prstClr>
                </a:solidFill>
                <a:latin typeface="等线" panose="020F0502020204030204"/>
                <a:ea typeface="等线" panose="02010600030101010101" pitchFamily="2" charset="-122"/>
              </a:rPr>
              <a:pPr algn="ctr" defTabSz="685800" eaLnBrk="1" fontAlgn="auto" hangingPunct="1">
                <a:spcBef>
                  <a:spcPts val="0"/>
                </a:spcBef>
                <a:spcAft>
                  <a:spcPts val="0"/>
                </a:spcAft>
                <a:defRPr/>
              </a:pPr>
              <a:t>2</a:t>
            </a:fld>
            <a:endParaRPr lang="en-US" altLang="zh-CN" sz="900" dirty="0">
              <a:solidFill>
                <a:prstClr val="black">
                  <a:tint val="75000"/>
                </a:prstClr>
              </a:solidFill>
              <a:latin typeface="等线" panose="020F0502020204030204"/>
              <a:ea typeface="等线" panose="02010600030101010101" pitchFamily="2" charset="-122"/>
            </a:endParaRPr>
          </a:p>
        </p:txBody>
      </p:sp>
      <p:sp>
        <p:nvSpPr>
          <p:cNvPr id="4" name="矩形 3"/>
          <p:cNvSpPr/>
          <p:nvPr/>
        </p:nvSpPr>
        <p:spPr>
          <a:xfrm>
            <a:off x="304800" y="990600"/>
            <a:ext cx="8229600" cy="4556247"/>
          </a:xfrm>
          <a:prstGeom prst="rect">
            <a:avLst/>
          </a:prstGeom>
        </p:spPr>
        <p:txBody>
          <a:bodyPr wrap="square">
            <a:spAutoFit/>
          </a:bodyPr>
          <a:lstStyle/>
          <a:p>
            <a:pPr algn="just" defTabSz="685800" eaLnBrk="1" fontAlgn="auto" hangingPunct="1">
              <a:lnSpc>
                <a:spcPct val="120000"/>
              </a:lnSpc>
              <a:spcBef>
                <a:spcPct val="30000"/>
              </a:spcBef>
              <a:spcAft>
                <a:spcPts val="0"/>
              </a:spcAft>
              <a:defRPr/>
            </a:pPr>
            <a:r>
              <a:rPr lang="en-US" altLang="zh-CN" b="1" dirty="0">
                <a:solidFill>
                  <a:srgbClr val="CC0000"/>
                </a:solidFill>
                <a:latin typeface="楷体_GB2312" pitchFamily="49" charset="-122"/>
                <a:ea typeface="楷体_GB2312" pitchFamily="49" charset="-122"/>
              </a:rPr>
              <a:t>②</a:t>
            </a:r>
            <a:r>
              <a:rPr lang="zh-CN" altLang="en-US" b="1" dirty="0">
                <a:solidFill>
                  <a:srgbClr val="CC0000"/>
                </a:solidFill>
                <a:latin typeface="楷体_GB2312" pitchFamily="49" charset="-122"/>
                <a:ea typeface="楷体_GB2312" pitchFamily="49" charset="-122"/>
              </a:rPr>
              <a:t>把问题用谓词公式表示，</a:t>
            </a:r>
            <a:r>
              <a:rPr lang="zh-CN" altLang="en-US" b="1" dirty="0">
                <a:solidFill>
                  <a:prstClr val="black"/>
                </a:solidFill>
                <a:latin typeface="楷体_GB2312" pitchFamily="49" charset="-122"/>
                <a:ea typeface="楷体_GB2312" pitchFamily="49" charset="-122"/>
              </a:rPr>
              <a:t>并将其否定与谓词</a:t>
            </a:r>
            <a:r>
              <a:rPr lang="en-US" altLang="zh-CN" b="1" dirty="0">
                <a:solidFill>
                  <a:prstClr val="black"/>
                </a:solidFill>
                <a:latin typeface="楷体_GB2312" pitchFamily="49" charset="-122"/>
                <a:ea typeface="楷体_GB2312" pitchFamily="49" charset="-122"/>
              </a:rPr>
              <a:t>ANSWER</a:t>
            </a:r>
            <a:r>
              <a:rPr lang="zh-CN" altLang="en-US" b="1" dirty="0">
                <a:solidFill>
                  <a:prstClr val="black"/>
                </a:solidFill>
                <a:latin typeface="楷体_GB2312" pitchFamily="49" charset="-122"/>
                <a:ea typeface="楷体_GB2312" pitchFamily="49" charset="-122"/>
              </a:rPr>
              <a:t>作析取：</a:t>
            </a:r>
          </a:p>
          <a:p>
            <a:pPr defTabSz="685800" eaLnBrk="1" fontAlgn="auto" hangingPunct="1">
              <a:lnSpc>
                <a:spcPct val="120000"/>
              </a:lnSpc>
              <a:spcBef>
                <a:spcPct val="30000"/>
              </a:spcBef>
              <a:spcAft>
                <a:spcPts val="0"/>
              </a:spcAft>
              <a:defRPr/>
            </a:pPr>
            <a:r>
              <a:rPr lang="zh-CN" altLang="en-US" dirty="0">
                <a:solidFill>
                  <a:prstClr val="black"/>
                </a:solidFill>
                <a:latin typeface="等线" panose="020F0502020204030204"/>
                <a:ea typeface="等线" panose="02010600030101010101" pitchFamily="2" charset="-122"/>
              </a:rPr>
              <a:t>       </a:t>
            </a:r>
            <a:r>
              <a:rPr lang="zh-CN" altLang="en-US" b="1" dirty="0">
                <a:solidFill>
                  <a:prstClr val="black"/>
                </a:solidFill>
                <a:latin typeface="楷体_GB2312" pitchFamily="49" charset="-122"/>
                <a:ea typeface="楷体_GB2312" pitchFamily="49" charset="-122"/>
              </a:rPr>
              <a:t>设小张在</a:t>
            </a:r>
            <a:r>
              <a:rPr lang="en-US" altLang="zh-CN" b="1" dirty="0">
                <a:solidFill>
                  <a:prstClr val="black"/>
                </a:solidFill>
                <a:latin typeface="楷体_GB2312" pitchFamily="49" charset="-122"/>
                <a:ea typeface="楷体_GB2312" pitchFamily="49" charset="-122"/>
              </a:rPr>
              <a:t>u</a:t>
            </a:r>
            <a:r>
              <a:rPr lang="zh-CN" altLang="en-US" b="1" dirty="0">
                <a:solidFill>
                  <a:prstClr val="black"/>
                </a:solidFill>
                <a:latin typeface="楷体_GB2312" pitchFamily="49" charset="-122"/>
                <a:ea typeface="楷体_GB2312" pitchFamily="49" charset="-122"/>
              </a:rPr>
              <a:t>教室，则有</a:t>
            </a:r>
            <a:r>
              <a:rPr lang="en-US" altLang="zh-CN" b="1" dirty="0">
                <a:solidFill>
                  <a:prstClr val="black"/>
                </a:solidFill>
                <a:latin typeface="楷体_GB2312" pitchFamily="49" charset="-122"/>
                <a:ea typeface="楷体_GB2312" pitchFamily="49" charset="-122"/>
              </a:rPr>
              <a:t>At(</a:t>
            </a:r>
            <a:r>
              <a:rPr lang="en-US" altLang="zh-CN" b="1" dirty="0" err="1">
                <a:solidFill>
                  <a:prstClr val="black"/>
                </a:solidFill>
                <a:latin typeface="楷体_GB2312" pitchFamily="49" charset="-122"/>
                <a:ea typeface="楷体_GB2312" pitchFamily="49" charset="-122"/>
              </a:rPr>
              <a:t>Zhang,u</a:t>
            </a:r>
            <a:r>
              <a:rPr lang="en-US" altLang="zh-CN" b="1" dirty="0">
                <a:solidFill>
                  <a:prstClr val="black"/>
                </a:solidFill>
                <a:latin typeface="楷体_GB2312" pitchFamily="49" charset="-122"/>
                <a:ea typeface="楷体_GB2312" pitchFamily="49" charset="-122"/>
              </a:rPr>
              <a:t>)</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G1: ﹁ At(</a:t>
            </a:r>
            <a:r>
              <a:rPr lang="en-US" altLang="zh-CN" b="1" dirty="0" err="1">
                <a:solidFill>
                  <a:prstClr val="black"/>
                </a:solidFill>
                <a:latin typeface="楷体_GB2312" pitchFamily="49" charset="-122"/>
                <a:ea typeface="楷体_GB2312" pitchFamily="49" charset="-122"/>
              </a:rPr>
              <a:t>Zhang,u</a:t>
            </a:r>
            <a:r>
              <a:rPr lang="en-US" altLang="zh-CN" b="1" dirty="0">
                <a:solidFill>
                  <a:prstClr val="black"/>
                </a:solidFill>
                <a:latin typeface="楷体_GB2312" pitchFamily="49" charset="-122"/>
                <a:ea typeface="楷体_GB2312" pitchFamily="49" charset="-122"/>
              </a:rPr>
              <a:t>)∨ANSWER(u)</a:t>
            </a:r>
          </a:p>
          <a:p>
            <a:pPr defTabSz="685800" eaLnBrk="1" fontAlgn="auto" hangingPunct="1">
              <a:lnSpc>
                <a:spcPct val="120000"/>
              </a:lnSpc>
              <a:spcBef>
                <a:spcPct val="30000"/>
              </a:spcBef>
              <a:spcAft>
                <a:spcPts val="0"/>
              </a:spcAft>
              <a:defRPr/>
            </a:pPr>
            <a:r>
              <a:rPr lang="en-US" altLang="zh-CN" b="1" dirty="0">
                <a:solidFill>
                  <a:srgbClr val="CC0000"/>
                </a:solidFill>
                <a:latin typeface="楷体_GB2312" pitchFamily="49" charset="-122"/>
                <a:ea typeface="楷体_GB2312" pitchFamily="49" charset="-122"/>
              </a:rPr>
              <a:t>③ </a:t>
            </a:r>
            <a:r>
              <a:rPr lang="zh-CN" altLang="en-US" b="1" dirty="0">
                <a:solidFill>
                  <a:srgbClr val="CC0000"/>
                </a:solidFill>
                <a:latin typeface="楷体_GB2312" pitchFamily="49" charset="-122"/>
                <a:ea typeface="楷体_GB2312" pitchFamily="49" charset="-122"/>
              </a:rPr>
              <a:t>将析取式</a:t>
            </a:r>
            <a:r>
              <a:rPr lang="en-US" altLang="zh-CN" b="1" dirty="0">
                <a:solidFill>
                  <a:srgbClr val="CC0000"/>
                </a:solidFill>
                <a:latin typeface="楷体_GB2312" pitchFamily="49" charset="-122"/>
                <a:ea typeface="楷体_GB2312" pitchFamily="49" charset="-122"/>
              </a:rPr>
              <a:t>G1</a:t>
            </a:r>
            <a:r>
              <a:rPr lang="zh-CN" altLang="en-US" b="1" dirty="0">
                <a:solidFill>
                  <a:srgbClr val="CC0000"/>
                </a:solidFill>
                <a:latin typeface="楷体_GB2312" pitchFamily="49" charset="-122"/>
                <a:ea typeface="楷体_GB2312" pitchFamily="49" charset="-122"/>
              </a:rPr>
              <a:t>化成子句集</a:t>
            </a:r>
            <a:r>
              <a:rPr lang="en-US" altLang="zh-CN" b="1" dirty="0">
                <a:solidFill>
                  <a:srgbClr val="CC0000"/>
                </a:solidFill>
                <a:latin typeface="楷体_GB2312" pitchFamily="49" charset="-122"/>
                <a:ea typeface="楷体_GB2312" pitchFamily="49" charset="-122"/>
              </a:rPr>
              <a:t>S2,</a:t>
            </a:r>
            <a:r>
              <a:rPr lang="zh-CN" altLang="en-US" b="1" dirty="0">
                <a:solidFill>
                  <a:srgbClr val="CC0000"/>
                </a:solidFill>
                <a:latin typeface="楷体_GB2312" pitchFamily="49" charset="-122"/>
                <a:ea typeface="楷体_GB2312" pitchFamily="49" charset="-122"/>
              </a:rPr>
              <a:t>并将</a:t>
            </a:r>
            <a:r>
              <a:rPr lang="en-US" altLang="zh-CN" b="1" dirty="0">
                <a:solidFill>
                  <a:srgbClr val="CC0000"/>
                </a:solidFill>
                <a:latin typeface="楷体_GB2312" pitchFamily="49" charset="-122"/>
                <a:ea typeface="楷体_GB2312" pitchFamily="49" charset="-122"/>
              </a:rPr>
              <a:t>S1</a:t>
            </a:r>
            <a:r>
              <a:rPr lang="zh-CN" altLang="en-US" b="1" dirty="0">
                <a:solidFill>
                  <a:srgbClr val="CC0000"/>
                </a:solidFill>
                <a:latin typeface="楷体_GB2312" pitchFamily="49" charset="-122"/>
                <a:ea typeface="楷体_GB2312" pitchFamily="49" charset="-122"/>
              </a:rPr>
              <a:t>与</a:t>
            </a:r>
            <a:r>
              <a:rPr lang="en-US" altLang="zh-CN" b="1" dirty="0">
                <a:solidFill>
                  <a:srgbClr val="CC0000"/>
                </a:solidFill>
                <a:latin typeface="楷体_GB2312" pitchFamily="49" charset="-122"/>
                <a:ea typeface="楷体_GB2312" pitchFamily="49" charset="-122"/>
              </a:rPr>
              <a:t>S2</a:t>
            </a:r>
            <a:r>
              <a:rPr lang="zh-CN" altLang="en-US" b="1" dirty="0">
                <a:solidFill>
                  <a:srgbClr val="CC0000"/>
                </a:solidFill>
                <a:latin typeface="楷体_GB2312" pitchFamily="49" charset="-122"/>
                <a:ea typeface="楷体_GB2312" pitchFamily="49" charset="-122"/>
              </a:rPr>
              <a:t>合并为新子句集</a:t>
            </a:r>
            <a:r>
              <a:rPr lang="en-US" altLang="zh-CN" b="1" dirty="0">
                <a:solidFill>
                  <a:srgbClr val="CC0000"/>
                </a:solidFill>
                <a:latin typeface="楷体_GB2312" pitchFamily="49" charset="-122"/>
                <a:ea typeface="楷体_GB2312" pitchFamily="49" charset="-122"/>
              </a:rPr>
              <a:t>S</a:t>
            </a:r>
            <a:r>
              <a:rPr lang="zh-CN" altLang="en-US" b="1" dirty="0">
                <a:solidFill>
                  <a:srgbClr val="CC0000"/>
                </a:solidFill>
                <a:latin typeface="楷体_GB2312" pitchFamily="49" charset="-122"/>
                <a:ea typeface="楷体_GB2312" pitchFamily="49" charset="-122"/>
              </a:rPr>
              <a:t>：</a:t>
            </a:r>
          </a:p>
          <a:p>
            <a:pPr defTabSz="685800" eaLnBrk="1" fontAlgn="auto" hangingPunct="1">
              <a:lnSpc>
                <a:spcPct val="120000"/>
              </a:lnSpc>
              <a:spcBef>
                <a:spcPct val="30000"/>
              </a:spcBef>
              <a:spcAft>
                <a:spcPts val="0"/>
              </a:spcAft>
              <a:defRPr/>
            </a:pPr>
            <a:r>
              <a:rPr lang="zh-CN" altLang="en-US" b="1" dirty="0">
                <a:solidFill>
                  <a:prstClr val="black"/>
                </a:solidFill>
                <a:latin typeface="楷体_GB2312" pitchFamily="49" charset="-122"/>
                <a:ea typeface="楷体_GB2312" pitchFamily="49" charset="-122"/>
              </a:rPr>
              <a:t>      </a:t>
            </a:r>
            <a:r>
              <a:rPr lang="en-US" altLang="zh-CN" b="1" dirty="0">
                <a:solidFill>
                  <a:prstClr val="black"/>
                </a:solidFill>
                <a:latin typeface="楷体_GB2312" pitchFamily="49" charset="-122"/>
                <a:ea typeface="楷体_GB2312" pitchFamily="49" charset="-122"/>
              </a:rPr>
              <a:t>S2={﹁(</a:t>
            </a:r>
            <a:r>
              <a:rPr lang="en-US" altLang="zh-CN" b="1" dirty="0" err="1">
                <a:solidFill>
                  <a:prstClr val="black"/>
                </a:solidFill>
                <a:latin typeface="楷体_GB2312" pitchFamily="49" charset="-122"/>
                <a:ea typeface="楷体_GB2312" pitchFamily="49" charset="-122"/>
              </a:rPr>
              <a:t>Zhang,u</a:t>
            </a:r>
            <a:r>
              <a:rPr lang="en-US" altLang="zh-CN" b="1" dirty="0">
                <a:solidFill>
                  <a:prstClr val="black"/>
                </a:solidFill>
                <a:latin typeface="楷体_GB2312" pitchFamily="49" charset="-122"/>
                <a:ea typeface="楷体_GB2312" pitchFamily="49" charset="-122"/>
              </a:rPr>
              <a:t>)∨ANSWER(u)}</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S=S1∪S2</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={﹁C(</a:t>
            </a:r>
            <a:r>
              <a:rPr lang="en-US" altLang="zh-CN" b="1" dirty="0" err="1">
                <a:solidFill>
                  <a:prstClr val="black"/>
                </a:solidFill>
                <a:latin typeface="楷体_GB2312" pitchFamily="49" charset="-122"/>
                <a:ea typeface="楷体_GB2312" pitchFamily="49" charset="-122"/>
              </a:rPr>
              <a:t>x,y</a:t>
            </a:r>
            <a:r>
              <a:rPr lang="en-US" altLang="zh-CN" b="1" dirty="0">
                <a:solidFill>
                  <a:prstClr val="black"/>
                </a:solidFill>
                <a:latin typeface="楷体_GB2312" pitchFamily="49" charset="-122"/>
                <a:ea typeface="楷体_GB2312" pitchFamily="49" charset="-122"/>
              </a:rPr>
              <a:t>)∨﹁At(</a:t>
            </a:r>
            <a:r>
              <a:rPr lang="en-US" altLang="zh-CN" b="1" dirty="0" err="1">
                <a:solidFill>
                  <a:prstClr val="black"/>
                </a:solidFill>
                <a:latin typeface="楷体_GB2312" pitchFamily="49" charset="-122"/>
                <a:ea typeface="楷体_GB2312" pitchFamily="49" charset="-122"/>
              </a:rPr>
              <a:t>x,p</a:t>
            </a:r>
            <a:r>
              <a:rPr lang="en-US" altLang="zh-CN" b="1" dirty="0">
                <a:solidFill>
                  <a:prstClr val="black"/>
                </a:solidFill>
                <a:latin typeface="楷体_GB2312" pitchFamily="49" charset="-122"/>
                <a:ea typeface="楷体_GB2312" pitchFamily="49" charset="-122"/>
              </a:rPr>
              <a:t>)∨At(</a:t>
            </a:r>
            <a:r>
              <a:rPr lang="en-US" altLang="zh-CN" b="1" dirty="0" err="1">
                <a:solidFill>
                  <a:prstClr val="black"/>
                </a:solidFill>
                <a:latin typeface="楷体_GB2312" pitchFamily="49" charset="-122"/>
                <a:ea typeface="楷体_GB2312" pitchFamily="49" charset="-122"/>
              </a:rPr>
              <a:t>y,p</a:t>
            </a:r>
            <a:r>
              <a:rPr lang="en-US" altLang="zh-CN" b="1" dirty="0">
                <a:solidFill>
                  <a:prstClr val="black"/>
                </a:solidFill>
                <a:latin typeface="楷体_GB2312" pitchFamily="49" charset="-122"/>
                <a:ea typeface="楷体_GB2312" pitchFamily="49" charset="-122"/>
              </a:rPr>
              <a:t>)),  </a:t>
            </a:r>
            <a:r>
              <a:rPr lang="en-US" altLang="zh-CN" b="1" dirty="0">
                <a:solidFill>
                  <a:srgbClr val="0563C1"/>
                </a:solidFill>
                <a:latin typeface="Times New Roman" panose="02020603050405020304" pitchFamily="18" charset="0"/>
                <a:ea typeface="楷体_GB2312" pitchFamily="49" charset="-122"/>
              </a:rPr>
              <a:t>……</a:t>
            </a:r>
            <a:r>
              <a:rPr lang="en-US" altLang="zh-CN" b="1" dirty="0">
                <a:solidFill>
                  <a:srgbClr val="0563C1"/>
                </a:solidFill>
                <a:latin typeface="楷体_GB2312" pitchFamily="49" charset="-122"/>
                <a:ea typeface="楷体_GB2312" pitchFamily="49" charset="-122"/>
              </a:rPr>
              <a:t>.(a)</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At(Li,</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 </a:t>
            </a:r>
            <a:r>
              <a:rPr lang="en-US" altLang="zh-CN" b="1" dirty="0">
                <a:solidFill>
                  <a:srgbClr val="0563C1"/>
                </a:solidFill>
                <a:latin typeface="Times New Roman" panose="02020603050405020304" pitchFamily="18" charset="0"/>
                <a:ea typeface="楷体_GB2312" pitchFamily="49" charset="-122"/>
              </a:rPr>
              <a:t>……</a:t>
            </a:r>
            <a:r>
              <a:rPr lang="en-US" altLang="zh-CN" b="1" dirty="0">
                <a:solidFill>
                  <a:srgbClr val="0563C1"/>
                </a:solidFill>
                <a:latin typeface="楷体_GB2312" pitchFamily="49" charset="-122"/>
                <a:ea typeface="楷体_GB2312" pitchFamily="49" charset="-122"/>
              </a:rPr>
              <a:t>.(b)</a:t>
            </a:r>
          </a:p>
          <a:p>
            <a:pPr algn="just"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C(</a:t>
            </a:r>
            <a:r>
              <a:rPr lang="en-US" altLang="zh-CN" b="1" dirty="0" err="1">
                <a:solidFill>
                  <a:prstClr val="black"/>
                </a:solidFill>
                <a:latin typeface="楷体_GB2312" pitchFamily="49" charset="-122"/>
                <a:ea typeface="楷体_GB2312" pitchFamily="49" charset="-122"/>
              </a:rPr>
              <a:t>Li,Zhang</a:t>
            </a:r>
            <a:r>
              <a:rPr lang="en-US" altLang="zh-CN" b="1" dirty="0">
                <a:solidFill>
                  <a:prstClr val="black"/>
                </a:solidFill>
                <a:latin typeface="楷体_GB2312" pitchFamily="49" charset="-122"/>
                <a:ea typeface="楷体_GB2312" pitchFamily="49" charset="-122"/>
              </a:rPr>
              <a:t>), </a:t>
            </a:r>
            <a:r>
              <a:rPr lang="en-US" altLang="zh-CN" b="1" dirty="0">
                <a:solidFill>
                  <a:srgbClr val="0563C1"/>
                </a:solidFill>
                <a:latin typeface="Times New Roman" panose="02020603050405020304" pitchFamily="18" charset="0"/>
                <a:ea typeface="楷体_GB2312" pitchFamily="49" charset="-122"/>
              </a:rPr>
              <a:t>……</a:t>
            </a:r>
            <a:r>
              <a:rPr lang="en-US" altLang="zh-CN" b="1" dirty="0">
                <a:solidFill>
                  <a:srgbClr val="0563C1"/>
                </a:solidFill>
                <a:latin typeface="楷体_GB2312" pitchFamily="49" charset="-122"/>
                <a:ea typeface="楷体_GB2312" pitchFamily="49" charset="-122"/>
              </a:rPr>
              <a:t>.(c)</a:t>
            </a:r>
          </a:p>
          <a:p>
            <a:pPr algn="just"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         ﹁At(Zhang</a:t>
            </a:r>
            <a:r>
              <a:rPr lang="zh-CN" altLang="en-US" b="1" dirty="0">
                <a:solidFill>
                  <a:prstClr val="black"/>
                </a:solidFill>
                <a:latin typeface="楷体_GB2312" pitchFamily="49" charset="-122"/>
                <a:ea typeface="楷体_GB2312" pitchFamily="49" charset="-122"/>
              </a:rPr>
              <a:t>，</a:t>
            </a:r>
            <a:r>
              <a:rPr lang="en-US" altLang="zh-CN" b="1" dirty="0">
                <a:solidFill>
                  <a:prstClr val="black"/>
                </a:solidFill>
                <a:latin typeface="楷体_GB2312" pitchFamily="49" charset="-122"/>
                <a:ea typeface="楷体_GB2312" pitchFamily="49" charset="-122"/>
              </a:rPr>
              <a:t>u)∨ANSWER(u)} </a:t>
            </a:r>
            <a:r>
              <a:rPr lang="en-US" altLang="zh-CN" b="1" dirty="0">
                <a:solidFill>
                  <a:srgbClr val="0563C1"/>
                </a:solidFill>
                <a:latin typeface="Times New Roman" panose="02020603050405020304" pitchFamily="18" charset="0"/>
                <a:ea typeface="楷体_GB2312" pitchFamily="49" charset="-122"/>
              </a:rPr>
              <a:t>……</a:t>
            </a:r>
            <a:r>
              <a:rPr lang="en-US" altLang="zh-CN" b="1" dirty="0">
                <a:solidFill>
                  <a:srgbClr val="0563C1"/>
                </a:solidFill>
                <a:latin typeface="楷体_GB2312" pitchFamily="49" charset="-122"/>
                <a:ea typeface="楷体_GB2312" pitchFamily="49" charset="-122"/>
              </a:rPr>
              <a:t>.(d)</a:t>
            </a:r>
          </a:p>
          <a:p>
            <a:pPr algn="just" defTabSz="685800" eaLnBrk="1" fontAlgn="auto" hangingPunct="1">
              <a:lnSpc>
                <a:spcPct val="120000"/>
              </a:lnSpc>
              <a:spcBef>
                <a:spcPct val="30000"/>
              </a:spcBef>
              <a:spcAft>
                <a:spcPts val="0"/>
              </a:spcAft>
              <a:defRPr/>
            </a:pPr>
            <a:r>
              <a:rPr lang="zh-CN" altLang="en-US" dirty="0">
                <a:solidFill>
                  <a:srgbClr val="A4001F"/>
                </a:solidFill>
                <a:latin typeface="仿宋_GB2312" panose="02010609030101010101"/>
                <a:ea typeface="等线" panose="02010600030101010101" pitchFamily="2" charset="-122"/>
              </a:rPr>
              <a:t>    </a:t>
            </a:r>
            <a:endParaRPr lang="en-US" altLang="zh-CN" b="1" dirty="0">
              <a:solidFill>
                <a:prstClr val="black"/>
              </a:solidFill>
              <a:latin typeface="楷体_GB2312" pitchFamily="49" charset="-122"/>
              <a:ea typeface="楷体_GB2312" pitchFamily="49" charset="-122"/>
            </a:endParaRPr>
          </a:p>
        </p:txBody>
      </p:sp>
      <p:sp>
        <p:nvSpPr>
          <p:cNvPr id="3" name="标题 2">
            <a:extLst>
              <a:ext uri="{FF2B5EF4-FFF2-40B4-BE49-F238E27FC236}">
                <a16:creationId xmlns:a16="http://schemas.microsoft.com/office/drawing/2014/main" id="{4819C994-B35F-4F97-8A6C-131406BA6B5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48460060"/>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a:extLst>
              <a:ext uri="{FF2B5EF4-FFF2-40B4-BE49-F238E27FC236}">
                <a16:creationId xmlns:a16="http://schemas.microsoft.com/office/drawing/2014/main" id="{80ED2A62-6DBE-4FF3-8F51-0CB08DA7F4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6501116-48E2-4022-8BC7-B4DA268A1006}"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20</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6866" name="Rectangle 2">
            <a:extLst>
              <a:ext uri="{FF2B5EF4-FFF2-40B4-BE49-F238E27FC236}">
                <a16:creationId xmlns:a16="http://schemas.microsoft.com/office/drawing/2014/main" id="{6D31B6FB-A86C-4FC9-A28D-C7997F33BF91}"/>
              </a:ext>
            </a:extLst>
          </p:cNvPr>
          <p:cNvSpPr>
            <a:spLocks noGrp="1" noChangeArrowheads="1"/>
          </p:cNvSpPr>
          <p:nvPr>
            <p:ph type="body" idx="1"/>
          </p:nvPr>
        </p:nvSpPr>
        <p:spPr>
          <a:xfrm>
            <a:off x="298450" y="1743075"/>
            <a:ext cx="8540750" cy="4200525"/>
          </a:xfrm>
          <a:solidFill>
            <a:srgbClr val="FFFFFF"/>
          </a:solidFill>
          <a:ln>
            <a:solidFill>
              <a:srgbClr val="808080"/>
            </a:solidFill>
            <a:miter lim="800000"/>
            <a:headEnd/>
            <a:tailEnd/>
          </a:ln>
        </p:spPr>
        <p:txBody>
          <a:bodyPr/>
          <a:lstStyle/>
          <a:p>
            <a:pPr marL="196850" indent="-196850" eaLnBrk="1" hangingPunct="1">
              <a:lnSpc>
                <a:spcPct val="80000"/>
              </a:lnSpc>
              <a:buFont typeface="Wingdings" panose="05000000000000000000" pitchFamily="2" charset="2"/>
              <a:buChar char="§"/>
            </a:pPr>
            <a:r>
              <a:rPr lang="en-US" altLang="zh-CN" sz="2400">
                <a:latin typeface="新宋体" panose="02010609030101010101" pitchFamily="49" charset="-122"/>
                <a:ea typeface="新宋体" panose="02010609030101010101" pitchFamily="49" charset="-122"/>
              </a:rPr>
              <a:t> </a:t>
            </a:r>
            <a:r>
              <a:rPr lang="zh-CN" altLang="en-US" sz="2400">
                <a:latin typeface="新宋体" panose="02010609030101010101" pitchFamily="49" charset="-122"/>
                <a:ea typeface="新宋体" panose="02010609030101010101" pitchFamily="49" charset="-122"/>
              </a:rPr>
              <a:t>组合证据：</a:t>
            </a:r>
            <a:r>
              <a:rPr lang="zh-CN" altLang="en-US" sz="2400">
                <a:solidFill>
                  <a:schemeClr val="accent2"/>
                </a:solidFill>
                <a:latin typeface="新宋体" panose="02010609030101010101" pitchFamily="49" charset="-122"/>
                <a:ea typeface="新宋体" panose="02010609030101010101" pitchFamily="49" charset="-122"/>
              </a:rPr>
              <a:t>多个单一证据的合取</a:t>
            </a: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None/>
            </a:pP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None/>
            </a:pP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None/>
            </a:pPr>
            <a:r>
              <a:rPr lang="zh-CN" altLang="en-US" sz="2400">
                <a:latin typeface="新宋体" panose="02010609030101010101" pitchFamily="49" charset="-122"/>
                <a:ea typeface="新宋体" panose="02010609030101010101" pitchFamily="49" charset="-122"/>
              </a:rPr>
              <a:t>则</a:t>
            </a:r>
          </a:p>
          <a:p>
            <a:pPr marL="196850" indent="-196850" eaLnBrk="1" hangingPunct="1">
              <a:lnSpc>
                <a:spcPct val="80000"/>
              </a:lnSpc>
              <a:buFont typeface="Wingdings" panose="05000000000000000000" pitchFamily="2" charset="2"/>
              <a:buNone/>
            </a:pP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Char char="§"/>
            </a:pPr>
            <a:r>
              <a:rPr lang="zh-CN" altLang="en-US" sz="2400">
                <a:latin typeface="新宋体" panose="02010609030101010101" pitchFamily="49" charset="-122"/>
                <a:ea typeface="新宋体" panose="02010609030101010101" pitchFamily="49" charset="-122"/>
              </a:rPr>
              <a:t> 组合证据：</a:t>
            </a:r>
            <a:r>
              <a:rPr lang="zh-CN" altLang="en-US" sz="2400">
                <a:solidFill>
                  <a:schemeClr val="accent2"/>
                </a:solidFill>
                <a:latin typeface="新宋体" panose="02010609030101010101" pitchFamily="49" charset="-122"/>
                <a:ea typeface="新宋体" panose="02010609030101010101" pitchFamily="49" charset="-122"/>
              </a:rPr>
              <a:t>多个单一证据的析取</a:t>
            </a: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None/>
            </a:pPr>
            <a:endParaRPr lang="zh-CN" altLang="en-US" sz="2400">
              <a:latin typeface="新宋体" panose="02010609030101010101" pitchFamily="49" charset="-122"/>
              <a:ea typeface="新宋体" panose="02010609030101010101" pitchFamily="49" charset="-122"/>
            </a:endParaRPr>
          </a:p>
          <a:p>
            <a:pPr marL="196850" indent="-196850" eaLnBrk="1" hangingPunct="1">
              <a:lnSpc>
                <a:spcPct val="80000"/>
              </a:lnSpc>
              <a:buFont typeface="Wingdings" panose="05000000000000000000" pitchFamily="2" charset="2"/>
              <a:buNone/>
            </a:pPr>
            <a:r>
              <a:rPr lang="zh-CN" altLang="en-US" sz="2400">
                <a:latin typeface="新宋体" panose="02010609030101010101" pitchFamily="49" charset="-122"/>
                <a:ea typeface="新宋体" panose="02010609030101010101" pitchFamily="49" charset="-122"/>
              </a:rPr>
              <a:t>            </a:t>
            </a:r>
          </a:p>
          <a:p>
            <a:pPr marL="196850" indent="-196850" eaLnBrk="1" hangingPunct="1">
              <a:lnSpc>
                <a:spcPct val="80000"/>
              </a:lnSpc>
              <a:buFont typeface="Wingdings" panose="05000000000000000000" pitchFamily="2" charset="2"/>
              <a:buNone/>
            </a:pPr>
            <a:r>
              <a:rPr lang="zh-CN" altLang="en-US" sz="2400">
                <a:latin typeface="新宋体" panose="02010609030101010101" pitchFamily="49" charset="-122"/>
                <a:ea typeface="新宋体" panose="02010609030101010101" pitchFamily="49" charset="-122"/>
              </a:rPr>
              <a:t>则</a:t>
            </a:r>
          </a:p>
          <a:p>
            <a:pPr marL="196850" indent="-196850" eaLnBrk="1" hangingPunct="1">
              <a:lnSpc>
                <a:spcPct val="80000"/>
              </a:lnSpc>
              <a:buFont typeface="Wingdings" panose="05000000000000000000" pitchFamily="2" charset="2"/>
              <a:buNone/>
            </a:pPr>
            <a:r>
              <a:rPr lang="zh-CN" altLang="en-US" sz="2100">
                <a:latin typeface="新宋体" panose="02010609030101010101" pitchFamily="49" charset="-122"/>
                <a:ea typeface="新宋体" panose="02010609030101010101" pitchFamily="49" charset="-122"/>
              </a:rPr>
              <a:t> </a:t>
            </a:r>
          </a:p>
        </p:txBody>
      </p:sp>
      <p:graphicFrame>
        <p:nvGraphicFramePr>
          <p:cNvPr id="36867" name="Object 3">
            <a:extLst>
              <a:ext uri="{FF2B5EF4-FFF2-40B4-BE49-F238E27FC236}">
                <a16:creationId xmlns:a16="http://schemas.microsoft.com/office/drawing/2014/main" id="{360055DE-0B79-484A-BC4E-A4A4C4FEC2DE}"/>
              </a:ext>
            </a:extLst>
          </p:cNvPr>
          <p:cNvGraphicFramePr>
            <a:graphicFrameLocks noChangeAspect="1"/>
          </p:cNvGraphicFramePr>
          <p:nvPr/>
        </p:nvGraphicFramePr>
        <p:xfrm>
          <a:off x="957263" y="3060700"/>
          <a:ext cx="5368925" cy="436563"/>
        </p:xfrm>
        <a:graphic>
          <a:graphicData uri="http://schemas.openxmlformats.org/presentationml/2006/ole">
            <mc:AlternateContent xmlns:mc="http://schemas.openxmlformats.org/markup-compatibility/2006">
              <mc:Choice xmlns:v="urn:schemas-microsoft-com:vml" Requires="v">
                <p:oleObj spid="_x0000_s36880" name="公式" r:id="rId3" imgW="0" imgH="0" progId="Equation.3">
                  <p:embed/>
                </p:oleObj>
              </mc:Choice>
              <mc:Fallback>
                <p:oleObj name="公式" r:id="rId3" imgW="0" imgH="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3060700"/>
                        <a:ext cx="53689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4">
            <a:extLst>
              <a:ext uri="{FF2B5EF4-FFF2-40B4-BE49-F238E27FC236}">
                <a16:creationId xmlns:a16="http://schemas.microsoft.com/office/drawing/2014/main" id="{014B41F0-8CF6-49BC-8479-18CA82EC3546}"/>
              </a:ext>
            </a:extLst>
          </p:cNvPr>
          <p:cNvGraphicFramePr>
            <a:graphicFrameLocks noChangeAspect="1"/>
          </p:cNvGraphicFramePr>
          <p:nvPr/>
        </p:nvGraphicFramePr>
        <p:xfrm>
          <a:off x="854075" y="5229225"/>
          <a:ext cx="5949950" cy="471488"/>
        </p:xfrm>
        <a:graphic>
          <a:graphicData uri="http://schemas.openxmlformats.org/presentationml/2006/ole">
            <mc:AlternateContent xmlns:mc="http://schemas.openxmlformats.org/markup-compatibility/2006">
              <mc:Choice xmlns:v="urn:schemas-microsoft-com:vml" Requires="v">
                <p:oleObj spid="_x0000_s36881" name="公式" r:id="rId5" imgW="0" imgH="0" progId="Equation.3">
                  <p:embed/>
                </p:oleObj>
              </mc:Choice>
              <mc:Fallback>
                <p:oleObj name="公式" r:id="rId5" imgW="0" imgH="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075" y="5229225"/>
                        <a:ext cx="59499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Rectangle 5">
            <a:extLst>
              <a:ext uri="{FF2B5EF4-FFF2-40B4-BE49-F238E27FC236}">
                <a16:creationId xmlns:a16="http://schemas.microsoft.com/office/drawing/2014/main" id="{47E83D34-3EA2-42F9-AC77-B7E90306FD9C}"/>
              </a:ext>
            </a:extLst>
          </p:cNvPr>
          <p:cNvSpPr>
            <a:spLocks noChangeArrowheads="1"/>
          </p:cNvSpPr>
          <p:nvPr/>
        </p:nvSpPr>
        <p:spPr bwMode="auto">
          <a:xfrm>
            <a:off x="336550" y="1050925"/>
            <a:ext cx="46958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80000"/>
              </a:lnSpc>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3. </a:t>
            </a:r>
            <a:r>
              <a:rPr lang="zh-CN" altLang="en-US" b="1">
                <a:latin typeface="新宋体" panose="02010609030101010101" pitchFamily="49" charset="-122"/>
                <a:ea typeface="新宋体" panose="02010609030101010101" pitchFamily="49" charset="-122"/>
              </a:rPr>
              <a:t>组合证据不确定性的算法</a:t>
            </a:r>
          </a:p>
        </p:txBody>
      </p:sp>
      <p:sp>
        <p:nvSpPr>
          <p:cNvPr id="36870" name="Text Box 6">
            <a:extLst>
              <a:ext uri="{FF2B5EF4-FFF2-40B4-BE49-F238E27FC236}">
                <a16:creationId xmlns:a16="http://schemas.microsoft.com/office/drawing/2014/main" id="{6955A4CC-2D08-447D-A2E8-83B8F9D16A0B}"/>
              </a:ext>
            </a:extLst>
          </p:cNvPr>
          <p:cNvSpPr txBox="1">
            <a:spLocks noChangeArrowheads="1"/>
          </p:cNvSpPr>
          <p:nvPr/>
        </p:nvSpPr>
        <p:spPr bwMode="auto">
          <a:xfrm>
            <a:off x="304800" y="2420938"/>
            <a:ext cx="8610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i="1" dirty="0">
                <a:latin typeface="新宋体" panose="02010609030101010101" pitchFamily="49" charset="-122"/>
                <a:ea typeface="新宋体" panose="02010609030101010101" pitchFamily="49" charset="-122"/>
              </a:rPr>
              <a:t>E</a:t>
            </a:r>
            <a:r>
              <a:rPr lang="en-US" altLang="zh-CN" sz="2600" dirty="0">
                <a:latin typeface="新宋体" panose="02010609030101010101" pitchFamily="49" charset="-122"/>
                <a:ea typeface="新宋体" panose="02010609030101010101" pitchFamily="49" charset="-122"/>
              </a:rPr>
              <a:t>=</a:t>
            </a:r>
            <a:r>
              <a:rPr lang="en-US" altLang="zh-CN" sz="2600" i="1" dirty="0">
                <a:latin typeface="新宋体" panose="02010609030101010101" pitchFamily="49" charset="-122"/>
                <a:ea typeface="新宋体" panose="02010609030101010101" pitchFamily="49" charset="-122"/>
              </a:rPr>
              <a:t>E</a:t>
            </a:r>
            <a:r>
              <a:rPr lang="en-US" altLang="zh-CN" sz="2600" baseline="-25000" dirty="0">
                <a:latin typeface="新宋体" panose="02010609030101010101" pitchFamily="49" charset="-122"/>
                <a:ea typeface="新宋体" panose="02010609030101010101" pitchFamily="49" charset="-122"/>
              </a:rPr>
              <a:t>1</a:t>
            </a:r>
            <a:r>
              <a:rPr lang="en-US" altLang="zh-CN" sz="2600" dirty="0">
                <a:latin typeface="新宋体" panose="02010609030101010101" pitchFamily="49" charset="-122"/>
                <a:ea typeface="新宋体" panose="02010609030101010101" pitchFamily="49" charset="-122"/>
              </a:rPr>
              <a:t>    AND      </a:t>
            </a:r>
            <a:r>
              <a:rPr lang="en-US" altLang="zh-CN" sz="2600" i="1" dirty="0">
                <a:latin typeface="新宋体" panose="02010609030101010101" pitchFamily="49" charset="-122"/>
                <a:ea typeface="新宋体" panose="02010609030101010101" pitchFamily="49" charset="-122"/>
              </a:rPr>
              <a:t>E</a:t>
            </a:r>
            <a:r>
              <a:rPr lang="en-US" altLang="zh-CN" sz="2600" baseline="-25000" dirty="0">
                <a:latin typeface="新宋体" panose="02010609030101010101" pitchFamily="49" charset="-122"/>
                <a:ea typeface="新宋体" panose="02010609030101010101" pitchFamily="49" charset="-122"/>
              </a:rPr>
              <a:t>2</a:t>
            </a:r>
            <a:r>
              <a:rPr lang="en-US" altLang="zh-CN" sz="2600" dirty="0">
                <a:latin typeface="新宋体" panose="02010609030101010101" pitchFamily="49" charset="-122"/>
                <a:ea typeface="新宋体" panose="02010609030101010101" pitchFamily="49" charset="-122"/>
              </a:rPr>
              <a:t>     AND     </a:t>
            </a:r>
            <a:r>
              <a:rPr lang="en-US" altLang="zh-CN" sz="3600" b="1" baseline="25000" dirty="0">
                <a:latin typeface="新宋体" panose="02010609030101010101" pitchFamily="49" charset="-122"/>
                <a:ea typeface="新宋体" panose="02010609030101010101" pitchFamily="49" charset="-122"/>
              </a:rPr>
              <a:t>…</a:t>
            </a:r>
            <a:r>
              <a:rPr lang="en-US" altLang="zh-CN" sz="2600" dirty="0">
                <a:latin typeface="新宋体" panose="02010609030101010101" pitchFamily="49" charset="-122"/>
                <a:ea typeface="新宋体" panose="02010609030101010101" pitchFamily="49" charset="-122"/>
              </a:rPr>
              <a:t>    AND       </a:t>
            </a:r>
            <a:r>
              <a:rPr lang="en-US" altLang="zh-CN" sz="2600" i="1" dirty="0" err="1">
                <a:latin typeface="新宋体" panose="02010609030101010101" pitchFamily="49" charset="-122"/>
                <a:ea typeface="新宋体" panose="02010609030101010101" pitchFamily="49" charset="-122"/>
              </a:rPr>
              <a:t>E</a:t>
            </a:r>
            <a:r>
              <a:rPr lang="en-US" altLang="zh-CN" sz="2600" baseline="-25000" dirty="0" err="1">
                <a:latin typeface="新宋体" panose="02010609030101010101" pitchFamily="49" charset="-122"/>
                <a:ea typeface="新宋体" panose="02010609030101010101" pitchFamily="49" charset="-122"/>
              </a:rPr>
              <a:t>n</a:t>
            </a:r>
            <a:endParaRPr lang="en-US" altLang="zh-CN" sz="2600" baseline="-25000" dirty="0">
              <a:latin typeface="新宋体" panose="02010609030101010101" pitchFamily="49" charset="-122"/>
              <a:ea typeface="新宋体" panose="02010609030101010101" pitchFamily="49" charset="-122"/>
            </a:endParaRPr>
          </a:p>
        </p:txBody>
      </p:sp>
      <p:sp>
        <p:nvSpPr>
          <p:cNvPr id="36871" name="Text Box 7">
            <a:extLst>
              <a:ext uri="{FF2B5EF4-FFF2-40B4-BE49-F238E27FC236}">
                <a16:creationId xmlns:a16="http://schemas.microsoft.com/office/drawing/2014/main" id="{6616A270-1257-4825-ABD2-F409F59361FF}"/>
              </a:ext>
            </a:extLst>
          </p:cNvPr>
          <p:cNvSpPr txBox="1">
            <a:spLocks noChangeArrowheads="1"/>
          </p:cNvSpPr>
          <p:nvPr/>
        </p:nvSpPr>
        <p:spPr bwMode="auto">
          <a:xfrm>
            <a:off x="304800" y="4508500"/>
            <a:ext cx="8839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i="1" dirty="0">
                <a:latin typeface="新宋体" panose="02010609030101010101" pitchFamily="49" charset="-122"/>
                <a:ea typeface="新宋体" panose="02010609030101010101" pitchFamily="49" charset="-122"/>
              </a:rPr>
              <a:t>E</a:t>
            </a:r>
            <a:r>
              <a:rPr lang="en-US" altLang="zh-CN" sz="2600" dirty="0">
                <a:latin typeface="新宋体" panose="02010609030101010101" pitchFamily="49" charset="-122"/>
                <a:ea typeface="新宋体" panose="02010609030101010101" pitchFamily="49" charset="-122"/>
              </a:rPr>
              <a:t>=</a:t>
            </a:r>
            <a:r>
              <a:rPr lang="en-US" altLang="zh-CN" sz="2600" i="1" dirty="0">
                <a:latin typeface="新宋体" panose="02010609030101010101" pitchFamily="49" charset="-122"/>
                <a:ea typeface="新宋体" panose="02010609030101010101" pitchFamily="49" charset="-122"/>
              </a:rPr>
              <a:t>E</a:t>
            </a:r>
            <a:r>
              <a:rPr lang="en-US" altLang="zh-CN" sz="2600" baseline="-25000" dirty="0">
                <a:latin typeface="新宋体" panose="02010609030101010101" pitchFamily="49" charset="-122"/>
                <a:ea typeface="新宋体" panose="02010609030101010101" pitchFamily="49" charset="-122"/>
              </a:rPr>
              <a:t>1</a:t>
            </a:r>
            <a:r>
              <a:rPr lang="en-US" altLang="zh-CN" sz="2600" dirty="0">
                <a:latin typeface="新宋体" panose="02010609030101010101" pitchFamily="49" charset="-122"/>
                <a:ea typeface="新宋体" panose="02010609030101010101" pitchFamily="49" charset="-122"/>
              </a:rPr>
              <a:t>    OR      </a:t>
            </a:r>
            <a:r>
              <a:rPr lang="en-US" altLang="zh-CN" sz="2600" i="1" dirty="0">
                <a:latin typeface="新宋体" panose="02010609030101010101" pitchFamily="49" charset="-122"/>
                <a:ea typeface="新宋体" panose="02010609030101010101" pitchFamily="49" charset="-122"/>
              </a:rPr>
              <a:t>E</a:t>
            </a:r>
            <a:r>
              <a:rPr lang="en-US" altLang="zh-CN" sz="2600" baseline="-25000" dirty="0">
                <a:latin typeface="新宋体" panose="02010609030101010101" pitchFamily="49" charset="-122"/>
                <a:ea typeface="新宋体" panose="02010609030101010101" pitchFamily="49" charset="-122"/>
              </a:rPr>
              <a:t>2</a:t>
            </a:r>
            <a:r>
              <a:rPr lang="en-US" altLang="zh-CN" sz="2600" dirty="0">
                <a:latin typeface="新宋体" panose="02010609030101010101" pitchFamily="49" charset="-122"/>
                <a:ea typeface="新宋体" panose="02010609030101010101" pitchFamily="49" charset="-122"/>
              </a:rPr>
              <a:t>      OR     </a:t>
            </a:r>
            <a:r>
              <a:rPr lang="en-US" altLang="zh-CN" sz="3600" b="1" baseline="25000" dirty="0">
                <a:latin typeface="新宋体" panose="02010609030101010101" pitchFamily="49" charset="-122"/>
                <a:ea typeface="新宋体" panose="02010609030101010101" pitchFamily="49" charset="-122"/>
              </a:rPr>
              <a:t>…</a:t>
            </a:r>
            <a:r>
              <a:rPr lang="en-US" altLang="zh-CN" sz="2600" dirty="0">
                <a:latin typeface="新宋体" panose="02010609030101010101" pitchFamily="49" charset="-122"/>
                <a:ea typeface="新宋体" panose="02010609030101010101" pitchFamily="49" charset="-122"/>
              </a:rPr>
              <a:t>     OR        </a:t>
            </a:r>
            <a:r>
              <a:rPr lang="en-US" altLang="zh-CN" sz="2600" i="1" dirty="0" err="1">
                <a:latin typeface="新宋体" panose="02010609030101010101" pitchFamily="49" charset="-122"/>
                <a:ea typeface="新宋体" panose="02010609030101010101" pitchFamily="49" charset="-122"/>
              </a:rPr>
              <a:t>E</a:t>
            </a:r>
            <a:r>
              <a:rPr lang="en-US" altLang="zh-CN" sz="2600" baseline="-25000" dirty="0" err="1">
                <a:latin typeface="新宋体" panose="02010609030101010101" pitchFamily="49" charset="-122"/>
                <a:ea typeface="新宋体" panose="02010609030101010101" pitchFamily="49" charset="-122"/>
              </a:rPr>
              <a:t>n</a:t>
            </a:r>
            <a:endParaRPr lang="en-US" altLang="zh-CN" sz="2600" baseline="-25000" dirty="0">
              <a:latin typeface="新宋体" panose="02010609030101010101" pitchFamily="49" charset="-122"/>
              <a:ea typeface="新宋体" panose="02010609030101010101" pitchFamily="49" charset="-122"/>
            </a:endParaRPr>
          </a:p>
        </p:txBody>
      </p:sp>
      <p:sp>
        <p:nvSpPr>
          <p:cNvPr id="36872" name="Rectangle 8">
            <a:extLst>
              <a:ext uri="{FF2B5EF4-FFF2-40B4-BE49-F238E27FC236}">
                <a16:creationId xmlns:a16="http://schemas.microsoft.com/office/drawing/2014/main" id="{82013AAB-B526-40F6-A514-DDC312FCB57A}"/>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6873" name="Rectangle 9">
            <a:extLst>
              <a:ext uri="{FF2B5EF4-FFF2-40B4-BE49-F238E27FC236}">
                <a16:creationId xmlns:a16="http://schemas.microsoft.com/office/drawing/2014/main" id="{A922E9D3-3A3E-4ADD-9C14-61C818EC866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灯片编号占位符 3">
            <a:extLst>
              <a:ext uri="{FF2B5EF4-FFF2-40B4-BE49-F238E27FC236}">
                <a16:creationId xmlns:a16="http://schemas.microsoft.com/office/drawing/2014/main" id="{5CEB3AC2-D542-4C2B-AE1C-3180E59627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A97A081-4ADD-4A58-8CA0-A97E5F849CA4}"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21</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63522" name="Rectangle 2">
            <a:extLst>
              <a:ext uri="{FF2B5EF4-FFF2-40B4-BE49-F238E27FC236}">
                <a16:creationId xmlns:a16="http://schemas.microsoft.com/office/drawing/2014/main" id="{EB482B8B-0418-4FF3-9FCE-CD12280159EE}"/>
              </a:ext>
            </a:extLst>
          </p:cNvPr>
          <p:cNvSpPr>
            <a:spLocks noGrp="1" noChangeArrowheads="1"/>
          </p:cNvSpPr>
          <p:nvPr>
            <p:ph type="body" idx="1"/>
          </p:nvPr>
        </p:nvSpPr>
        <p:spPr>
          <a:xfrm>
            <a:off x="315913" y="1784350"/>
            <a:ext cx="8447087" cy="3473450"/>
          </a:xfrm>
          <a:solidFill>
            <a:srgbClr val="FFFFFF"/>
          </a:solidFill>
          <a:ln>
            <a:solidFill>
              <a:srgbClr val="808080"/>
            </a:solidFill>
            <a:miter lim="800000"/>
            <a:headEnd/>
            <a:tailEnd/>
          </a:ln>
        </p:spPr>
        <p:txBody>
          <a:bodyPr/>
          <a:lstStyle/>
          <a:p>
            <a:pPr marL="196850" indent="-196850" eaLnBrk="1" hangingPunct="1">
              <a:buFont typeface="Wingdings" panose="05000000000000000000" pitchFamily="2" charset="2"/>
              <a:buChar char="§"/>
            </a:pPr>
            <a:r>
              <a:rPr lang="en-US" altLang="zh-CN" sz="2400">
                <a:latin typeface="新宋体" panose="02010609030101010101" pitchFamily="49" charset="-122"/>
                <a:ea typeface="新宋体" panose="02010609030101010101" pitchFamily="49" charset="-122"/>
              </a:rPr>
              <a:t>C</a:t>
            </a:r>
            <a:r>
              <a:rPr lang="zh-CN" altLang="en-US" sz="2400">
                <a:latin typeface="新宋体" panose="02010609030101010101" pitchFamily="49" charset="-122"/>
                <a:ea typeface="新宋体" panose="02010609030101010101" pitchFamily="49" charset="-122"/>
              </a:rPr>
              <a:t>－</a:t>
            </a:r>
            <a:r>
              <a:rPr lang="en-US" altLang="zh-CN" sz="2400">
                <a:latin typeface="新宋体" panose="02010609030101010101" pitchFamily="49" charset="-122"/>
                <a:ea typeface="新宋体" panose="02010609030101010101" pitchFamily="49" charset="-122"/>
              </a:rPr>
              <a:t>F</a:t>
            </a:r>
            <a:r>
              <a:rPr lang="zh-CN" altLang="en-US" sz="2400">
                <a:latin typeface="新宋体" panose="02010609030101010101" pitchFamily="49" charset="-122"/>
                <a:ea typeface="新宋体" panose="02010609030101010101" pitchFamily="49" charset="-122"/>
              </a:rPr>
              <a:t>模型中的不确定性推理：从不确定的初始证据出发，通过运用相关的不确定性知识，最终推出结论并求出结论的可信度值。结论 </a:t>
            </a:r>
            <a:r>
              <a:rPr lang="en-US" altLang="zh-CN" sz="2400" i="1">
                <a:latin typeface="新宋体" panose="02010609030101010101" pitchFamily="49" charset="-122"/>
                <a:ea typeface="新宋体" panose="02010609030101010101" pitchFamily="49" charset="-122"/>
              </a:rPr>
              <a:t>H</a:t>
            </a:r>
            <a:r>
              <a:rPr lang="en-US" altLang="zh-CN" sz="2400">
                <a:latin typeface="新宋体" panose="02010609030101010101" pitchFamily="49" charset="-122"/>
                <a:ea typeface="新宋体" panose="02010609030101010101" pitchFamily="49" charset="-122"/>
              </a:rPr>
              <a:t> </a:t>
            </a:r>
            <a:r>
              <a:rPr lang="zh-CN" altLang="en-US" sz="2400">
                <a:latin typeface="新宋体" panose="02010609030101010101" pitchFamily="49" charset="-122"/>
                <a:ea typeface="新宋体" panose="02010609030101010101" pitchFamily="49" charset="-122"/>
              </a:rPr>
              <a:t>的可信度由下式计算：</a:t>
            </a:r>
          </a:p>
          <a:p>
            <a:pPr marL="196850" indent="-196850" eaLnBrk="1" hangingPunct="1">
              <a:buFont typeface="Wingdings" panose="05000000000000000000" pitchFamily="2" charset="2"/>
              <a:buNone/>
            </a:pPr>
            <a:r>
              <a:rPr lang="zh-CN" altLang="en-US">
                <a:latin typeface="新宋体" panose="02010609030101010101" pitchFamily="49" charset="-122"/>
                <a:ea typeface="新宋体" panose="02010609030101010101" pitchFamily="49" charset="-122"/>
              </a:rPr>
              <a:t>                               </a:t>
            </a:r>
          </a:p>
        </p:txBody>
      </p:sp>
      <p:sp>
        <p:nvSpPr>
          <p:cNvPr id="37891" name="Rectangle 3">
            <a:extLst>
              <a:ext uri="{FF2B5EF4-FFF2-40B4-BE49-F238E27FC236}">
                <a16:creationId xmlns:a16="http://schemas.microsoft.com/office/drawing/2014/main" id="{B7977F33-8CB0-4192-AF94-0908FC7E9D6E}"/>
              </a:ext>
            </a:extLst>
          </p:cNvPr>
          <p:cNvSpPr>
            <a:spLocks noChangeArrowheads="1"/>
          </p:cNvSpPr>
          <p:nvPr/>
        </p:nvSpPr>
        <p:spPr bwMode="auto">
          <a:xfrm>
            <a:off x="0" y="332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63524" name="Object 4">
            <a:extLst>
              <a:ext uri="{FF2B5EF4-FFF2-40B4-BE49-F238E27FC236}">
                <a16:creationId xmlns:a16="http://schemas.microsoft.com/office/drawing/2014/main" id="{A9E4B848-53E0-4A23-AE53-CF0AE2CACB03}"/>
              </a:ext>
            </a:extLst>
          </p:cNvPr>
          <p:cNvGraphicFramePr>
            <a:graphicFrameLocks noChangeAspect="1"/>
          </p:cNvGraphicFramePr>
          <p:nvPr/>
        </p:nvGraphicFramePr>
        <p:xfrm>
          <a:off x="1970088" y="3525838"/>
          <a:ext cx="5137150" cy="454025"/>
        </p:xfrm>
        <a:graphic>
          <a:graphicData uri="http://schemas.openxmlformats.org/presentationml/2006/ole">
            <mc:AlternateContent xmlns:mc="http://schemas.openxmlformats.org/markup-compatibility/2006">
              <mc:Choice xmlns:v="urn:schemas-microsoft-com:vml" Requires="v">
                <p:oleObj spid="_x0000_s37908"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3525838"/>
                        <a:ext cx="51371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Rectangle 5">
            <a:extLst>
              <a:ext uri="{FF2B5EF4-FFF2-40B4-BE49-F238E27FC236}">
                <a16:creationId xmlns:a16="http://schemas.microsoft.com/office/drawing/2014/main" id="{D4242C45-428A-4EEE-8A31-1B99850DBF63}"/>
              </a:ext>
            </a:extLst>
          </p:cNvPr>
          <p:cNvSpPr>
            <a:spLocks noChangeArrowheads="1"/>
          </p:cNvSpPr>
          <p:nvPr/>
        </p:nvSpPr>
        <p:spPr bwMode="auto">
          <a:xfrm>
            <a:off x="323850" y="1038225"/>
            <a:ext cx="397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b="1">
                <a:latin typeface="新宋体" panose="02010609030101010101" pitchFamily="49" charset="-122"/>
                <a:ea typeface="新宋体" panose="02010609030101010101" pitchFamily="49" charset="-122"/>
              </a:rPr>
              <a:t>4. </a:t>
            </a:r>
            <a:r>
              <a:rPr lang="zh-CN" altLang="en-US" b="1">
                <a:latin typeface="新宋体" panose="02010609030101010101" pitchFamily="49" charset="-122"/>
                <a:ea typeface="新宋体" panose="02010609030101010101" pitchFamily="49" charset="-122"/>
              </a:rPr>
              <a:t>不确定性的传递算法</a:t>
            </a:r>
          </a:p>
        </p:txBody>
      </p:sp>
      <p:sp>
        <p:nvSpPr>
          <p:cNvPr id="37894" name="Rectangle 6">
            <a:extLst>
              <a:ext uri="{FF2B5EF4-FFF2-40B4-BE49-F238E27FC236}">
                <a16:creationId xmlns:a16="http://schemas.microsoft.com/office/drawing/2014/main" id="{8922D153-3036-4DAA-94F5-F6732B702059}"/>
              </a:ext>
            </a:extLst>
          </p:cNvPr>
          <p:cNvSpPr>
            <a:spLocks noChangeArrowheads="1"/>
          </p:cNvSpPr>
          <p:nvPr/>
        </p:nvSpPr>
        <p:spPr bwMode="auto">
          <a:xfrm>
            <a:off x="4205288" y="33289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63527" name="Object 7">
            <a:extLst>
              <a:ext uri="{FF2B5EF4-FFF2-40B4-BE49-F238E27FC236}">
                <a16:creationId xmlns:a16="http://schemas.microsoft.com/office/drawing/2014/main" id="{6C709DD9-0719-4C55-9E16-866B21DC7EDA}"/>
              </a:ext>
            </a:extLst>
          </p:cNvPr>
          <p:cNvGraphicFramePr>
            <a:graphicFrameLocks noChangeAspect="1"/>
          </p:cNvGraphicFramePr>
          <p:nvPr/>
        </p:nvGraphicFramePr>
        <p:xfrm>
          <a:off x="598488" y="4114800"/>
          <a:ext cx="4468812" cy="417513"/>
        </p:xfrm>
        <a:graphic>
          <a:graphicData uri="http://schemas.openxmlformats.org/presentationml/2006/ole">
            <mc:AlternateContent xmlns:mc="http://schemas.openxmlformats.org/markup-compatibility/2006">
              <mc:Choice xmlns:v="urn:schemas-microsoft-com:vml" Requires="v">
                <p:oleObj spid="_x0000_s37909" name="Equation" r:id="rId5" imgW="0" imgH="0" progId="Equation.DSMT4">
                  <p:embed/>
                </p:oleObj>
              </mc:Choice>
              <mc:Fallback>
                <p:oleObj name="Equation" r:id="rId5" imgW="0" imgH="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4114800"/>
                        <a:ext cx="44688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3528" name="Object 8">
            <a:extLst>
              <a:ext uri="{FF2B5EF4-FFF2-40B4-BE49-F238E27FC236}">
                <a16:creationId xmlns:a16="http://schemas.microsoft.com/office/drawing/2014/main" id="{495CEFF0-F0DD-4D64-B9B9-5A2A3D702942}"/>
              </a:ext>
            </a:extLst>
          </p:cNvPr>
          <p:cNvGraphicFramePr>
            <a:graphicFrameLocks noChangeAspect="1"/>
          </p:cNvGraphicFramePr>
          <p:nvPr/>
        </p:nvGraphicFramePr>
        <p:xfrm>
          <a:off x="598488" y="4648200"/>
          <a:ext cx="5567362" cy="417513"/>
        </p:xfrm>
        <a:graphic>
          <a:graphicData uri="http://schemas.openxmlformats.org/presentationml/2006/ole">
            <mc:AlternateContent xmlns:mc="http://schemas.openxmlformats.org/markup-compatibility/2006">
              <mc:Choice xmlns:v="urn:schemas-microsoft-com:vml" Requires="v">
                <p:oleObj spid="_x0000_s37910"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488" y="4648200"/>
                        <a:ext cx="556736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9">
            <a:extLst>
              <a:ext uri="{FF2B5EF4-FFF2-40B4-BE49-F238E27FC236}">
                <a16:creationId xmlns:a16="http://schemas.microsoft.com/office/drawing/2014/main" id="{D462E820-A771-4E96-B854-CFA6B79468BD}"/>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7898" name="Rectangle 10">
            <a:extLst>
              <a:ext uri="{FF2B5EF4-FFF2-40B4-BE49-F238E27FC236}">
                <a16:creationId xmlns:a16="http://schemas.microsoft.com/office/drawing/2014/main" id="{2290D00E-7EB2-4EA0-87A7-D7BDB7D19248}"/>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Effect transition="in" filter="blinds(horizontal)">
                                      <p:cBhvr>
                                        <p:cTn id="7" dur="500"/>
                                        <p:tgtEl>
                                          <p:spTgt spid="363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3522">
                                            <p:txEl>
                                              <p:pRg st="1" end="1"/>
                                            </p:txEl>
                                          </p:spTgt>
                                        </p:tgtEl>
                                        <p:attrNameLst>
                                          <p:attrName>style.visibility</p:attrName>
                                        </p:attrNameLst>
                                      </p:cBhvr>
                                      <p:to>
                                        <p:strVal val="visible"/>
                                      </p:to>
                                    </p:set>
                                    <p:animEffect transition="in" filter="blinds(horizontal)">
                                      <p:cBhvr>
                                        <p:cTn id="12" dur="500"/>
                                        <p:tgtEl>
                                          <p:spTgt spid="3635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63524"/>
                                        </p:tgtEl>
                                        <p:attrNameLst>
                                          <p:attrName>style.visibility</p:attrName>
                                        </p:attrNameLst>
                                      </p:cBhvr>
                                      <p:to>
                                        <p:strVal val="visible"/>
                                      </p:to>
                                    </p:set>
                                    <p:anim calcmode="lin" valueType="num">
                                      <p:cBhvr additive="base">
                                        <p:cTn id="17" dur="500" fill="hold"/>
                                        <p:tgtEl>
                                          <p:spTgt spid="363524"/>
                                        </p:tgtEl>
                                        <p:attrNameLst>
                                          <p:attrName>ppt_x</p:attrName>
                                        </p:attrNameLst>
                                      </p:cBhvr>
                                      <p:tavLst>
                                        <p:tav tm="0">
                                          <p:val>
                                            <p:strVal val="0-#ppt_w/2"/>
                                          </p:val>
                                        </p:tav>
                                        <p:tav tm="100000">
                                          <p:val>
                                            <p:strVal val="#ppt_x"/>
                                          </p:val>
                                        </p:tav>
                                      </p:tavLst>
                                    </p:anim>
                                    <p:anim calcmode="lin" valueType="num">
                                      <p:cBhvr additive="base">
                                        <p:cTn id="1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63527"/>
                                        </p:tgtEl>
                                        <p:attrNameLst>
                                          <p:attrName>style.visibility</p:attrName>
                                        </p:attrNameLst>
                                      </p:cBhvr>
                                      <p:to>
                                        <p:strVal val="visible"/>
                                      </p:to>
                                    </p:set>
                                    <p:anim calcmode="lin" valueType="num">
                                      <p:cBhvr additive="base">
                                        <p:cTn id="23" dur="500" fill="hold"/>
                                        <p:tgtEl>
                                          <p:spTgt spid="363527"/>
                                        </p:tgtEl>
                                        <p:attrNameLst>
                                          <p:attrName>ppt_x</p:attrName>
                                        </p:attrNameLst>
                                      </p:cBhvr>
                                      <p:tavLst>
                                        <p:tav tm="0">
                                          <p:val>
                                            <p:strVal val="0-#ppt_w/2"/>
                                          </p:val>
                                        </p:tav>
                                        <p:tav tm="100000">
                                          <p:val>
                                            <p:strVal val="#ppt_x"/>
                                          </p:val>
                                        </p:tav>
                                      </p:tavLst>
                                    </p:anim>
                                    <p:anim calcmode="lin" valueType="num">
                                      <p:cBhvr additive="base">
                                        <p:cTn id="24" dur="500" fill="hold"/>
                                        <p:tgtEl>
                                          <p:spTgt spid="36352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63528"/>
                                        </p:tgtEl>
                                        <p:attrNameLst>
                                          <p:attrName>style.visibility</p:attrName>
                                        </p:attrNameLst>
                                      </p:cBhvr>
                                      <p:to>
                                        <p:strVal val="visible"/>
                                      </p:to>
                                    </p:set>
                                    <p:anim calcmode="lin" valueType="num">
                                      <p:cBhvr additive="base">
                                        <p:cTn id="29" dur="500" fill="hold"/>
                                        <p:tgtEl>
                                          <p:spTgt spid="363528"/>
                                        </p:tgtEl>
                                        <p:attrNameLst>
                                          <p:attrName>ppt_x</p:attrName>
                                        </p:attrNameLst>
                                      </p:cBhvr>
                                      <p:tavLst>
                                        <p:tav tm="0">
                                          <p:val>
                                            <p:strVal val="0-#ppt_w/2"/>
                                          </p:val>
                                        </p:tav>
                                        <p:tav tm="100000">
                                          <p:val>
                                            <p:strVal val="#ppt_x"/>
                                          </p:val>
                                        </p:tav>
                                      </p:tavLst>
                                    </p:anim>
                                    <p:anim calcmode="lin" valueType="num">
                                      <p:cBhvr additive="base">
                                        <p:cTn id="30" dur="500" fill="hold"/>
                                        <p:tgtEl>
                                          <p:spTgt spid="3635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a:extLst>
              <a:ext uri="{FF2B5EF4-FFF2-40B4-BE49-F238E27FC236}">
                <a16:creationId xmlns:a16="http://schemas.microsoft.com/office/drawing/2014/main" id="{36441C2B-7F56-49ED-B223-8FF7F6EBF5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1EFF39C-1A8A-4E11-B16D-6A5C4D01875E}"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22</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8914" name="Rectangle 2">
            <a:extLst>
              <a:ext uri="{FF2B5EF4-FFF2-40B4-BE49-F238E27FC236}">
                <a16:creationId xmlns:a16="http://schemas.microsoft.com/office/drawing/2014/main" id="{B88CDC67-CB92-4C3D-949E-EB7220B2ACA8}"/>
              </a:ext>
            </a:extLst>
          </p:cNvPr>
          <p:cNvSpPr>
            <a:spLocks noGrp="1" noChangeArrowheads="1"/>
          </p:cNvSpPr>
          <p:nvPr>
            <p:ph type="body" idx="1"/>
          </p:nvPr>
        </p:nvSpPr>
        <p:spPr>
          <a:xfrm>
            <a:off x="331788" y="1450975"/>
            <a:ext cx="8964612" cy="5407025"/>
          </a:xfrm>
        </p:spPr>
        <p:txBody>
          <a:bodyPr/>
          <a:lstStyle/>
          <a:p>
            <a:pPr marL="377825" indent="-377825" eaLnBrk="1" hangingPunct="1">
              <a:buFont typeface="Wingdings" panose="05000000000000000000" pitchFamily="2" charset="2"/>
              <a:buChar char="§"/>
            </a:pPr>
            <a:r>
              <a:rPr lang="zh-CN" altLang="en-US" sz="2400">
                <a:latin typeface="新宋体" panose="02010609030101010101" pitchFamily="49" charset="-122"/>
                <a:ea typeface="新宋体" panose="02010609030101010101" pitchFamily="49" charset="-122"/>
              </a:rPr>
              <a:t>设知识：</a:t>
            </a:r>
          </a:p>
        </p:txBody>
      </p:sp>
      <p:sp>
        <p:nvSpPr>
          <p:cNvPr id="38915" name="Rectangle 3">
            <a:extLst>
              <a:ext uri="{FF2B5EF4-FFF2-40B4-BE49-F238E27FC236}">
                <a16:creationId xmlns:a16="http://schemas.microsoft.com/office/drawing/2014/main" id="{9C513BBF-70FA-418D-9EEF-380AC80B3B6F}"/>
              </a:ext>
            </a:extLst>
          </p:cNvPr>
          <p:cNvSpPr>
            <a:spLocks noChangeArrowheads="1"/>
          </p:cNvSpPr>
          <p:nvPr/>
        </p:nvSpPr>
        <p:spPr bwMode="auto">
          <a:xfrm>
            <a:off x="0" y="3276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38916" name="Rectangle 4">
            <a:extLst>
              <a:ext uri="{FF2B5EF4-FFF2-40B4-BE49-F238E27FC236}">
                <a16:creationId xmlns:a16="http://schemas.microsoft.com/office/drawing/2014/main" id="{09D046F8-1EDB-4A87-AB11-780B6808E177}"/>
              </a:ext>
            </a:extLst>
          </p:cNvPr>
          <p:cNvSpPr>
            <a:spLocks noChangeArrowheads="1"/>
          </p:cNvSpPr>
          <p:nvPr/>
        </p:nvSpPr>
        <p:spPr bwMode="auto">
          <a:xfrm>
            <a:off x="381000" y="866775"/>
            <a:ext cx="46958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5. </a:t>
            </a:r>
            <a:r>
              <a:rPr lang="zh-CN" altLang="en-US" b="1">
                <a:latin typeface="新宋体" panose="02010609030101010101" pitchFamily="49" charset="-122"/>
                <a:ea typeface="新宋体" panose="02010609030101010101" pitchFamily="49" charset="-122"/>
              </a:rPr>
              <a:t>结论不确定性的合成算法</a:t>
            </a:r>
          </a:p>
        </p:txBody>
      </p:sp>
      <p:sp>
        <p:nvSpPr>
          <p:cNvPr id="364549" name="Rectangle 5">
            <a:extLst>
              <a:ext uri="{FF2B5EF4-FFF2-40B4-BE49-F238E27FC236}">
                <a16:creationId xmlns:a16="http://schemas.microsoft.com/office/drawing/2014/main" id="{91FCD56B-49F8-456E-8226-E75F130BEE19}"/>
              </a:ext>
            </a:extLst>
          </p:cNvPr>
          <p:cNvSpPr>
            <a:spLocks noChangeArrowheads="1"/>
          </p:cNvSpPr>
          <p:nvPr/>
        </p:nvSpPr>
        <p:spPr bwMode="auto">
          <a:xfrm>
            <a:off x="455613" y="3241675"/>
            <a:ext cx="58531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None/>
            </a:pPr>
            <a:r>
              <a:rPr lang="zh-CN" altLang="en-US" sz="2600">
                <a:latin typeface="新宋体" panose="02010609030101010101" pitchFamily="49" charset="-122"/>
                <a:ea typeface="新宋体" panose="02010609030101010101" pitchFamily="49" charset="-122"/>
              </a:rPr>
              <a:t>（</a:t>
            </a:r>
            <a:r>
              <a:rPr lang="en-US" altLang="zh-CN" sz="2600">
                <a:latin typeface="新宋体" panose="02010609030101010101" pitchFamily="49" charset="-122"/>
                <a:ea typeface="新宋体" panose="02010609030101010101" pitchFamily="49" charset="-122"/>
              </a:rPr>
              <a:t>1</a:t>
            </a:r>
            <a:r>
              <a:rPr lang="zh-CN" altLang="en-US" sz="2600">
                <a:latin typeface="新宋体" panose="02010609030101010101" pitchFamily="49" charset="-122"/>
                <a:ea typeface="新宋体" panose="02010609030101010101" pitchFamily="49" charset="-122"/>
              </a:rPr>
              <a:t>）分别对每一条知识求出</a:t>
            </a:r>
            <a:r>
              <a:rPr lang="en-US" altLang="zh-CN" sz="2600" i="1">
                <a:latin typeface="新宋体" panose="02010609030101010101" pitchFamily="49" charset="-122"/>
                <a:ea typeface="新宋体" panose="02010609030101010101" pitchFamily="49" charset="-122"/>
              </a:rPr>
              <a:t>CF</a:t>
            </a:r>
            <a:r>
              <a:rPr lang="zh-CN" altLang="en-US" sz="2600">
                <a:latin typeface="新宋体" panose="02010609030101010101" pitchFamily="49" charset="-122"/>
                <a:ea typeface="新宋体" panose="02010609030101010101" pitchFamily="49" charset="-122"/>
              </a:rPr>
              <a:t>（</a:t>
            </a:r>
            <a:r>
              <a:rPr lang="en-US" altLang="zh-CN" sz="2600" i="1">
                <a:latin typeface="新宋体" panose="02010609030101010101" pitchFamily="49" charset="-122"/>
                <a:ea typeface="新宋体" panose="02010609030101010101" pitchFamily="49" charset="-122"/>
              </a:rPr>
              <a:t>H</a:t>
            </a:r>
            <a:r>
              <a:rPr lang="zh-CN" altLang="en-US" sz="2600">
                <a:latin typeface="新宋体" panose="02010609030101010101" pitchFamily="49" charset="-122"/>
                <a:ea typeface="新宋体" panose="02010609030101010101" pitchFamily="49" charset="-122"/>
              </a:rPr>
              <a:t>）：</a:t>
            </a:r>
          </a:p>
        </p:txBody>
      </p:sp>
      <p:graphicFrame>
        <p:nvGraphicFramePr>
          <p:cNvPr id="364550" name="Object 6">
            <a:extLst>
              <a:ext uri="{FF2B5EF4-FFF2-40B4-BE49-F238E27FC236}">
                <a16:creationId xmlns:a16="http://schemas.microsoft.com/office/drawing/2014/main" id="{FE31D4FD-981D-46EB-B7FD-A9F603E4B96D}"/>
              </a:ext>
            </a:extLst>
          </p:cNvPr>
          <p:cNvGraphicFramePr>
            <a:graphicFrameLocks noChangeAspect="1"/>
          </p:cNvGraphicFramePr>
          <p:nvPr/>
        </p:nvGraphicFramePr>
        <p:xfrm>
          <a:off x="1447800" y="3970338"/>
          <a:ext cx="4876800" cy="449262"/>
        </p:xfrm>
        <a:graphic>
          <a:graphicData uri="http://schemas.openxmlformats.org/presentationml/2006/ole">
            <mc:AlternateContent xmlns:mc="http://schemas.openxmlformats.org/markup-compatibility/2006">
              <mc:Choice xmlns:v="urn:schemas-microsoft-com:vml" Requires="v">
                <p:oleObj spid="_x0000_s38942" name="公式" r:id="rId3" imgW="0" imgH="0" progId="Equation.3">
                  <p:embed/>
                </p:oleObj>
              </mc:Choice>
              <mc:Fallback>
                <p:oleObj name="公式" r:id="rId3" imgW="0" imgH="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70338"/>
                        <a:ext cx="487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4551" name="Object 7">
            <a:extLst>
              <a:ext uri="{FF2B5EF4-FFF2-40B4-BE49-F238E27FC236}">
                <a16:creationId xmlns:a16="http://schemas.microsoft.com/office/drawing/2014/main" id="{417B9A7F-D2AF-4546-838B-6614AEE4A47F}"/>
              </a:ext>
            </a:extLst>
          </p:cNvPr>
          <p:cNvGraphicFramePr>
            <a:graphicFrameLocks noChangeAspect="1"/>
          </p:cNvGraphicFramePr>
          <p:nvPr/>
        </p:nvGraphicFramePr>
        <p:xfrm>
          <a:off x="1447800" y="4597400"/>
          <a:ext cx="4876800" cy="431800"/>
        </p:xfrm>
        <a:graphic>
          <a:graphicData uri="http://schemas.openxmlformats.org/presentationml/2006/ole">
            <mc:AlternateContent xmlns:mc="http://schemas.openxmlformats.org/markup-compatibility/2006">
              <mc:Choice xmlns:v="urn:schemas-microsoft-com:vml" Requires="v">
                <p:oleObj spid="_x0000_s38943" name="公式" r:id="rId5" imgW="0" imgH="0" progId="Equation.3">
                  <p:embed/>
                </p:oleObj>
              </mc:Choice>
              <mc:Fallback>
                <p:oleObj name="公式" r:id="rId5" imgW="0" imgH="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597400"/>
                        <a:ext cx="4876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920" name="Group 8">
            <a:extLst>
              <a:ext uri="{FF2B5EF4-FFF2-40B4-BE49-F238E27FC236}">
                <a16:creationId xmlns:a16="http://schemas.microsoft.com/office/drawing/2014/main" id="{2E155B9E-39C8-4D38-81BE-4B92C080E5DC}"/>
              </a:ext>
            </a:extLst>
          </p:cNvPr>
          <p:cNvGrpSpPr>
            <a:grpSpLocks/>
          </p:cNvGrpSpPr>
          <p:nvPr/>
        </p:nvGrpSpPr>
        <p:grpSpPr bwMode="auto">
          <a:xfrm>
            <a:off x="1908175" y="2082800"/>
            <a:ext cx="4676775" cy="501650"/>
            <a:chOff x="1202" y="1312"/>
            <a:chExt cx="2946" cy="316"/>
          </a:xfrm>
        </p:grpSpPr>
        <p:graphicFrame>
          <p:nvGraphicFramePr>
            <p:cNvPr id="38927" name="Object 9">
              <a:extLst>
                <a:ext uri="{FF2B5EF4-FFF2-40B4-BE49-F238E27FC236}">
                  <a16:creationId xmlns:a16="http://schemas.microsoft.com/office/drawing/2014/main" id="{CD360474-C0A4-43AD-8C66-6FD62B4E256C}"/>
                </a:ext>
              </a:extLst>
            </p:cNvPr>
            <p:cNvGraphicFramePr>
              <a:graphicFrameLocks noChangeAspect="1"/>
            </p:cNvGraphicFramePr>
            <p:nvPr/>
          </p:nvGraphicFramePr>
          <p:xfrm>
            <a:off x="1254" y="1344"/>
            <a:ext cx="2894" cy="271"/>
          </p:xfrm>
          <a:graphic>
            <a:graphicData uri="http://schemas.openxmlformats.org/presentationml/2006/ole">
              <mc:AlternateContent xmlns:mc="http://schemas.openxmlformats.org/markup-compatibility/2006">
                <mc:Choice xmlns:v="urn:schemas-microsoft-com:vml" Requires="v">
                  <p:oleObj spid="_x0000_s38944" name="公式" r:id="rId7" imgW="0" imgH="0" progId="Equation.3">
                    <p:embed/>
                  </p:oleObj>
                </mc:Choice>
                <mc:Fallback>
                  <p:oleObj name="公式" r:id="rId7" imgW="0" imgH="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4" y="1344"/>
                          <a:ext cx="289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8" name="Text Box 10">
              <a:extLst>
                <a:ext uri="{FF2B5EF4-FFF2-40B4-BE49-F238E27FC236}">
                  <a16:creationId xmlns:a16="http://schemas.microsoft.com/office/drawing/2014/main" id="{085F593E-EE34-45F3-83D9-9C6214597ECA}"/>
                </a:ext>
              </a:extLst>
            </p:cNvPr>
            <p:cNvSpPr txBox="1">
              <a:spLocks noChangeArrowheads="1"/>
            </p:cNvSpPr>
            <p:nvPr/>
          </p:nvSpPr>
          <p:spPr bwMode="auto">
            <a:xfrm>
              <a:off x="1202" y="1320"/>
              <a:ext cx="4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latin typeface="Times New Roman" panose="02020603050405020304" pitchFamily="18" charset="0"/>
                </a:rPr>
                <a:t>IF</a:t>
              </a:r>
            </a:p>
          </p:txBody>
        </p:sp>
        <p:sp>
          <p:nvSpPr>
            <p:cNvPr id="38929" name="Text Box 11">
              <a:extLst>
                <a:ext uri="{FF2B5EF4-FFF2-40B4-BE49-F238E27FC236}">
                  <a16:creationId xmlns:a16="http://schemas.microsoft.com/office/drawing/2014/main" id="{59043AE8-5AFB-4192-BFF2-14A50FD58299}"/>
                </a:ext>
              </a:extLst>
            </p:cNvPr>
            <p:cNvSpPr txBox="1">
              <a:spLocks noChangeArrowheads="1"/>
            </p:cNvSpPr>
            <p:nvPr/>
          </p:nvSpPr>
          <p:spPr bwMode="auto">
            <a:xfrm>
              <a:off x="1882" y="1312"/>
              <a:ext cx="6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latin typeface="Times New Roman" panose="02020603050405020304" pitchFamily="18" charset="0"/>
                </a:rPr>
                <a:t>THEN</a:t>
              </a:r>
            </a:p>
          </p:txBody>
        </p:sp>
      </p:grpSp>
      <p:grpSp>
        <p:nvGrpSpPr>
          <p:cNvPr id="38921" name="Group 12">
            <a:extLst>
              <a:ext uri="{FF2B5EF4-FFF2-40B4-BE49-F238E27FC236}">
                <a16:creationId xmlns:a16="http://schemas.microsoft.com/office/drawing/2014/main" id="{6470E8D7-1038-44EB-8FDE-6B75C267888C}"/>
              </a:ext>
            </a:extLst>
          </p:cNvPr>
          <p:cNvGrpSpPr>
            <a:grpSpLocks/>
          </p:cNvGrpSpPr>
          <p:nvPr/>
        </p:nvGrpSpPr>
        <p:grpSpPr bwMode="auto">
          <a:xfrm>
            <a:off x="1908175" y="2711450"/>
            <a:ext cx="4702175" cy="501650"/>
            <a:chOff x="1202" y="1312"/>
            <a:chExt cx="2962" cy="316"/>
          </a:xfrm>
        </p:grpSpPr>
        <p:graphicFrame>
          <p:nvGraphicFramePr>
            <p:cNvPr id="38924" name="Object 13">
              <a:extLst>
                <a:ext uri="{FF2B5EF4-FFF2-40B4-BE49-F238E27FC236}">
                  <a16:creationId xmlns:a16="http://schemas.microsoft.com/office/drawing/2014/main" id="{AC1061B1-1A55-48EA-AD77-FD6E64F71FCD}"/>
                </a:ext>
              </a:extLst>
            </p:cNvPr>
            <p:cNvGraphicFramePr>
              <a:graphicFrameLocks noChangeAspect="1"/>
            </p:cNvGraphicFramePr>
            <p:nvPr/>
          </p:nvGraphicFramePr>
          <p:xfrm>
            <a:off x="1238" y="1344"/>
            <a:ext cx="2926" cy="271"/>
          </p:xfrm>
          <a:graphic>
            <a:graphicData uri="http://schemas.openxmlformats.org/presentationml/2006/ole">
              <mc:AlternateContent xmlns:mc="http://schemas.openxmlformats.org/markup-compatibility/2006">
                <mc:Choice xmlns:v="urn:schemas-microsoft-com:vml" Requires="v">
                  <p:oleObj spid="_x0000_s38945" name="公式" r:id="rId9" imgW="0" imgH="0" progId="Equation.3">
                    <p:embed/>
                  </p:oleObj>
                </mc:Choice>
                <mc:Fallback>
                  <p:oleObj name="公式" r:id="rId9" imgW="0" imgH="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8" y="1344"/>
                          <a:ext cx="29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Text Box 14">
              <a:extLst>
                <a:ext uri="{FF2B5EF4-FFF2-40B4-BE49-F238E27FC236}">
                  <a16:creationId xmlns:a16="http://schemas.microsoft.com/office/drawing/2014/main" id="{3D1A2923-B7F5-4268-B9E5-F690B2968717}"/>
                </a:ext>
              </a:extLst>
            </p:cNvPr>
            <p:cNvSpPr txBox="1">
              <a:spLocks noChangeArrowheads="1"/>
            </p:cNvSpPr>
            <p:nvPr/>
          </p:nvSpPr>
          <p:spPr bwMode="auto">
            <a:xfrm>
              <a:off x="1202" y="1320"/>
              <a:ext cx="49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latin typeface="Times New Roman" panose="02020603050405020304" pitchFamily="18" charset="0"/>
                </a:rPr>
                <a:t>IF</a:t>
              </a:r>
            </a:p>
          </p:txBody>
        </p:sp>
        <p:sp>
          <p:nvSpPr>
            <p:cNvPr id="38926" name="Text Box 15">
              <a:extLst>
                <a:ext uri="{FF2B5EF4-FFF2-40B4-BE49-F238E27FC236}">
                  <a16:creationId xmlns:a16="http://schemas.microsoft.com/office/drawing/2014/main" id="{391543E0-CE80-415F-8CE6-2A1F1990C2AC}"/>
                </a:ext>
              </a:extLst>
            </p:cNvPr>
            <p:cNvSpPr txBox="1">
              <a:spLocks noChangeArrowheads="1"/>
            </p:cNvSpPr>
            <p:nvPr/>
          </p:nvSpPr>
          <p:spPr bwMode="auto">
            <a:xfrm>
              <a:off x="1882" y="1312"/>
              <a:ext cx="6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latin typeface="Times New Roman" panose="02020603050405020304" pitchFamily="18" charset="0"/>
                </a:rPr>
                <a:t>THEN</a:t>
              </a:r>
            </a:p>
          </p:txBody>
        </p:sp>
      </p:grpSp>
      <p:sp>
        <p:nvSpPr>
          <p:cNvPr id="38922" name="Rectangle 16">
            <a:extLst>
              <a:ext uri="{FF2B5EF4-FFF2-40B4-BE49-F238E27FC236}">
                <a16:creationId xmlns:a16="http://schemas.microsoft.com/office/drawing/2014/main" id="{9E5A727E-9585-4037-9B2B-3048CFE04DD6}"/>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8923" name="Rectangle 17">
            <a:extLst>
              <a:ext uri="{FF2B5EF4-FFF2-40B4-BE49-F238E27FC236}">
                <a16:creationId xmlns:a16="http://schemas.microsoft.com/office/drawing/2014/main" id="{59EC425B-6352-4573-A28A-11253ACA9CE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0-#ppt_w/2"/>
                                          </p:val>
                                        </p:tav>
                                        <p:tav tm="100000">
                                          <p:val>
                                            <p:strVal val="#ppt_x"/>
                                          </p:val>
                                        </p:tav>
                                      </p:tavLst>
                                    </p:anim>
                                    <p:anim calcmode="lin" valueType="num">
                                      <p:cBhvr additive="base">
                                        <p:cTn id="8" dur="500" fill="hold"/>
                                        <p:tgtEl>
                                          <p:spTgt spid="364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64550"/>
                                        </p:tgtEl>
                                        <p:attrNameLst>
                                          <p:attrName>style.visibility</p:attrName>
                                        </p:attrNameLst>
                                      </p:cBhvr>
                                      <p:to>
                                        <p:strVal val="visible"/>
                                      </p:to>
                                    </p:set>
                                    <p:animEffect transition="in" filter="blinds(horizontal)">
                                      <p:cBhvr>
                                        <p:cTn id="13" dur="500"/>
                                        <p:tgtEl>
                                          <p:spTgt spid="364550"/>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364551"/>
                                        </p:tgtEl>
                                        <p:attrNameLst>
                                          <p:attrName>style.visibility</p:attrName>
                                        </p:attrNameLst>
                                      </p:cBhvr>
                                      <p:to>
                                        <p:strVal val="visible"/>
                                      </p:to>
                                    </p:set>
                                    <p:animEffect transition="in" filter="blinds(horizontal)">
                                      <p:cBhvr>
                                        <p:cTn id="17" dur="500"/>
                                        <p:tgtEl>
                                          <p:spTgt spid="36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4">
            <a:extLst>
              <a:ext uri="{FF2B5EF4-FFF2-40B4-BE49-F238E27FC236}">
                <a16:creationId xmlns:a16="http://schemas.microsoft.com/office/drawing/2014/main" id="{4383BB4B-606D-45EE-95A4-946AFFF76E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D85A437-A6B6-4A77-AD0E-C761C09ACF7F}"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23</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9938" name="Rectangle 2">
            <a:extLst>
              <a:ext uri="{FF2B5EF4-FFF2-40B4-BE49-F238E27FC236}">
                <a16:creationId xmlns:a16="http://schemas.microsoft.com/office/drawing/2014/main" id="{658D4A89-1BED-4512-87D7-B1A3B13D1064}"/>
              </a:ext>
            </a:extLst>
          </p:cNvPr>
          <p:cNvSpPr>
            <a:spLocks noGrp="1" noChangeArrowheads="1"/>
          </p:cNvSpPr>
          <p:nvPr>
            <p:ph type="body" sz="half" idx="1"/>
          </p:nvPr>
        </p:nvSpPr>
        <p:spPr>
          <a:xfrm>
            <a:off x="120650" y="1609725"/>
            <a:ext cx="8642350" cy="5400675"/>
          </a:xfrm>
        </p:spPr>
        <p:txBody>
          <a:bodyPr/>
          <a:lstStyle/>
          <a:p>
            <a:pPr marL="377825" indent="-377825" eaLnBrk="1" hangingPunct="1">
              <a:buFont typeface="Wingdings" panose="05000000000000000000" pitchFamily="2" charset="2"/>
              <a:buNone/>
            </a:pPr>
            <a:r>
              <a:rPr lang="zh-CN" altLang="en-US" sz="2400">
                <a:latin typeface="新宋体" panose="02010609030101010101" pitchFamily="49" charset="-122"/>
                <a:ea typeface="新宋体" panose="02010609030101010101" pitchFamily="49" charset="-122"/>
              </a:rPr>
              <a:t>（</a:t>
            </a:r>
            <a:r>
              <a:rPr lang="en-US" altLang="zh-CN" sz="2400">
                <a:latin typeface="新宋体" panose="02010609030101010101" pitchFamily="49" charset="-122"/>
                <a:ea typeface="新宋体" panose="02010609030101010101" pitchFamily="49" charset="-122"/>
              </a:rPr>
              <a:t>2</a:t>
            </a:r>
            <a:r>
              <a:rPr lang="zh-CN" altLang="en-US" sz="2400">
                <a:latin typeface="新宋体" panose="02010609030101010101" pitchFamily="49" charset="-122"/>
                <a:ea typeface="新宋体" panose="02010609030101010101" pitchFamily="49" charset="-122"/>
              </a:rPr>
              <a:t>）求出  与   对</a:t>
            </a:r>
            <a:r>
              <a:rPr lang="en-US" altLang="zh-CN" sz="2400" i="1">
                <a:latin typeface="新宋体" panose="02010609030101010101" pitchFamily="49" charset="-122"/>
                <a:ea typeface="新宋体" panose="02010609030101010101" pitchFamily="49" charset="-122"/>
              </a:rPr>
              <a:t>H</a:t>
            </a:r>
            <a:r>
              <a:rPr lang="zh-CN" altLang="en-US" sz="2400">
                <a:latin typeface="新宋体" panose="02010609030101010101" pitchFamily="49" charset="-122"/>
                <a:ea typeface="新宋体" panose="02010609030101010101" pitchFamily="49" charset="-122"/>
              </a:rPr>
              <a:t>的综合影响所形成的可信度                ：</a:t>
            </a:r>
            <a:endParaRPr lang="zh-CN" altLang="en-US">
              <a:latin typeface="新宋体" panose="02010609030101010101" pitchFamily="49" charset="-122"/>
              <a:ea typeface="新宋体" panose="02010609030101010101" pitchFamily="49" charset="-122"/>
            </a:endParaRPr>
          </a:p>
        </p:txBody>
      </p:sp>
      <p:graphicFrame>
        <p:nvGraphicFramePr>
          <p:cNvPr id="365571" name="Object 3">
            <a:extLst>
              <a:ext uri="{FF2B5EF4-FFF2-40B4-BE49-F238E27FC236}">
                <a16:creationId xmlns:a16="http://schemas.microsoft.com/office/drawing/2014/main" id="{9044673A-A3C3-4221-94C3-1511C2B4E17E}"/>
              </a:ext>
            </a:extLst>
          </p:cNvPr>
          <p:cNvGraphicFramePr>
            <a:graphicFrameLocks noChangeAspect="1"/>
          </p:cNvGraphicFramePr>
          <p:nvPr/>
        </p:nvGraphicFramePr>
        <p:xfrm>
          <a:off x="152400" y="2438400"/>
          <a:ext cx="8839200" cy="1973263"/>
        </p:xfrm>
        <a:graphic>
          <a:graphicData uri="http://schemas.openxmlformats.org/presentationml/2006/ole">
            <mc:AlternateContent xmlns:mc="http://schemas.openxmlformats.org/markup-compatibility/2006">
              <mc:Choice xmlns:v="urn:schemas-microsoft-com:vml" Requires="v">
                <p:oleObj spid="_x0000_s39960" name="公式" r:id="rId3" imgW="0" imgH="0" progId="Equation.3">
                  <p:embed/>
                </p:oleObj>
              </mc:Choice>
              <mc:Fallback>
                <p:oleObj name="公式" r:id="rId3" imgW="0" imgH="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88392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940" name="Group 4">
            <a:extLst>
              <a:ext uri="{FF2B5EF4-FFF2-40B4-BE49-F238E27FC236}">
                <a16:creationId xmlns:a16="http://schemas.microsoft.com/office/drawing/2014/main" id="{3935DA42-1352-4017-9BA7-D5C833DC94FD}"/>
              </a:ext>
            </a:extLst>
          </p:cNvPr>
          <p:cNvGrpSpPr>
            <a:grpSpLocks/>
          </p:cNvGrpSpPr>
          <p:nvPr/>
        </p:nvGrpSpPr>
        <p:grpSpPr bwMode="auto">
          <a:xfrm>
            <a:off x="1652588" y="1701800"/>
            <a:ext cx="6664325" cy="528638"/>
            <a:chOff x="1041" y="1072"/>
            <a:chExt cx="4198" cy="333"/>
          </a:xfrm>
        </p:grpSpPr>
        <p:graphicFrame>
          <p:nvGraphicFramePr>
            <p:cNvPr id="39945" name="Object 5">
              <a:extLst>
                <a:ext uri="{FF2B5EF4-FFF2-40B4-BE49-F238E27FC236}">
                  <a16:creationId xmlns:a16="http://schemas.microsoft.com/office/drawing/2014/main" id="{1B5D5299-EEBE-48B5-815A-BB77CAE866FA}"/>
                </a:ext>
              </a:extLst>
            </p:cNvPr>
            <p:cNvGraphicFramePr>
              <a:graphicFrameLocks noChangeAspect="1"/>
            </p:cNvGraphicFramePr>
            <p:nvPr/>
          </p:nvGraphicFramePr>
          <p:xfrm>
            <a:off x="1041" y="1072"/>
            <a:ext cx="161" cy="272"/>
          </p:xfrm>
          <a:graphic>
            <a:graphicData uri="http://schemas.openxmlformats.org/presentationml/2006/ole">
              <mc:AlternateContent xmlns:mc="http://schemas.openxmlformats.org/markup-compatibility/2006">
                <mc:Choice xmlns:v="urn:schemas-microsoft-com:vml" Requires="v">
                  <p:oleObj spid="_x0000_s39961" name="公式" r:id="rId5" imgW="0" imgH="0" progId="Equation.3">
                    <p:embed/>
                  </p:oleObj>
                </mc:Choice>
                <mc:Fallback>
                  <p:oleObj name="公式"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 y="1072"/>
                          <a:ext cx="16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6" name="Object 6">
              <a:extLst>
                <a:ext uri="{FF2B5EF4-FFF2-40B4-BE49-F238E27FC236}">
                  <a16:creationId xmlns:a16="http://schemas.microsoft.com/office/drawing/2014/main" id="{EB570403-8E28-408B-A435-8524FC909ED5}"/>
                </a:ext>
              </a:extLst>
            </p:cNvPr>
            <p:cNvGraphicFramePr>
              <a:graphicFrameLocks noChangeAspect="1"/>
            </p:cNvGraphicFramePr>
            <p:nvPr/>
          </p:nvGraphicFramePr>
          <p:xfrm>
            <a:off x="1367" y="1087"/>
            <a:ext cx="182" cy="272"/>
          </p:xfrm>
          <a:graphic>
            <a:graphicData uri="http://schemas.openxmlformats.org/presentationml/2006/ole">
              <mc:AlternateContent xmlns:mc="http://schemas.openxmlformats.org/markup-compatibility/2006">
                <mc:Choice xmlns:v="urn:schemas-microsoft-com:vml" Requires="v">
                  <p:oleObj spid="_x0000_s39962" name="公式" r:id="rId7" imgW="0" imgH="0" progId="Equation.3">
                    <p:embed/>
                  </p:oleObj>
                </mc:Choice>
                <mc:Fallback>
                  <p:oleObj name="公式" r:id="rId7" imgW="0" imgH="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7" y="1087"/>
                          <a:ext cx="1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7" name="Object 7">
              <a:extLst>
                <a:ext uri="{FF2B5EF4-FFF2-40B4-BE49-F238E27FC236}">
                  <a16:creationId xmlns:a16="http://schemas.microsoft.com/office/drawing/2014/main" id="{28704C65-BE72-4A29-8F8F-AB5FEE73FF89}"/>
                </a:ext>
              </a:extLst>
            </p:cNvPr>
            <p:cNvGraphicFramePr>
              <a:graphicFrameLocks noChangeAspect="1"/>
            </p:cNvGraphicFramePr>
            <p:nvPr/>
          </p:nvGraphicFramePr>
          <p:xfrm>
            <a:off x="4468" y="1093"/>
            <a:ext cx="771" cy="312"/>
          </p:xfrm>
          <a:graphic>
            <a:graphicData uri="http://schemas.openxmlformats.org/presentationml/2006/ole">
              <mc:AlternateContent xmlns:mc="http://schemas.openxmlformats.org/markup-compatibility/2006">
                <mc:Choice xmlns:v="urn:schemas-microsoft-com:vml" Requires="v">
                  <p:oleObj spid="_x0000_s39963" name="公式" r:id="rId9" imgW="0" imgH="0" progId="Equation.3">
                    <p:embed/>
                  </p:oleObj>
                </mc:Choice>
                <mc:Fallback>
                  <p:oleObj name="公式" r:id="rId9" imgW="0" imgH="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1093"/>
                          <a:ext cx="77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9941" name="Rectangle 8">
            <a:extLst>
              <a:ext uri="{FF2B5EF4-FFF2-40B4-BE49-F238E27FC236}">
                <a16:creationId xmlns:a16="http://schemas.microsoft.com/office/drawing/2014/main" id="{8D2FBCAD-9477-4FD6-B3B2-30C0DA2E101A}"/>
              </a:ext>
            </a:extLst>
          </p:cNvPr>
          <p:cNvSpPr>
            <a:spLocks noChangeArrowheads="1"/>
          </p:cNvSpPr>
          <p:nvPr/>
        </p:nvSpPr>
        <p:spPr bwMode="auto">
          <a:xfrm>
            <a:off x="319088" y="952500"/>
            <a:ext cx="46958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None/>
            </a:pPr>
            <a:r>
              <a:rPr lang="en-US" altLang="zh-CN" b="1">
                <a:latin typeface="新宋体" panose="02010609030101010101" pitchFamily="49" charset="-122"/>
                <a:ea typeface="新宋体" panose="02010609030101010101" pitchFamily="49" charset="-122"/>
              </a:rPr>
              <a:t>5. </a:t>
            </a:r>
            <a:r>
              <a:rPr lang="zh-CN" altLang="en-US" b="1">
                <a:latin typeface="新宋体" panose="02010609030101010101" pitchFamily="49" charset="-122"/>
                <a:ea typeface="新宋体" panose="02010609030101010101" pitchFamily="49" charset="-122"/>
              </a:rPr>
              <a:t>结论不确定性的合成算法</a:t>
            </a:r>
          </a:p>
        </p:txBody>
      </p:sp>
      <p:sp>
        <p:nvSpPr>
          <p:cNvPr id="39942" name="Rectangle 9">
            <a:extLst>
              <a:ext uri="{FF2B5EF4-FFF2-40B4-BE49-F238E27FC236}">
                <a16:creationId xmlns:a16="http://schemas.microsoft.com/office/drawing/2014/main" id="{C65CF6EE-4035-476F-8CE8-DAC02CB5CABD}"/>
              </a:ext>
            </a:extLst>
          </p:cNvPr>
          <p:cNvSpPr>
            <a:spLocks noChangeArrowheads="1"/>
          </p:cNvSpPr>
          <p:nvPr/>
        </p:nvSpPr>
        <p:spPr bwMode="auto">
          <a:xfrm>
            <a:off x="1476375" y="2420938"/>
            <a:ext cx="142875" cy="3698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39943" name="Rectangle 10">
            <a:extLst>
              <a:ext uri="{FF2B5EF4-FFF2-40B4-BE49-F238E27FC236}">
                <a16:creationId xmlns:a16="http://schemas.microsoft.com/office/drawing/2014/main" id="{E5DDD9CC-F1DB-4E01-AE8D-C4F905BAD204}"/>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9944" name="Rectangle 11">
            <a:extLst>
              <a:ext uri="{FF2B5EF4-FFF2-40B4-BE49-F238E27FC236}">
                <a16:creationId xmlns:a16="http://schemas.microsoft.com/office/drawing/2014/main" id="{220DB0EA-B8FE-499F-A974-F9E85FA9536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gtEl>
                                        <p:attrNameLst>
                                          <p:attrName>style.visibility</p:attrName>
                                        </p:attrNameLst>
                                      </p:cBhvr>
                                      <p:to>
                                        <p:strVal val="visible"/>
                                      </p:to>
                                    </p:set>
                                    <p:animEffect transition="in" filter="blinds(horizontal)">
                                      <p:cBhvr>
                                        <p:cTn id="7" dur="500"/>
                                        <p:tgtEl>
                                          <p:spTgt spid="36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灯片编号占位符 3">
            <a:extLst>
              <a:ext uri="{FF2B5EF4-FFF2-40B4-BE49-F238E27FC236}">
                <a16:creationId xmlns:a16="http://schemas.microsoft.com/office/drawing/2014/main" id="{18021BD1-1486-466B-8429-69669DFB20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9E2A283-2190-4313-8524-70F17AC47E4A}"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24</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66594" name="Rectangle 2">
            <a:extLst>
              <a:ext uri="{FF2B5EF4-FFF2-40B4-BE49-F238E27FC236}">
                <a16:creationId xmlns:a16="http://schemas.microsoft.com/office/drawing/2014/main" id="{C01C092C-D425-4FE1-8830-4728873D65BA}"/>
              </a:ext>
            </a:extLst>
          </p:cNvPr>
          <p:cNvSpPr>
            <a:spLocks noGrp="1" noChangeArrowheads="1"/>
          </p:cNvSpPr>
          <p:nvPr>
            <p:ph type="body" idx="1"/>
          </p:nvPr>
        </p:nvSpPr>
        <p:spPr>
          <a:xfrm>
            <a:off x="250825" y="1060450"/>
            <a:ext cx="8642350" cy="5187950"/>
          </a:xfrm>
          <a:gradFill rotWithShape="0">
            <a:gsLst>
              <a:gs pos="0">
                <a:srgbClr val="CCFFFF"/>
              </a:gs>
              <a:gs pos="100000">
                <a:schemeClr val="bg1"/>
              </a:gs>
            </a:gsLst>
            <a:path path="rect">
              <a:fillToRect l="100000" b="100000"/>
            </a:path>
          </a:gradFill>
          <a:ln>
            <a:solidFill>
              <a:srgbClr val="808080"/>
            </a:solidFill>
            <a:miter lim="800000"/>
            <a:headEnd/>
            <a:tailEnd/>
          </a:ln>
        </p:spPr>
        <p:txBody>
          <a:bodyPr/>
          <a:lstStyle/>
          <a:p>
            <a:pPr eaLnBrk="1" hangingPunct="1"/>
            <a:r>
              <a:rPr lang="zh-CN" altLang="en-US" sz="2200" b="1">
                <a:latin typeface="新宋体" panose="02010609030101010101" pitchFamily="49" charset="-122"/>
                <a:ea typeface="新宋体" panose="02010609030101010101" pitchFamily="49" charset="-122"/>
              </a:rPr>
              <a:t>例</a:t>
            </a:r>
            <a:r>
              <a:rPr lang="en-US" altLang="zh-CN" sz="2200" b="1">
                <a:latin typeface="新宋体" panose="02010609030101010101" pitchFamily="49" charset="-122"/>
                <a:ea typeface="新宋体" panose="02010609030101010101" pitchFamily="49" charset="-122"/>
              </a:rPr>
              <a:t>4.1</a:t>
            </a:r>
            <a:r>
              <a:rPr lang="en-US" altLang="zh-CN" sz="2200" b="1">
                <a:latin typeface="新宋体" panose="02010609030101010101" pitchFamily="49" charset="-122"/>
                <a:ea typeface="新宋体" panose="02010609030101010101" pitchFamily="49" charset="-122"/>
                <a:cs typeface="Times New Roman" panose="02020603050405020304" pitchFamily="18" charset="0"/>
              </a:rPr>
              <a:t>   </a:t>
            </a:r>
            <a:r>
              <a:rPr lang="zh-CN" altLang="en-US" sz="2200">
                <a:latin typeface="新宋体" panose="02010609030101010101" pitchFamily="49" charset="-122"/>
                <a:ea typeface="新宋体" panose="02010609030101010101" pitchFamily="49" charset="-122"/>
              </a:rPr>
              <a:t>设有如下一组知识：</a:t>
            </a:r>
            <a:r>
              <a:rPr lang="zh-CN" altLang="en-US">
                <a:latin typeface="新宋体" panose="02010609030101010101" pitchFamily="49" charset="-122"/>
                <a:ea typeface="新宋体" panose="02010609030101010101" pitchFamily="49" charset="-122"/>
              </a:rPr>
              <a:t> </a:t>
            </a:r>
          </a:p>
        </p:txBody>
      </p:sp>
      <p:sp>
        <p:nvSpPr>
          <p:cNvPr id="40963" name="Rectangle 3">
            <a:extLst>
              <a:ext uri="{FF2B5EF4-FFF2-40B4-BE49-F238E27FC236}">
                <a16:creationId xmlns:a16="http://schemas.microsoft.com/office/drawing/2014/main" id="{92F5E7A1-CB92-4E48-BDA5-F6BC94212F29}"/>
              </a:ext>
            </a:extLst>
          </p:cNvPr>
          <p:cNvSpPr>
            <a:spLocks noChangeArrowheads="1"/>
          </p:cNvSpPr>
          <p:nvPr/>
        </p:nvSpPr>
        <p:spPr bwMode="auto">
          <a:xfrm>
            <a:off x="2166938" y="33099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66596" name="Object 4">
            <a:extLst>
              <a:ext uri="{FF2B5EF4-FFF2-40B4-BE49-F238E27FC236}">
                <a16:creationId xmlns:a16="http://schemas.microsoft.com/office/drawing/2014/main" id="{28D6581F-BC68-4DAA-AD4A-B85BE669E4A8}"/>
              </a:ext>
            </a:extLst>
          </p:cNvPr>
          <p:cNvGraphicFramePr>
            <a:graphicFrameLocks noChangeAspect="1"/>
          </p:cNvGraphicFramePr>
          <p:nvPr/>
        </p:nvGraphicFramePr>
        <p:xfrm>
          <a:off x="568325" y="1828800"/>
          <a:ext cx="5111750" cy="381000"/>
        </p:xfrm>
        <a:graphic>
          <a:graphicData uri="http://schemas.openxmlformats.org/presentationml/2006/ole">
            <mc:AlternateContent xmlns:mc="http://schemas.openxmlformats.org/markup-compatibility/2006">
              <mc:Choice xmlns:v="urn:schemas-microsoft-com:vml" Requires="v">
                <p:oleObj spid="_x0000_s41017"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1828800"/>
                        <a:ext cx="5111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597" name="Object 5">
            <a:extLst>
              <a:ext uri="{FF2B5EF4-FFF2-40B4-BE49-F238E27FC236}">
                <a16:creationId xmlns:a16="http://schemas.microsoft.com/office/drawing/2014/main" id="{603767EE-7C72-40BC-B624-E5E83CEA27FD}"/>
              </a:ext>
            </a:extLst>
          </p:cNvPr>
          <p:cNvGraphicFramePr>
            <a:graphicFrameLocks noChangeAspect="1"/>
          </p:cNvGraphicFramePr>
          <p:nvPr/>
        </p:nvGraphicFramePr>
        <p:xfrm>
          <a:off x="533400" y="2438400"/>
          <a:ext cx="5105400" cy="381000"/>
        </p:xfrm>
        <a:graphic>
          <a:graphicData uri="http://schemas.openxmlformats.org/presentationml/2006/ole">
            <mc:AlternateContent xmlns:mc="http://schemas.openxmlformats.org/markup-compatibility/2006">
              <mc:Choice xmlns:v="urn:schemas-microsoft-com:vml" Requires="v">
                <p:oleObj spid="_x0000_s41018" r:id="rId5" imgW="0" imgH="0" progId="Equation.3">
                  <p:embed/>
                </p:oleObj>
              </mc:Choice>
              <mc:Fallback>
                <p:oleObj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43840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598" name="Object 6">
            <a:extLst>
              <a:ext uri="{FF2B5EF4-FFF2-40B4-BE49-F238E27FC236}">
                <a16:creationId xmlns:a16="http://schemas.microsoft.com/office/drawing/2014/main" id="{E6D7C9C7-0A85-4873-AD72-DB2243B18F97}"/>
              </a:ext>
            </a:extLst>
          </p:cNvPr>
          <p:cNvGraphicFramePr>
            <a:graphicFrameLocks noChangeAspect="1"/>
          </p:cNvGraphicFramePr>
          <p:nvPr/>
        </p:nvGraphicFramePr>
        <p:xfrm>
          <a:off x="533400" y="2971800"/>
          <a:ext cx="5181600" cy="381000"/>
        </p:xfrm>
        <a:graphic>
          <a:graphicData uri="http://schemas.openxmlformats.org/presentationml/2006/ole">
            <mc:AlternateContent xmlns:mc="http://schemas.openxmlformats.org/markup-compatibility/2006">
              <mc:Choice xmlns:v="urn:schemas-microsoft-com:vml" Requires="v">
                <p:oleObj spid="_x0000_s41019" r:id="rId7" imgW="0" imgH="0" progId="Equation.3">
                  <p:embed/>
                </p:oleObj>
              </mc:Choice>
              <mc:Fallback>
                <p:oleObj r:id="rId7" imgW="0" imgH="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9718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599" name="Object 7">
            <a:extLst>
              <a:ext uri="{FF2B5EF4-FFF2-40B4-BE49-F238E27FC236}">
                <a16:creationId xmlns:a16="http://schemas.microsoft.com/office/drawing/2014/main" id="{B5A5782F-9814-42E8-88CB-DA1709A749FB}"/>
              </a:ext>
            </a:extLst>
          </p:cNvPr>
          <p:cNvGraphicFramePr>
            <a:graphicFrameLocks noChangeAspect="1"/>
          </p:cNvGraphicFramePr>
          <p:nvPr/>
        </p:nvGraphicFramePr>
        <p:xfrm>
          <a:off x="542925" y="3505200"/>
          <a:ext cx="7219950" cy="381000"/>
        </p:xfrm>
        <a:graphic>
          <a:graphicData uri="http://schemas.openxmlformats.org/presentationml/2006/ole">
            <mc:AlternateContent xmlns:mc="http://schemas.openxmlformats.org/markup-compatibility/2006">
              <mc:Choice xmlns:v="urn:schemas-microsoft-com:vml" Requires="v">
                <p:oleObj spid="_x0000_s41020" name="公式" r:id="rId9" imgW="0" imgH="0" progId="Equation.3">
                  <p:embed/>
                </p:oleObj>
              </mc:Choice>
              <mc:Fallback>
                <p:oleObj name="公式" r:id="rId9" imgW="0" imgH="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925" y="3505200"/>
                        <a:ext cx="7219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0" name="Object 8">
            <a:extLst>
              <a:ext uri="{FF2B5EF4-FFF2-40B4-BE49-F238E27FC236}">
                <a16:creationId xmlns:a16="http://schemas.microsoft.com/office/drawing/2014/main" id="{88149D2E-552A-4071-BE4F-8C93BD2E9432}"/>
              </a:ext>
            </a:extLst>
          </p:cNvPr>
          <p:cNvGraphicFramePr>
            <a:graphicFrameLocks noChangeAspect="1"/>
          </p:cNvGraphicFramePr>
          <p:nvPr/>
        </p:nvGraphicFramePr>
        <p:xfrm>
          <a:off x="576263" y="4114800"/>
          <a:ext cx="6315075" cy="381000"/>
        </p:xfrm>
        <a:graphic>
          <a:graphicData uri="http://schemas.openxmlformats.org/presentationml/2006/ole">
            <mc:AlternateContent xmlns:mc="http://schemas.openxmlformats.org/markup-compatibility/2006">
              <mc:Choice xmlns:v="urn:schemas-microsoft-com:vml" Requires="v">
                <p:oleObj spid="_x0000_s41021" name="公式" r:id="rId11" imgW="0" imgH="0" progId="Equation.3">
                  <p:embed/>
                </p:oleObj>
              </mc:Choice>
              <mc:Fallback>
                <p:oleObj name="公式" r:id="rId11" imgW="0" imgH="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263" y="4114800"/>
                        <a:ext cx="6315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1" name="Object 9">
            <a:extLst>
              <a:ext uri="{FF2B5EF4-FFF2-40B4-BE49-F238E27FC236}">
                <a16:creationId xmlns:a16="http://schemas.microsoft.com/office/drawing/2014/main" id="{984FA763-F8C4-4DAF-9065-F19A948FF915}"/>
              </a:ext>
            </a:extLst>
          </p:cNvPr>
          <p:cNvGraphicFramePr>
            <a:graphicFrameLocks noChangeAspect="1"/>
          </p:cNvGraphicFramePr>
          <p:nvPr/>
        </p:nvGraphicFramePr>
        <p:xfrm>
          <a:off x="1343025" y="4687888"/>
          <a:ext cx="1430338" cy="341312"/>
        </p:xfrm>
        <a:graphic>
          <a:graphicData uri="http://schemas.openxmlformats.org/presentationml/2006/ole">
            <mc:AlternateContent xmlns:mc="http://schemas.openxmlformats.org/markup-compatibility/2006">
              <mc:Choice xmlns:v="urn:schemas-microsoft-com:vml" Requires="v">
                <p:oleObj spid="_x0000_s41022" name="Equation" r:id="rId13" imgW="0" imgH="0" progId="Equation.DSMT4">
                  <p:embed/>
                </p:oleObj>
              </mc:Choice>
              <mc:Fallback>
                <p:oleObj name="Equation" r:id="rId13" imgW="0" imgH="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3025" y="4687888"/>
                        <a:ext cx="14303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2" name="Object 10">
            <a:extLst>
              <a:ext uri="{FF2B5EF4-FFF2-40B4-BE49-F238E27FC236}">
                <a16:creationId xmlns:a16="http://schemas.microsoft.com/office/drawing/2014/main" id="{EDDA7666-D283-421E-B59F-B58F709E9F94}"/>
              </a:ext>
            </a:extLst>
          </p:cNvPr>
          <p:cNvGraphicFramePr>
            <a:graphicFrameLocks noChangeAspect="1"/>
          </p:cNvGraphicFramePr>
          <p:nvPr/>
        </p:nvGraphicFramePr>
        <p:xfrm>
          <a:off x="2782888" y="4667250"/>
          <a:ext cx="1520825" cy="361950"/>
        </p:xfrm>
        <a:graphic>
          <a:graphicData uri="http://schemas.openxmlformats.org/presentationml/2006/ole">
            <mc:AlternateContent xmlns:mc="http://schemas.openxmlformats.org/markup-compatibility/2006">
              <mc:Choice xmlns:v="urn:schemas-microsoft-com:vml" Requires="v">
                <p:oleObj spid="_x0000_s41023" name="Equation" r:id="rId15" imgW="0" imgH="0" progId="Equation.DSMT4">
                  <p:embed/>
                </p:oleObj>
              </mc:Choice>
              <mc:Fallback>
                <p:oleObj name="Equation" r:id="rId15" imgW="0" imgH="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2888" y="4667250"/>
                        <a:ext cx="1520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3" name="Object 11">
            <a:extLst>
              <a:ext uri="{FF2B5EF4-FFF2-40B4-BE49-F238E27FC236}">
                <a16:creationId xmlns:a16="http://schemas.microsoft.com/office/drawing/2014/main" id="{E150F8AD-E8A5-4BD9-81EB-2987713B7C99}"/>
              </a:ext>
            </a:extLst>
          </p:cNvPr>
          <p:cNvGraphicFramePr>
            <a:graphicFrameLocks noChangeAspect="1"/>
          </p:cNvGraphicFramePr>
          <p:nvPr/>
        </p:nvGraphicFramePr>
        <p:xfrm>
          <a:off x="4238625" y="4694238"/>
          <a:ext cx="1430338" cy="334962"/>
        </p:xfrm>
        <a:graphic>
          <a:graphicData uri="http://schemas.openxmlformats.org/presentationml/2006/ole">
            <mc:AlternateContent xmlns:mc="http://schemas.openxmlformats.org/markup-compatibility/2006">
              <mc:Choice xmlns:v="urn:schemas-microsoft-com:vml" Requires="v">
                <p:oleObj spid="_x0000_s41024" name="Equation" r:id="rId17" imgW="0" imgH="0" progId="Equation.DSMT4">
                  <p:embed/>
                </p:oleObj>
              </mc:Choice>
              <mc:Fallback>
                <p:oleObj name="Equation" r:id="rId17" imgW="0" imgH="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8625" y="4694238"/>
                        <a:ext cx="14303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4" name="Object 12">
            <a:extLst>
              <a:ext uri="{FF2B5EF4-FFF2-40B4-BE49-F238E27FC236}">
                <a16:creationId xmlns:a16="http://schemas.microsoft.com/office/drawing/2014/main" id="{BE7B3A8D-B5D8-4EB3-8795-5EDA2A5E77DD}"/>
              </a:ext>
            </a:extLst>
          </p:cNvPr>
          <p:cNvGraphicFramePr>
            <a:graphicFrameLocks noChangeAspect="1"/>
          </p:cNvGraphicFramePr>
          <p:nvPr/>
        </p:nvGraphicFramePr>
        <p:xfrm>
          <a:off x="5761038" y="4665663"/>
          <a:ext cx="1587500" cy="363537"/>
        </p:xfrm>
        <a:graphic>
          <a:graphicData uri="http://schemas.openxmlformats.org/presentationml/2006/ole">
            <mc:AlternateContent xmlns:mc="http://schemas.openxmlformats.org/markup-compatibility/2006">
              <mc:Choice xmlns:v="urn:schemas-microsoft-com:vml" Requires="v">
                <p:oleObj spid="_x0000_s41025" name="Equation" r:id="rId19" imgW="0" imgH="0" progId="Equation.DSMT4">
                  <p:embed/>
                </p:oleObj>
              </mc:Choice>
              <mc:Fallback>
                <p:oleObj name="Equation" r:id="rId19" imgW="0" imgH="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1038" y="4665663"/>
                        <a:ext cx="15875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5" name="Object 13">
            <a:extLst>
              <a:ext uri="{FF2B5EF4-FFF2-40B4-BE49-F238E27FC236}">
                <a16:creationId xmlns:a16="http://schemas.microsoft.com/office/drawing/2014/main" id="{DB7244C7-9CFC-4144-A835-CFC35A61FCA4}"/>
              </a:ext>
            </a:extLst>
          </p:cNvPr>
          <p:cNvGraphicFramePr>
            <a:graphicFrameLocks noChangeAspect="1"/>
          </p:cNvGraphicFramePr>
          <p:nvPr/>
        </p:nvGraphicFramePr>
        <p:xfrm>
          <a:off x="1295400" y="5218113"/>
          <a:ext cx="1460500" cy="344487"/>
        </p:xfrm>
        <a:graphic>
          <a:graphicData uri="http://schemas.openxmlformats.org/presentationml/2006/ole">
            <mc:AlternateContent xmlns:mc="http://schemas.openxmlformats.org/markup-compatibility/2006">
              <mc:Choice xmlns:v="urn:schemas-microsoft-com:vml" Requires="v">
                <p:oleObj spid="_x0000_s41026" name="Equation" r:id="rId21" imgW="0" imgH="0" progId="Equation.DSMT4">
                  <p:embed/>
                </p:oleObj>
              </mc:Choice>
              <mc:Fallback>
                <p:oleObj name="Equation" r:id="rId21" imgW="0" imgH="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5218113"/>
                        <a:ext cx="14605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6606" name="Object 14">
            <a:extLst>
              <a:ext uri="{FF2B5EF4-FFF2-40B4-BE49-F238E27FC236}">
                <a16:creationId xmlns:a16="http://schemas.microsoft.com/office/drawing/2014/main" id="{3E97CE5D-122D-4B0C-990E-413BCF8FA5CD}"/>
              </a:ext>
            </a:extLst>
          </p:cNvPr>
          <p:cNvGraphicFramePr>
            <a:graphicFrameLocks noChangeAspect="1"/>
          </p:cNvGraphicFramePr>
          <p:nvPr/>
        </p:nvGraphicFramePr>
        <p:xfrm>
          <a:off x="2819400" y="5227638"/>
          <a:ext cx="1416050" cy="334962"/>
        </p:xfrm>
        <a:graphic>
          <a:graphicData uri="http://schemas.openxmlformats.org/presentationml/2006/ole">
            <mc:AlternateContent xmlns:mc="http://schemas.openxmlformats.org/markup-compatibility/2006">
              <mc:Choice xmlns:v="urn:schemas-microsoft-com:vml" Requires="v">
                <p:oleObj spid="_x0000_s41027" name="Equation" r:id="rId23" imgW="0" imgH="0" progId="Equation.DSMT4">
                  <p:embed/>
                </p:oleObj>
              </mc:Choice>
              <mc:Fallback>
                <p:oleObj name="Equation" r:id="rId23" imgW="0" imgH="0" progId="Equation.DSMT4">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19400" y="5227638"/>
                        <a:ext cx="14160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6607" name="Rectangle 15">
            <a:extLst>
              <a:ext uri="{FF2B5EF4-FFF2-40B4-BE49-F238E27FC236}">
                <a16:creationId xmlns:a16="http://schemas.microsoft.com/office/drawing/2014/main" id="{188D8944-F61E-4F6E-9C44-9F76746327F1}"/>
              </a:ext>
            </a:extLst>
          </p:cNvPr>
          <p:cNvSpPr>
            <a:spLocks noChangeArrowheads="1"/>
          </p:cNvSpPr>
          <p:nvPr/>
        </p:nvSpPr>
        <p:spPr bwMode="auto">
          <a:xfrm>
            <a:off x="349250" y="4572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latin typeface="新宋体" panose="02010609030101010101" pitchFamily="49" charset="-122"/>
                <a:ea typeface="新宋体" panose="02010609030101010101" pitchFamily="49" charset="-122"/>
              </a:rPr>
              <a:t>已知：</a:t>
            </a:r>
          </a:p>
        </p:txBody>
      </p:sp>
      <p:sp>
        <p:nvSpPr>
          <p:cNvPr id="366608" name="Text Box 16">
            <a:extLst>
              <a:ext uri="{FF2B5EF4-FFF2-40B4-BE49-F238E27FC236}">
                <a16:creationId xmlns:a16="http://schemas.microsoft.com/office/drawing/2014/main" id="{A246A282-0ACA-439B-A2D5-AFBA1E303FCF}"/>
              </a:ext>
            </a:extLst>
          </p:cNvPr>
          <p:cNvSpPr txBox="1">
            <a:spLocks noChangeArrowheads="1"/>
          </p:cNvSpPr>
          <p:nvPr/>
        </p:nvSpPr>
        <p:spPr bwMode="auto">
          <a:xfrm>
            <a:off x="457200" y="5638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a:latin typeface="新宋体" panose="02010609030101010101" pitchFamily="49" charset="-122"/>
                <a:ea typeface="新宋体" panose="02010609030101010101" pitchFamily="49" charset="-122"/>
              </a:rPr>
              <a:t>求：</a:t>
            </a:r>
            <a:r>
              <a:rPr lang="zh-CN" altLang="en-US" sz="1800">
                <a:latin typeface="新宋体" panose="02010609030101010101" pitchFamily="49" charset="-122"/>
                <a:ea typeface="新宋体" panose="02010609030101010101" pitchFamily="49" charset="-122"/>
              </a:rPr>
              <a:t> </a:t>
            </a:r>
          </a:p>
        </p:txBody>
      </p:sp>
      <p:sp>
        <p:nvSpPr>
          <p:cNvPr id="40977" name="Rectangle 17">
            <a:extLst>
              <a:ext uri="{FF2B5EF4-FFF2-40B4-BE49-F238E27FC236}">
                <a16:creationId xmlns:a16="http://schemas.microsoft.com/office/drawing/2014/main" id="{D652B1F5-57D8-440B-B1F6-06D7CF18375F}"/>
              </a:ext>
            </a:extLst>
          </p:cNvPr>
          <p:cNvSpPr>
            <a:spLocks noChangeArrowheads="1"/>
          </p:cNvSpPr>
          <p:nvPr/>
        </p:nvSpPr>
        <p:spPr bwMode="auto">
          <a:xfrm>
            <a:off x="4324350" y="33289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66610" name="Object 18">
            <a:extLst>
              <a:ext uri="{FF2B5EF4-FFF2-40B4-BE49-F238E27FC236}">
                <a16:creationId xmlns:a16="http://schemas.microsoft.com/office/drawing/2014/main" id="{B02AAC8C-8425-45BB-9781-6DD2CEB113C9}"/>
              </a:ext>
            </a:extLst>
          </p:cNvPr>
          <p:cNvGraphicFramePr>
            <a:graphicFrameLocks noChangeAspect="1"/>
          </p:cNvGraphicFramePr>
          <p:nvPr/>
        </p:nvGraphicFramePr>
        <p:xfrm>
          <a:off x="1066800" y="5726113"/>
          <a:ext cx="914400" cy="369887"/>
        </p:xfrm>
        <a:graphic>
          <a:graphicData uri="http://schemas.openxmlformats.org/presentationml/2006/ole">
            <mc:AlternateContent xmlns:mc="http://schemas.openxmlformats.org/markup-compatibility/2006">
              <mc:Choice xmlns:v="urn:schemas-microsoft-com:vml" Requires="v">
                <p:oleObj spid="_x0000_s41028" r:id="rId25" imgW="0" imgH="0" progId="Equation.DSMT4">
                  <p:embed/>
                </p:oleObj>
              </mc:Choice>
              <mc:Fallback>
                <p:oleObj r:id="rId25" imgW="0" imgH="0" progId="Equation.DSMT4">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66800" y="57261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9" name="Rectangle 19">
            <a:extLst>
              <a:ext uri="{FF2B5EF4-FFF2-40B4-BE49-F238E27FC236}">
                <a16:creationId xmlns:a16="http://schemas.microsoft.com/office/drawing/2014/main" id="{04400B50-158F-45EC-B0B7-48156797072E}"/>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40980" name="Rectangle 20">
            <a:extLst>
              <a:ext uri="{FF2B5EF4-FFF2-40B4-BE49-F238E27FC236}">
                <a16:creationId xmlns:a16="http://schemas.microsoft.com/office/drawing/2014/main" id="{537E2229-F5FE-4E69-B201-D623A17F80A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6594">
                                            <p:bg/>
                                          </p:spTgt>
                                        </p:tgtEl>
                                        <p:attrNameLst>
                                          <p:attrName>style.visibility</p:attrName>
                                        </p:attrNameLst>
                                      </p:cBhvr>
                                      <p:to>
                                        <p:strVal val="visible"/>
                                      </p:to>
                                    </p:set>
                                    <p:anim calcmode="lin" valueType="num">
                                      <p:cBhvr additive="base">
                                        <p:cTn id="7" dur="500" fill="hold"/>
                                        <p:tgtEl>
                                          <p:spTgt spid="36659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4">
                                            <p:bg/>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6594">
                                            <p:txEl>
                                              <p:pRg st="0" end="0"/>
                                            </p:txEl>
                                          </p:spTgt>
                                        </p:tgtEl>
                                        <p:attrNameLst>
                                          <p:attrName>style.visibility</p:attrName>
                                        </p:attrNameLst>
                                      </p:cBhvr>
                                      <p:to>
                                        <p:strVal val="visible"/>
                                      </p:to>
                                    </p:set>
                                    <p:anim calcmode="lin" valueType="num">
                                      <p:cBhvr additive="base">
                                        <p:cTn id="12" dur="500" fill="hold"/>
                                        <p:tgtEl>
                                          <p:spTgt spid="36659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6594">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366596"/>
                                        </p:tgtEl>
                                        <p:attrNameLst>
                                          <p:attrName>style.visibility</p:attrName>
                                        </p:attrNameLst>
                                      </p:cBhvr>
                                      <p:to>
                                        <p:strVal val="visible"/>
                                      </p:to>
                                    </p:set>
                                    <p:anim calcmode="lin" valueType="num">
                                      <p:cBhvr additive="base">
                                        <p:cTn id="17" dur="500" fill="hold"/>
                                        <p:tgtEl>
                                          <p:spTgt spid="366596"/>
                                        </p:tgtEl>
                                        <p:attrNameLst>
                                          <p:attrName>ppt_x</p:attrName>
                                        </p:attrNameLst>
                                      </p:cBhvr>
                                      <p:tavLst>
                                        <p:tav tm="0">
                                          <p:val>
                                            <p:strVal val="0-#ppt_w/2"/>
                                          </p:val>
                                        </p:tav>
                                        <p:tav tm="100000">
                                          <p:val>
                                            <p:strVal val="#ppt_x"/>
                                          </p:val>
                                        </p:tav>
                                      </p:tavLst>
                                    </p:anim>
                                    <p:anim calcmode="lin" valueType="num">
                                      <p:cBhvr additive="base">
                                        <p:cTn id="18" dur="500" fill="hold"/>
                                        <p:tgtEl>
                                          <p:spTgt spid="36659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66597"/>
                                        </p:tgtEl>
                                        <p:attrNameLst>
                                          <p:attrName>style.visibility</p:attrName>
                                        </p:attrNameLst>
                                      </p:cBhvr>
                                      <p:to>
                                        <p:strVal val="visible"/>
                                      </p:to>
                                    </p:set>
                                    <p:anim calcmode="lin" valueType="num">
                                      <p:cBhvr additive="base">
                                        <p:cTn id="22" dur="500" fill="hold"/>
                                        <p:tgtEl>
                                          <p:spTgt spid="366597"/>
                                        </p:tgtEl>
                                        <p:attrNameLst>
                                          <p:attrName>ppt_x</p:attrName>
                                        </p:attrNameLst>
                                      </p:cBhvr>
                                      <p:tavLst>
                                        <p:tav tm="0">
                                          <p:val>
                                            <p:strVal val="0-#ppt_w/2"/>
                                          </p:val>
                                        </p:tav>
                                        <p:tav tm="100000">
                                          <p:val>
                                            <p:strVal val="#ppt_x"/>
                                          </p:val>
                                        </p:tav>
                                      </p:tavLst>
                                    </p:anim>
                                    <p:anim calcmode="lin" valueType="num">
                                      <p:cBhvr additive="base">
                                        <p:cTn id="23" dur="500" fill="hold"/>
                                        <p:tgtEl>
                                          <p:spTgt spid="36659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366598"/>
                                        </p:tgtEl>
                                        <p:attrNameLst>
                                          <p:attrName>style.visibility</p:attrName>
                                        </p:attrNameLst>
                                      </p:cBhvr>
                                      <p:to>
                                        <p:strVal val="visible"/>
                                      </p:to>
                                    </p:set>
                                    <p:anim calcmode="lin" valueType="num">
                                      <p:cBhvr additive="base">
                                        <p:cTn id="27" dur="500" fill="hold"/>
                                        <p:tgtEl>
                                          <p:spTgt spid="366598"/>
                                        </p:tgtEl>
                                        <p:attrNameLst>
                                          <p:attrName>ppt_x</p:attrName>
                                        </p:attrNameLst>
                                      </p:cBhvr>
                                      <p:tavLst>
                                        <p:tav tm="0">
                                          <p:val>
                                            <p:strVal val="0-#ppt_w/2"/>
                                          </p:val>
                                        </p:tav>
                                        <p:tav tm="100000">
                                          <p:val>
                                            <p:strVal val="#ppt_x"/>
                                          </p:val>
                                        </p:tav>
                                      </p:tavLst>
                                    </p:anim>
                                    <p:anim calcmode="lin" valueType="num">
                                      <p:cBhvr additive="base">
                                        <p:cTn id="28" dur="500" fill="hold"/>
                                        <p:tgtEl>
                                          <p:spTgt spid="36659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366599"/>
                                        </p:tgtEl>
                                        <p:attrNameLst>
                                          <p:attrName>style.visibility</p:attrName>
                                        </p:attrNameLst>
                                      </p:cBhvr>
                                      <p:to>
                                        <p:strVal val="visible"/>
                                      </p:to>
                                    </p:set>
                                    <p:anim calcmode="lin" valueType="num">
                                      <p:cBhvr additive="base">
                                        <p:cTn id="32" dur="500" fill="hold"/>
                                        <p:tgtEl>
                                          <p:spTgt spid="366599"/>
                                        </p:tgtEl>
                                        <p:attrNameLst>
                                          <p:attrName>ppt_x</p:attrName>
                                        </p:attrNameLst>
                                      </p:cBhvr>
                                      <p:tavLst>
                                        <p:tav tm="0">
                                          <p:val>
                                            <p:strVal val="0-#ppt_w/2"/>
                                          </p:val>
                                        </p:tav>
                                        <p:tav tm="100000">
                                          <p:val>
                                            <p:strVal val="#ppt_x"/>
                                          </p:val>
                                        </p:tav>
                                      </p:tavLst>
                                    </p:anim>
                                    <p:anim calcmode="lin" valueType="num">
                                      <p:cBhvr additive="base">
                                        <p:cTn id="33" dur="500" fill="hold"/>
                                        <p:tgtEl>
                                          <p:spTgt spid="36659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nodeType="afterEffect">
                                  <p:stCondLst>
                                    <p:cond delay="0"/>
                                  </p:stCondLst>
                                  <p:childTnLst>
                                    <p:set>
                                      <p:cBhvr>
                                        <p:cTn id="36" dur="1" fill="hold">
                                          <p:stCondLst>
                                            <p:cond delay="0"/>
                                          </p:stCondLst>
                                        </p:cTn>
                                        <p:tgtEl>
                                          <p:spTgt spid="366600"/>
                                        </p:tgtEl>
                                        <p:attrNameLst>
                                          <p:attrName>style.visibility</p:attrName>
                                        </p:attrNameLst>
                                      </p:cBhvr>
                                      <p:to>
                                        <p:strVal val="visible"/>
                                      </p:to>
                                    </p:set>
                                    <p:anim calcmode="lin" valueType="num">
                                      <p:cBhvr additive="base">
                                        <p:cTn id="37" dur="500" fill="hold"/>
                                        <p:tgtEl>
                                          <p:spTgt spid="366600"/>
                                        </p:tgtEl>
                                        <p:attrNameLst>
                                          <p:attrName>ppt_x</p:attrName>
                                        </p:attrNameLst>
                                      </p:cBhvr>
                                      <p:tavLst>
                                        <p:tav tm="0">
                                          <p:val>
                                            <p:strVal val="0-#ppt_w/2"/>
                                          </p:val>
                                        </p:tav>
                                        <p:tav tm="100000">
                                          <p:val>
                                            <p:strVal val="#ppt_x"/>
                                          </p:val>
                                        </p:tav>
                                      </p:tavLst>
                                    </p:anim>
                                    <p:anim calcmode="lin" valueType="num">
                                      <p:cBhvr additive="base">
                                        <p:cTn id="38" dur="500" fill="hold"/>
                                        <p:tgtEl>
                                          <p:spTgt spid="36660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6607"/>
                                        </p:tgtEl>
                                        <p:attrNameLst>
                                          <p:attrName>style.visibility</p:attrName>
                                        </p:attrNameLst>
                                      </p:cBhvr>
                                      <p:to>
                                        <p:strVal val="visible"/>
                                      </p:to>
                                    </p:set>
                                    <p:anim calcmode="lin" valueType="num">
                                      <p:cBhvr additive="base">
                                        <p:cTn id="43" dur="500" fill="hold"/>
                                        <p:tgtEl>
                                          <p:spTgt spid="366607"/>
                                        </p:tgtEl>
                                        <p:attrNameLst>
                                          <p:attrName>ppt_x</p:attrName>
                                        </p:attrNameLst>
                                      </p:cBhvr>
                                      <p:tavLst>
                                        <p:tav tm="0">
                                          <p:val>
                                            <p:strVal val="0-#ppt_w/2"/>
                                          </p:val>
                                        </p:tav>
                                        <p:tav tm="100000">
                                          <p:val>
                                            <p:strVal val="#ppt_x"/>
                                          </p:val>
                                        </p:tav>
                                      </p:tavLst>
                                    </p:anim>
                                    <p:anim calcmode="lin" valueType="num">
                                      <p:cBhvr additive="base">
                                        <p:cTn id="44" dur="500" fill="hold"/>
                                        <p:tgtEl>
                                          <p:spTgt spid="366607"/>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8" fill="hold" nodeType="afterEffect">
                                  <p:stCondLst>
                                    <p:cond delay="0"/>
                                  </p:stCondLst>
                                  <p:childTnLst>
                                    <p:set>
                                      <p:cBhvr>
                                        <p:cTn id="47" dur="1" fill="hold">
                                          <p:stCondLst>
                                            <p:cond delay="0"/>
                                          </p:stCondLst>
                                        </p:cTn>
                                        <p:tgtEl>
                                          <p:spTgt spid="366601"/>
                                        </p:tgtEl>
                                        <p:attrNameLst>
                                          <p:attrName>style.visibility</p:attrName>
                                        </p:attrNameLst>
                                      </p:cBhvr>
                                      <p:to>
                                        <p:strVal val="visible"/>
                                      </p:to>
                                    </p:set>
                                    <p:anim calcmode="lin" valueType="num">
                                      <p:cBhvr additive="base">
                                        <p:cTn id="48" dur="500" fill="hold"/>
                                        <p:tgtEl>
                                          <p:spTgt spid="366601"/>
                                        </p:tgtEl>
                                        <p:attrNameLst>
                                          <p:attrName>ppt_x</p:attrName>
                                        </p:attrNameLst>
                                      </p:cBhvr>
                                      <p:tavLst>
                                        <p:tav tm="0">
                                          <p:val>
                                            <p:strVal val="0-#ppt_w/2"/>
                                          </p:val>
                                        </p:tav>
                                        <p:tav tm="100000">
                                          <p:val>
                                            <p:strVal val="#ppt_x"/>
                                          </p:val>
                                        </p:tav>
                                      </p:tavLst>
                                    </p:anim>
                                    <p:anim calcmode="lin" valueType="num">
                                      <p:cBhvr additive="base">
                                        <p:cTn id="49" dur="500" fill="hold"/>
                                        <p:tgtEl>
                                          <p:spTgt spid="366601"/>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1000"/>
                            </p:stCondLst>
                            <p:childTnLst>
                              <p:par>
                                <p:cTn id="51" presetID="2" presetClass="entr" presetSubtype="8" fill="hold" nodeType="afterEffect">
                                  <p:stCondLst>
                                    <p:cond delay="0"/>
                                  </p:stCondLst>
                                  <p:childTnLst>
                                    <p:set>
                                      <p:cBhvr>
                                        <p:cTn id="52" dur="1" fill="hold">
                                          <p:stCondLst>
                                            <p:cond delay="0"/>
                                          </p:stCondLst>
                                        </p:cTn>
                                        <p:tgtEl>
                                          <p:spTgt spid="366602"/>
                                        </p:tgtEl>
                                        <p:attrNameLst>
                                          <p:attrName>style.visibility</p:attrName>
                                        </p:attrNameLst>
                                      </p:cBhvr>
                                      <p:to>
                                        <p:strVal val="visible"/>
                                      </p:to>
                                    </p:set>
                                    <p:anim calcmode="lin" valueType="num">
                                      <p:cBhvr additive="base">
                                        <p:cTn id="53" dur="500" fill="hold"/>
                                        <p:tgtEl>
                                          <p:spTgt spid="366602"/>
                                        </p:tgtEl>
                                        <p:attrNameLst>
                                          <p:attrName>ppt_x</p:attrName>
                                        </p:attrNameLst>
                                      </p:cBhvr>
                                      <p:tavLst>
                                        <p:tav tm="0">
                                          <p:val>
                                            <p:strVal val="0-#ppt_w/2"/>
                                          </p:val>
                                        </p:tav>
                                        <p:tav tm="100000">
                                          <p:val>
                                            <p:strVal val="#ppt_x"/>
                                          </p:val>
                                        </p:tav>
                                      </p:tavLst>
                                    </p:anim>
                                    <p:anim calcmode="lin" valueType="num">
                                      <p:cBhvr additive="base">
                                        <p:cTn id="54" dur="500" fill="hold"/>
                                        <p:tgtEl>
                                          <p:spTgt spid="366602"/>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1500"/>
                            </p:stCondLst>
                            <p:childTnLst>
                              <p:par>
                                <p:cTn id="56" presetID="2" presetClass="entr" presetSubtype="8" fill="hold" nodeType="afterEffect">
                                  <p:stCondLst>
                                    <p:cond delay="0"/>
                                  </p:stCondLst>
                                  <p:childTnLst>
                                    <p:set>
                                      <p:cBhvr>
                                        <p:cTn id="57" dur="1" fill="hold">
                                          <p:stCondLst>
                                            <p:cond delay="0"/>
                                          </p:stCondLst>
                                        </p:cTn>
                                        <p:tgtEl>
                                          <p:spTgt spid="366603"/>
                                        </p:tgtEl>
                                        <p:attrNameLst>
                                          <p:attrName>style.visibility</p:attrName>
                                        </p:attrNameLst>
                                      </p:cBhvr>
                                      <p:to>
                                        <p:strVal val="visible"/>
                                      </p:to>
                                    </p:set>
                                    <p:anim calcmode="lin" valueType="num">
                                      <p:cBhvr additive="base">
                                        <p:cTn id="58" dur="500" fill="hold"/>
                                        <p:tgtEl>
                                          <p:spTgt spid="366603"/>
                                        </p:tgtEl>
                                        <p:attrNameLst>
                                          <p:attrName>ppt_x</p:attrName>
                                        </p:attrNameLst>
                                      </p:cBhvr>
                                      <p:tavLst>
                                        <p:tav tm="0">
                                          <p:val>
                                            <p:strVal val="0-#ppt_w/2"/>
                                          </p:val>
                                        </p:tav>
                                        <p:tav tm="100000">
                                          <p:val>
                                            <p:strVal val="#ppt_x"/>
                                          </p:val>
                                        </p:tav>
                                      </p:tavLst>
                                    </p:anim>
                                    <p:anim calcmode="lin" valueType="num">
                                      <p:cBhvr additive="base">
                                        <p:cTn id="59" dur="500" fill="hold"/>
                                        <p:tgtEl>
                                          <p:spTgt spid="366603"/>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2000"/>
                            </p:stCondLst>
                            <p:childTnLst>
                              <p:par>
                                <p:cTn id="61" presetID="2" presetClass="entr" presetSubtype="8" fill="hold" nodeType="afterEffect">
                                  <p:stCondLst>
                                    <p:cond delay="0"/>
                                  </p:stCondLst>
                                  <p:childTnLst>
                                    <p:set>
                                      <p:cBhvr>
                                        <p:cTn id="62" dur="1" fill="hold">
                                          <p:stCondLst>
                                            <p:cond delay="0"/>
                                          </p:stCondLst>
                                        </p:cTn>
                                        <p:tgtEl>
                                          <p:spTgt spid="366604"/>
                                        </p:tgtEl>
                                        <p:attrNameLst>
                                          <p:attrName>style.visibility</p:attrName>
                                        </p:attrNameLst>
                                      </p:cBhvr>
                                      <p:to>
                                        <p:strVal val="visible"/>
                                      </p:to>
                                    </p:set>
                                    <p:anim calcmode="lin" valueType="num">
                                      <p:cBhvr additive="base">
                                        <p:cTn id="63" dur="500" fill="hold"/>
                                        <p:tgtEl>
                                          <p:spTgt spid="366604"/>
                                        </p:tgtEl>
                                        <p:attrNameLst>
                                          <p:attrName>ppt_x</p:attrName>
                                        </p:attrNameLst>
                                      </p:cBhvr>
                                      <p:tavLst>
                                        <p:tav tm="0">
                                          <p:val>
                                            <p:strVal val="0-#ppt_w/2"/>
                                          </p:val>
                                        </p:tav>
                                        <p:tav tm="100000">
                                          <p:val>
                                            <p:strVal val="#ppt_x"/>
                                          </p:val>
                                        </p:tav>
                                      </p:tavLst>
                                    </p:anim>
                                    <p:anim calcmode="lin" valueType="num">
                                      <p:cBhvr additive="base">
                                        <p:cTn id="64" dur="500" fill="hold"/>
                                        <p:tgtEl>
                                          <p:spTgt spid="366604"/>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2500"/>
                            </p:stCondLst>
                            <p:childTnLst>
                              <p:par>
                                <p:cTn id="66" presetID="2" presetClass="entr" presetSubtype="8" fill="hold" nodeType="afterEffect">
                                  <p:stCondLst>
                                    <p:cond delay="0"/>
                                  </p:stCondLst>
                                  <p:childTnLst>
                                    <p:set>
                                      <p:cBhvr>
                                        <p:cTn id="67" dur="1" fill="hold">
                                          <p:stCondLst>
                                            <p:cond delay="0"/>
                                          </p:stCondLst>
                                        </p:cTn>
                                        <p:tgtEl>
                                          <p:spTgt spid="366605"/>
                                        </p:tgtEl>
                                        <p:attrNameLst>
                                          <p:attrName>style.visibility</p:attrName>
                                        </p:attrNameLst>
                                      </p:cBhvr>
                                      <p:to>
                                        <p:strVal val="visible"/>
                                      </p:to>
                                    </p:set>
                                    <p:anim calcmode="lin" valueType="num">
                                      <p:cBhvr additive="base">
                                        <p:cTn id="68" dur="500" fill="hold"/>
                                        <p:tgtEl>
                                          <p:spTgt spid="366605"/>
                                        </p:tgtEl>
                                        <p:attrNameLst>
                                          <p:attrName>ppt_x</p:attrName>
                                        </p:attrNameLst>
                                      </p:cBhvr>
                                      <p:tavLst>
                                        <p:tav tm="0">
                                          <p:val>
                                            <p:strVal val="0-#ppt_w/2"/>
                                          </p:val>
                                        </p:tav>
                                        <p:tav tm="100000">
                                          <p:val>
                                            <p:strVal val="#ppt_x"/>
                                          </p:val>
                                        </p:tav>
                                      </p:tavLst>
                                    </p:anim>
                                    <p:anim calcmode="lin" valueType="num">
                                      <p:cBhvr additive="base">
                                        <p:cTn id="69" dur="500" fill="hold"/>
                                        <p:tgtEl>
                                          <p:spTgt spid="366605"/>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3000"/>
                            </p:stCondLst>
                            <p:childTnLst>
                              <p:par>
                                <p:cTn id="71" presetID="2" presetClass="entr" presetSubtype="8" fill="hold" nodeType="afterEffect">
                                  <p:stCondLst>
                                    <p:cond delay="0"/>
                                  </p:stCondLst>
                                  <p:childTnLst>
                                    <p:set>
                                      <p:cBhvr>
                                        <p:cTn id="72" dur="1" fill="hold">
                                          <p:stCondLst>
                                            <p:cond delay="0"/>
                                          </p:stCondLst>
                                        </p:cTn>
                                        <p:tgtEl>
                                          <p:spTgt spid="366606"/>
                                        </p:tgtEl>
                                        <p:attrNameLst>
                                          <p:attrName>style.visibility</p:attrName>
                                        </p:attrNameLst>
                                      </p:cBhvr>
                                      <p:to>
                                        <p:strVal val="visible"/>
                                      </p:to>
                                    </p:set>
                                    <p:anim calcmode="lin" valueType="num">
                                      <p:cBhvr additive="base">
                                        <p:cTn id="73" dur="500" fill="hold"/>
                                        <p:tgtEl>
                                          <p:spTgt spid="366606"/>
                                        </p:tgtEl>
                                        <p:attrNameLst>
                                          <p:attrName>ppt_x</p:attrName>
                                        </p:attrNameLst>
                                      </p:cBhvr>
                                      <p:tavLst>
                                        <p:tav tm="0">
                                          <p:val>
                                            <p:strVal val="0-#ppt_w/2"/>
                                          </p:val>
                                        </p:tav>
                                        <p:tav tm="100000">
                                          <p:val>
                                            <p:strVal val="#ppt_x"/>
                                          </p:val>
                                        </p:tav>
                                      </p:tavLst>
                                    </p:anim>
                                    <p:anim calcmode="lin" valueType="num">
                                      <p:cBhvr additive="base">
                                        <p:cTn id="74" dur="500" fill="hold"/>
                                        <p:tgtEl>
                                          <p:spTgt spid="366606"/>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66608"/>
                                        </p:tgtEl>
                                        <p:attrNameLst>
                                          <p:attrName>style.visibility</p:attrName>
                                        </p:attrNameLst>
                                      </p:cBhvr>
                                      <p:to>
                                        <p:strVal val="visible"/>
                                      </p:to>
                                    </p:set>
                                    <p:anim calcmode="lin" valueType="num">
                                      <p:cBhvr additive="base">
                                        <p:cTn id="79" dur="500" fill="hold"/>
                                        <p:tgtEl>
                                          <p:spTgt spid="366608"/>
                                        </p:tgtEl>
                                        <p:attrNameLst>
                                          <p:attrName>ppt_x</p:attrName>
                                        </p:attrNameLst>
                                      </p:cBhvr>
                                      <p:tavLst>
                                        <p:tav tm="0">
                                          <p:val>
                                            <p:strVal val="0-#ppt_w/2"/>
                                          </p:val>
                                        </p:tav>
                                        <p:tav tm="100000">
                                          <p:val>
                                            <p:strVal val="#ppt_x"/>
                                          </p:val>
                                        </p:tav>
                                      </p:tavLst>
                                    </p:anim>
                                    <p:anim calcmode="lin" valueType="num">
                                      <p:cBhvr additive="base">
                                        <p:cTn id="80" dur="500" fill="hold"/>
                                        <p:tgtEl>
                                          <p:spTgt spid="366608"/>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nodeType="clickEffect">
                                  <p:stCondLst>
                                    <p:cond delay="0"/>
                                  </p:stCondLst>
                                  <p:childTnLst>
                                    <p:set>
                                      <p:cBhvr>
                                        <p:cTn id="84" dur="1" fill="hold">
                                          <p:stCondLst>
                                            <p:cond delay="0"/>
                                          </p:stCondLst>
                                        </p:cTn>
                                        <p:tgtEl>
                                          <p:spTgt spid="366610"/>
                                        </p:tgtEl>
                                        <p:attrNameLst>
                                          <p:attrName>style.visibility</p:attrName>
                                        </p:attrNameLst>
                                      </p:cBhvr>
                                      <p:to>
                                        <p:strVal val="visible"/>
                                      </p:to>
                                    </p:set>
                                    <p:anim calcmode="lin" valueType="num">
                                      <p:cBhvr additive="base">
                                        <p:cTn id="85" dur="500" fill="hold"/>
                                        <p:tgtEl>
                                          <p:spTgt spid="366610"/>
                                        </p:tgtEl>
                                        <p:attrNameLst>
                                          <p:attrName>ppt_x</p:attrName>
                                        </p:attrNameLst>
                                      </p:cBhvr>
                                      <p:tavLst>
                                        <p:tav tm="0">
                                          <p:val>
                                            <p:strVal val="1+#ppt_w/2"/>
                                          </p:val>
                                        </p:tav>
                                        <p:tav tm="100000">
                                          <p:val>
                                            <p:strVal val="#ppt_x"/>
                                          </p:val>
                                        </p:tav>
                                      </p:tavLst>
                                    </p:anim>
                                    <p:anim calcmode="lin" valueType="num">
                                      <p:cBhvr additive="base">
                                        <p:cTn id="86" dur="500" fill="hold"/>
                                        <p:tgtEl>
                                          <p:spTgt spid="366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build="p" animBg="1" autoUpdateAnimBg="0" advAuto="0"/>
      <p:bldP spid="366607" grpId="0" autoUpdateAnimBg="0"/>
      <p:bldP spid="3666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灯片编号占位符 3">
            <a:extLst>
              <a:ext uri="{FF2B5EF4-FFF2-40B4-BE49-F238E27FC236}">
                <a16:creationId xmlns:a16="http://schemas.microsoft.com/office/drawing/2014/main" id="{785A6525-8F32-4180-89C1-8A835958D6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85EA23C-B7A4-4379-9154-8499025A0CE6}"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25</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1986" name="Rectangle 2">
            <a:extLst>
              <a:ext uri="{FF2B5EF4-FFF2-40B4-BE49-F238E27FC236}">
                <a16:creationId xmlns:a16="http://schemas.microsoft.com/office/drawing/2014/main" id="{E27DAA11-6521-4F7F-8DCB-D490A9DE7A6F}"/>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解：</a:t>
            </a:r>
          </a:p>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     </a:t>
            </a:r>
            <a:r>
              <a:rPr lang="zh-CN" altLang="en-US" b="1">
                <a:solidFill>
                  <a:srgbClr val="000000"/>
                </a:solidFill>
                <a:latin typeface="新宋体" panose="02010609030101010101" pitchFamily="49" charset="-122"/>
                <a:ea typeface="新宋体" panose="02010609030101010101" pitchFamily="49" charset="-122"/>
              </a:rPr>
              <a:t>第一步：对每一条规则求出</a:t>
            </a:r>
            <a:r>
              <a:rPr lang="en-US" altLang="zh-CN" b="1" i="1">
                <a:solidFill>
                  <a:srgbClr val="000000"/>
                </a:solidFill>
                <a:latin typeface="新宋体" panose="02010609030101010101" pitchFamily="49" charset="-122"/>
                <a:ea typeface="新宋体" panose="02010609030101010101" pitchFamily="49" charset="-122"/>
                <a:cs typeface="Times New Roman" panose="02020603050405020304" pitchFamily="18" charset="0"/>
              </a:rPr>
              <a:t>CF</a:t>
            </a:r>
            <a:r>
              <a:rPr lang="zh-CN" altLang="en-US" b="1">
                <a:solidFill>
                  <a:srgbClr val="000000"/>
                </a:solidFill>
                <a:latin typeface="新宋体" panose="02010609030101010101" pitchFamily="49" charset="-122"/>
                <a:ea typeface="新宋体" panose="02010609030101010101" pitchFamily="49" charset="-122"/>
              </a:rPr>
              <a:t>（</a:t>
            </a:r>
            <a:r>
              <a:rPr lang="en-US" altLang="zh-CN" b="1" i="1">
                <a:solidFill>
                  <a:srgbClr val="000000"/>
                </a:solidFill>
                <a:latin typeface="新宋体" panose="02010609030101010101" pitchFamily="49" charset="-122"/>
                <a:ea typeface="新宋体" panose="02010609030101010101" pitchFamily="49" charset="-122"/>
              </a:rPr>
              <a:t>H</a:t>
            </a:r>
            <a:r>
              <a:rPr lang="zh-CN" altLang="en-US" b="1">
                <a:solidFill>
                  <a:srgbClr val="000000"/>
                </a:solidFill>
                <a:latin typeface="新宋体" panose="02010609030101010101" pitchFamily="49" charset="-122"/>
                <a:ea typeface="新宋体" panose="02010609030101010101" pitchFamily="49" charset="-122"/>
              </a:rPr>
              <a:t>）。</a:t>
            </a:r>
            <a:r>
              <a:rPr lang="zh-CN" altLang="en-US" b="1">
                <a:latin typeface="新宋体" panose="02010609030101010101" pitchFamily="49" charset="-122"/>
                <a:ea typeface="新宋体" panose="02010609030101010101" pitchFamily="49" charset="-122"/>
              </a:rPr>
              <a:t> </a:t>
            </a:r>
          </a:p>
        </p:txBody>
      </p:sp>
      <p:sp>
        <p:nvSpPr>
          <p:cNvPr id="41987" name="Rectangle 3">
            <a:extLst>
              <a:ext uri="{FF2B5EF4-FFF2-40B4-BE49-F238E27FC236}">
                <a16:creationId xmlns:a16="http://schemas.microsoft.com/office/drawing/2014/main" id="{4C23D568-31E4-4252-ACF0-F8A0B1326FF1}"/>
              </a:ext>
            </a:extLst>
          </p:cNvPr>
          <p:cNvSpPr>
            <a:spLocks noChangeArrowheads="1"/>
          </p:cNvSpPr>
          <p:nvPr/>
        </p:nvSpPr>
        <p:spPr bwMode="auto">
          <a:xfrm>
            <a:off x="0" y="2774950"/>
            <a:ext cx="91440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066800">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gn="just">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gn="just">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gn="just">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gn="just">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pSp>
        <p:nvGrpSpPr>
          <p:cNvPr id="41988" name="Group 4">
            <a:extLst>
              <a:ext uri="{FF2B5EF4-FFF2-40B4-BE49-F238E27FC236}">
                <a16:creationId xmlns:a16="http://schemas.microsoft.com/office/drawing/2014/main" id="{806332D0-57AE-4729-8D7E-55AB37F5B2EC}"/>
              </a:ext>
            </a:extLst>
          </p:cNvPr>
          <p:cNvGrpSpPr>
            <a:grpSpLocks/>
          </p:cNvGrpSpPr>
          <p:nvPr/>
        </p:nvGrpSpPr>
        <p:grpSpPr bwMode="auto">
          <a:xfrm>
            <a:off x="309563" y="2825750"/>
            <a:ext cx="8758237" cy="3124200"/>
            <a:chOff x="195" y="1392"/>
            <a:chExt cx="5517" cy="1968"/>
          </a:xfrm>
        </p:grpSpPr>
        <p:graphicFrame>
          <p:nvGraphicFramePr>
            <p:cNvPr id="41992" name="Object 5">
              <a:extLst>
                <a:ext uri="{FF2B5EF4-FFF2-40B4-BE49-F238E27FC236}">
                  <a16:creationId xmlns:a16="http://schemas.microsoft.com/office/drawing/2014/main" id="{A131F89F-C32D-4B6F-ABEC-FEE4AFA7C586}"/>
                </a:ext>
              </a:extLst>
            </p:cNvPr>
            <p:cNvGraphicFramePr>
              <a:graphicFrameLocks noChangeAspect="1"/>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42023" r:id="rId3" imgW="0" imgH="0" progId="Equation.3">
                    <p:embed/>
                  </p:oleObj>
                </mc:Choice>
                <mc:Fallback>
                  <p:oleObj r:id="rId3" imgW="0" imgH="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 y="1392"/>
                          <a:ext cx="7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6">
              <a:extLst>
                <a:ext uri="{FF2B5EF4-FFF2-40B4-BE49-F238E27FC236}">
                  <a16:creationId xmlns:a16="http://schemas.microsoft.com/office/drawing/2014/main" id="{634B5D95-1C92-4B0B-870B-AAC69DF1637B}"/>
                </a:ext>
              </a:extLst>
            </p:cNvPr>
            <p:cNvGraphicFramePr>
              <a:graphicFrameLocks noChangeAspect="1"/>
            </p:cNvGraphicFramePr>
            <p:nvPr/>
          </p:nvGraphicFramePr>
          <p:xfrm>
            <a:off x="960" y="1392"/>
            <a:ext cx="4752" cy="300"/>
          </p:xfrm>
          <a:graphic>
            <a:graphicData uri="http://schemas.openxmlformats.org/presentationml/2006/ole">
              <mc:AlternateContent xmlns:mc="http://schemas.openxmlformats.org/markup-compatibility/2006">
                <mc:Choice xmlns:v="urn:schemas-microsoft-com:vml" Requires="v">
                  <p:oleObj spid="_x0000_s42024" r:id="rId5" imgW="0" imgH="0" progId="Equation.3">
                    <p:embed/>
                  </p:oleObj>
                </mc:Choice>
                <mc:Fallback>
                  <p:oleObj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392"/>
                          <a:ext cx="475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7">
              <a:extLst>
                <a:ext uri="{FF2B5EF4-FFF2-40B4-BE49-F238E27FC236}">
                  <a16:creationId xmlns:a16="http://schemas.microsoft.com/office/drawing/2014/main" id="{EE3B2704-03DA-4A80-89AD-D1750799D8F9}"/>
                </a:ext>
              </a:extLst>
            </p:cNvPr>
            <p:cNvGraphicFramePr>
              <a:graphicFrameLocks noChangeAspect="1"/>
            </p:cNvGraphicFramePr>
            <p:nvPr/>
          </p:nvGraphicFramePr>
          <p:xfrm>
            <a:off x="932" y="1776"/>
            <a:ext cx="4588" cy="288"/>
          </p:xfrm>
          <a:graphic>
            <a:graphicData uri="http://schemas.openxmlformats.org/presentationml/2006/ole">
              <mc:AlternateContent xmlns:mc="http://schemas.openxmlformats.org/markup-compatibility/2006">
                <mc:Choice xmlns:v="urn:schemas-microsoft-com:vml" Requires="v">
                  <p:oleObj spid="_x0000_s42025" r:id="rId7" imgW="0" imgH="0" progId="Equation.3">
                    <p:embed/>
                  </p:oleObj>
                </mc:Choice>
                <mc:Fallback>
                  <p:oleObj r:id="rId7" imgW="0" imgH="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2" y="1776"/>
                          <a:ext cx="4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8">
              <a:extLst>
                <a:ext uri="{FF2B5EF4-FFF2-40B4-BE49-F238E27FC236}">
                  <a16:creationId xmlns:a16="http://schemas.microsoft.com/office/drawing/2014/main" id="{A1915F67-4FF5-4C8E-8D6F-B627999B325D}"/>
                </a:ext>
              </a:extLst>
            </p:cNvPr>
            <p:cNvGraphicFramePr>
              <a:graphicFrameLocks noChangeAspect="1"/>
            </p:cNvGraphicFramePr>
            <p:nvPr/>
          </p:nvGraphicFramePr>
          <p:xfrm>
            <a:off x="912" y="2112"/>
            <a:ext cx="4752" cy="288"/>
          </p:xfrm>
          <a:graphic>
            <a:graphicData uri="http://schemas.openxmlformats.org/presentationml/2006/ole">
              <mc:AlternateContent xmlns:mc="http://schemas.openxmlformats.org/markup-compatibility/2006">
                <mc:Choice xmlns:v="urn:schemas-microsoft-com:vml" Requires="v">
                  <p:oleObj spid="_x0000_s42026" r:id="rId9" imgW="0" imgH="0" progId="Equation.3">
                    <p:embed/>
                  </p:oleObj>
                </mc:Choice>
                <mc:Fallback>
                  <p:oleObj r:id="rId9" imgW="0" imgH="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2112"/>
                          <a:ext cx="4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9">
              <a:extLst>
                <a:ext uri="{FF2B5EF4-FFF2-40B4-BE49-F238E27FC236}">
                  <a16:creationId xmlns:a16="http://schemas.microsoft.com/office/drawing/2014/main" id="{7B6737FE-05ED-46E7-9BDB-A8BD1EAF4414}"/>
                </a:ext>
              </a:extLst>
            </p:cNvPr>
            <p:cNvGraphicFramePr>
              <a:graphicFrameLocks noChangeAspect="1"/>
            </p:cNvGraphicFramePr>
            <p:nvPr/>
          </p:nvGraphicFramePr>
          <p:xfrm>
            <a:off x="912" y="2462"/>
            <a:ext cx="3564" cy="288"/>
          </p:xfrm>
          <a:graphic>
            <a:graphicData uri="http://schemas.openxmlformats.org/presentationml/2006/ole">
              <mc:AlternateContent xmlns:mc="http://schemas.openxmlformats.org/markup-compatibility/2006">
                <mc:Choice xmlns:v="urn:schemas-microsoft-com:vml" Requires="v">
                  <p:oleObj spid="_x0000_s42027" r:id="rId11" imgW="0" imgH="0" progId="Equation.3">
                    <p:embed/>
                  </p:oleObj>
                </mc:Choice>
                <mc:Fallback>
                  <p:oleObj r:id="rId11" imgW="0" imgH="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462"/>
                          <a:ext cx="3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0">
              <a:extLst>
                <a:ext uri="{FF2B5EF4-FFF2-40B4-BE49-F238E27FC236}">
                  <a16:creationId xmlns:a16="http://schemas.microsoft.com/office/drawing/2014/main" id="{8B1A4C86-28E9-4AE4-AB07-413200F7EE19}"/>
                </a:ext>
              </a:extLst>
            </p:cNvPr>
            <p:cNvGraphicFramePr>
              <a:graphicFrameLocks noChangeAspect="1"/>
            </p:cNvGraphicFramePr>
            <p:nvPr/>
          </p:nvGraphicFramePr>
          <p:xfrm>
            <a:off x="912" y="2832"/>
            <a:ext cx="1713" cy="288"/>
          </p:xfrm>
          <a:graphic>
            <a:graphicData uri="http://schemas.openxmlformats.org/presentationml/2006/ole">
              <mc:AlternateContent xmlns:mc="http://schemas.openxmlformats.org/markup-compatibility/2006">
                <mc:Choice xmlns:v="urn:schemas-microsoft-com:vml" Requires="v">
                  <p:oleObj spid="_x0000_s42028" r:id="rId13" imgW="0" imgH="0" progId="Equation.3">
                    <p:embed/>
                  </p:oleObj>
                </mc:Choice>
                <mc:Fallback>
                  <p:oleObj r:id="rId13" imgW="0" imgH="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2832"/>
                          <a:ext cx="1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8" name="Object 11">
              <a:extLst>
                <a:ext uri="{FF2B5EF4-FFF2-40B4-BE49-F238E27FC236}">
                  <a16:creationId xmlns:a16="http://schemas.microsoft.com/office/drawing/2014/main" id="{39E075C9-98C9-4390-BDBA-4202031F78B2}"/>
                </a:ext>
              </a:extLst>
            </p:cNvPr>
            <p:cNvGraphicFramePr>
              <a:graphicFrameLocks noChangeAspect="1"/>
            </p:cNvGraphicFramePr>
            <p:nvPr/>
          </p:nvGraphicFramePr>
          <p:xfrm>
            <a:off x="912" y="3120"/>
            <a:ext cx="624" cy="240"/>
          </p:xfrm>
          <a:graphic>
            <a:graphicData uri="http://schemas.openxmlformats.org/presentationml/2006/ole">
              <mc:AlternateContent xmlns:mc="http://schemas.openxmlformats.org/markup-compatibility/2006">
                <mc:Choice xmlns:v="urn:schemas-microsoft-com:vml" Requires="v">
                  <p:oleObj spid="_x0000_s42029" r:id="rId15" imgW="0" imgH="0" progId="Equation.3">
                    <p:embed/>
                  </p:oleObj>
                </mc:Choice>
                <mc:Fallback>
                  <p:oleObj r:id="rId15" imgW="0" imgH="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3120"/>
                          <a:ext cx="6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1989" name="Object 12">
            <a:extLst>
              <a:ext uri="{FF2B5EF4-FFF2-40B4-BE49-F238E27FC236}">
                <a16:creationId xmlns:a16="http://schemas.microsoft.com/office/drawing/2014/main" id="{F5D4BA1E-8EC2-441F-B706-D6637F7465E7}"/>
              </a:ext>
            </a:extLst>
          </p:cNvPr>
          <p:cNvGraphicFramePr>
            <a:graphicFrameLocks noChangeAspect="1"/>
          </p:cNvGraphicFramePr>
          <p:nvPr/>
        </p:nvGraphicFramePr>
        <p:xfrm>
          <a:off x="333375" y="2171700"/>
          <a:ext cx="566738" cy="609600"/>
        </p:xfrm>
        <a:graphic>
          <a:graphicData uri="http://schemas.openxmlformats.org/presentationml/2006/ole">
            <mc:AlternateContent xmlns:mc="http://schemas.openxmlformats.org/markup-compatibility/2006">
              <mc:Choice xmlns:v="urn:schemas-microsoft-com:vml" Requires="v">
                <p:oleObj spid="_x0000_s42030" name="Equation" r:id="rId17" imgW="0" imgH="0" progId="Equation.DSMT4">
                  <p:embed/>
                </p:oleObj>
              </mc:Choice>
              <mc:Fallback>
                <p:oleObj name="Equation" r:id="rId17" imgW="0" imgH="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375" y="2171700"/>
                        <a:ext cx="5667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Rectangle 13">
            <a:extLst>
              <a:ext uri="{FF2B5EF4-FFF2-40B4-BE49-F238E27FC236}">
                <a16:creationId xmlns:a16="http://schemas.microsoft.com/office/drawing/2014/main" id="{7AF298A6-CBE0-423B-A6E3-685041830EFB}"/>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41991" name="Rectangle 14">
            <a:extLst>
              <a:ext uri="{FF2B5EF4-FFF2-40B4-BE49-F238E27FC236}">
                <a16:creationId xmlns:a16="http://schemas.microsoft.com/office/drawing/2014/main" id="{70838A45-5CA1-4DFF-837B-791A7628EDC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a:extLst>
              <a:ext uri="{FF2B5EF4-FFF2-40B4-BE49-F238E27FC236}">
                <a16:creationId xmlns:a16="http://schemas.microsoft.com/office/drawing/2014/main" id="{3A8DA073-948D-4842-B031-5085435D35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ED21AF4-FDDD-40B6-94B7-C5C488D75E3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26</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3010" name="Rectangle 2">
            <a:extLst>
              <a:ext uri="{FF2B5EF4-FFF2-40B4-BE49-F238E27FC236}">
                <a16:creationId xmlns:a16="http://schemas.microsoft.com/office/drawing/2014/main" id="{E002E607-2131-4386-833A-B9CA118510B3}"/>
              </a:ext>
            </a:extLst>
          </p:cNvPr>
          <p:cNvSpPr>
            <a:spLocks noGrp="1" noChangeArrowheads="1"/>
          </p:cNvSpPr>
          <p:nvPr>
            <p:ph type="body" idx="1"/>
          </p:nvPr>
        </p:nvSpPr>
        <p:spPr>
          <a:xfrm>
            <a:off x="250825" y="908050"/>
            <a:ext cx="8642350" cy="1441450"/>
          </a:xfrm>
        </p:spPr>
        <p:txBody>
          <a:bodyPr/>
          <a:lstStyle/>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解：</a:t>
            </a:r>
          </a:p>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   </a:t>
            </a:r>
            <a:r>
              <a:rPr lang="zh-CN" altLang="en-US" b="1">
                <a:solidFill>
                  <a:srgbClr val="000000"/>
                </a:solidFill>
                <a:latin typeface="新宋体" panose="02010609030101010101" pitchFamily="49" charset="-122"/>
                <a:ea typeface="新宋体" panose="02010609030101010101" pitchFamily="49" charset="-122"/>
              </a:rPr>
              <a:t>第一步：对每一条规则求出</a:t>
            </a:r>
            <a:r>
              <a:rPr lang="en-US" altLang="zh-CN" b="1" i="1">
                <a:solidFill>
                  <a:srgbClr val="000000"/>
                </a:solidFill>
                <a:latin typeface="新宋体" panose="02010609030101010101" pitchFamily="49" charset="-122"/>
                <a:ea typeface="新宋体" panose="02010609030101010101" pitchFamily="49" charset="-122"/>
                <a:cs typeface="Times New Roman" panose="02020603050405020304" pitchFamily="18" charset="0"/>
              </a:rPr>
              <a:t>CF</a:t>
            </a:r>
            <a:r>
              <a:rPr lang="zh-CN" altLang="en-US" b="1">
                <a:solidFill>
                  <a:srgbClr val="000000"/>
                </a:solidFill>
                <a:latin typeface="新宋体" panose="02010609030101010101" pitchFamily="49" charset="-122"/>
                <a:ea typeface="新宋体" panose="02010609030101010101" pitchFamily="49" charset="-122"/>
              </a:rPr>
              <a:t>（</a:t>
            </a:r>
            <a:r>
              <a:rPr lang="en-US" altLang="zh-CN" b="1" i="1">
                <a:solidFill>
                  <a:srgbClr val="000000"/>
                </a:solidFill>
                <a:latin typeface="新宋体" panose="02010609030101010101" pitchFamily="49" charset="-122"/>
                <a:ea typeface="新宋体" panose="02010609030101010101" pitchFamily="49" charset="-122"/>
              </a:rPr>
              <a:t>H</a:t>
            </a:r>
            <a:r>
              <a:rPr lang="zh-CN" altLang="en-US" b="1">
                <a:solidFill>
                  <a:srgbClr val="000000"/>
                </a:solidFill>
                <a:latin typeface="新宋体" panose="02010609030101010101" pitchFamily="49" charset="-122"/>
                <a:ea typeface="新宋体" panose="02010609030101010101" pitchFamily="49" charset="-122"/>
              </a:rPr>
              <a:t>）。</a:t>
            </a:r>
            <a:endParaRPr lang="zh-CN" altLang="en-US" b="1">
              <a:latin typeface="新宋体" panose="02010609030101010101" pitchFamily="49" charset="-122"/>
              <a:ea typeface="新宋体" panose="02010609030101010101" pitchFamily="49" charset="-122"/>
            </a:endParaRPr>
          </a:p>
        </p:txBody>
      </p:sp>
      <p:grpSp>
        <p:nvGrpSpPr>
          <p:cNvPr id="43011" name="Group 3">
            <a:extLst>
              <a:ext uri="{FF2B5EF4-FFF2-40B4-BE49-F238E27FC236}">
                <a16:creationId xmlns:a16="http://schemas.microsoft.com/office/drawing/2014/main" id="{93BDF908-656D-4EAD-B0DA-F88335B058C0}"/>
              </a:ext>
            </a:extLst>
          </p:cNvPr>
          <p:cNvGrpSpPr>
            <a:grpSpLocks/>
          </p:cNvGrpSpPr>
          <p:nvPr/>
        </p:nvGrpSpPr>
        <p:grpSpPr bwMode="auto">
          <a:xfrm>
            <a:off x="762000" y="2443163"/>
            <a:ext cx="7696200" cy="2209800"/>
            <a:chOff x="480" y="1078"/>
            <a:chExt cx="4848" cy="1392"/>
          </a:xfrm>
        </p:grpSpPr>
        <p:graphicFrame>
          <p:nvGraphicFramePr>
            <p:cNvPr id="43019" name="Object 4">
              <a:extLst>
                <a:ext uri="{FF2B5EF4-FFF2-40B4-BE49-F238E27FC236}">
                  <a16:creationId xmlns:a16="http://schemas.microsoft.com/office/drawing/2014/main" id="{9DE7A71C-321C-49F8-B786-8E84F87F52B1}"/>
                </a:ext>
              </a:extLst>
            </p:cNvPr>
            <p:cNvGraphicFramePr>
              <a:graphicFrameLocks noChangeAspect="1"/>
            </p:cNvGraphicFramePr>
            <p:nvPr/>
          </p:nvGraphicFramePr>
          <p:xfrm>
            <a:off x="480" y="1078"/>
            <a:ext cx="357" cy="384"/>
          </p:xfrm>
          <a:graphic>
            <a:graphicData uri="http://schemas.openxmlformats.org/presentationml/2006/ole">
              <mc:AlternateContent xmlns:mc="http://schemas.openxmlformats.org/markup-compatibility/2006">
                <mc:Choice xmlns:v="urn:schemas-microsoft-com:vml" Requires="v">
                  <p:oleObj spid="_x0000_s43055"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078"/>
                          <a:ext cx="35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5">
              <a:extLst>
                <a:ext uri="{FF2B5EF4-FFF2-40B4-BE49-F238E27FC236}">
                  <a16:creationId xmlns:a16="http://schemas.microsoft.com/office/drawing/2014/main" id="{1D414C62-1867-406A-BAA5-379A0AB36A53}"/>
                </a:ext>
              </a:extLst>
            </p:cNvPr>
            <p:cNvGraphicFramePr>
              <a:graphicFrameLocks noChangeAspect="1"/>
            </p:cNvGraphicFramePr>
            <p:nvPr/>
          </p:nvGraphicFramePr>
          <p:xfrm>
            <a:off x="967" y="1126"/>
            <a:ext cx="4361" cy="337"/>
          </p:xfrm>
          <a:graphic>
            <a:graphicData uri="http://schemas.openxmlformats.org/presentationml/2006/ole">
              <mc:AlternateContent xmlns:mc="http://schemas.openxmlformats.org/markup-compatibility/2006">
                <mc:Choice xmlns:v="urn:schemas-microsoft-com:vml" Requires="v">
                  <p:oleObj spid="_x0000_s43056" r:id="rId5" imgW="0" imgH="0" progId="Equation.3">
                    <p:embed/>
                  </p:oleObj>
                </mc:Choice>
                <mc:Fallback>
                  <p:oleObj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 y="1126"/>
                          <a:ext cx="436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1" name="Object 6">
              <a:extLst>
                <a:ext uri="{FF2B5EF4-FFF2-40B4-BE49-F238E27FC236}">
                  <a16:creationId xmlns:a16="http://schemas.microsoft.com/office/drawing/2014/main" id="{B5F6A872-1CFB-459D-8C71-DC68531DB88B}"/>
                </a:ext>
              </a:extLst>
            </p:cNvPr>
            <p:cNvGraphicFramePr>
              <a:graphicFrameLocks noChangeAspect="1"/>
            </p:cNvGraphicFramePr>
            <p:nvPr/>
          </p:nvGraphicFramePr>
          <p:xfrm>
            <a:off x="1735" y="1413"/>
            <a:ext cx="3537" cy="337"/>
          </p:xfrm>
          <a:graphic>
            <a:graphicData uri="http://schemas.openxmlformats.org/presentationml/2006/ole">
              <mc:AlternateContent xmlns:mc="http://schemas.openxmlformats.org/markup-compatibility/2006">
                <mc:Choice xmlns:v="urn:schemas-microsoft-com:vml" Requires="v">
                  <p:oleObj spid="_x0000_s43057" r:id="rId7" imgW="0" imgH="0" progId="Equation.3">
                    <p:embed/>
                  </p:oleObj>
                </mc:Choice>
                <mc:Fallback>
                  <p:oleObj r:id="rId7" imgW="0" imgH="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 y="1413"/>
                          <a:ext cx="353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7">
              <a:extLst>
                <a:ext uri="{FF2B5EF4-FFF2-40B4-BE49-F238E27FC236}">
                  <a16:creationId xmlns:a16="http://schemas.microsoft.com/office/drawing/2014/main" id="{383F28B1-FC07-4E99-B196-A21DF4485F01}"/>
                </a:ext>
              </a:extLst>
            </p:cNvPr>
            <p:cNvGraphicFramePr>
              <a:graphicFrameLocks noChangeAspect="1"/>
            </p:cNvGraphicFramePr>
            <p:nvPr/>
          </p:nvGraphicFramePr>
          <p:xfrm>
            <a:off x="1735" y="1696"/>
            <a:ext cx="2637" cy="294"/>
          </p:xfrm>
          <a:graphic>
            <a:graphicData uri="http://schemas.openxmlformats.org/presentationml/2006/ole">
              <mc:AlternateContent xmlns:mc="http://schemas.openxmlformats.org/markup-compatibility/2006">
                <mc:Choice xmlns:v="urn:schemas-microsoft-com:vml" Requires="v">
                  <p:oleObj spid="_x0000_s43058" r:id="rId9" imgW="0" imgH="0" progId="Equation.3">
                    <p:embed/>
                  </p:oleObj>
                </mc:Choice>
                <mc:Fallback>
                  <p:oleObj r:id="rId9" imgW="0" imgH="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 y="1696"/>
                          <a:ext cx="263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Object 8">
              <a:extLst>
                <a:ext uri="{FF2B5EF4-FFF2-40B4-BE49-F238E27FC236}">
                  <a16:creationId xmlns:a16="http://schemas.microsoft.com/office/drawing/2014/main" id="{7C468BF7-BA0D-4356-B09A-A275C11A65E1}"/>
                </a:ext>
              </a:extLst>
            </p:cNvPr>
            <p:cNvGraphicFramePr>
              <a:graphicFrameLocks noChangeAspect="1"/>
            </p:cNvGraphicFramePr>
            <p:nvPr/>
          </p:nvGraphicFramePr>
          <p:xfrm>
            <a:off x="1735" y="1936"/>
            <a:ext cx="1728" cy="294"/>
          </p:xfrm>
          <a:graphic>
            <a:graphicData uri="http://schemas.openxmlformats.org/presentationml/2006/ole">
              <mc:AlternateContent xmlns:mc="http://schemas.openxmlformats.org/markup-compatibility/2006">
                <mc:Choice xmlns:v="urn:schemas-microsoft-com:vml" Requires="v">
                  <p:oleObj spid="_x0000_s43059" r:id="rId11" imgW="0" imgH="0" progId="Equation.3">
                    <p:embed/>
                  </p:oleObj>
                </mc:Choice>
                <mc:Fallback>
                  <p:oleObj r:id="rId11" imgW="0" imgH="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5" y="1936"/>
                          <a:ext cx="172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4" name="Object 9">
              <a:extLst>
                <a:ext uri="{FF2B5EF4-FFF2-40B4-BE49-F238E27FC236}">
                  <a16:creationId xmlns:a16="http://schemas.microsoft.com/office/drawing/2014/main" id="{3AAF4B3E-29EE-48F5-A41E-68EEA28F2CF0}"/>
                </a:ext>
              </a:extLst>
            </p:cNvPr>
            <p:cNvGraphicFramePr>
              <a:graphicFrameLocks noChangeAspect="1"/>
            </p:cNvGraphicFramePr>
            <p:nvPr/>
          </p:nvGraphicFramePr>
          <p:xfrm>
            <a:off x="1735" y="2203"/>
            <a:ext cx="632" cy="267"/>
          </p:xfrm>
          <a:graphic>
            <a:graphicData uri="http://schemas.openxmlformats.org/presentationml/2006/ole">
              <mc:AlternateContent xmlns:mc="http://schemas.openxmlformats.org/markup-compatibility/2006">
                <mc:Choice xmlns:v="urn:schemas-microsoft-com:vml" Requires="v">
                  <p:oleObj spid="_x0000_s43060" r:id="rId13" imgW="0" imgH="0" progId="Equation.3">
                    <p:embed/>
                  </p:oleObj>
                </mc:Choice>
                <mc:Fallback>
                  <p:oleObj r:id="rId13" imgW="0" imgH="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5" y="2203"/>
                          <a:ext cx="63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012" name="Group 10">
            <a:extLst>
              <a:ext uri="{FF2B5EF4-FFF2-40B4-BE49-F238E27FC236}">
                <a16:creationId xmlns:a16="http://schemas.microsoft.com/office/drawing/2014/main" id="{FFC7F7FD-F23A-4177-B5EB-30E8E2F0E79B}"/>
              </a:ext>
            </a:extLst>
          </p:cNvPr>
          <p:cNvGrpSpPr>
            <a:grpSpLocks/>
          </p:cNvGrpSpPr>
          <p:nvPr/>
        </p:nvGrpSpPr>
        <p:grpSpPr bwMode="auto">
          <a:xfrm>
            <a:off x="782638" y="4933950"/>
            <a:ext cx="5275262" cy="1447800"/>
            <a:chOff x="493" y="2651"/>
            <a:chExt cx="3323" cy="912"/>
          </a:xfrm>
        </p:grpSpPr>
        <p:graphicFrame>
          <p:nvGraphicFramePr>
            <p:cNvPr id="43015" name="Object 11">
              <a:extLst>
                <a:ext uri="{FF2B5EF4-FFF2-40B4-BE49-F238E27FC236}">
                  <a16:creationId xmlns:a16="http://schemas.microsoft.com/office/drawing/2014/main" id="{A4B47A79-7A4E-44BD-B85E-BABE856BFD10}"/>
                </a:ext>
              </a:extLst>
            </p:cNvPr>
            <p:cNvGraphicFramePr>
              <a:graphicFrameLocks noChangeAspect="1"/>
            </p:cNvGraphicFramePr>
            <p:nvPr/>
          </p:nvGraphicFramePr>
          <p:xfrm>
            <a:off x="1063" y="2689"/>
            <a:ext cx="2753" cy="303"/>
          </p:xfrm>
          <a:graphic>
            <a:graphicData uri="http://schemas.openxmlformats.org/presentationml/2006/ole">
              <mc:AlternateContent xmlns:mc="http://schemas.openxmlformats.org/markup-compatibility/2006">
                <mc:Choice xmlns:v="urn:schemas-microsoft-com:vml" Requires="v">
                  <p:oleObj spid="_x0000_s43061" r:id="rId15" imgW="0" imgH="0" progId="Equation.3">
                    <p:embed/>
                  </p:oleObj>
                </mc:Choice>
                <mc:Fallback>
                  <p:oleObj r:id="rId15" imgW="0" imgH="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3" y="2689"/>
                          <a:ext cx="275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12">
              <a:extLst>
                <a:ext uri="{FF2B5EF4-FFF2-40B4-BE49-F238E27FC236}">
                  <a16:creationId xmlns:a16="http://schemas.microsoft.com/office/drawing/2014/main" id="{66460BAE-D11D-483C-B786-EBE79B511DC1}"/>
                </a:ext>
              </a:extLst>
            </p:cNvPr>
            <p:cNvGraphicFramePr>
              <a:graphicFrameLocks noChangeAspect="1"/>
            </p:cNvGraphicFramePr>
            <p:nvPr/>
          </p:nvGraphicFramePr>
          <p:xfrm>
            <a:off x="1783" y="2987"/>
            <a:ext cx="1728" cy="277"/>
          </p:xfrm>
          <a:graphic>
            <a:graphicData uri="http://schemas.openxmlformats.org/presentationml/2006/ole">
              <mc:AlternateContent xmlns:mc="http://schemas.openxmlformats.org/markup-compatibility/2006">
                <mc:Choice xmlns:v="urn:schemas-microsoft-com:vml" Requires="v">
                  <p:oleObj spid="_x0000_s43062" r:id="rId17" imgW="0" imgH="0" progId="Equation.3">
                    <p:embed/>
                  </p:oleObj>
                </mc:Choice>
                <mc:Fallback>
                  <p:oleObj r:id="rId17" imgW="0" imgH="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3" y="2987"/>
                          <a:ext cx="17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13">
              <a:extLst>
                <a:ext uri="{FF2B5EF4-FFF2-40B4-BE49-F238E27FC236}">
                  <a16:creationId xmlns:a16="http://schemas.microsoft.com/office/drawing/2014/main" id="{99046855-C763-4F85-81D3-615B1C864595}"/>
                </a:ext>
              </a:extLst>
            </p:cNvPr>
            <p:cNvGraphicFramePr>
              <a:graphicFrameLocks noChangeAspect="1"/>
            </p:cNvGraphicFramePr>
            <p:nvPr/>
          </p:nvGraphicFramePr>
          <p:xfrm>
            <a:off x="1806" y="3312"/>
            <a:ext cx="594" cy="251"/>
          </p:xfrm>
          <a:graphic>
            <a:graphicData uri="http://schemas.openxmlformats.org/presentationml/2006/ole">
              <mc:AlternateContent xmlns:mc="http://schemas.openxmlformats.org/markup-compatibility/2006">
                <mc:Choice xmlns:v="urn:schemas-microsoft-com:vml" Requires="v">
                  <p:oleObj spid="_x0000_s43063" r:id="rId19" imgW="0" imgH="0" progId="Equation.3">
                    <p:embed/>
                  </p:oleObj>
                </mc:Choice>
                <mc:Fallback>
                  <p:oleObj r:id="rId19" imgW="0" imgH="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6" y="3312"/>
                          <a:ext cx="59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Object 14">
              <a:extLst>
                <a:ext uri="{FF2B5EF4-FFF2-40B4-BE49-F238E27FC236}">
                  <a16:creationId xmlns:a16="http://schemas.microsoft.com/office/drawing/2014/main" id="{AA5E308E-299C-4031-BB0D-6B954622E965}"/>
                </a:ext>
              </a:extLst>
            </p:cNvPr>
            <p:cNvGraphicFramePr>
              <a:graphicFrameLocks noChangeAspect="1"/>
            </p:cNvGraphicFramePr>
            <p:nvPr/>
          </p:nvGraphicFramePr>
          <p:xfrm>
            <a:off x="493" y="2651"/>
            <a:ext cx="330" cy="384"/>
          </p:xfrm>
          <a:graphic>
            <a:graphicData uri="http://schemas.openxmlformats.org/presentationml/2006/ole">
              <mc:AlternateContent xmlns:mc="http://schemas.openxmlformats.org/markup-compatibility/2006">
                <mc:Choice xmlns:v="urn:schemas-microsoft-com:vml" Requires="v">
                  <p:oleObj spid="_x0000_s43064" name="Equation" r:id="rId21" imgW="0" imgH="0" progId="Equation.DSMT4">
                    <p:embed/>
                  </p:oleObj>
                </mc:Choice>
                <mc:Fallback>
                  <p:oleObj name="Equation" r:id="rId21" imgW="0" imgH="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3" y="2651"/>
                          <a:ext cx="33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13" name="Rectangle 15">
            <a:extLst>
              <a:ext uri="{FF2B5EF4-FFF2-40B4-BE49-F238E27FC236}">
                <a16:creationId xmlns:a16="http://schemas.microsoft.com/office/drawing/2014/main" id="{47BC9CE8-CE7A-455B-B3DB-B6654B120BFC}"/>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43014" name="Rectangle 16">
            <a:extLst>
              <a:ext uri="{FF2B5EF4-FFF2-40B4-BE49-F238E27FC236}">
                <a16:creationId xmlns:a16="http://schemas.microsoft.com/office/drawing/2014/main" id="{5A733F55-3468-427D-9445-371AF8AA942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a:extLst>
              <a:ext uri="{FF2B5EF4-FFF2-40B4-BE49-F238E27FC236}">
                <a16:creationId xmlns:a16="http://schemas.microsoft.com/office/drawing/2014/main" id="{AB979E46-4D81-4C48-9329-C7D4DC2A5B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FE0D7AC-A842-484D-80EC-97736A99AD94}"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27</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4034" name="Rectangle 2">
            <a:extLst>
              <a:ext uri="{FF2B5EF4-FFF2-40B4-BE49-F238E27FC236}">
                <a16:creationId xmlns:a16="http://schemas.microsoft.com/office/drawing/2014/main" id="{BF2BD97A-3007-4596-A956-58B14DC0D7B8}"/>
              </a:ext>
            </a:extLst>
          </p:cNvPr>
          <p:cNvSpPr>
            <a:spLocks noGrp="1" noChangeArrowheads="1"/>
          </p:cNvSpPr>
          <p:nvPr>
            <p:ph type="body" idx="1"/>
          </p:nvPr>
        </p:nvSpPr>
        <p:spPr>
          <a:xfrm>
            <a:off x="250825" y="908050"/>
            <a:ext cx="8642350" cy="1441450"/>
          </a:xfrm>
        </p:spPr>
        <p:txBody>
          <a:bodyPr/>
          <a:lstStyle/>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解：</a:t>
            </a:r>
          </a:p>
          <a:p>
            <a:pPr eaLnBrk="1" hangingPunct="1">
              <a:buFont typeface="Wingdings" panose="05000000000000000000" pitchFamily="2" charset="2"/>
              <a:buNone/>
            </a:pPr>
            <a:r>
              <a:rPr lang="zh-CN" altLang="en-US" b="1">
                <a:latin typeface="新宋体" panose="02010609030101010101" pitchFamily="49" charset="-122"/>
                <a:ea typeface="新宋体" panose="02010609030101010101" pitchFamily="49" charset="-122"/>
              </a:rPr>
              <a:t>      </a:t>
            </a:r>
            <a:r>
              <a:rPr lang="zh-CN" altLang="en-US" b="1">
                <a:solidFill>
                  <a:srgbClr val="000000"/>
                </a:solidFill>
                <a:latin typeface="新宋体" panose="02010609030101010101" pitchFamily="49" charset="-122"/>
                <a:ea typeface="新宋体" panose="02010609030101010101" pitchFamily="49" charset="-122"/>
              </a:rPr>
              <a:t>第一步：对每一条规则求出</a:t>
            </a:r>
            <a:r>
              <a:rPr lang="en-US" altLang="zh-CN" b="1" i="1">
                <a:solidFill>
                  <a:srgbClr val="000000"/>
                </a:solidFill>
                <a:latin typeface="新宋体" panose="02010609030101010101" pitchFamily="49" charset="-122"/>
                <a:ea typeface="新宋体" panose="02010609030101010101" pitchFamily="49" charset="-122"/>
                <a:cs typeface="Times New Roman" panose="02020603050405020304" pitchFamily="18" charset="0"/>
              </a:rPr>
              <a:t>CF</a:t>
            </a:r>
            <a:r>
              <a:rPr lang="zh-CN" altLang="en-US" b="1">
                <a:solidFill>
                  <a:srgbClr val="000000"/>
                </a:solidFill>
                <a:latin typeface="新宋体" panose="02010609030101010101" pitchFamily="49" charset="-122"/>
                <a:ea typeface="新宋体" panose="02010609030101010101" pitchFamily="49" charset="-122"/>
              </a:rPr>
              <a:t>（</a:t>
            </a:r>
            <a:r>
              <a:rPr lang="en-US" altLang="zh-CN" b="1" i="1">
                <a:solidFill>
                  <a:srgbClr val="000000"/>
                </a:solidFill>
                <a:latin typeface="新宋体" panose="02010609030101010101" pitchFamily="49" charset="-122"/>
                <a:ea typeface="新宋体" panose="02010609030101010101" pitchFamily="49" charset="-122"/>
              </a:rPr>
              <a:t>H</a:t>
            </a:r>
            <a:r>
              <a:rPr lang="zh-CN" altLang="en-US" b="1">
                <a:solidFill>
                  <a:srgbClr val="000000"/>
                </a:solidFill>
                <a:latin typeface="新宋体" panose="02010609030101010101" pitchFamily="49" charset="-122"/>
                <a:ea typeface="新宋体" panose="02010609030101010101" pitchFamily="49" charset="-122"/>
              </a:rPr>
              <a:t>）。</a:t>
            </a:r>
            <a:r>
              <a:rPr lang="zh-CN" altLang="en-US" b="1">
                <a:latin typeface="新宋体" panose="02010609030101010101" pitchFamily="49" charset="-122"/>
                <a:ea typeface="新宋体" panose="02010609030101010101" pitchFamily="49" charset="-122"/>
              </a:rPr>
              <a:t> </a:t>
            </a:r>
          </a:p>
        </p:txBody>
      </p:sp>
      <p:sp>
        <p:nvSpPr>
          <p:cNvPr id="44035" name="Rectangle 3">
            <a:extLst>
              <a:ext uri="{FF2B5EF4-FFF2-40B4-BE49-F238E27FC236}">
                <a16:creationId xmlns:a16="http://schemas.microsoft.com/office/drawing/2014/main" id="{8F13EA9A-E549-4172-A956-16F4FB98CA00}"/>
              </a:ext>
            </a:extLst>
          </p:cNvPr>
          <p:cNvSpPr>
            <a:spLocks noChangeArrowheads="1"/>
          </p:cNvSpPr>
          <p:nvPr/>
        </p:nvSpPr>
        <p:spPr bwMode="auto">
          <a:xfrm>
            <a:off x="0" y="30797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0175">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pSp>
        <p:nvGrpSpPr>
          <p:cNvPr id="44036" name="Group 4">
            <a:extLst>
              <a:ext uri="{FF2B5EF4-FFF2-40B4-BE49-F238E27FC236}">
                <a16:creationId xmlns:a16="http://schemas.microsoft.com/office/drawing/2014/main" id="{22D6182F-C8DE-48FD-856D-0739D4DD3CDD}"/>
              </a:ext>
            </a:extLst>
          </p:cNvPr>
          <p:cNvGrpSpPr>
            <a:grpSpLocks/>
          </p:cNvGrpSpPr>
          <p:nvPr/>
        </p:nvGrpSpPr>
        <p:grpSpPr bwMode="auto">
          <a:xfrm>
            <a:off x="1008063" y="2633663"/>
            <a:ext cx="4716462" cy="1371600"/>
            <a:chOff x="425" y="1143"/>
            <a:chExt cx="2971" cy="864"/>
          </a:xfrm>
        </p:grpSpPr>
        <p:graphicFrame>
          <p:nvGraphicFramePr>
            <p:cNvPr id="44045" name="Object 5">
              <a:extLst>
                <a:ext uri="{FF2B5EF4-FFF2-40B4-BE49-F238E27FC236}">
                  <a16:creationId xmlns:a16="http://schemas.microsoft.com/office/drawing/2014/main" id="{B0D97026-F638-41B8-87AB-34C07538B8E3}"/>
                </a:ext>
              </a:extLst>
            </p:cNvPr>
            <p:cNvGraphicFramePr>
              <a:graphicFrameLocks noChangeAspect="1"/>
            </p:cNvGraphicFramePr>
            <p:nvPr/>
          </p:nvGraphicFramePr>
          <p:xfrm>
            <a:off x="425" y="1143"/>
            <a:ext cx="357" cy="384"/>
          </p:xfrm>
          <a:graphic>
            <a:graphicData uri="http://schemas.openxmlformats.org/presentationml/2006/ole">
              <mc:AlternateContent xmlns:mc="http://schemas.openxmlformats.org/markup-compatibility/2006">
                <mc:Choice xmlns:v="urn:schemas-microsoft-com:vml" Requires="v">
                  <p:oleObj spid="_x0000_s44073"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 y="1143"/>
                          <a:ext cx="35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6">
              <a:extLst>
                <a:ext uri="{FF2B5EF4-FFF2-40B4-BE49-F238E27FC236}">
                  <a16:creationId xmlns:a16="http://schemas.microsoft.com/office/drawing/2014/main" id="{C082ED8F-D0BC-4FF2-9B2E-044013F89F0F}"/>
                </a:ext>
              </a:extLst>
            </p:cNvPr>
            <p:cNvGraphicFramePr>
              <a:graphicFrameLocks noChangeAspect="1"/>
            </p:cNvGraphicFramePr>
            <p:nvPr/>
          </p:nvGraphicFramePr>
          <p:xfrm>
            <a:off x="912" y="1209"/>
            <a:ext cx="2484" cy="270"/>
          </p:xfrm>
          <a:graphic>
            <a:graphicData uri="http://schemas.openxmlformats.org/presentationml/2006/ole">
              <mc:AlternateContent xmlns:mc="http://schemas.openxmlformats.org/markup-compatibility/2006">
                <mc:Choice xmlns:v="urn:schemas-microsoft-com:vml" Requires="v">
                  <p:oleObj spid="_x0000_s44074" r:id="rId5" imgW="0" imgH="0" progId="Equation.3">
                    <p:embed/>
                  </p:oleObj>
                </mc:Choice>
                <mc:Fallback>
                  <p:oleObj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209"/>
                          <a:ext cx="248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7" name="Object 7">
              <a:extLst>
                <a:ext uri="{FF2B5EF4-FFF2-40B4-BE49-F238E27FC236}">
                  <a16:creationId xmlns:a16="http://schemas.microsoft.com/office/drawing/2014/main" id="{C6D82F30-2CF9-4C38-B369-872407BFB4D7}"/>
                </a:ext>
              </a:extLst>
            </p:cNvPr>
            <p:cNvGraphicFramePr>
              <a:graphicFrameLocks noChangeAspect="1"/>
            </p:cNvGraphicFramePr>
            <p:nvPr/>
          </p:nvGraphicFramePr>
          <p:xfrm>
            <a:off x="1582" y="1521"/>
            <a:ext cx="1442" cy="246"/>
          </p:xfrm>
          <a:graphic>
            <a:graphicData uri="http://schemas.openxmlformats.org/presentationml/2006/ole">
              <mc:AlternateContent xmlns:mc="http://schemas.openxmlformats.org/markup-compatibility/2006">
                <mc:Choice xmlns:v="urn:schemas-microsoft-com:vml" Requires="v">
                  <p:oleObj spid="_x0000_s44075" r:id="rId7" imgW="0" imgH="0" progId="Equation.3">
                    <p:embed/>
                  </p:oleObj>
                </mc:Choice>
                <mc:Fallback>
                  <p:oleObj r:id="rId7" imgW="0" imgH="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2" y="1521"/>
                          <a:ext cx="144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8" name="Object 8">
              <a:extLst>
                <a:ext uri="{FF2B5EF4-FFF2-40B4-BE49-F238E27FC236}">
                  <a16:creationId xmlns:a16="http://schemas.microsoft.com/office/drawing/2014/main" id="{B75D7E66-BDD5-4A77-A06E-42C97406B12F}"/>
                </a:ext>
              </a:extLst>
            </p:cNvPr>
            <p:cNvGraphicFramePr>
              <a:graphicFrameLocks noChangeAspect="1"/>
            </p:cNvGraphicFramePr>
            <p:nvPr/>
          </p:nvGraphicFramePr>
          <p:xfrm>
            <a:off x="1582" y="1784"/>
            <a:ext cx="528" cy="223"/>
          </p:xfrm>
          <a:graphic>
            <a:graphicData uri="http://schemas.openxmlformats.org/presentationml/2006/ole">
              <mc:AlternateContent xmlns:mc="http://schemas.openxmlformats.org/markup-compatibility/2006">
                <mc:Choice xmlns:v="urn:schemas-microsoft-com:vml" Requires="v">
                  <p:oleObj spid="_x0000_s44076" r:id="rId9" imgW="0" imgH="0" progId="Equation.3">
                    <p:embed/>
                  </p:oleObj>
                </mc:Choice>
                <mc:Fallback>
                  <p:oleObj r:id="rId9" imgW="0" imgH="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2" y="1784"/>
                          <a:ext cx="5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37" name="Rectangle 9">
            <a:extLst>
              <a:ext uri="{FF2B5EF4-FFF2-40B4-BE49-F238E27FC236}">
                <a16:creationId xmlns:a16="http://schemas.microsoft.com/office/drawing/2014/main" id="{3480E800-579E-4B88-BA12-2C3D50A6DF96}"/>
              </a:ext>
            </a:extLst>
          </p:cNvPr>
          <p:cNvSpPr>
            <a:spLocks noChangeArrowheads="1"/>
          </p:cNvSpPr>
          <p:nvPr/>
        </p:nvSpPr>
        <p:spPr bwMode="auto">
          <a:xfrm>
            <a:off x="0" y="30797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66850">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pSp>
        <p:nvGrpSpPr>
          <p:cNvPr id="44038" name="Group 10">
            <a:extLst>
              <a:ext uri="{FF2B5EF4-FFF2-40B4-BE49-F238E27FC236}">
                <a16:creationId xmlns:a16="http://schemas.microsoft.com/office/drawing/2014/main" id="{BCBCF99C-9299-4170-AB66-BE7C598029FA}"/>
              </a:ext>
            </a:extLst>
          </p:cNvPr>
          <p:cNvGrpSpPr>
            <a:grpSpLocks/>
          </p:cNvGrpSpPr>
          <p:nvPr/>
        </p:nvGrpSpPr>
        <p:grpSpPr bwMode="auto">
          <a:xfrm>
            <a:off x="974725" y="4348163"/>
            <a:ext cx="5181600" cy="1385887"/>
            <a:chOff x="384" y="2247"/>
            <a:chExt cx="3264" cy="873"/>
          </a:xfrm>
        </p:grpSpPr>
        <p:graphicFrame>
          <p:nvGraphicFramePr>
            <p:cNvPr id="44041" name="Object 11">
              <a:extLst>
                <a:ext uri="{FF2B5EF4-FFF2-40B4-BE49-F238E27FC236}">
                  <a16:creationId xmlns:a16="http://schemas.microsoft.com/office/drawing/2014/main" id="{87341867-E362-4317-A8D3-3DD9787F199F}"/>
                </a:ext>
              </a:extLst>
            </p:cNvPr>
            <p:cNvGraphicFramePr>
              <a:graphicFrameLocks noChangeAspect="1"/>
            </p:cNvGraphicFramePr>
            <p:nvPr/>
          </p:nvGraphicFramePr>
          <p:xfrm>
            <a:off x="384" y="2247"/>
            <a:ext cx="357" cy="384"/>
          </p:xfrm>
          <a:graphic>
            <a:graphicData uri="http://schemas.openxmlformats.org/presentationml/2006/ole">
              <mc:AlternateContent xmlns:mc="http://schemas.openxmlformats.org/markup-compatibility/2006">
                <mc:Choice xmlns:v="urn:schemas-microsoft-com:vml" Requires="v">
                  <p:oleObj spid="_x0000_s44077" name="Equation" r:id="rId11" imgW="0" imgH="0" progId="Equation.DSMT4">
                    <p:embed/>
                  </p:oleObj>
                </mc:Choice>
                <mc:Fallback>
                  <p:oleObj name="Equation" r:id="rId11" imgW="0" imgH="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 y="2247"/>
                          <a:ext cx="35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2">
              <a:extLst>
                <a:ext uri="{FF2B5EF4-FFF2-40B4-BE49-F238E27FC236}">
                  <a16:creationId xmlns:a16="http://schemas.microsoft.com/office/drawing/2014/main" id="{1DBC1DF2-D30C-4BF3-B43B-39789B70CD96}"/>
                </a:ext>
              </a:extLst>
            </p:cNvPr>
            <p:cNvGraphicFramePr>
              <a:graphicFrameLocks noChangeAspect="1"/>
            </p:cNvGraphicFramePr>
            <p:nvPr/>
          </p:nvGraphicFramePr>
          <p:xfrm>
            <a:off x="912" y="2247"/>
            <a:ext cx="2736" cy="328"/>
          </p:xfrm>
          <a:graphic>
            <a:graphicData uri="http://schemas.openxmlformats.org/presentationml/2006/ole">
              <mc:AlternateContent xmlns:mc="http://schemas.openxmlformats.org/markup-compatibility/2006">
                <mc:Choice xmlns:v="urn:schemas-microsoft-com:vml" Requires="v">
                  <p:oleObj spid="_x0000_s44078" r:id="rId13" imgW="0" imgH="0" progId="Equation.3">
                    <p:embed/>
                  </p:oleObj>
                </mc:Choice>
                <mc:Fallback>
                  <p:oleObj r:id="rId13" imgW="0" imgH="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2247"/>
                          <a:ext cx="273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13">
              <a:extLst>
                <a:ext uri="{FF2B5EF4-FFF2-40B4-BE49-F238E27FC236}">
                  <a16:creationId xmlns:a16="http://schemas.microsoft.com/office/drawing/2014/main" id="{7FCC09F1-4B20-4E20-9912-01A557CE0729}"/>
                </a:ext>
              </a:extLst>
            </p:cNvPr>
            <p:cNvGraphicFramePr>
              <a:graphicFrameLocks noChangeAspect="1"/>
            </p:cNvGraphicFramePr>
            <p:nvPr/>
          </p:nvGraphicFramePr>
          <p:xfrm>
            <a:off x="1584" y="2583"/>
            <a:ext cx="1920" cy="276"/>
          </p:xfrm>
          <a:graphic>
            <a:graphicData uri="http://schemas.openxmlformats.org/presentationml/2006/ole">
              <mc:AlternateContent xmlns:mc="http://schemas.openxmlformats.org/markup-compatibility/2006">
                <mc:Choice xmlns:v="urn:schemas-microsoft-com:vml" Requires="v">
                  <p:oleObj spid="_x0000_s44079" r:id="rId15" imgW="0" imgH="0" progId="Equation.3">
                    <p:embed/>
                  </p:oleObj>
                </mc:Choice>
                <mc:Fallback>
                  <p:oleObj r:id="rId15" imgW="0" imgH="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2583"/>
                          <a:ext cx="192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14">
              <a:extLst>
                <a:ext uri="{FF2B5EF4-FFF2-40B4-BE49-F238E27FC236}">
                  <a16:creationId xmlns:a16="http://schemas.microsoft.com/office/drawing/2014/main" id="{8DC9CD6D-9106-4548-BEDB-800A4B6676D6}"/>
                </a:ext>
              </a:extLst>
            </p:cNvPr>
            <p:cNvGraphicFramePr>
              <a:graphicFrameLocks noChangeAspect="1"/>
            </p:cNvGraphicFramePr>
            <p:nvPr/>
          </p:nvGraphicFramePr>
          <p:xfrm>
            <a:off x="1584" y="2871"/>
            <a:ext cx="576" cy="249"/>
          </p:xfrm>
          <a:graphic>
            <a:graphicData uri="http://schemas.openxmlformats.org/presentationml/2006/ole">
              <mc:AlternateContent xmlns:mc="http://schemas.openxmlformats.org/markup-compatibility/2006">
                <mc:Choice xmlns:v="urn:schemas-microsoft-com:vml" Requires="v">
                  <p:oleObj spid="_x0000_s44080" r:id="rId17" imgW="0" imgH="0" progId="Equation.3">
                    <p:embed/>
                  </p:oleObj>
                </mc:Choice>
                <mc:Fallback>
                  <p:oleObj r:id="rId17" imgW="0" imgH="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4" y="2871"/>
                          <a:ext cx="5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39" name="Rectangle 15">
            <a:extLst>
              <a:ext uri="{FF2B5EF4-FFF2-40B4-BE49-F238E27FC236}">
                <a16:creationId xmlns:a16="http://schemas.microsoft.com/office/drawing/2014/main" id="{7E4E7C54-3C49-49F5-86BF-7A2C747C96F7}"/>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44040" name="Rectangle 16">
            <a:extLst>
              <a:ext uri="{FF2B5EF4-FFF2-40B4-BE49-F238E27FC236}">
                <a16:creationId xmlns:a16="http://schemas.microsoft.com/office/drawing/2014/main" id="{44D2A2BA-94C8-4642-A4C7-51E223B05AD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a:extLst>
              <a:ext uri="{FF2B5EF4-FFF2-40B4-BE49-F238E27FC236}">
                <a16:creationId xmlns:a16="http://schemas.microsoft.com/office/drawing/2014/main" id="{1370EA54-92E9-45C2-AA10-4CB31C9609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A9C739C-86B9-4620-9472-4943D37844D7}"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28</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5058" name="Rectangle 2">
            <a:extLst>
              <a:ext uri="{FF2B5EF4-FFF2-40B4-BE49-F238E27FC236}">
                <a16:creationId xmlns:a16="http://schemas.microsoft.com/office/drawing/2014/main" id="{33D9F9A1-9A25-45D2-9944-E8006AAA47DA}"/>
              </a:ext>
            </a:extLst>
          </p:cNvPr>
          <p:cNvSpPr>
            <a:spLocks noGrp="1" noChangeArrowheads="1"/>
          </p:cNvSpPr>
          <p:nvPr>
            <p:ph type="body" idx="1"/>
          </p:nvPr>
        </p:nvSpPr>
        <p:spPr>
          <a:xfrm>
            <a:off x="250825" y="908050"/>
            <a:ext cx="8642350" cy="692150"/>
          </a:xfrm>
        </p:spPr>
        <p:txBody>
          <a:bodyPr/>
          <a:lstStyle/>
          <a:p>
            <a:pPr eaLnBrk="1" hangingPunct="1">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第二步：根据结论不确定性的合成算法得到：</a:t>
            </a:r>
            <a:r>
              <a:rPr lang="zh-CN" altLang="en-US" b="1">
                <a:latin typeface="新宋体" panose="02010609030101010101" pitchFamily="49" charset="-122"/>
                <a:ea typeface="新宋体" panose="02010609030101010101" pitchFamily="49" charset="-122"/>
              </a:rPr>
              <a:t>  </a:t>
            </a:r>
          </a:p>
          <a:p>
            <a:pPr eaLnBrk="1" hangingPunct="1"/>
            <a:endParaRPr lang="en-US" altLang="zh-CN" b="1">
              <a:latin typeface="新宋体" panose="02010609030101010101" pitchFamily="49" charset="-122"/>
              <a:ea typeface="新宋体" panose="02010609030101010101" pitchFamily="49" charset="-122"/>
            </a:endParaRPr>
          </a:p>
        </p:txBody>
      </p:sp>
      <p:sp>
        <p:nvSpPr>
          <p:cNvPr id="45059" name="Rectangle 3">
            <a:extLst>
              <a:ext uri="{FF2B5EF4-FFF2-40B4-BE49-F238E27FC236}">
                <a16:creationId xmlns:a16="http://schemas.microsoft.com/office/drawing/2014/main" id="{335D4FAA-0D36-4F5A-A9DB-C4847E04935F}"/>
              </a:ext>
            </a:extLst>
          </p:cNvPr>
          <p:cNvSpPr>
            <a:spLocks noChangeArrowheads="1"/>
          </p:cNvSpPr>
          <p:nvPr/>
        </p:nvSpPr>
        <p:spPr bwMode="auto">
          <a:xfrm>
            <a:off x="0" y="30797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0175">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sp>
        <p:nvSpPr>
          <p:cNvPr id="45060" name="Rectangle 4">
            <a:extLst>
              <a:ext uri="{FF2B5EF4-FFF2-40B4-BE49-F238E27FC236}">
                <a16:creationId xmlns:a16="http://schemas.microsoft.com/office/drawing/2014/main" id="{F5E91A52-AC4E-4778-9DA7-1CA63FE30EFF}"/>
              </a:ext>
            </a:extLst>
          </p:cNvPr>
          <p:cNvSpPr>
            <a:spLocks noChangeArrowheads="1"/>
          </p:cNvSpPr>
          <p:nvPr/>
        </p:nvSpPr>
        <p:spPr bwMode="auto">
          <a:xfrm>
            <a:off x="0" y="30797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66850">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aphicFrame>
        <p:nvGraphicFramePr>
          <p:cNvPr id="370693" name="Object 5">
            <a:extLst>
              <a:ext uri="{FF2B5EF4-FFF2-40B4-BE49-F238E27FC236}">
                <a16:creationId xmlns:a16="http://schemas.microsoft.com/office/drawing/2014/main" id="{4042677B-673D-4802-95DE-9849156980B2}"/>
              </a:ext>
            </a:extLst>
          </p:cNvPr>
          <p:cNvGraphicFramePr>
            <a:graphicFrameLocks noChangeAspect="1"/>
          </p:cNvGraphicFramePr>
          <p:nvPr/>
        </p:nvGraphicFramePr>
        <p:xfrm>
          <a:off x="762000" y="1798638"/>
          <a:ext cx="5791200" cy="487362"/>
        </p:xfrm>
        <a:graphic>
          <a:graphicData uri="http://schemas.openxmlformats.org/presentationml/2006/ole">
            <mc:AlternateContent xmlns:mc="http://schemas.openxmlformats.org/markup-compatibility/2006">
              <mc:Choice xmlns:v="urn:schemas-microsoft-com:vml" Requires="v">
                <p:oleObj spid="_x0000_s45097" r:id="rId3" imgW="0" imgH="0" progId="Equation.3">
                  <p:embed/>
                </p:oleObj>
              </mc:Choice>
              <mc:Fallback>
                <p:oleObj r:id="rId3" imgW="0" imgH="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98638"/>
                        <a:ext cx="5791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4" name="Object 6">
            <a:extLst>
              <a:ext uri="{FF2B5EF4-FFF2-40B4-BE49-F238E27FC236}">
                <a16:creationId xmlns:a16="http://schemas.microsoft.com/office/drawing/2014/main" id="{D44D20C4-1560-4305-9179-13ACB74CE896}"/>
              </a:ext>
            </a:extLst>
          </p:cNvPr>
          <p:cNvGraphicFramePr>
            <a:graphicFrameLocks noChangeAspect="1"/>
          </p:cNvGraphicFramePr>
          <p:nvPr/>
        </p:nvGraphicFramePr>
        <p:xfrm>
          <a:off x="1847850" y="2362200"/>
          <a:ext cx="2724150" cy="371475"/>
        </p:xfrm>
        <a:graphic>
          <a:graphicData uri="http://schemas.openxmlformats.org/presentationml/2006/ole">
            <mc:AlternateContent xmlns:mc="http://schemas.openxmlformats.org/markup-compatibility/2006">
              <mc:Choice xmlns:v="urn:schemas-microsoft-com:vml" Requires="v">
                <p:oleObj spid="_x0000_s45098" r:id="rId5" imgW="0" imgH="0" progId="Equation.3">
                  <p:embed/>
                </p:oleObj>
              </mc:Choice>
              <mc:Fallback>
                <p:oleObj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2362200"/>
                        <a:ext cx="27241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5" name="Object 7">
            <a:extLst>
              <a:ext uri="{FF2B5EF4-FFF2-40B4-BE49-F238E27FC236}">
                <a16:creationId xmlns:a16="http://schemas.microsoft.com/office/drawing/2014/main" id="{8B17DBE9-0D3D-4927-82D2-4F79498409ED}"/>
              </a:ext>
            </a:extLst>
          </p:cNvPr>
          <p:cNvGraphicFramePr>
            <a:graphicFrameLocks noChangeAspect="1"/>
          </p:cNvGraphicFramePr>
          <p:nvPr/>
        </p:nvGraphicFramePr>
        <p:xfrm>
          <a:off x="4697413" y="2362200"/>
          <a:ext cx="712787" cy="371475"/>
        </p:xfrm>
        <a:graphic>
          <a:graphicData uri="http://schemas.openxmlformats.org/presentationml/2006/ole">
            <mc:AlternateContent xmlns:mc="http://schemas.openxmlformats.org/markup-compatibility/2006">
              <mc:Choice xmlns:v="urn:schemas-microsoft-com:vml" Requires="v">
                <p:oleObj spid="_x0000_s45099" r:id="rId7" imgW="0" imgH="0" progId="Equation.3">
                  <p:embed/>
                </p:oleObj>
              </mc:Choice>
              <mc:Fallback>
                <p:oleObj r:id="rId7" imgW="0" imgH="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7413" y="2362200"/>
                        <a:ext cx="7127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6" name="Object 8">
            <a:extLst>
              <a:ext uri="{FF2B5EF4-FFF2-40B4-BE49-F238E27FC236}">
                <a16:creationId xmlns:a16="http://schemas.microsoft.com/office/drawing/2014/main" id="{96EE8FDE-E596-44C0-B21D-C1F709CCF845}"/>
              </a:ext>
            </a:extLst>
          </p:cNvPr>
          <p:cNvGraphicFramePr>
            <a:graphicFrameLocks noChangeAspect="1"/>
          </p:cNvGraphicFramePr>
          <p:nvPr/>
        </p:nvGraphicFramePr>
        <p:xfrm>
          <a:off x="685800" y="2895600"/>
          <a:ext cx="5181600" cy="957263"/>
        </p:xfrm>
        <a:graphic>
          <a:graphicData uri="http://schemas.openxmlformats.org/presentationml/2006/ole">
            <mc:AlternateContent xmlns:mc="http://schemas.openxmlformats.org/markup-compatibility/2006">
              <mc:Choice xmlns:v="urn:schemas-microsoft-com:vml" Requires="v">
                <p:oleObj spid="_x0000_s45100" r:id="rId9" imgW="0" imgH="0" progId="Equation.3">
                  <p:embed/>
                </p:oleObj>
              </mc:Choice>
              <mc:Fallback>
                <p:oleObj r:id="rId9" imgW="0" imgH="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895600"/>
                        <a:ext cx="51816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7" name="Object 9">
            <a:extLst>
              <a:ext uri="{FF2B5EF4-FFF2-40B4-BE49-F238E27FC236}">
                <a16:creationId xmlns:a16="http://schemas.microsoft.com/office/drawing/2014/main" id="{B7DDB90C-BAE6-43A8-A6A7-E72297222551}"/>
              </a:ext>
            </a:extLst>
          </p:cNvPr>
          <p:cNvGraphicFramePr>
            <a:graphicFrameLocks noChangeAspect="1"/>
          </p:cNvGraphicFramePr>
          <p:nvPr/>
        </p:nvGraphicFramePr>
        <p:xfrm>
          <a:off x="1981200" y="3886200"/>
          <a:ext cx="2667000" cy="858838"/>
        </p:xfrm>
        <a:graphic>
          <a:graphicData uri="http://schemas.openxmlformats.org/presentationml/2006/ole">
            <mc:AlternateContent xmlns:mc="http://schemas.openxmlformats.org/markup-compatibility/2006">
              <mc:Choice xmlns:v="urn:schemas-microsoft-com:vml" Requires="v">
                <p:oleObj spid="_x0000_s45101" r:id="rId11" imgW="0" imgH="0" progId="Equation.3">
                  <p:embed/>
                </p:oleObj>
              </mc:Choice>
              <mc:Fallback>
                <p:oleObj r:id="rId11" imgW="0" imgH="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3886200"/>
                        <a:ext cx="2667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8" name="Object 10">
            <a:extLst>
              <a:ext uri="{FF2B5EF4-FFF2-40B4-BE49-F238E27FC236}">
                <a16:creationId xmlns:a16="http://schemas.microsoft.com/office/drawing/2014/main" id="{1BFEE3FE-A976-4BE7-888A-339070B61386}"/>
              </a:ext>
            </a:extLst>
          </p:cNvPr>
          <p:cNvGraphicFramePr>
            <a:graphicFrameLocks noChangeAspect="1"/>
          </p:cNvGraphicFramePr>
          <p:nvPr/>
        </p:nvGraphicFramePr>
        <p:xfrm>
          <a:off x="4800600" y="3962400"/>
          <a:ext cx="758825" cy="798513"/>
        </p:xfrm>
        <a:graphic>
          <a:graphicData uri="http://schemas.openxmlformats.org/presentationml/2006/ole">
            <mc:AlternateContent xmlns:mc="http://schemas.openxmlformats.org/markup-compatibility/2006">
              <mc:Choice xmlns:v="urn:schemas-microsoft-com:vml" Requires="v">
                <p:oleObj spid="_x0000_s45102" r:id="rId13" imgW="0" imgH="0" progId="Equation.3">
                  <p:embed/>
                </p:oleObj>
              </mc:Choice>
              <mc:Fallback>
                <p:oleObj r:id="rId13" imgW="0" imgH="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3962400"/>
                        <a:ext cx="75882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699" name="Object 11">
            <a:extLst>
              <a:ext uri="{FF2B5EF4-FFF2-40B4-BE49-F238E27FC236}">
                <a16:creationId xmlns:a16="http://schemas.microsoft.com/office/drawing/2014/main" id="{5BB15574-155F-4864-8346-9C0FC442F101}"/>
              </a:ext>
            </a:extLst>
          </p:cNvPr>
          <p:cNvGraphicFramePr>
            <a:graphicFrameLocks noChangeAspect="1"/>
          </p:cNvGraphicFramePr>
          <p:nvPr/>
        </p:nvGraphicFramePr>
        <p:xfrm>
          <a:off x="5638800" y="4191000"/>
          <a:ext cx="712788" cy="371475"/>
        </p:xfrm>
        <a:graphic>
          <a:graphicData uri="http://schemas.openxmlformats.org/presentationml/2006/ole">
            <mc:AlternateContent xmlns:mc="http://schemas.openxmlformats.org/markup-compatibility/2006">
              <mc:Choice xmlns:v="urn:schemas-microsoft-com:vml" Requires="v">
                <p:oleObj spid="_x0000_s45103" r:id="rId15" imgW="0" imgH="0" progId="Equation.3">
                  <p:embed/>
                </p:oleObj>
              </mc:Choice>
              <mc:Fallback>
                <p:oleObj r:id="rId15" imgW="0" imgH="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4191000"/>
                        <a:ext cx="7127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00" name="Text Box 12">
            <a:extLst>
              <a:ext uri="{FF2B5EF4-FFF2-40B4-BE49-F238E27FC236}">
                <a16:creationId xmlns:a16="http://schemas.microsoft.com/office/drawing/2014/main" id="{0264F024-E17F-4129-9FD9-39129D02ED42}"/>
              </a:ext>
            </a:extLst>
          </p:cNvPr>
          <p:cNvSpPr txBox="1">
            <a:spLocks noChangeArrowheads="1"/>
          </p:cNvSpPr>
          <p:nvPr/>
        </p:nvSpPr>
        <p:spPr bwMode="auto">
          <a:xfrm>
            <a:off x="609600" y="50292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600" b="1">
                <a:latin typeface="新宋体" panose="02010609030101010101" pitchFamily="49" charset="-122"/>
                <a:ea typeface="新宋体" panose="02010609030101010101" pitchFamily="49" charset="-122"/>
              </a:rPr>
              <a:t>综合可信度： </a:t>
            </a:r>
          </a:p>
        </p:txBody>
      </p:sp>
      <p:sp>
        <p:nvSpPr>
          <p:cNvPr id="45069" name="Rectangle 13">
            <a:extLst>
              <a:ext uri="{FF2B5EF4-FFF2-40B4-BE49-F238E27FC236}">
                <a16:creationId xmlns:a16="http://schemas.microsoft.com/office/drawing/2014/main" id="{3ACE6DC3-4C2E-4F5F-A06A-B9FEB038EB67}"/>
              </a:ext>
            </a:extLst>
          </p:cNvPr>
          <p:cNvSpPr>
            <a:spLocks noChangeArrowheads="1"/>
          </p:cNvSpPr>
          <p:nvPr/>
        </p:nvSpPr>
        <p:spPr bwMode="auto">
          <a:xfrm>
            <a:off x="4324350" y="33289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70702" name="Object 14">
            <a:extLst>
              <a:ext uri="{FF2B5EF4-FFF2-40B4-BE49-F238E27FC236}">
                <a16:creationId xmlns:a16="http://schemas.microsoft.com/office/drawing/2014/main" id="{76F5B577-F612-4B1C-A60B-DA05E2B7CBF0}"/>
              </a:ext>
            </a:extLst>
          </p:cNvPr>
          <p:cNvGraphicFramePr>
            <a:graphicFrameLocks noChangeAspect="1"/>
          </p:cNvGraphicFramePr>
          <p:nvPr/>
        </p:nvGraphicFramePr>
        <p:xfrm>
          <a:off x="2590800" y="5072063"/>
          <a:ext cx="1752600" cy="490537"/>
        </p:xfrm>
        <a:graphic>
          <a:graphicData uri="http://schemas.openxmlformats.org/presentationml/2006/ole">
            <mc:AlternateContent xmlns:mc="http://schemas.openxmlformats.org/markup-compatibility/2006">
              <mc:Choice xmlns:v="urn:schemas-microsoft-com:vml" Requires="v">
                <p:oleObj spid="_x0000_s45104" name="Equation" r:id="rId17" imgW="0" imgH="0" progId="Equation.DSMT4">
                  <p:embed/>
                </p:oleObj>
              </mc:Choice>
              <mc:Fallback>
                <p:oleObj name="Equation" r:id="rId17" imgW="0" imgH="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0800" y="5072063"/>
                        <a:ext cx="1752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1" name="Rectangle 15">
            <a:extLst>
              <a:ext uri="{FF2B5EF4-FFF2-40B4-BE49-F238E27FC236}">
                <a16:creationId xmlns:a16="http://schemas.microsoft.com/office/drawing/2014/main" id="{5DCCE583-A9E3-47CD-8366-990DEBC887D3}"/>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45072" name="Rectangle 16">
            <a:extLst>
              <a:ext uri="{FF2B5EF4-FFF2-40B4-BE49-F238E27FC236}">
                <a16:creationId xmlns:a16="http://schemas.microsoft.com/office/drawing/2014/main" id="{16F22C40-0DEA-4250-BD55-6147654AA4D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4.2  </a:t>
            </a:r>
            <a:r>
              <a:rPr lang="zh-CN" altLang="en-US" sz="3800">
                <a:solidFill>
                  <a:schemeClr val="bg1"/>
                </a:solidFill>
                <a:latin typeface="新宋体" panose="02010609030101010101" pitchFamily="49" charset="-122"/>
                <a:ea typeface="新宋体" panose="02010609030101010101" pitchFamily="49"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0693"/>
                                        </p:tgtEl>
                                        <p:attrNameLst>
                                          <p:attrName>style.visibility</p:attrName>
                                        </p:attrNameLst>
                                      </p:cBhvr>
                                      <p:to>
                                        <p:strVal val="visible"/>
                                      </p:to>
                                    </p:set>
                                    <p:anim calcmode="lin" valueType="num">
                                      <p:cBhvr additive="base">
                                        <p:cTn id="7" dur="500" fill="hold"/>
                                        <p:tgtEl>
                                          <p:spTgt spid="370693"/>
                                        </p:tgtEl>
                                        <p:attrNameLst>
                                          <p:attrName>ppt_x</p:attrName>
                                        </p:attrNameLst>
                                      </p:cBhvr>
                                      <p:tavLst>
                                        <p:tav tm="0">
                                          <p:val>
                                            <p:strVal val="0-#ppt_w/2"/>
                                          </p:val>
                                        </p:tav>
                                        <p:tav tm="100000">
                                          <p:val>
                                            <p:strVal val="#ppt_x"/>
                                          </p:val>
                                        </p:tav>
                                      </p:tavLst>
                                    </p:anim>
                                    <p:anim calcmode="lin" valueType="num">
                                      <p:cBhvr additive="base">
                                        <p:cTn id="8" dur="500" fill="hold"/>
                                        <p:tgtEl>
                                          <p:spTgt spid="3706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70694"/>
                                        </p:tgtEl>
                                        <p:attrNameLst>
                                          <p:attrName>style.visibility</p:attrName>
                                        </p:attrNameLst>
                                      </p:cBhvr>
                                      <p:to>
                                        <p:strVal val="visible"/>
                                      </p:to>
                                    </p:set>
                                    <p:anim calcmode="lin" valueType="num">
                                      <p:cBhvr additive="base">
                                        <p:cTn id="12" dur="500" fill="hold"/>
                                        <p:tgtEl>
                                          <p:spTgt spid="370694"/>
                                        </p:tgtEl>
                                        <p:attrNameLst>
                                          <p:attrName>ppt_x</p:attrName>
                                        </p:attrNameLst>
                                      </p:cBhvr>
                                      <p:tavLst>
                                        <p:tav tm="0">
                                          <p:val>
                                            <p:strVal val="0-#ppt_w/2"/>
                                          </p:val>
                                        </p:tav>
                                        <p:tav tm="100000">
                                          <p:val>
                                            <p:strVal val="#ppt_x"/>
                                          </p:val>
                                        </p:tav>
                                      </p:tavLst>
                                    </p:anim>
                                    <p:anim calcmode="lin" valueType="num">
                                      <p:cBhvr additive="base">
                                        <p:cTn id="13" dur="500" fill="hold"/>
                                        <p:tgtEl>
                                          <p:spTgt spid="37069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370695"/>
                                        </p:tgtEl>
                                        <p:attrNameLst>
                                          <p:attrName>style.visibility</p:attrName>
                                        </p:attrNameLst>
                                      </p:cBhvr>
                                      <p:to>
                                        <p:strVal val="visible"/>
                                      </p:to>
                                    </p:set>
                                    <p:anim calcmode="lin" valueType="num">
                                      <p:cBhvr additive="base">
                                        <p:cTn id="17" dur="500" fill="hold"/>
                                        <p:tgtEl>
                                          <p:spTgt spid="370695"/>
                                        </p:tgtEl>
                                        <p:attrNameLst>
                                          <p:attrName>ppt_x</p:attrName>
                                        </p:attrNameLst>
                                      </p:cBhvr>
                                      <p:tavLst>
                                        <p:tav tm="0">
                                          <p:val>
                                            <p:strVal val="1+#ppt_w/2"/>
                                          </p:val>
                                        </p:tav>
                                        <p:tav tm="100000">
                                          <p:val>
                                            <p:strVal val="#ppt_x"/>
                                          </p:val>
                                        </p:tav>
                                      </p:tavLst>
                                    </p:anim>
                                    <p:anim calcmode="lin" valueType="num">
                                      <p:cBhvr additive="base">
                                        <p:cTn id="18" dur="500" fill="hold"/>
                                        <p:tgtEl>
                                          <p:spTgt spid="37069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70696"/>
                                        </p:tgtEl>
                                        <p:attrNameLst>
                                          <p:attrName>style.visibility</p:attrName>
                                        </p:attrNameLst>
                                      </p:cBhvr>
                                      <p:to>
                                        <p:strVal val="visible"/>
                                      </p:to>
                                    </p:set>
                                    <p:anim calcmode="lin" valueType="num">
                                      <p:cBhvr additive="base">
                                        <p:cTn id="23" dur="500" fill="hold"/>
                                        <p:tgtEl>
                                          <p:spTgt spid="370696"/>
                                        </p:tgtEl>
                                        <p:attrNameLst>
                                          <p:attrName>ppt_x</p:attrName>
                                        </p:attrNameLst>
                                      </p:cBhvr>
                                      <p:tavLst>
                                        <p:tav tm="0">
                                          <p:val>
                                            <p:strVal val="0-#ppt_w/2"/>
                                          </p:val>
                                        </p:tav>
                                        <p:tav tm="100000">
                                          <p:val>
                                            <p:strVal val="#ppt_x"/>
                                          </p:val>
                                        </p:tav>
                                      </p:tavLst>
                                    </p:anim>
                                    <p:anim calcmode="lin" valueType="num">
                                      <p:cBhvr additive="base">
                                        <p:cTn id="24" dur="500" fill="hold"/>
                                        <p:tgtEl>
                                          <p:spTgt spid="37069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370697"/>
                                        </p:tgtEl>
                                        <p:attrNameLst>
                                          <p:attrName>style.visibility</p:attrName>
                                        </p:attrNameLst>
                                      </p:cBhvr>
                                      <p:to>
                                        <p:strVal val="visible"/>
                                      </p:to>
                                    </p:set>
                                    <p:anim calcmode="lin" valueType="num">
                                      <p:cBhvr additive="base">
                                        <p:cTn id="28" dur="500" fill="hold"/>
                                        <p:tgtEl>
                                          <p:spTgt spid="370697"/>
                                        </p:tgtEl>
                                        <p:attrNameLst>
                                          <p:attrName>ppt_x</p:attrName>
                                        </p:attrNameLst>
                                      </p:cBhvr>
                                      <p:tavLst>
                                        <p:tav tm="0">
                                          <p:val>
                                            <p:strVal val="0-#ppt_w/2"/>
                                          </p:val>
                                        </p:tav>
                                        <p:tav tm="100000">
                                          <p:val>
                                            <p:strVal val="#ppt_x"/>
                                          </p:val>
                                        </p:tav>
                                      </p:tavLst>
                                    </p:anim>
                                    <p:anim calcmode="lin" valueType="num">
                                      <p:cBhvr additive="base">
                                        <p:cTn id="29" dur="500" fill="hold"/>
                                        <p:tgtEl>
                                          <p:spTgt spid="370697"/>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2" fill="hold" nodeType="afterEffect">
                                  <p:stCondLst>
                                    <p:cond delay="0"/>
                                  </p:stCondLst>
                                  <p:childTnLst>
                                    <p:set>
                                      <p:cBhvr>
                                        <p:cTn id="32" dur="1" fill="hold">
                                          <p:stCondLst>
                                            <p:cond delay="0"/>
                                          </p:stCondLst>
                                        </p:cTn>
                                        <p:tgtEl>
                                          <p:spTgt spid="370698"/>
                                        </p:tgtEl>
                                        <p:attrNameLst>
                                          <p:attrName>style.visibility</p:attrName>
                                        </p:attrNameLst>
                                      </p:cBhvr>
                                      <p:to>
                                        <p:strVal val="visible"/>
                                      </p:to>
                                    </p:set>
                                    <p:anim calcmode="lin" valueType="num">
                                      <p:cBhvr additive="base">
                                        <p:cTn id="33" dur="500" fill="hold"/>
                                        <p:tgtEl>
                                          <p:spTgt spid="370698"/>
                                        </p:tgtEl>
                                        <p:attrNameLst>
                                          <p:attrName>ppt_x</p:attrName>
                                        </p:attrNameLst>
                                      </p:cBhvr>
                                      <p:tavLst>
                                        <p:tav tm="0">
                                          <p:val>
                                            <p:strVal val="1+#ppt_w/2"/>
                                          </p:val>
                                        </p:tav>
                                        <p:tav tm="100000">
                                          <p:val>
                                            <p:strVal val="#ppt_x"/>
                                          </p:val>
                                        </p:tav>
                                      </p:tavLst>
                                    </p:anim>
                                    <p:anim calcmode="lin" valueType="num">
                                      <p:cBhvr additive="base">
                                        <p:cTn id="34" dur="500" fill="hold"/>
                                        <p:tgtEl>
                                          <p:spTgt spid="37069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500"/>
                            </p:stCondLst>
                            <p:childTnLst>
                              <p:par>
                                <p:cTn id="36" presetID="2" presetClass="entr" presetSubtype="2" fill="hold" nodeType="afterEffect">
                                  <p:stCondLst>
                                    <p:cond delay="0"/>
                                  </p:stCondLst>
                                  <p:childTnLst>
                                    <p:set>
                                      <p:cBhvr>
                                        <p:cTn id="37" dur="1" fill="hold">
                                          <p:stCondLst>
                                            <p:cond delay="0"/>
                                          </p:stCondLst>
                                        </p:cTn>
                                        <p:tgtEl>
                                          <p:spTgt spid="370699"/>
                                        </p:tgtEl>
                                        <p:attrNameLst>
                                          <p:attrName>style.visibility</p:attrName>
                                        </p:attrNameLst>
                                      </p:cBhvr>
                                      <p:to>
                                        <p:strVal val="visible"/>
                                      </p:to>
                                    </p:set>
                                    <p:anim calcmode="lin" valueType="num">
                                      <p:cBhvr additive="base">
                                        <p:cTn id="38" dur="500" fill="hold"/>
                                        <p:tgtEl>
                                          <p:spTgt spid="370699"/>
                                        </p:tgtEl>
                                        <p:attrNameLst>
                                          <p:attrName>ppt_x</p:attrName>
                                        </p:attrNameLst>
                                      </p:cBhvr>
                                      <p:tavLst>
                                        <p:tav tm="0">
                                          <p:val>
                                            <p:strVal val="1+#ppt_w/2"/>
                                          </p:val>
                                        </p:tav>
                                        <p:tav tm="100000">
                                          <p:val>
                                            <p:strVal val="#ppt_x"/>
                                          </p:val>
                                        </p:tav>
                                      </p:tavLst>
                                    </p:anim>
                                    <p:anim calcmode="lin" valueType="num">
                                      <p:cBhvr additive="base">
                                        <p:cTn id="39" dur="500" fill="hold"/>
                                        <p:tgtEl>
                                          <p:spTgt spid="370699"/>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70700"/>
                                        </p:tgtEl>
                                        <p:attrNameLst>
                                          <p:attrName>style.visibility</p:attrName>
                                        </p:attrNameLst>
                                      </p:cBhvr>
                                      <p:to>
                                        <p:strVal val="visible"/>
                                      </p:to>
                                    </p:set>
                                    <p:anim calcmode="lin" valueType="num">
                                      <p:cBhvr additive="base">
                                        <p:cTn id="44" dur="500" fill="hold"/>
                                        <p:tgtEl>
                                          <p:spTgt spid="370700"/>
                                        </p:tgtEl>
                                        <p:attrNameLst>
                                          <p:attrName>ppt_x</p:attrName>
                                        </p:attrNameLst>
                                      </p:cBhvr>
                                      <p:tavLst>
                                        <p:tav tm="0">
                                          <p:val>
                                            <p:strVal val="0-#ppt_w/2"/>
                                          </p:val>
                                        </p:tav>
                                        <p:tav tm="100000">
                                          <p:val>
                                            <p:strVal val="#ppt_x"/>
                                          </p:val>
                                        </p:tav>
                                      </p:tavLst>
                                    </p:anim>
                                    <p:anim calcmode="lin" valueType="num">
                                      <p:cBhvr additive="base">
                                        <p:cTn id="45" dur="500" fill="hold"/>
                                        <p:tgtEl>
                                          <p:spTgt spid="37070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0"/>
                                  </p:stCondLst>
                                  <p:childTnLst>
                                    <p:set>
                                      <p:cBhvr>
                                        <p:cTn id="48" dur="1" fill="hold">
                                          <p:stCondLst>
                                            <p:cond delay="0"/>
                                          </p:stCondLst>
                                        </p:cTn>
                                        <p:tgtEl>
                                          <p:spTgt spid="370702"/>
                                        </p:tgtEl>
                                        <p:attrNameLst>
                                          <p:attrName>style.visibility</p:attrName>
                                        </p:attrNameLst>
                                      </p:cBhvr>
                                      <p:to>
                                        <p:strVal val="visible"/>
                                      </p:to>
                                    </p:set>
                                    <p:anim calcmode="lin" valueType="num">
                                      <p:cBhvr additive="base">
                                        <p:cTn id="49" dur="500" fill="hold"/>
                                        <p:tgtEl>
                                          <p:spTgt spid="370702"/>
                                        </p:tgtEl>
                                        <p:attrNameLst>
                                          <p:attrName>ppt_x</p:attrName>
                                        </p:attrNameLst>
                                      </p:cBhvr>
                                      <p:tavLst>
                                        <p:tav tm="0">
                                          <p:val>
                                            <p:strVal val="1+#ppt_w/2"/>
                                          </p:val>
                                        </p:tav>
                                        <p:tav tm="100000">
                                          <p:val>
                                            <p:strVal val="#ppt_x"/>
                                          </p:val>
                                        </p:tav>
                                      </p:tavLst>
                                    </p:anim>
                                    <p:anim calcmode="lin" valueType="num">
                                      <p:cBhvr additive="base">
                                        <p:cTn id="50" dur="500" fill="hold"/>
                                        <p:tgtEl>
                                          <p:spTgt spid="370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a:extLst>
              <a:ext uri="{FF2B5EF4-FFF2-40B4-BE49-F238E27FC236}">
                <a16:creationId xmlns:a16="http://schemas.microsoft.com/office/drawing/2014/main" id="{1431D137-E34A-453E-952E-C8B774C166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38391BB-2057-44F6-9BC3-43CACA0FD081}"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29</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6082" name="Rectangle 2">
            <a:extLst>
              <a:ext uri="{FF2B5EF4-FFF2-40B4-BE49-F238E27FC236}">
                <a16:creationId xmlns:a16="http://schemas.microsoft.com/office/drawing/2014/main" id="{D8BDA169-1F76-4F8C-9FE7-FF62D9663BEE}"/>
              </a:ext>
            </a:extLst>
          </p:cNvPr>
          <p:cNvSpPr>
            <a:spLocks noGrp="1" noChangeArrowheads="1"/>
          </p:cNvSpPr>
          <p:nvPr>
            <p:ph type="title"/>
          </p:nvPr>
        </p:nvSpPr>
        <p:spPr/>
        <p:txBody>
          <a:bodyPr/>
          <a:lstStyle/>
          <a:p>
            <a:pPr eaLnBrk="1" hangingPunct="1"/>
            <a:r>
              <a:rPr lang="zh-CN" altLang="en-US" b="0">
                <a:latin typeface="新宋体" panose="02010609030101010101" pitchFamily="49" charset="-122"/>
                <a:ea typeface="新宋体" panose="02010609030101010101" pitchFamily="49" charset="-122"/>
              </a:rPr>
              <a:t>第</a:t>
            </a:r>
            <a:r>
              <a:rPr lang="en-US" altLang="zh-CN" b="0">
                <a:latin typeface="新宋体" panose="02010609030101010101" pitchFamily="49" charset="-122"/>
                <a:ea typeface="新宋体" panose="02010609030101010101" pitchFamily="49" charset="-122"/>
              </a:rPr>
              <a:t>4</a:t>
            </a:r>
            <a:r>
              <a:rPr lang="zh-CN" altLang="en-US" b="0">
                <a:latin typeface="新宋体" panose="02010609030101010101" pitchFamily="49" charset="-122"/>
                <a:ea typeface="新宋体" panose="02010609030101010101" pitchFamily="49" charset="-122"/>
              </a:rPr>
              <a:t>章  不确定性推理方法</a:t>
            </a:r>
          </a:p>
        </p:txBody>
      </p:sp>
      <p:sp>
        <p:nvSpPr>
          <p:cNvPr id="46083" name="Rectangle 3">
            <a:extLst>
              <a:ext uri="{FF2B5EF4-FFF2-40B4-BE49-F238E27FC236}">
                <a16:creationId xmlns:a16="http://schemas.microsoft.com/office/drawing/2014/main" id="{39D0F781-EA47-42EF-AEB3-BBFBAD367EC3}"/>
              </a:ext>
            </a:extLst>
          </p:cNvPr>
          <p:cNvSpPr>
            <a:spLocks noGrp="1" noChangeArrowheads="1"/>
          </p:cNvSpPr>
          <p:nvPr>
            <p:ph type="body" idx="1"/>
          </p:nvPr>
        </p:nvSpPr>
        <p:spPr>
          <a:xfrm>
            <a:off x="468313" y="908050"/>
            <a:ext cx="8424862" cy="5400675"/>
          </a:xfrm>
        </p:spPr>
        <p:txBody>
          <a:bodyPr/>
          <a:lstStyle/>
          <a:p>
            <a:pPr eaLnBrk="1" hangingPunct="1">
              <a:lnSpc>
                <a:spcPct val="140000"/>
              </a:lnSpc>
            </a:pPr>
            <a:r>
              <a:rPr lang="en-US" altLang="zh-CN" b="1" dirty="0">
                <a:latin typeface="新宋体" panose="02010609030101010101" pitchFamily="49" charset="-122"/>
                <a:ea typeface="新宋体" panose="02010609030101010101" pitchFamily="49" charset="-122"/>
              </a:rPr>
              <a:t>4.1  </a:t>
            </a:r>
            <a:r>
              <a:rPr lang="zh-CN" altLang="en-US" b="1" dirty="0">
                <a:latin typeface="新宋体" panose="02010609030101010101" pitchFamily="49" charset="-122"/>
                <a:ea typeface="新宋体" panose="02010609030101010101" pitchFamily="49" charset="-122"/>
              </a:rPr>
              <a:t>不确定性推理的基本概念 </a:t>
            </a:r>
          </a:p>
          <a:p>
            <a:pPr eaLnBrk="1" hangingPunct="1">
              <a:lnSpc>
                <a:spcPct val="140000"/>
              </a:lnSpc>
            </a:pPr>
            <a:r>
              <a:rPr lang="en-US" altLang="zh-CN" b="1" dirty="0">
                <a:latin typeface="新宋体" panose="02010609030101010101" pitchFamily="49" charset="-122"/>
                <a:ea typeface="新宋体" panose="02010609030101010101" pitchFamily="49" charset="-122"/>
              </a:rPr>
              <a:t>4.2  </a:t>
            </a:r>
            <a:r>
              <a:rPr lang="zh-CN" altLang="en-US" b="1" dirty="0">
                <a:latin typeface="新宋体" panose="02010609030101010101" pitchFamily="49" charset="-122"/>
                <a:ea typeface="新宋体" panose="02010609030101010101" pitchFamily="49" charset="-122"/>
              </a:rPr>
              <a:t>可信度方法</a:t>
            </a:r>
          </a:p>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新宋体" panose="02010609030101010101" pitchFamily="49" charset="-122"/>
                <a:ea typeface="新宋体" panose="02010609030101010101" pitchFamily="49" charset="-122"/>
              </a:rPr>
              <a:t>4.3  </a:t>
            </a:r>
            <a:r>
              <a:rPr lang="zh-CN" altLang="en-US" b="1" dirty="0">
                <a:solidFill>
                  <a:srgbClr val="0000FF"/>
                </a:solidFill>
                <a:latin typeface="新宋体" panose="02010609030101010101" pitchFamily="49" charset="-122"/>
                <a:ea typeface="新宋体" panose="02010609030101010101" pitchFamily="49" charset="-122"/>
              </a:rPr>
              <a:t>证据理论</a:t>
            </a:r>
          </a:p>
          <a:p>
            <a:pPr eaLnBrk="1" hangingPunct="1">
              <a:lnSpc>
                <a:spcPct val="140000"/>
              </a:lnSpc>
            </a:pPr>
            <a:r>
              <a:rPr lang="en-US" altLang="zh-CN" b="1" dirty="0">
                <a:latin typeface="新宋体" panose="02010609030101010101" pitchFamily="49" charset="-122"/>
                <a:ea typeface="新宋体" panose="02010609030101010101" pitchFamily="49" charset="-122"/>
              </a:rPr>
              <a:t>4.4  </a:t>
            </a:r>
            <a:r>
              <a:rPr lang="zh-CN" altLang="en-US" b="1" dirty="0">
                <a:latin typeface="新宋体" panose="02010609030101010101" pitchFamily="49" charset="-122"/>
                <a:ea typeface="新宋体" panose="02010609030101010101" pitchFamily="49" charset="-122"/>
              </a:rPr>
              <a:t>贝叶斯网络方法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lgn="ctr" defTabSz="685800" eaLnBrk="1" fontAlgn="auto" hangingPunct="1">
              <a:spcBef>
                <a:spcPts val="0"/>
              </a:spcBef>
              <a:spcAft>
                <a:spcPts val="0"/>
              </a:spcAft>
              <a:defRPr/>
            </a:pPr>
            <a:fld id="{D31B31D5-4F28-467C-B72E-8E31914F2AC7}" type="slidenum">
              <a:rPr lang="en-US" altLang="zh-CN" sz="900">
                <a:solidFill>
                  <a:prstClr val="black">
                    <a:tint val="75000"/>
                  </a:prstClr>
                </a:solidFill>
                <a:latin typeface="等线" panose="020F0502020204030204"/>
                <a:ea typeface="等线" panose="02010600030101010101" pitchFamily="2" charset="-122"/>
              </a:rPr>
              <a:pPr algn="ctr" defTabSz="685800" eaLnBrk="1" fontAlgn="auto" hangingPunct="1">
                <a:spcBef>
                  <a:spcPts val="0"/>
                </a:spcBef>
                <a:spcAft>
                  <a:spcPts val="0"/>
                </a:spcAft>
                <a:defRPr/>
              </a:pPr>
              <a:t>3</a:t>
            </a:fld>
            <a:endParaRPr lang="en-US" altLang="zh-CN" sz="900" dirty="0">
              <a:solidFill>
                <a:prstClr val="black">
                  <a:tint val="75000"/>
                </a:prstClr>
              </a:solidFill>
              <a:latin typeface="等线" panose="020F0502020204030204"/>
              <a:ea typeface="等线" panose="02010600030101010101" pitchFamily="2" charset="-122"/>
            </a:endParaRPr>
          </a:p>
        </p:txBody>
      </p:sp>
      <p:sp>
        <p:nvSpPr>
          <p:cNvPr id="14" name="Rectangle 2"/>
          <p:cNvSpPr>
            <a:spLocks noGrp="1"/>
          </p:cNvSpPr>
          <p:nvPr>
            <p:ph type="title"/>
          </p:nvPr>
        </p:nvSpPr>
        <p:spPr>
          <a:xfrm>
            <a:off x="215350" y="955856"/>
            <a:ext cx="6172200" cy="486966"/>
          </a:xfrm>
        </p:spPr>
        <p:txBody>
          <a:bodyPr>
            <a:noAutofit/>
          </a:bodyPr>
          <a:lstStyle/>
          <a:p>
            <a:r>
              <a:rPr lang="en-US" altLang="zh-CN" sz="2100" dirty="0">
                <a:solidFill>
                  <a:srgbClr val="0000FF"/>
                </a:solidFill>
                <a:latin typeface="黑体" panose="02010609060101010101" pitchFamily="49" charset="-122"/>
                <a:ea typeface="黑体" panose="02010609060101010101" pitchFamily="49" charset="-122"/>
              </a:rPr>
              <a:t>3.4.7</a:t>
            </a:r>
            <a:r>
              <a:rPr lang="zh-CN" altLang="en-US" sz="21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401120" y="1733052"/>
            <a:ext cx="8229600" cy="2894831"/>
          </a:xfrm>
          <a:prstGeom prst="rect">
            <a:avLst/>
          </a:prstGeom>
        </p:spPr>
        <p:txBody>
          <a:bodyPr wrap="square">
            <a:spAutoFit/>
          </a:bodyPr>
          <a:lstStyle/>
          <a:p>
            <a:pPr algn="just" defTabSz="685800" eaLnBrk="1" fontAlgn="auto" hangingPunct="1">
              <a:lnSpc>
                <a:spcPct val="120000"/>
              </a:lnSpc>
              <a:spcBef>
                <a:spcPct val="30000"/>
              </a:spcBef>
              <a:spcAft>
                <a:spcPts val="0"/>
              </a:spcAft>
              <a:defRPr/>
            </a:pPr>
            <a:r>
              <a:rPr lang="en-US" altLang="zh-CN" b="1" dirty="0">
                <a:solidFill>
                  <a:srgbClr val="CC0000"/>
                </a:solidFill>
                <a:latin typeface="楷体_GB2312" pitchFamily="49" charset="-122"/>
                <a:ea typeface="楷体_GB2312" pitchFamily="49" charset="-122"/>
              </a:rPr>
              <a:t>④ </a:t>
            </a:r>
            <a:r>
              <a:rPr lang="zh-CN" altLang="en-US" b="1" dirty="0">
                <a:solidFill>
                  <a:srgbClr val="CC0000"/>
                </a:solidFill>
                <a:latin typeface="楷体_GB2312" pitchFamily="49" charset="-122"/>
                <a:ea typeface="楷体_GB2312" pitchFamily="49" charset="-122"/>
              </a:rPr>
              <a:t>应用归结原理进行归结：</a:t>
            </a:r>
          </a:p>
          <a:p>
            <a:pPr defTabSz="685800" eaLnBrk="1" fontAlgn="auto" hangingPunct="1">
              <a:lnSpc>
                <a:spcPct val="120000"/>
              </a:lnSpc>
              <a:spcBef>
                <a:spcPct val="30000"/>
              </a:spcBef>
              <a:spcAft>
                <a:spcPts val="0"/>
              </a:spcAft>
              <a:defRPr/>
            </a:pPr>
            <a:r>
              <a:rPr lang="en-US" altLang="zh-CN" b="1" dirty="0">
                <a:solidFill>
                  <a:prstClr val="black"/>
                </a:solidFill>
                <a:latin typeface="等线" panose="020F0502020204030204"/>
                <a:ea typeface="等线" panose="02010600030101010101" pitchFamily="2" charset="-122"/>
              </a:rPr>
              <a:t>(e) </a:t>
            </a:r>
            <a:r>
              <a:rPr lang="en-US" altLang="zh-CN" b="1" dirty="0">
                <a:solidFill>
                  <a:prstClr val="black"/>
                </a:solidFill>
                <a:latin typeface="楷体_GB2312" pitchFamily="49" charset="-122"/>
                <a:ea typeface="楷体_GB2312" pitchFamily="49" charset="-122"/>
              </a:rPr>
              <a:t>﹁C(</a:t>
            </a:r>
            <a:r>
              <a:rPr lang="en-US" altLang="zh-CN" b="1" dirty="0" err="1">
                <a:solidFill>
                  <a:prstClr val="black"/>
                </a:solidFill>
                <a:latin typeface="楷体_GB2312" pitchFamily="49" charset="-122"/>
                <a:ea typeface="楷体_GB2312" pitchFamily="49" charset="-122"/>
              </a:rPr>
              <a:t>Li,y</a:t>
            </a:r>
            <a:r>
              <a:rPr lang="en-US" altLang="zh-CN" b="1" dirty="0">
                <a:solidFill>
                  <a:prstClr val="black"/>
                </a:solidFill>
                <a:latin typeface="楷体_GB2312" pitchFamily="49" charset="-122"/>
                <a:ea typeface="楷体_GB2312" pitchFamily="49" charset="-122"/>
              </a:rPr>
              <a:t>)∨At(y,</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                  [a</a:t>
            </a:r>
            <a:r>
              <a:rPr lang="zh-CN" altLang="en-US" b="1" dirty="0">
                <a:solidFill>
                  <a:prstClr val="black"/>
                </a:solidFill>
                <a:latin typeface="楷体_GB2312" pitchFamily="49" charset="-122"/>
                <a:ea typeface="楷体_GB2312" pitchFamily="49" charset="-122"/>
              </a:rPr>
              <a:t>与</a:t>
            </a:r>
            <a:r>
              <a:rPr lang="en-US" altLang="zh-CN" b="1" dirty="0">
                <a:solidFill>
                  <a:prstClr val="black"/>
                </a:solidFill>
                <a:latin typeface="楷体_GB2312" pitchFamily="49" charset="-122"/>
                <a:ea typeface="楷体_GB2312" pitchFamily="49" charset="-122"/>
              </a:rPr>
              <a:t>b</a:t>
            </a:r>
            <a:r>
              <a:rPr lang="zh-CN" altLang="en-US" b="1" dirty="0">
                <a:solidFill>
                  <a:prstClr val="black"/>
                </a:solidFill>
                <a:latin typeface="楷体_GB2312" pitchFamily="49" charset="-122"/>
                <a:ea typeface="楷体_GB2312" pitchFamily="49" charset="-122"/>
              </a:rPr>
              <a:t>归结，（</a:t>
            </a:r>
            <a:r>
              <a:rPr lang="en-US" altLang="zh-CN" b="1" dirty="0">
                <a:solidFill>
                  <a:prstClr val="black"/>
                </a:solidFill>
                <a:latin typeface="楷体_GB2312" pitchFamily="49" charset="-122"/>
                <a:ea typeface="楷体_GB2312" pitchFamily="49" charset="-122"/>
              </a:rPr>
              <a:t>Li/x,</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22/p)]</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(f)At(Zhang,</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 ∨ANSWER(u)   [c</a:t>
            </a:r>
            <a:r>
              <a:rPr lang="zh-CN" altLang="en-US" b="1" dirty="0">
                <a:solidFill>
                  <a:prstClr val="black"/>
                </a:solidFill>
                <a:latin typeface="楷体_GB2312" pitchFamily="49" charset="-122"/>
                <a:ea typeface="楷体_GB2312" pitchFamily="49" charset="-122"/>
              </a:rPr>
              <a:t>与</a:t>
            </a:r>
            <a:r>
              <a:rPr lang="en-US" altLang="zh-CN" b="1" dirty="0">
                <a:solidFill>
                  <a:prstClr val="black"/>
                </a:solidFill>
                <a:latin typeface="楷体_GB2312" pitchFamily="49" charset="-122"/>
                <a:ea typeface="楷体_GB2312" pitchFamily="49" charset="-122"/>
              </a:rPr>
              <a:t>e</a:t>
            </a:r>
            <a:r>
              <a:rPr lang="zh-CN" altLang="en-US" b="1" dirty="0">
                <a:solidFill>
                  <a:prstClr val="black"/>
                </a:solidFill>
                <a:latin typeface="楷体_GB2312" pitchFamily="49" charset="-122"/>
                <a:ea typeface="楷体_GB2312" pitchFamily="49" charset="-122"/>
              </a:rPr>
              <a:t>归结，（</a:t>
            </a:r>
            <a:r>
              <a:rPr lang="en-US" altLang="zh-CN" b="1" dirty="0">
                <a:solidFill>
                  <a:prstClr val="black"/>
                </a:solidFill>
                <a:latin typeface="楷体_GB2312" pitchFamily="49" charset="-122"/>
                <a:ea typeface="楷体_GB2312" pitchFamily="49" charset="-122"/>
              </a:rPr>
              <a:t>Zhang/y)]</a:t>
            </a:r>
          </a:p>
          <a:p>
            <a:pPr defTabSz="685800" eaLnBrk="1" fontAlgn="auto" hangingPunct="1">
              <a:lnSpc>
                <a:spcPct val="120000"/>
              </a:lnSpc>
              <a:spcBef>
                <a:spcPct val="30000"/>
              </a:spcBef>
              <a:spcAft>
                <a:spcPts val="0"/>
              </a:spcAft>
              <a:defRPr/>
            </a:pPr>
            <a:r>
              <a:rPr lang="en-US" altLang="zh-CN" b="1" dirty="0">
                <a:solidFill>
                  <a:prstClr val="black"/>
                </a:solidFill>
                <a:latin typeface="楷体_GB2312" pitchFamily="49" charset="-122"/>
                <a:ea typeface="楷体_GB2312" pitchFamily="49" charset="-122"/>
              </a:rPr>
              <a:t>(g) ANSWER(</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                         [d</a:t>
            </a:r>
            <a:r>
              <a:rPr lang="zh-CN" altLang="en-US" b="1" dirty="0">
                <a:solidFill>
                  <a:prstClr val="black"/>
                </a:solidFill>
                <a:latin typeface="楷体_GB2312" pitchFamily="49" charset="-122"/>
                <a:ea typeface="楷体_GB2312" pitchFamily="49" charset="-122"/>
              </a:rPr>
              <a:t>与</a:t>
            </a:r>
            <a:r>
              <a:rPr lang="en-US" altLang="zh-CN" b="1" dirty="0">
                <a:solidFill>
                  <a:prstClr val="black"/>
                </a:solidFill>
                <a:latin typeface="楷体_GB2312" pitchFamily="49" charset="-122"/>
                <a:ea typeface="楷体_GB2312" pitchFamily="49" charset="-122"/>
              </a:rPr>
              <a:t>f</a:t>
            </a:r>
            <a:r>
              <a:rPr lang="zh-CN" altLang="en-US" b="1" dirty="0">
                <a:solidFill>
                  <a:prstClr val="black"/>
                </a:solidFill>
                <a:latin typeface="楷体_GB2312" pitchFamily="49" charset="-122"/>
                <a:ea typeface="楷体_GB2312" pitchFamily="49" charset="-122"/>
              </a:rPr>
              <a:t>归结</a:t>
            </a:r>
            <a:r>
              <a:rPr lang="en-US" altLang="zh-CN" b="1" dirty="0">
                <a:solidFill>
                  <a:prstClr val="black"/>
                </a:solidFill>
                <a:latin typeface="楷体_GB2312" pitchFamily="49" charset="-122"/>
                <a:ea typeface="楷体_GB2312" pitchFamily="49" charset="-122"/>
              </a:rPr>
              <a:t>] </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22/u</a:t>
            </a:r>
            <a:r>
              <a:rPr lang="zh-CN" altLang="en-US" b="1" dirty="0">
                <a:solidFill>
                  <a:prstClr val="black"/>
                </a:solidFill>
                <a:latin typeface="楷体_GB2312" pitchFamily="49" charset="-122"/>
                <a:ea typeface="楷体_GB2312" pitchFamily="49" charset="-122"/>
              </a:rPr>
              <a:t>）</a:t>
            </a:r>
            <a:endParaRPr lang="en-US" altLang="zh-CN" b="1" dirty="0">
              <a:solidFill>
                <a:prstClr val="black"/>
              </a:solidFill>
              <a:latin typeface="楷体_GB2312" pitchFamily="49" charset="-122"/>
              <a:ea typeface="楷体_GB2312" pitchFamily="49" charset="-122"/>
            </a:endParaRPr>
          </a:p>
          <a:p>
            <a:pPr defTabSz="685800" eaLnBrk="1" fontAlgn="auto" hangingPunct="1">
              <a:lnSpc>
                <a:spcPct val="120000"/>
              </a:lnSpc>
              <a:spcBef>
                <a:spcPct val="30000"/>
              </a:spcBef>
              <a:spcAft>
                <a:spcPts val="0"/>
              </a:spcAft>
              <a:defRPr/>
            </a:pPr>
            <a:endParaRPr lang="en-US" altLang="zh-CN" b="1" dirty="0">
              <a:solidFill>
                <a:prstClr val="black"/>
              </a:solidFill>
              <a:latin typeface="楷体_GB2312" pitchFamily="49" charset="-122"/>
              <a:ea typeface="楷体_GB2312" pitchFamily="49" charset="-122"/>
            </a:endParaRPr>
          </a:p>
          <a:p>
            <a:pPr defTabSz="685800" eaLnBrk="1" fontAlgn="auto" hangingPunct="1">
              <a:lnSpc>
                <a:spcPct val="120000"/>
              </a:lnSpc>
              <a:spcBef>
                <a:spcPct val="30000"/>
              </a:spcBef>
              <a:spcAft>
                <a:spcPts val="0"/>
              </a:spcAft>
              <a:defRPr/>
            </a:pPr>
            <a:r>
              <a:rPr lang="en-US" altLang="zh-CN" b="1" dirty="0">
                <a:solidFill>
                  <a:srgbClr val="CC0000"/>
                </a:solidFill>
                <a:latin typeface="楷体_GB2312" pitchFamily="49" charset="-122"/>
                <a:ea typeface="楷体_GB2312" pitchFamily="49" charset="-122"/>
              </a:rPr>
              <a:t>⑤ </a:t>
            </a:r>
            <a:r>
              <a:rPr lang="zh-CN" altLang="en-US" b="1" dirty="0">
                <a:solidFill>
                  <a:srgbClr val="CC0000"/>
                </a:solidFill>
                <a:latin typeface="楷体_GB2312" pitchFamily="49" charset="-122"/>
                <a:ea typeface="楷体_GB2312" pitchFamily="49" charset="-122"/>
              </a:rPr>
              <a:t>得到归结式</a:t>
            </a:r>
            <a:r>
              <a:rPr lang="en-US" altLang="zh-CN" b="1" dirty="0">
                <a:solidFill>
                  <a:srgbClr val="CC0000"/>
                </a:solidFill>
                <a:latin typeface="楷体_GB2312" pitchFamily="49" charset="-122"/>
                <a:ea typeface="楷体_GB2312" pitchFamily="49" charset="-122"/>
              </a:rPr>
              <a:t>ANSWER</a:t>
            </a:r>
            <a:r>
              <a:rPr lang="zh-CN" altLang="en-US" b="1" dirty="0">
                <a:solidFill>
                  <a:srgbClr val="CC0000"/>
                </a:solidFill>
                <a:latin typeface="楷体_GB2312" pitchFamily="49" charset="-122"/>
                <a:ea typeface="楷体_GB2312" pitchFamily="49" charset="-122"/>
              </a:rPr>
              <a:t>（正心</a:t>
            </a:r>
            <a:r>
              <a:rPr lang="en-US" altLang="zh-CN" b="1" dirty="0">
                <a:solidFill>
                  <a:srgbClr val="CC0000"/>
                </a:solidFill>
                <a:latin typeface="楷体_GB2312" pitchFamily="49" charset="-122"/>
                <a:ea typeface="楷体_GB2312" pitchFamily="49" charset="-122"/>
              </a:rPr>
              <a:t>22</a:t>
            </a:r>
            <a:r>
              <a:rPr lang="zh-CN" altLang="en-US" b="1" dirty="0">
                <a:solidFill>
                  <a:srgbClr val="CC0000"/>
                </a:solidFill>
                <a:latin typeface="楷体_GB2312" pitchFamily="49" charset="-122"/>
                <a:ea typeface="楷体_GB2312" pitchFamily="49" charset="-122"/>
              </a:rPr>
              <a:t>），答案即在其中：</a:t>
            </a:r>
          </a:p>
          <a:p>
            <a:pPr defTabSz="685800" eaLnBrk="1" fontAlgn="auto" hangingPunct="1">
              <a:lnSpc>
                <a:spcPct val="120000"/>
              </a:lnSpc>
              <a:spcBef>
                <a:spcPct val="30000"/>
              </a:spcBef>
              <a:spcAft>
                <a:spcPts val="0"/>
              </a:spcAft>
              <a:defRPr/>
            </a:pPr>
            <a:r>
              <a:rPr lang="zh-CN" altLang="en-US" b="1" dirty="0">
                <a:solidFill>
                  <a:prstClr val="black"/>
                </a:solidFill>
                <a:latin typeface="等线" panose="020F0502020204030204"/>
                <a:ea typeface="等线" panose="02010600030101010101" pitchFamily="2" charset="-122"/>
              </a:rPr>
              <a:t>          </a:t>
            </a:r>
            <a:r>
              <a:rPr lang="en-US" altLang="zh-CN" b="1" dirty="0">
                <a:solidFill>
                  <a:prstClr val="black"/>
                </a:solidFill>
                <a:latin typeface="楷体_GB2312" pitchFamily="49" charset="-122"/>
                <a:ea typeface="楷体_GB2312" pitchFamily="49" charset="-122"/>
              </a:rPr>
              <a:t>u=</a:t>
            </a:r>
            <a:r>
              <a:rPr lang="zh-CN" altLang="en-US" b="1" dirty="0">
                <a:solidFill>
                  <a:prstClr val="black"/>
                </a:solidFill>
                <a:latin typeface="楷体_GB2312" pitchFamily="49" charset="-122"/>
                <a:ea typeface="楷体_GB2312" pitchFamily="49" charset="-122"/>
              </a:rPr>
              <a:t>正心</a:t>
            </a:r>
            <a:r>
              <a:rPr lang="en-US" altLang="zh-CN" b="1" dirty="0">
                <a:solidFill>
                  <a:prstClr val="black"/>
                </a:solidFill>
                <a:latin typeface="楷体_GB2312" pitchFamily="49" charset="-122"/>
                <a:ea typeface="楷体_GB2312" pitchFamily="49" charset="-122"/>
              </a:rPr>
              <a:t>22</a:t>
            </a:r>
            <a:r>
              <a:rPr lang="zh-CN" altLang="en-US" b="1" dirty="0">
                <a:solidFill>
                  <a:prstClr val="black"/>
                </a:solidFill>
                <a:latin typeface="楷体_GB2312" pitchFamily="49" charset="-122"/>
                <a:ea typeface="楷体_GB2312" pitchFamily="49" charset="-122"/>
              </a:rPr>
              <a:t>，即小张在正心</a:t>
            </a:r>
            <a:r>
              <a:rPr lang="en-US" altLang="zh-CN" b="1" dirty="0">
                <a:solidFill>
                  <a:prstClr val="black"/>
                </a:solidFill>
                <a:latin typeface="楷体_GB2312" pitchFamily="49" charset="-122"/>
                <a:ea typeface="楷体_GB2312" pitchFamily="49" charset="-122"/>
              </a:rPr>
              <a:t>22</a:t>
            </a:r>
            <a:r>
              <a:rPr lang="zh-CN" altLang="en-US" b="1" dirty="0">
                <a:solidFill>
                  <a:prstClr val="black"/>
                </a:solidFill>
                <a:latin typeface="楷体_GB2312" pitchFamily="49" charset="-122"/>
                <a:ea typeface="楷体_GB2312" pitchFamily="49" charset="-122"/>
              </a:rPr>
              <a:t>。</a:t>
            </a:r>
          </a:p>
        </p:txBody>
      </p:sp>
    </p:spTree>
    <p:extLst>
      <p:ext uri="{BB962C8B-B14F-4D97-AF65-F5344CB8AC3E}">
        <p14:creationId xmlns:p14="http://schemas.microsoft.com/office/powerpoint/2010/main" val="3768038007"/>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灯片编号占位符 3">
            <a:extLst>
              <a:ext uri="{FF2B5EF4-FFF2-40B4-BE49-F238E27FC236}">
                <a16:creationId xmlns:a16="http://schemas.microsoft.com/office/drawing/2014/main" id="{AB187E0A-A6E1-41C5-8A89-45F55AD21D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1997AF6-820C-4331-96F7-E005395756B3}"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30</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372738" name="Rectangle 2">
            <a:extLst>
              <a:ext uri="{FF2B5EF4-FFF2-40B4-BE49-F238E27FC236}">
                <a16:creationId xmlns:a16="http://schemas.microsoft.com/office/drawing/2014/main" id="{5D2A8AB7-E012-4E7D-8EC6-BBB71A104696}"/>
              </a:ext>
            </a:extLst>
          </p:cNvPr>
          <p:cNvSpPr>
            <a:spLocks noGrp="1" noChangeArrowheads="1"/>
          </p:cNvSpPr>
          <p:nvPr>
            <p:ph type="body" idx="1"/>
          </p:nvPr>
        </p:nvSpPr>
        <p:spPr>
          <a:xfrm>
            <a:off x="395288" y="1123950"/>
            <a:ext cx="8353425" cy="5400675"/>
          </a:xfrm>
        </p:spPr>
        <p:txBody>
          <a:bodyPr/>
          <a:lstStyle/>
          <a:p>
            <a:pPr marL="0" indent="0" eaLnBrk="1" hangingPunct="1">
              <a:lnSpc>
                <a:spcPct val="110000"/>
              </a:lnSpc>
              <a:buFont typeface="Wingdings" panose="05000000000000000000" pitchFamily="2" charset="2"/>
              <a:buBlip>
                <a:blip r:embed="rId2"/>
              </a:buBlip>
            </a:pPr>
            <a:r>
              <a:rPr lang="en-US" altLang="zh-CN" sz="2600">
                <a:latin typeface="新宋体" panose="02010609030101010101" pitchFamily="49" charset="-122"/>
                <a:ea typeface="新宋体" panose="02010609030101010101" pitchFamily="49" charset="-122"/>
              </a:rPr>
              <a:t> </a:t>
            </a:r>
            <a:r>
              <a:rPr lang="zh-CN" altLang="en-US" sz="2600">
                <a:latin typeface="新宋体" panose="02010609030101010101" pitchFamily="49" charset="-122"/>
                <a:ea typeface="新宋体" panose="02010609030101010101" pitchFamily="49" charset="-122"/>
              </a:rPr>
              <a:t>证据理论</a:t>
            </a:r>
            <a:r>
              <a:rPr lang="en-US" altLang="zh-CN" sz="2600">
                <a:latin typeface="新宋体" panose="02010609030101010101" pitchFamily="49" charset="-122"/>
                <a:ea typeface="新宋体" panose="02010609030101010101" pitchFamily="49" charset="-122"/>
              </a:rPr>
              <a:t>(theory of evidence)</a:t>
            </a:r>
            <a:r>
              <a:rPr lang="zh-CN" altLang="en-US" sz="2600">
                <a:latin typeface="新宋体" panose="02010609030101010101" pitchFamily="49" charset="-122"/>
                <a:ea typeface="新宋体" panose="02010609030101010101" pitchFamily="49" charset="-122"/>
              </a:rPr>
              <a:t>：又称</a:t>
            </a:r>
            <a:r>
              <a:rPr lang="en-US" altLang="zh-CN" sz="2600">
                <a:latin typeface="新宋体" panose="02010609030101010101" pitchFamily="49" charset="-122"/>
                <a:ea typeface="新宋体" panose="02010609030101010101" pitchFamily="49" charset="-122"/>
              </a:rPr>
              <a:t>D</a:t>
            </a:r>
            <a:r>
              <a:rPr lang="zh-CN" altLang="en-US" sz="2600">
                <a:latin typeface="新宋体" panose="02010609030101010101" pitchFamily="49" charset="-122"/>
                <a:ea typeface="新宋体" panose="02010609030101010101" pitchFamily="49" charset="-122"/>
              </a:rPr>
              <a:t>－</a:t>
            </a:r>
            <a:r>
              <a:rPr lang="en-US" altLang="zh-CN" sz="2600">
                <a:latin typeface="新宋体" panose="02010609030101010101" pitchFamily="49" charset="-122"/>
                <a:ea typeface="新宋体" panose="02010609030101010101" pitchFamily="49" charset="-122"/>
              </a:rPr>
              <a:t>S</a:t>
            </a:r>
            <a:r>
              <a:rPr lang="zh-CN" altLang="en-US" sz="2600">
                <a:latin typeface="新宋体" panose="02010609030101010101" pitchFamily="49" charset="-122"/>
                <a:ea typeface="新宋体" panose="02010609030101010101" pitchFamily="49" charset="-122"/>
              </a:rPr>
              <a:t>理论，是德普斯特（</a:t>
            </a:r>
            <a:r>
              <a:rPr lang="en-US" altLang="zh-CN" sz="2600">
                <a:latin typeface="新宋体" panose="02010609030101010101" pitchFamily="49" charset="-122"/>
                <a:ea typeface="新宋体" panose="02010609030101010101" pitchFamily="49" charset="-122"/>
              </a:rPr>
              <a:t>A. P. Dempster</a:t>
            </a:r>
            <a:r>
              <a:rPr lang="zh-CN" altLang="en-US" sz="2600">
                <a:latin typeface="新宋体" panose="02010609030101010101" pitchFamily="49" charset="-122"/>
                <a:ea typeface="新宋体" panose="02010609030101010101" pitchFamily="49" charset="-122"/>
              </a:rPr>
              <a:t>）首先提出，沙佛（</a:t>
            </a:r>
            <a:r>
              <a:rPr lang="en-US" altLang="zh-CN" sz="2600">
                <a:latin typeface="新宋体" panose="02010609030101010101" pitchFamily="49" charset="-122"/>
                <a:ea typeface="新宋体" panose="02010609030101010101" pitchFamily="49" charset="-122"/>
              </a:rPr>
              <a:t>G.  Shafer</a:t>
            </a:r>
            <a:r>
              <a:rPr lang="zh-CN" altLang="en-US" sz="2600">
                <a:latin typeface="新宋体" panose="02010609030101010101" pitchFamily="49" charset="-122"/>
                <a:ea typeface="新宋体" panose="02010609030101010101" pitchFamily="49" charset="-122"/>
              </a:rPr>
              <a:t>）进一步发展起来的一种处理不确定性的理论。</a:t>
            </a:r>
          </a:p>
          <a:p>
            <a:pPr marL="0" indent="0" eaLnBrk="1" hangingPunct="1">
              <a:lnSpc>
                <a:spcPct val="110000"/>
              </a:lnSpc>
              <a:buFont typeface="Wingdings" panose="05000000000000000000" pitchFamily="2" charset="2"/>
              <a:buBlip>
                <a:blip r:embed="rId2"/>
              </a:buBlip>
            </a:pPr>
            <a:r>
              <a:rPr lang="zh-CN" altLang="en-US" sz="2600">
                <a:latin typeface="新宋体" panose="02010609030101010101" pitchFamily="49" charset="-122"/>
                <a:ea typeface="新宋体" panose="02010609030101010101" pitchFamily="49" charset="-122"/>
              </a:rPr>
              <a:t> </a:t>
            </a:r>
            <a:r>
              <a:rPr lang="en-US" altLang="zh-CN" sz="2600">
                <a:latin typeface="新宋体" panose="02010609030101010101" pitchFamily="49" charset="-122"/>
                <a:ea typeface="新宋体" panose="02010609030101010101" pitchFamily="49" charset="-122"/>
              </a:rPr>
              <a:t>1981</a:t>
            </a:r>
            <a:r>
              <a:rPr lang="zh-CN" altLang="en-US" sz="2600">
                <a:latin typeface="新宋体" panose="02010609030101010101" pitchFamily="49" charset="-122"/>
                <a:ea typeface="新宋体" panose="02010609030101010101" pitchFamily="49" charset="-122"/>
              </a:rPr>
              <a:t>年巴纳特（</a:t>
            </a:r>
            <a:r>
              <a:rPr lang="en-US" altLang="zh-CN" sz="2600">
                <a:latin typeface="新宋体" panose="02010609030101010101" pitchFamily="49" charset="-122"/>
                <a:ea typeface="新宋体" panose="02010609030101010101" pitchFamily="49" charset="-122"/>
              </a:rPr>
              <a:t>J. A. Barnett</a:t>
            </a:r>
            <a:r>
              <a:rPr lang="zh-CN" altLang="en-US" sz="2600">
                <a:latin typeface="新宋体" panose="02010609030101010101" pitchFamily="49" charset="-122"/>
                <a:ea typeface="新宋体" panose="02010609030101010101" pitchFamily="49" charset="-122"/>
              </a:rPr>
              <a:t>）把该理论引入专家系统中，同年卡威（</a:t>
            </a:r>
            <a:r>
              <a:rPr lang="en-US" altLang="zh-CN" sz="2600">
                <a:latin typeface="新宋体" panose="02010609030101010101" pitchFamily="49" charset="-122"/>
                <a:ea typeface="新宋体" panose="02010609030101010101" pitchFamily="49" charset="-122"/>
              </a:rPr>
              <a:t>J. Garvey</a:t>
            </a:r>
            <a:r>
              <a:rPr lang="zh-CN" altLang="en-US" sz="2600">
                <a:latin typeface="新宋体" panose="02010609030101010101" pitchFamily="49" charset="-122"/>
                <a:ea typeface="新宋体" panose="02010609030101010101" pitchFamily="49" charset="-122"/>
              </a:rPr>
              <a:t>）等人用它实现了不确定性推理。</a:t>
            </a:r>
          </a:p>
          <a:p>
            <a:pPr marL="0" indent="0" eaLnBrk="1" hangingPunct="1">
              <a:lnSpc>
                <a:spcPct val="110000"/>
              </a:lnSpc>
              <a:buFont typeface="Wingdings" panose="05000000000000000000" pitchFamily="2" charset="2"/>
              <a:buBlip>
                <a:blip r:embed="rId2"/>
              </a:buBlip>
            </a:pPr>
            <a:r>
              <a:rPr lang="zh-CN" altLang="en-US" sz="2600">
                <a:latin typeface="新宋体" panose="02010609030101010101" pitchFamily="49" charset="-122"/>
                <a:ea typeface="新宋体" panose="02010609030101010101" pitchFamily="49" charset="-122"/>
              </a:rPr>
              <a:t> 目前，在证据理论的基础上已经发展了多种不确定性推理模型。</a:t>
            </a:r>
          </a:p>
        </p:txBody>
      </p:sp>
      <p:sp>
        <p:nvSpPr>
          <p:cNvPr id="47107" name="Rectangle 3">
            <a:extLst>
              <a:ext uri="{FF2B5EF4-FFF2-40B4-BE49-F238E27FC236}">
                <a16:creationId xmlns:a16="http://schemas.microsoft.com/office/drawing/2014/main" id="{9E01DD4E-DAF0-4DBB-BA44-E17FFFE10B2E}"/>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 </a:t>
            </a:r>
            <a:r>
              <a:rPr lang="zh-CN" altLang="en-US" b="0">
                <a:latin typeface="新宋体" panose="02010609030101010101" pitchFamily="49" charset="-122"/>
                <a:ea typeface="新宋体" panose="02010609030101010101" pitchFamily="49" charset="-122"/>
              </a:rPr>
              <a:t>证据理论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2738">
                                            <p:txEl>
                                              <p:pRg st="1" end="1"/>
                                            </p:txEl>
                                          </p:spTgt>
                                        </p:tgtEl>
                                        <p:attrNameLst>
                                          <p:attrName>style.visibility</p:attrName>
                                        </p:attrNameLst>
                                      </p:cBhvr>
                                      <p:to>
                                        <p:strVal val="visible"/>
                                      </p:to>
                                    </p:set>
                                    <p:anim calcmode="lin" valueType="num">
                                      <p:cBhvr additive="base">
                                        <p:cTn id="12" dur="500" fill="hold"/>
                                        <p:tgtEl>
                                          <p:spTgt spid="37273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2738">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2738">
                                            <p:txEl>
                                              <p:pRg st="2" end="2"/>
                                            </p:txEl>
                                          </p:spTgt>
                                        </p:tgtEl>
                                        <p:attrNameLst>
                                          <p:attrName>style.visibility</p:attrName>
                                        </p:attrNameLst>
                                      </p:cBhvr>
                                      <p:to>
                                        <p:strVal val="visible"/>
                                      </p:to>
                                    </p:set>
                                    <p:anim calcmode="lin" valueType="num">
                                      <p:cBhvr additive="base">
                                        <p:cTn id="17" dur="500" fill="hold"/>
                                        <p:tgtEl>
                                          <p:spTgt spid="37273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27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灯片编号占位符 3">
            <a:extLst>
              <a:ext uri="{FF2B5EF4-FFF2-40B4-BE49-F238E27FC236}">
                <a16:creationId xmlns:a16="http://schemas.microsoft.com/office/drawing/2014/main" id="{8C40FF10-C7A5-448B-9BAE-3C35B0D46F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01A038F-2C17-4E31-BF3D-837E7541F572}"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31</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48130" name="Rectangle 2">
            <a:extLst>
              <a:ext uri="{FF2B5EF4-FFF2-40B4-BE49-F238E27FC236}">
                <a16:creationId xmlns:a16="http://schemas.microsoft.com/office/drawing/2014/main" id="{72C1F580-9285-4DE5-86EB-650C47E2838B}"/>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 </a:t>
            </a:r>
            <a:r>
              <a:rPr lang="zh-CN" altLang="en-US" b="0">
                <a:latin typeface="新宋体" panose="02010609030101010101" pitchFamily="49" charset="-122"/>
                <a:ea typeface="新宋体" panose="02010609030101010101" pitchFamily="49" charset="-122"/>
              </a:rPr>
              <a:t>证据理论</a:t>
            </a:r>
            <a:r>
              <a:rPr lang="zh-CN" altLang="en-US">
                <a:latin typeface="新宋体" panose="02010609030101010101" pitchFamily="49" charset="-122"/>
                <a:ea typeface="新宋体" panose="02010609030101010101" pitchFamily="49" charset="-122"/>
              </a:rPr>
              <a:t> </a:t>
            </a:r>
          </a:p>
        </p:txBody>
      </p:sp>
      <p:sp>
        <p:nvSpPr>
          <p:cNvPr id="373763" name="Rectangle 3">
            <a:extLst>
              <a:ext uri="{FF2B5EF4-FFF2-40B4-BE49-F238E27FC236}">
                <a16:creationId xmlns:a16="http://schemas.microsoft.com/office/drawing/2014/main" id="{E82EF77E-50DF-48EB-8663-84717E37DFD6}"/>
              </a:ext>
            </a:extLst>
          </p:cNvPr>
          <p:cNvSpPr>
            <a:spLocks noGrp="1" noChangeArrowheads="1"/>
          </p:cNvSpPr>
          <p:nvPr>
            <p:ph type="body" idx="1"/>
          </p:nvPr>
        </p:nvSpPr>
        <p:spPr>
          <a:xfrm>
            <a:off x="395288" y="981075"/>
            <a:ext cx="8424862" cy="5400675"/>
          </a:xfrm>
        </p:spPr>
        <p:txBody>
          <a:bodyPr/>
          <a:lstStyle/>
          <a:p>
            <a:pPr eaLnBrk="1" hangingPunct="1">
              <a:lnSpc>
                <a:spcPct val="140000"/>
              </a:lnSpc>
              <a:buSzPct val="60000"/>
              <a:buFontTx/>
              <a:buBlip>
                <a:blip r:embed="rId3"/>
              </a:buBlip>
            </a:pPr>
            <a:r>
              <a:rPr lang="en-US" altLang="zh-CN" sz="3000" b="1">
                <a:latin typeface="新宋体" panose="02010609030101010101" pitchFamily="49" charset="-122"/>
                <a:ea typeface="新宋体" panose="02010609030101010101" pitchFamily="49" charset="-122"/>
              </a:rPr>
              <a:t>4.3.1  </a:t>
            </a:r>
            <a:r>
              <a:rPr lang="zh-CN" altLang="en-US" sz="3000" b="1">
                <a:latin typeface="新宋体" panose="02010609030101010101" pitchFamily="49" charset="-122"/>
                <a:ea typeface="新宋体" panose="02010609030101010101" pitchFamily="49" charset="-122"/>
              </a:rPr>
              <a:t>概率分配函数 </a:t>
            </a:r>
          </a:p>
          <a:p>
            <a:pPr eaLnBrk="1" hangingPunct="1">
              <a:lnSpc>
                <a:spcPct val="140000"/>
              </a:lnSpc>
              <a:buSzPct val="60000"/>
              <a:buFontTx/>
              <a:buBlip>
                <a:blip r:embed="rId3"/>
              </a:buBlip>
            </a:pPr>
            <a:r>
              <a:rPr lang="en-US" altLang="zh-CN" sz="3000" b="1">
                <a:latin typeface="新宋体" panose="02010609030101010101" pitchFamily="49" charset="-122"/>
                <a:ea typeface="新宋体" panose="02010609030101010101" pitchFamily="49" charset="-122"/>
              </a:rPr>
              <a:t>4.3.2  </a:t>
            </a:r>
            <a:r>
              <a:rPr lang="zh-CN" altLang="en-US" sz="3000" b="1">
                <a:latin typeface="新宋体" panose="02010609030101010101" pitchFamily="49" charset="-122"/>
                <a:ea typeface="新宋体" panose="02010609030101010101" pitchFamily="49" charset="-122"/>
              </a:rPr>
              <a:t>信任函数 </a:t>
            </a:r>
          </a:p>
          <a:p>
            <a:pPr eaLnBrk="1" hangingPunct="1">
              <a:lnSpc>
                <a:spcPct val="140000"/>
              </a:lnSpc>
              <a:buSzPct val="60000"/>
              <a:buFontTx/>
              <a:buBlip>
                <a:blip r:embed="rId3"/>
              </a:buBlip>
            </a:pPr>
            <a:r>
              <a:rPr lang="en-US" altLang="zh-CN" sz="3000" b="1">
                <a:latin typeface="新宋体" panose="02010609030101010101" pitchFamily="49" charset="-122"/>
                <a:ea typeface="新宋体" panose="02010609030101010101" pitchFamily="49" charset="-122"/>
              </a:rPr>
              <a:t>4.3.3  </a:t>
            </a:r>
            <a:r>
              <a:rPr lang="zh-CN" altLang="en-US" sz="3000" b="1">
                <a:latin typeface="新宋体" panose="02010609030101010101" pitchFamily="49" charset="-122"/>
                <a:ea typeface="新宋体" panose="02010609030101010101" pitchFamily="49" charset="-122"/>
              </a:rPr>
              <a:t>似然函数 </a:t>
            </a:r>
          </a:p>
          <a:p>
            <a:pPr eaLnBrk="1" hangingPunct="1">
              <a:lnSpc>
                <a:spcPct val="140000"/>
              </a:lnSpc>
              <a:buSzPct val="60000"/>
              <a:buFontTx/>
              <a:buBlip>
                <a:blip r:embed="rId3"/>
              </a:buBlip>
            </a:pPr>
            <a:r>
              <a:rPr lang="en-US" altLang="zh-CN" sz="3000" b="1">
                <a:latin typeface="新宋体" panose="02010609030101010101" pitchFamily="49" charset="-122"/>
                <a:ea typeface="新宋体" panose="02010609030101010101" pitchFamily="49" charset="-122"/>
              </a:rPr>
              <a:t>4.3.4 </a:t>
            </a:r>
            <a:r>
              <a:rPr lang="zh-CN" altLang="en-US" sz="3000" b="1">
                <a:latin typeface="新宋体" panose="02010609030101010101" pitchFamily="49" charset="-122"/>
                <a:ea typeface="新宋体" panose="02010609030101010101" pitchFamily="49" charset="-122"/>
              </a:rPr>
              <a:t>概率分配函数的正交和（证据的组合）</a:t>
            </a:r>
          </a:p>
          <a:p>
            <a:pPr eaLnBrk="1" hangingPunct="1">
              <a:lnSpc>
                <a:spcPct val="140000"/>
              </a:lnSpc>
              <a:buSzPct val="60000"/>
              <a:buFontTx/>
              <a:buBlip>
                <a:blip r:embed="rId3"/>
              </a:buBlip>
            </a:pPr>
            <a:r>
              <a:rPr lang="en-US" altLang="zh-CN" sz="3000" b="1">
                <a:latin typeface="新宋体" panose="02010609030101010101" pitchFamily="49" charset="-122"/>
                <a:ea typeface="新宋体" panose="02010609030101010101" pitchFamily="49" charset="-122"/>
              </a:rPr>
              <a:t>4.3.5  </a:t>
            </a:r>
            <a:r>
              <a:rPr lang="zh-CN" altLang="en-US" sz="3000" b="1">
                <a:latin typeface="新宋体" panose="02010609030101010101" pitchFamily="49" charset="-122"/>
                <a:ea typeface="新宋体" panose="02010609030101010101" pitchFamily="49" charset="-122"/>
              </a:rPr>
              <a:t>基于证据理论的不确定性推理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 calcmode="lin" valueType="num">
                                      <p:cBhvr additive="base">
                                        <p:cTn id="12"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 calcmode="lin" valueType="num">
                                      <p:cBhvr additive="base">
                                        <p:cTn id="17"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73763">
                                            <p:txEl>
                                              <p:pRg st="3" end="3"/>
                                            </p:txEl>
                                          </p:spTgt>
                                        </p:tgtEl>
                                        <p:attrNameLst>
                                          <p:attrName>style.visibility</p:attrName>
                                        </p:attrNameLst>
                                      </p:cBhvr>
                                      <p:to>
                                        <p:strVal val="visible"/>
                                      </p:to>
                                    </p:set>
                                    <p:anim calcmode="lin" valueType="num">
                                      <p:cBhvr additive="base">
                                        <p:cTn id="22"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73763">
                                            <p:txEl>
                                              <p:pRg st="4" end="4"/>
                                            </p:txEl>
                                          </p:spTgt>
                                        </p:tgtEl>
                                        <p:attrNameLst>
                                          <p:attrName>style.visibility</p:attrName>
                                        </p:attrNameLst>
                                      </p:cBhvr>
                                      <p:to>
                                        <p:strVal val="visible"/>
                                      </p:to>
                                    </p:set>
                                    <p:anim calcmode="lin" valueType="num">
                                      <p:cBhvr additive="base">
                                        <p:cTn id="27" dur="500" fill="hold"/>
                                        <p:tgtEl>
                                          <p:spTgt spid="3737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37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灯片编号占位符 3">
            <a:extLst>
              <a:ext uri="{FF2B5EF4-FFF2-40B4-BE49-F238E27FC236}">
                <a16:creationId xmlns:a16="http://schemas.microsoft.com/office/drawing/2014/main" id="{DBF580A9-C06B-4DAF-A9CB-CE7753A8D7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70FFBC0-51E2-47E8-BC5E-4C61FE533D2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32</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0178" name="Rectangle 2">
            <a:extLst>
              <a:ext uri="{FF2B5EF4-FFF2-40B4-BE49-F238E27FC236}">
                <a16:creationId xmlns:a16="http://schemas.microsoft.com/office/drawing/2014/main" id="{0921C5A8-F938-47FA-A88A-3CCCC909C3A1}"/>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4.3.1 </a:t>
            </a:r>
            <a:r>
              <a:rPr lang="zh-CN" altLang="en-US" b="0">
                <a:latin typeface="新宋体" panose="02010609030101010101" pitchFamily="49" charset="-122"/>
                <a:ea typeface="新宋体" panose="02010609030101010101" pitchFamily="49" charset="-122"/>
              </a:rPr>
              <a:t>概率分配函数</a:t>
            </a:r>
          </a:p>
        </p:txBody>
      </p:sp>
      <p:sp>
        <p:nvSpPr>
          <p:cNvPr id="375811" name="Rectangle 3">
            <a:extLst>
              <a:ext uri="{FF2B5EF4-FFF2-40B4-BE49-F238E27FC236}">
                <a16:creationId xmlns:a16="http://schemas.microsoft.com/office/drawing/2014/main" id="{3D826832-0810-4F13-BF00-7402D14551D0}"/>
              </a:ext>
            </a:extLst>
          </p:cNvPr>
          <p:cNvSpPr>
            <a:spLocks noGrp="1" noChangeArrowheads="1"/>
          </p:cNvSpPr>
          <p:nvPr>
            <p:ph type="body" idx="1"/>
          </p:nvPr>
        </p:nvSpPr>
        <p:spPr/>
        <p:txBody>
          <a:bodyPr/>
          <a:lstStyle/>
          <a:p>
            <a:pPr marL="0" indent="0" eaLnBrk="1" hangingPunct="1">
              <a:spcBef>
                <a:spcPct val="50000"/>
              </a:spcBef>
            </a:pPr>
            <a:r>
              <a:rPr lang="en-US" altLang="zh-CN" sz="2400" b="1">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设 </a:t>
            </a:r>
            <a:r>
              <a:rPr lang="en-US" altLang="zh-CN" sz="2400" b="1" i="1">
                <a:latin typeface="新宋体" panose="02010609030101010101" pitchFamily="49" charset="-122"/>
                <a:ea typeface="新宋体" panose="02010609030101010101" pitchFamily="49" charset="-122"/>
                <a:cs typeface="Times New Roman" panose="02020603050405020304" pitchFamily="18" charset="0"/>
              </a:rPr>
              <a:t>D </a:t>
            </a:r>
            <a:r>
              <a:rPr lang="zh-CN" altLang="en-US" sz="2400" b="1">
                <a:latin typeface="新宋体" panose="02010609030101010101" pitchFamily="49" charset="-122"/>
                <a:ea typeface="新宋体" panose="02010609030101010101" pitchFamily="49" charset="-122"/>
              </a:rPr>
              <a:t>是变量 </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所有可能取值的集合，且 </a:t>
            </a:r>
            <a:r>
              <a:rPr lang="en-US" altLang="zh-CN" sz="2400" b="1" i="1">
                <a:latin typeface="新宋体" panose="02010609030101010101" pitchFamily="49" charset="-122"/>
                <a:ea typeface="新宋体" panose="02010609030101010101" pitchFamily="49" charset="-122"/>
              </a:rPr>
              <a:t>D </a:t>
            </a:r>
            <a:r>
              <a:rPr lang="zh-CN" altLang="en-US" sz="2400" b="1">
                <a:latin typeface="新宋体" panose="02010609030101010101" pitchFamily="49" charset="-122"/>
                <a:ea typeface="新宋体" panose="02010609030101010101" pitchFamily="49" charset="-122"/>
              </a:rPr>
              <a:t>中的元素是互斥的，在任一时刻 </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都取且只能取 </a:t>
            </a:r>
            <a:r>
              <a:rPr lang="en-US" altLang="zh-CN" sz="2400" b="1" i="1">
                <a:latin typeface="新宋体" panose="02010609030101010101" pitchFamily="49" charset="-122"/>
                <a:ea typeface="新宋体" panose="02010609030101010101" pitchFamily="49" charset="-122"/>
              </a:rPr>
              <a:t>D </a:t>
            </a:r>
            <a:r>
              <a:rPr lang="zh-CN" altLang="en-US" sz="2400" b="1">
                <a:latin typeface="新宋体" panose="02010609030101010101" pitchFamily="49" charset="-122"/>
                <a:ea typeface="新宋体" panose="02010609030101010101" pitchFamily="49" charset="-122"/>
              </a:rPr>
              <a:t>中的某一个元素为值，则称 </a:t>
            </a:r>
            <a:r>
              <a:rPr lang="en-US" altLang="zh-CN" sz="2400" b="1" i="1">
                <a:latin typeface="新宋体" panose="02010609030101010101" pitchFamily="49" charset="-122"/>
                <a:ea typeface="新宋体" panose="02010609030101010101" pitchFamily="49" charset="-122"/>
              </a:rPr>
              <a:t>D </a:t>
            </a:r>
            <a:r>
              <a:rPr lang="zh-CN" altLang="en-US" sz="2400" b="1">
                <a:latin typeface="新宋体" panose="02010609030101010101" pitchFamily="49" charset="-122"/>
                <a:ea typeface="新宋体" panose="02010609030101010101" pitchFamily="49" charset="-122"/>
              </a:rPr>
              <a:t>为 </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的</a:t>
            </a:r>
            <a:r>
              <a:rPr lang="zh-CN" altLang="en-US" sz="2400" b="1">
                <a:solidFill>
                  <a:schemeClr val="accent2"/>
                </a:solidFill>
                <a:latin typeface="新宋体" panose="02010609030101010101" pitchFamily="49" charset="-122"/>
                <a:ea typeface="新宋体" panose="02010609030101010101" pitchFamily="49" charset="-122"/>
              </a:rPr>
              <a:t>样本空间</a:t>
            </a:r>
            <a:r>
              <a:rPr lang="zh-CN" altLang="en-US" sz="2400" b="1">
                <a:latin typeface="新宋体" panose="02010609030101010101" pitchFamily="49" charset="-122"/>
                <a:ea typeface="新宋体" panose="02010609030101010101" pitchFamily="49" charset="-122"/>
              </a:rPr>
              <a:t>。</a:t>
            </a:r>
          </a:p>
          <a:p>
            <a:pPr marL="0" indent="0" eaLnBrk="1" hangingPunct="1">
              <a:spcBef>
                <a:spcPct val="50000"/>
              </a:spcBef>
            </a:pPr>
            <a:r>
              <a:rPr lang="zh-CN" altLang="en-US" sz="2400" b="1">
                <a:latin typeface="新宋体" panose="02010609030101010101" pitchFamily="49" charset="-122"/>
                <a:ea typeface="新宋体" panose="02010609030101010101" pitchFamily="49" charset="-122"/>
              </a:rPr>
              <a:t> 在证据理论中，</a:t>
            </a:r>
            <a:r>
              <a:rPr lang="en-US" altLang="zh-CN" sz="2400" b="1" i="1">
                <a:latin typeface="新宋体" panose="02010609030101010101" pitchFamily="49" charset="-122"/>
                <a:ea typeface="新宋体" panose="02010609030101010101" pitchFamily="49" charset="-122"/>
              </a:rPr>
              <a:t>D </a:t>
            </a:r>
            <a:r>
              <a:rPr lang="zh-CN" altLang="en-US" sz="2400" b="1">
                <a:latin typeface="新宋体" panose="02010609030101010101" pitchFamily="49" charset="-122"/>
                <a:ea typeface="新宋体" panose="02010609030101010101" pitchFamily="49" charset="-122"/>
              </a:rPr>
              <a:t>的任何一个子集 </a:t>
            </a:r>
            <a:r>
              <a:rPr lang="en-US" altLang="zh-CN" sz="2400" b="1" i="1">
                <a:latin typeface="新宋体" panose="02010609030101010101" pitchFamily="49" charset="-122"/>
                <a:ea typeface="新宋体" panose="02010609030101010101" pitchFamily="49" charset="-122"/>
              </a:rPr>
              <a:t>A </a:t>
            </a:r>
            <a:r>
              <a:rPr lang="zh-CN" altLang="en-US" sz="2400" b="1">
                <a:latin typeface="新宋体" panose="02010609030101010101" pitchFamily="49" charset="-122"/>
                <a:ea typeface="新宋体" panose="02010609030101010101" pitchFamily="49" charset="-122"/>
              </a:rPr>
              <a:t>都对应于一个关于 </a:t>
            </a:r>
            <a:r>
              <a:rPr lang="en-US" altLang="zh-CN" sz="2400" b="1" i="1">
                <a:latin typeface="新宋体" panose="02010609030101010101" pitchFamily="49" charset="-122"/>
                <a:ea typeface="新宋体" panose="02010609030101010101" pitchFamily="49" charset="-122"/>
              </a:rPr>
              <a:t>x</a:t>
            </a:r>
            <a:r>
              <a:rPr lang="en-US" altLang="zh-CN" sz="2400" b="1">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的命题，称该命题为“ </a:t>
            </a:r>
            <a:r>
              <a:rPr lang="en-US" altLang="zh-CN" sz="2400" b="1" i="1">
                <a:latin typeface="新宋体" panose="02010609030101010101" pitchFamily="49" charset="-122"/>
                <a:ea typeface="新宋体" panose="02010609030101010101" pitchFamily="49" charset="-122"/>
              </a:rPr>
              <a:t>x</a:t>
            </a:r>
            <a:r>
              <a:rPr lang="en-US" altLang="zh-CN" sz="2400" b="1">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的值是在 </a:t>
            </a:r>
            <a:r>
              <a:rPr lang="en-US" altLang="zh-CN" sz="2400" b="1" i="1">
                <a:latin typeface="新宋体" panose="02010609030101010101" pitchFamily="49" charset="-122"/>
                <a:ea typeface="新宋体" panose="02010609030101010101" pitchFamily="49" charset="-122"/>
              </a:rPr>
              <a:t>A </a:t>
            </a:r>
            <a:r>
              <a:rPr lang="zh-CN" altLang="en-US" sz="2400" b="1">
                <a:latin typeface="新宋体" panose="02010609030101010101" pitchFamily="49" charset="-122"/>
                <a:ea typeface="新宋体" panose="02010609030101010101" pitchFamily="49" charset="-122"/>
              </a:rPr>
              <a:t>中”。  </a:t>
            </a:r>
          </a:p>
          <a:p>
            <a:pPr marL="0" indent="0" eaLnBrk="1" hangingPunct="1">
              <a:spcBef>
                <a:spcPct val="50000"/>
              </a:spcBef>
            </a:pPr>
            <a:r>
              <a:rPr lang="zh-CN" altLang="en-US" sz="2400" b="1" i="1">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设 </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：所看到的颜色，</a:t>
            </a:r>
            <a:r>
              <a:rPr lang="en-US" altLang="zh-CN" sz="2400" b="1" i="1">
                <a:latin typeface="新宋体" panose="02010609030101010101" pitchFamily="49" charset="-122"/>
                <a:ea typeface="新宋体" panose="02010609030101010101" pitchFamily="49" charset="-122"/>
              </a:rPr>
              <a:t>D</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红，黄，蓝</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a:t>
            </a:r>
          </a:p>
          <a:p>
            <a:pPr marL="0" indent="0" eaLnBrk="1" hangingPunct="1">
              <a:spcBef>
                <a:spcPct val="5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 则 </a:t>
            </a:r>
            <a:r>
              <a:rPr lang="en-US" altLang="zh-CN" sz="2400" b="1" i="1">
                <a:latin typeface="新宋体" panose="02010609030101010101" pitchFamily="49" charset="-122"/>
                <a:ea typeface="新宋体" panose="02010609030101010101" pitchFamily="49" charset="-122"/>
              </a:rPr>
              <a:t>A</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红</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 </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是红色”；</a:t>
            </a:r>
          </a:p>
          <a:p>
            <a:pPr marL="0" indent="0" eaLnBrk="1" hangingPunct="1">
              <a:spcBef>
                <a:spcPct val="50000"/>
              </a:spcBef>
              <a:buFont typeface="Wingdings" panose="05000000000000000000" pitchFamily="2" charset="2"/>
              <a:buNone/>
            </a:pPr>
            <a:r>
              <a:rPr lang="zh-CN" altLang="en-US" sz="2400" b="1">
                <a:latin typeface="新宋体" panose="02010609030101010101" pitchFamily="49" charset="-122"/>
                <a:ea typeface="新宋体" panose="02010609030101010101" pitchFamily="49" charset="-122"/>
              </a:rPr>
              <a:t>     </a:t>
            </a:r>
            <a:r>
              <a:rPr lang="en-US" altLang="zh-CN" sz="2400" b="1" i="1">
                <a:latin typeface="新宋体" panose="02010609030101010101" pitchFamily="49" charset="-122"/>
                <a:ea typeface="新宋体" panose="02010609030101010101" pitchFamily="49" charset="-122"/>
              </a:rPr>
              <a:t>A</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红，蓝</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a:t>
            </a:r>
            <a:r>
              <a:rPr lang="en-US" altLang="zh-CN" sz="2400" b="1" i="1">
                <a:latin typeface="新宋体" panose="02010609030101010101" pitchFamily="49" charset="-122"/>
                <a:ea typeface="新宋体" panose="02010609030101010101" pitchFamily="49" charset="-122"/>
              </a:rPr>
              <a:t>x </a:t>
            </a:r>
            <a:r>
              <a:rPr lang="zh-CN" altLang="en-US" sz="2400" b="1">
                <a:latin typeface="新宋体" panose="02010609030101010101" pitchFamily="49" charset="-122"/>
                <a:ea typeface="新宋体" panose="02010609030101010101" pitchFamily="49" charset="-122"/>
              </a:rPr>
              <a:t>或者是红色，或者是蓝色”。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5811">
                                            <p:txEl>
                                              <p:pRg st="1" end="1"/>
                                            </p:txEl>
                                          </p:spTgt>
                                        </p:tgtEl>
                                        <p:attrNameLst>
                                          <p:attrName>style.visibility</p:attrName>
                                        </p:attrNameLst>
                                      </p:cBhvr>
                                      <p:to>
                                        <p:strVal val="visible"/>
                                      </p:to>
                                    </p:set>
                                    <p:anim calcmode="lin" valueType="num">
                                      <p:cBhvr additive="base">
                                        <p:cTn id="13" dur="500" fill="hold"/>
                                        <p:tgtEl>
                                          <p:spTgt spid="375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5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5811">
                                            <p:txEl>
                                              <p:pRg st="2" end="2"/>
                                            </p:txEl>
                                          </p:spTgt>
                                        </p:tgtEl>
                                        <p:attrNameLst>
                                          <p:attrName>style.visibility</p:attrName>
                                        </p:attrNameLst>
                                      </p:cBhvr>
                                      <p:to>
                                        <p:strVal val="visible"/>
                                      </p:to>
                                    </p:set>
                                    <p:anim calcmode="lin" valueType="num">
                                      <p:cBhvr additive="base">
                                        <p:cTn id="19" dur="500" fill="hold"/>
                                        <p:tgtEl>
                                          <p:spTgt spid="375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5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5811">
                                            <p:txEl>
                                              <p:pRg st="3" end="3"/>
                                            </p:txEl>
                                          </p:spTgt>
                                        </p:tgtEl>
                                        <p:attrNameLst>
                                          <p:attrName>style.visibility</p:attrName>
                                        </p:attrNameLst>
                                      </p:cBhvr>
                                      <p:to>
                                        <p:strVal val="visible"/>
                                      </p:to>
                                    </p:set>
                                    <p:anim calcmode="lin" valueType="num">
                                      <p:cBhvr additive="base">
                                        <p:cTn id="25" dur="500" fill="hold"/>
                                        <p:tgtEl>
                                          <p:spTgt spid="375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5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5811">
                                            <p:txEl>
                                              <p:pRg st="4" end="4"/>
                                            </p:txEl>
                                          </p:spTgt>
                                        </p:tgtEl>
                                        <p:attrNameLst>
                                          <p:attrName>style.visibility</p:attrName>
                                        </p:attrNameLst>
                                      </p:cBhvr>
                                      <p:to>
                                        <p:strVal val="visible"/>
                                      </p:to>
                                    </p:set>
                                    <p:anim calcmode="lin" valueType="num">
                                      <p:cBhvr additive="base">
                                        <p:cTn id="31" dur="500" fill="hold"/>
                                        <p:tgtEl>
                                          <p:spTgt spid="375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58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2">
            <a:extLst>
              <a:ext uri="{FF2B5EF4-FFF2-40B4-BE49-F238E27FC236}">
                <a16:creationId xmlns:a16="http://schemas.microsoft.com/office/drawing/2014/main" id="{E894BF65-B838-4EC0-9EF4-F53CCF0CE88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1050816-9334-4EF0-9284-17E764D0EA24}"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33</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1202" name="Rectangle 2">
            <a:extLst>
              <a:ext uri="{FF2B5EF4-FFF2-40B4-BE49-F238E27FC236}">
                <a16:creationId xmlns:a16="http://schemas.microsoft.com/office/drawing/2014/main" id="{C3F402F0-74A9-4BCF-BCDD-93B8C175A0CD}"/>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4.3.1 </a:t>
            </a:r>
            <a:r>
              <a:rPr lang="zh-CN" altLang="en-US" b="0">
                <a:latin typeface="新宋体" panose="02010609030101010101" pitchFamily="49" charset="-122"/>
                <a:ea typeface="新宋体" panose="02010609030101010101" pitchFamily="49" charset="-122"/>
              </a:rPr>
              <a:t>概率分配函数</a:t>
            </a:r>
          </a:p>
        </p:txBody>
      </p:sp>
      <p:sp>
        <p:nvSpPr>
          <p:cNvPr id="51203" name="Rectangle 3">
            <a:extLst>
              <a:ext uri="{FF2B5EF4-FFF2-40B4-BE49-F238E27FC236}">
                <a16:creationId xmlns:a16="http://schemas.microsoft.com/office/drawing/2014/main" id="{8050E993-C7A0-434E-ABC5-DCEBA842C4A5}"/>
              </a:ext>
            </a:extLst>
          </p:cNvPr>
          <p:cNvSpPr>
            <a:spLocks noGrp="1" noChangeArrowheads="1"/>
          </p:cNvSpPr>
          <p:nvPr>
            <p:ph type="subTitle" idx="4294967295"/>
          </p:nvPr>
        </p:nvSpPr>
        <p:spPr>
          <a:xfrm>
            <a:off x="468313" y="908050"/>
            <a:ext cx="8280400" cy="1682750"/>
          </a:xfrm>
        </p:spPr>
        <p:txBody>
          <a:bodyPr/>
          <a:lstStyle/>
          <a:p>
            <a:pPr marL="0" indent="0" algn="just" eaLnBrk="1" hangingPunct="1">
              <a:lnSpc>
                <a:spcPct val="130000"/>
              </a:lnSpc>
              <a:buFont typeface="Wingdings" panose="05000000000000000000" pitchFamily="2" charset="2"/>
              <a:buChar char="§"/>
            </a:pPr>
            <a:r>
              <a:rPr lang="en-US" altLang="zh-CN" sz="2600" b="1">
                <a:latin typeface="新宋体" panose="02010609030101010101" pitchFamily="49" charset="-122"/>
                <a:ea typeface="新宋体" panose="02010609030101010101" pitchFamily="49" charset="-122"/>
              </a:rPr>
              <a:t> </a:t>
            </a:r>
            <a:r>
              <a:rPr lang="zh-CN" altLang="en-US" sz="2600" b="1">
                <a:latin typeface="新宋体" panose="02010609030101010101" pitchFamily="49" charset="-122"/>
                <a:ea typeface="新宋体" panose="02010609030101010101" pitchFamily="49" charset="-122"/>
              </a:rPr>
              <a:t>设</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为样本空间，领域内的命题都用</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的子集表示，则</a:t>
            </a:r>
            <a:r>
              <a:rPr lang="zh-CN" altLang="en-US" sz="2600" b="1">
                <a:solidFill>
                  <a:schemeClr val="accent2"/>
                </a:solidFill>
                <a:latin typeface="新宋体" panose="02010609030101010101" pitchFamily="49" charset="-122"/>
                <a:ea typeface="新宋体" panose="02010609030101010101" pitchFamily="49" charset="-122"/>
              </a:rPr>
              <a:t>概率分配函数</a:t>
            </a: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basic probability assignment function</a:t>
            </a:r>
            <a:r>
              <a:rPr lang="zh-CN" altLang="en-US" sz="2600" b="1">
                <a:latin typeface="新宋体" panose="02010609030101010101" pitchFamily="49" charset="-122"/>
                <a:ea typeface="新宋体" panose="02010609030101010101" pitchFamily="49" charset="-122"/>
              </a:rPr>
              <a:t>）定义如下：</a:t>
            </a:r>
          </a:p>
        </p:txBody>
      </p:sp>
      <p:sp>
        <p:nvSpPr>
          <p:cNvPr id="51204" name="Rectangle 4">
            <a:extLst>
              <a:ext uri="{FF2B5EF4-FFF2-40B4-BE49-F238E27FC236}">
                <a16:creationId xmlns:a16="http://schemas.microsoft.com/office/drawing/2014/main" id="{70FC3D70-1CAB-4CB2-91CF-99B2803FFCB2}"/>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1205" name="Rectangle 5">
            <a:extLst>
              <a:ext uri="{FF2B5EF4-FFF2-40B4-BE49-F238E27FC236}">
                <a16:creationId xmlns:a16="http://schemas.microsoft.com/office/drawing/2014/main" id="{FA42741E-7A67-4893-A7B1-5DB0684FFC20}"/>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1206" name="Rectangle 6">
            <a:extLst>
              <a:ext uri="{FF2B5EF4-FFF2-40B4-BE49-F238E27FC236}">
                <a16:creationId xmlns:a16="http://schemas.microsoft.com/office/drawing/2014/main" id="{AFFFE054-9124-425E-AF6F-6ECD350FCDBB}"/>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1207" name="Rectangle 7">
            <a:extLst>
              <a:ext uri="{FF2B5EF4-FFF2-40B4-BE49-F238E27FC236}">
                <a16:creationId xmlns:a16="http://schemas.microsoft.com/office/drawing/2014/main" id="{254F5327-E019-47A2-9C4C-3981E02F7F05}"/>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1208" name="Rectangle 8">
            <a:extLst>
              <a:ext uri="{FF2B5EF4-FFF2-40B4-BE49-F238E27FC236}">
                <a16:creationId xmlns:a16="http://schemas.microsoft.com/office/drawing/2014/main" id="{6E7B8A80-902A-4B1D-90D7-D6989109DEE5}"/>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1209" name="Rectangle 9">
            <a:extLst>
              <a:ext uri="{FF2B5EF4-FFF2-40B4-BE49-F238E27FC236}">
                <a16:creationId xmlns:a16="http://schemas.microsoft.com/office/drawing/2014/main" id="{98166A45-6BB9-421C-A51F-408A6A9B22BF}"/>
              </a:ext>
            </a:extLst>
          </p:cNvPr>
          <p:cNvSpPr>
            <a:spLocks noChangeArrowheads="1"/>
          </p:cNvSpPr>
          <p:nvPr/>
        </p:nvSpPr>
        <p:spPr bwMode="auto">
          <a:xfrm>
            <a:off x="542925" y="2727325"/>
            <a:ext cx="8153400" cy="428942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None/>
            </a:pPr>
            <a:r>
              <a:rPr lang="zh-CN" altLang="en-US" b="1" dirty="0">
                <a:solidFill>
                  <a:schemeClr val="accent2"/>
                </a:solidFill>
                <a:latin typeface="新宋体" panose="02010609030101010101" pitchFamily="49" charset="-122"/>
                <a:ea typeface="新宋体" panose="02010609030101010101" pitchFamily="49" charset="-122"/>
              </a:rPr>
              <a:t>定义</a:t>
            </a:r>
            <a:r>
              <a:rPr lang="en-US" altLang="zh-CN" b="1" dirty="0">
                <a:solidFill>
                  <a:schemeClr val="accent2"/>
                </a:solidFill>
                <a:latin typeface="新宋体" panose="02010609030101010101" pitchFamily="49" charset="-122"/>
                <a:ea typeface="新宋体" panose="02010609030101010101" pitchFamily="49" charset="-122"/>
              </a:rPr>
              <a:t>4.1</a:t>
            </a:r>
            <a:r>
              <a:rPr lang="en-US" altLang="zh-CN" b="1" dirty="0">
                <a:latin typeface="新宋体" panose="02010609030101010101" pitchFamily="49" charset="-122"/>
                <a:ea typeface="新宋体" panose="02010609030101010101" pitchFamily="49" charset="-122"/>
              </a:rPr>
              <a:t>  </a:t>
            </a:r>
            <a:r>
              <a:rPr lang="zh-CN" altLang="en-US" b="1" dirty="0">
                <a:latin typeface="新宋体" panose="02010609030101010101" pitchFamily="49" charset="-122"/>
                <a:ea typeface="新宋体" panose="02010609030101010101" pitchFamily="49" charset="-122"/>
              </a:rPr>
              <a:t>设函数 </a:t>
            </a:r>
            <a:r>
              <a:rPr lang="en-US" altLang="zh-CN" b="1" i="1" dirty="0">
                <a:latin typeface="新宋体" panose="02010609030101010101" pitchFamily="49" charset="-122"/>
                <a:ea typeface="新宋体" panose="02010609030101010101" pitchFamily="49" charset="-122"/>
              </a:rPr>
              <a:t>M</a:t>
            </a:r>
            <a:r>
              <a:rPr lang="zh-CN" altLang="en-US" b="1" dirty="0">
                <a:latin typeface="新宋体" panose="02010609030101010101" pitchFamily="49" charset="-122"/>
                <a:ea typeface="新宋体" panose="02010609030101010101" pitchFamily="49" charset="-122"/>
              </a:rPr>
              <a:t>：            </a:t>
            </a:r>
            <a:r>
              <a:rPr lang="zh-CN" altLang="en-US" b="1" dirty="0">
                <a:solidFill>
                  <a:schemeClr val="accent2"/>
                </a:solidFill>
                <a:latin typeface="新宋体" panose="02010609030101010101" pitchFamily="49" charset="-122"/>
                <a:ea typeface="新宋体" panose="02010609030101010101" pitchFamily="49" charset="-122"/>
              </a:rPr>
              <a:t>（对任何一个属于</a:t>
            </a:r>
            <a:r>
              <a:rPr lang="en-US" altLang="zh-CN" b="1" i="1" dirty="0">
                <a:solidFill>
                  <a:schemeClr val="accent2"/>
                </a:solidFill>
                <a:latin typeface="新宋体" panose="02010609030101010101" pitchFamily="49" charset="-122"/>
                <a:ea typeface="新宋体" panose="02010609030101010101" pitchFamily="49" charset="-122"/>
              </a:rPr>
              <a:t>D</a:t>
            </a:r>
            <a:r>
              <a:rPr lang="zh-CN" altLang="en-US" b="1" dirty="0">
                <a:solidFill>
                  <a:schemeClr val="accent2"/>
                </a:solidFill>
                <a:latin typeface="新宋体" panose="02010609030101010101" pitchFamily="49" charset="-122"/>
                <a:ea typeface="新宋体" panose="02010609030101010101" pitchFamily="49" charset="-122"/>
              </a:rPr>
              <a:t>的子集</a:t>
            </a:r>
            <a:r>
              <a:rPr lang="en-US" altLang="zh-CN" b="1" i="1" dirty="0">
                <a:solidFill>
                  <a:schemeClr val="accent2"/>
                </a:solidFill>
                <a:latin typeface="新宋体" panose="02010609030101010101" pitchFamily="49" charset="-122"/>
                <a:ea typeface="新宋体" panose="02010609030101010101" pitchFamily="49" charset="-122"/>
              </a:rPr>
              <a:t>A</a:t>
            </a:r>
            <a:r>
              <a:rPr lang="zh-CN" altLang="en-US" b="1" dirty="0">
                <a:solidFill>
                  <a:schemeClr val="accent2"/>
                </a:solidFill>
                <a:latin typeface="新宋体" panose="02010609030101010101" pitchFamily="49" charset="-122"/>
                <a:ea typeface="新宋体" panose="02010609030101010101" pitchFamily="49" charset="-122"/>
              </a:rPr>
              <a:t>，命它对应一个数</a:t>
            </a:r>
            <a:r>
              <a:rPr lang="en-US" altLang="zh-CN" b="1" i="1" dirty="0">
                <a:solidFill>
                  <a:schemeClr val="accent2"/>
                </a:solidFill>
                <a:latin typeface="新宋体" panose="02010609030101010101" pitchFamily="49" charset="-122"/>
                <a:ea typeface="新宋体" panose="02010609030101010101" pitchFamily="49" charset="-122"/>
              </a:rPr>
              <a:t>M</a:t>
            </a:r>
            <a:r>
              <a:rPr lang="en-US" altLang="zh-CN" b="1" dirty="0">
                <a:solidFill>
                  <a:schemeClr val="accent2"/>
                </a:solidFill>
                <a:latin typeface="新宋体" panose="02010609030101010101" pitchFamily="49" charset="-122"/>
                <a:ea typeface="新宋体" panose="02010609030101010101" pitchFamily="49" charset="-122"/>
              </a:rPr>
              <a:t>      [0</a:t>
            </a:r>
            <a:r>
              <a:rPr lang="zh-CN" altLang="en-US" b="1" dirty="0">
                <a:solidFill>
                  <a:schemeClr val="accent2"/>
                </a:solidFill>
                <a:latin typeface="新宋体" panose="02010609030101010101" pitchFamily="49" charset="-122"/>
                <a:ea typeface="新宋体" panose="02010609030101010101" pitchFamily="49" charset="-122"/>
              </a:rPr>
              <a:t>，</a:t>
            </a:r>
            <a:r>
              <a:rPr lang="en-US" altLang="zh-CN" b="1" dirty="0">
                <a:solidFill>
                  <a:schemeClr val="accent2"/>
                </a:solidFill>
                <a:latin typeface="新宋体" panose="02010609030101010101" pitchFamily="49" charset="-122"/>
                <a:ea typeface="新宋体" panose="02010609030101010101" pitchFamily="49" charset="-122"/>
              </a:rPr>
              <a:t>1]</a:t>
            </a:r>
            <a:r>
              <a:rPr lang="zh-CN" altLang="en-US" b="1" dirty="0">
                <a:solidFill>
                  <a:schemeClr val="accent2"/>
                </a:solidFill>
                <a:latin typeface="新宋体" panose="02010609030101010101" pitchFamily="49" charset="-122"/>
                <a:ea typeface="新宋体" panose="02010609030101010101" pitchFamily="49" charset="-122"/>
              </a:rPr>
              <a:t>）</a:t>
            </a:r>
            <a:r>
              <a:rPr lang="zh-CN" altLang="en-US" b="1" dirty="0">
                <a:latin typeface="新宋体" panose="02010609030101010101" pitchFamily="49" charset="-122"/>
                <a:ea typeface="新宋体" panose="02010609030101010101" pitchFamily="49" charset="-122"/>
              </a:rPr>
              <a:t>  且满足</a:t>
            </a:r>
          </a:p>
          <a:p>
            <a:pPr algn="just" eaLnBrk="1" hangingPunct="1">
              <a:spcBef>
                <a:spcPct val="50000"/>
              </a:spcBef>
              <a:buFont typeface="Wingdings" panose="05000000000000000000" pitchFamily="2" charset="2"/>
              <a:buNone/>
            </a:pPr>
            <a:endParaRPr lang="zh-CN" altLang="en-US" b="1" dirty="0">
              <a:latin typeface="新宋体" panose="02010609030101010101" pitchFamily="49" charset="-122"/>
              <a:ea typeface="新宋体" panose="02010609030101010101" pitchFamily="49" charset="-122"/>
            </a:endParaRPr>
          </a:p>
          <a:p>
            <a:pPr algn="just" eaLnBrk="1" hangingPunct="1">
              <a:spcBef>
                <a:spcPct val="50000"/>
              </a:spcBef>
              <a:buFont typeface="Wingdings" panose="05000000000000000000" pitchFamily="2" charset="2"/>
              <a:buNone/>
            </a:pPr>
            <a:endParaRPr lang="zh-CN" altLang="en-US" b="1" dirty="0">
              <a:latin typeface="新宋体" panose="02010609030101010101" pitchFamily="49" charset="-122"/>
              <a:ea typeface="新宋体" panose="02010609030101010101" pitchFamily="49" charset="-122"/>
            </a:endParaRPr>
          </a:p>
          <a:p>
            <a:pPr algn="just" eaLnBrk="1" hangingPunct="1">
              <a:spcBef>
                <a:spcPct val="50000"/>
              </a:spcBef>
              <a:buFont typeface="Wingdings" panose="05000000000000000000" pitchFamily="2" charset="2"/>
              <a:buNone/>
            </a:pPr>
            <a:r>
              <a:rPr lang="zh-CN" altLang="en-US" b="1" dirty="0">
                <a:latin typeface="新宋体" panose="02010609030101010101" pitchFamily="49" charset="-122"/>
                <a:ea typeface="新宋体" panose="02010609030101010101" pitchFamily="49" charset="-122"/>
              </a:rPr>
              <a:t>则 </a:t>
            </a:r>
            <a:r>
              <a:rPr lang="en-US" altLang="zh-CN" b="1" i="1" dirty="0">
                <a:latin typeface="新宋体" panose="02010609030101010101" pitchFamily="49" charset="-122"/>
                <a:ea typeface="新宋体" panose="02010609030101010101" pitchFamily="49" charset="-122"/>
              </a:rPr>
              <a:t>M</a:t>
            </a:r>
            <a:r>
              <a:rPr lang="en-US" altLang="zh-CN" b="1" dirty="0">
                <a:latin typeface="新宋体" panose="02010609030101010101" pitchFamily="49" charset="-122"/>
                <a:ea typeface="新宋体" panose="02010609030101010101" pitchFamily="49" charset="-122"/>
              </a:rPr>
              <a:t>:      </a:t>
            </a:r>
            <a:r>
              <a:rPr lang="zh-CN" altLang="en-US" b="1" dirty="0">
                <a:latin typeface="新宋体" panose="02010609030101010101" pitchFamily="49" charset="-122"/>
                <a:ea typeface="新宋体" panose="02010609030101010101" pitchFamily="49" charset="-122"/>
              </a:rPr>
              <a:t>上的基本概率分配函数，</a:t>
            </a:r>
            <a:r>
              <a:rPr lang="en-US" altLang="zh-CN" b="1" i="1" dirty="0">
                <a:latin typeface="新宋体" panose="02010609030101010101" pitchFamily="49" charset="-122"/>
                <a:ea typeface="新宋体" panose="02010609030101010101" pitchFamily="49" charset="-122"/>
              </a:rPr>
              <a:t>M</a:t>
            </a:r>
            <a:r>
              <a:rPr lang="zh-CN" altLang="en-US" b="1" dirty="0">
                <a:latin typeface="新宋体" panose="02010609030101010101" pitchFamily="49" charset="-122"/>
                <a:ea typeface="新宋体" panose="02010609030101010101" pitchFamily="49" charset="-122"/>
              </a:rPr>
              <a:t>（</a:t>
            </a:r>
            <a:r>
              <a:rPr lang="en-US" altLang="zh-CN" b="1" i="1" dirty="0">
                <a:latin typeface="新宋体" panose="02010609030101010101" pitchFamily="49" charset="-122"/>
                <a:ea typeface="新宋体" panose="02010609030101010101" pitchFamily="49" charset="-122"/>
              </a:rPr>
              <a:t>A</a:t>
            </a:r>
            <a:r>
              <a:rPr lang="zh-CN" altLang="en-US" b="1" dirty="0">
                <a:latin typeface="新宋体" panose="02010609030101010101" pitchFamily="49" charset="-122"/>
                <a:ea typeface="新宋体" panose="02010609030101010101" pitchFamily="49" charset="-122"/>
              </a:rPr>
              <a:t>）</a:t>
            </a:r>
            <a:r>
              <a:rPr lang="en-US" altLang="zh-CN" b="1" dirty="0">
                <a:latin typeface="新宋体" panose="02010609030101010101" pitchFamily="49" charset="-122"/>
                <a:ea typeface="新宋体" panose="02010609030101010101" pitchFamily="49" charset="-122"/>
              </a:rPr>
              <a:t>: </a:t>
            </a:r>
            <a:r>
              <a:rPr lang="en-US" altLang="zh-CN" b="1" i="1" dirty="0">
                <a:latin typeface="新宋体" panose="02010609030101010101" pitchFamily="49" charset="-122"/>
                <a:ea typeface="新宋体" panose="02010609030101010101" pitchFamily="49" charset="-122"/>
              </a:rPr>
              <a:t>A</a:t>
            </a:r>
            <a:r>
              <a:rPr lang="zh-CN" altLang="en-US" b="1" dirty="0">
                <a:latin typeface="新宋体" panose="02010609030101010101" pitchFamily="49" charset="-122"/>
                <a:ea typeface="新宋体" panose="02010609030101010101" pitchFamily="49" charset="-122"/>
              </a:rPr>
              <a:t>的基本概率数。</a:t>
            </a:r>
          </a:p>
        </p:txBody>
      </p:sp>
      <p:graphicFrame>
        <p:nvGraphicFramePr>
          <p:cNvPr id="51210" name="Object 10">
            <a:extLst>
              <a:ext uri="{FF2B5EF4-FFF2-40B4-BE49-F238E27FC236}">
                <a16:creationId xmlns:a16="http://schemas.microsoft.com/office/drawing/2014/main" id="{295D978B-18BA-4F9E-AD88-6D3AA19FB077}"/>
              </a:ext>
            </a:extLst>
          </p:cNvPr>
          <p:cNvGraphicFramePr>
            <a:graphicFrameLocks noChangeAspect="1"/>
          </p:cNvGraphicFramePr>
          <p:nvPr>
            <p:extLst>
              <p:ext uri="{D42A27DB-BD31-4B8C-83A1-F6EECF244321}">
                <p14:modId xmlns:p14="http://schemas.microsoft.com/office/powerpoint/2010/main" val="4158946057"/>
              </p:ext>
            </p:extLst>
          </p:nvPr>
        </p:nvGraphicFramePr>
        <p:xfrm>
          <a:off x="4495800" y="2819400"/>
          <a:ext cx="1272268" cy="538163"/>
        </p:xfrm>
        <a:graphic>
          <a:graphicData uri="http://schemas.openxmlformats.org/presentationml/2006/ole">
            <mc:AlternateContent xmlns:mc="http://schemas.openxmlformats.org/markup-compatibility/2006">
              <mc:Choice xmlns:v="urn:schemas-microsoft-com:vml" Requires="v">
                <p:oleObj spid="_x0000_s51235" name="公式" r:id="rId3" imgW="0" imgH="0" progId="Equation.3">
                  <p:embed/>
                </p:oleObj>
              </mc:Choice>
              <mc:Fallback>
                <p:oleObj name="公式" r:id="rId3" imgW="0" imgH="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19400"/>
                        <a:ext cx="1272268" cy="538163"/>
                      </a:xfrm>
                      <a:prstGeom prst="rect">
                        <a:avLst/>
                      </a:prstGeom>
                      <a:noFill/>
                      <a:ln>
                        <a:noFill/>
                      </a:ln>
                    </p:spPr>
                  </p:pic>
                </p:oleObj>
              </mc:Fallback>
            </mc:AlternateContent>
          </a:graphicData>
        </a:graphic>
      </p:graphicFrame>
      <p:graphicFrame>
        <p:nvGraphicFramePr>
          <p:cNvPr id="51211" name="Object 11">
            <a:extLst>
              <a:ext uri="{FF2B5EF4-FFF2-40B4-BE49-F238E27FC236}">
                <a16:creationId xmlns:a16="http://schemas.microsoft.com/office/drawing/2014/main" id="{B28A91DB-CE61-45A9-B164-01B972F99FE8}"/>
              </a:ext>
            </a:extLst>
          </p:cNvPr>
          <p:cNvGraphicFramePr>
            <a:graphicFrameLocks noChangeAspect="1"/>
          </p:cNvGraphicFramePr>
          <p:nvPr/>
        </p:nvGraphicFramePr>
        <p:xfrm>
          <a:off x="3843338" y="3886200"/>
          <a:ext cx="1546225" cy="471488"/>
        </p:xfrm>
        <a:graphic>
          <a:graphicData uri="http://schemas.openxmlformats.org/presentationml/2006/ole">
            <mc:AlternateContent xmlns:mc="http://schemas.openxmlformats.org/markup-compatibility/2006">
              <mc:Choice xmlns:v="urn:schemas-microsoft-com:vml" Requires="v">
                <p:oleObj spid="_x0000_s51236" name="公式" r:id="rId5" imgW="0" imgH="0" progId="Equation.3">
                  <p:embed/>
                </p:oleObj>
              </mc:Choice>
              <mc:Fallback>
                <p:oleObj name="公式" r:id="rId5" imgW="0" imgH="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338" y="3886200"/>
                        <a:ext cx="15462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2">
            <a:extLst>
              <a:ext uri="{FF2B5EF4-FFF2-40B4-BE49-F238E27FC236}">
                <a16:creationId xmlns:a16="http://schemas.microsoft.com/office/drawing/2014/main" id="{07E2D744-FE74-4828-BB31-8295CE1B508D}"/>
              </a:ext>
            </a:extLst>
          </p:cNvPr>
          <p:cNvGraphicFramePr>
            <a:graphicFrameLocks noChangeAspect="1"/>
          </p:cNvGraphicFramePr>
          <p:nvPr/>
        </p:nvGraphicFramePr>
        <p:xfrm>
          <a:off x="3733800" y="4572000"/>
          <a:ext cx="1822450" cy="746125"/>
        </p:xfrm>
        <a:graphic>
          <a:graphicData uri="http://schemas.openxmlformats.org/presentationml/2006/ole">
            <mc:AlternateContent xmlns:mc="http://schemas.openxmlformats.org/markup-compatibility/2006">
              <mc:Choice xmlns:v="urn:schemas-microsoft-com:vml" Requires="v">
                <p:oleObj spid="_x0000_s51237" name="公式" r:id="rId7" imgW="0" imgH="0" progId="Equation.3">
                  <p:embed/>
                </p:oleObj>
              </mc:Choice>
              <mc:Fallback>
                <p:oleObj name="公式" r:id="rId7" imgW="0" imgH="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572000"/>
                        <a:ext cx="1822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3" name="Object 13">
            <a:extLst>
              <a:ext uri="{FF2B5EF4-FFF2-40B4-BE49-F238E27FC236}">
                <a16:creationId xmlns:a16="http://schemas.microsoft.com/office/drawing/2014/main" id="{0F8A126C-ABD2-4DB7-BEB9-6669B0F1BF26}"/>
              </a:ext>
            </a:extLst>
          </p:cNvPr>
          <p:cNvGraphicFramePr>
            <a:graphicFrameLocks noChangeAspect="1"/>
          </p:cNvGraphicFramePr>
          <p:nvPr>
            <p:extLst>
              <p:ext uri="{D42A27DB-BD31-4B8C-83A1-F6EECF244321}">
                <p14:modId xmlns:p14="http://schemas.microsoft.com/office/powerpoint/2010/main" val="510860647"/>
              </p:ext>
            </p:extLst>
          </p:nvPr>
        </p:nvGraphicFramePr>
        <p:xfrm>
          <a:off x="1752600" y="5949950"/>
          <a:ext cx="503238" cy="503238"/>
        </p:xfrm>
        <a:graphic>
          <a:graphicData uri="http://schemas.openxmlformats.org/presentationml/2006/ole">
            <mc:AlternateContent xmlns:mc="http://schemas.openxmlformats.org/markup-compatibility/2006">
              <mc:Choice xmlns:v="urn:schemas-microsoft-com:vml" Requires="v">
                <p:oleObj spid="_x0000_s51238" name="公式" r:id="rId9" imgW="0" imgH="0" progId="Equation.3">
                  <p:embed/>
                </p:oleObj>
              </mc:Choice>
              <mc:Fallback>
                <p:oleObj name="公式" r:id="rId9" imgW="0" imgH="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949950"/>
                        <a:ext cx="503238" cy="503238"/>
                      </a:xfrm>
                      <a:prstGeom prst="rect">
                        <a:avLst/>
                      </a:prstGeom>
                      <a:noFill/>
                      <a:ln>
                        <a:noFill/>
                      </a:ln>
                      <a:extLst/>
                    </p:spPr>
                  </p:pic>
                </p:oleObj>
              </mc:Fallback>
            </mc:AlternateContent>
          </a:graphicData>
        </a:graphic>
      </p:graphicFrame>
      <p:graphicFrame>
        <p:nvGraphicFramePr>
          <p:cNvPr id="51214" name="Object 14">
            <a:extLst>
              <a:ext uri="{FF2B5EF4-FFF2-40B4-BE49-F238E27FC236}">
                <a16:creationId xmlns:a16="http://schemas.microsoft.com/office/drawing/2014/main" id="{1B84C98F-1B05-48EA-A0B8-9890F9156485}"/>
              </a:ext>
            </a:extLst>
          </p:cNvPr>
          <p:cNvGraphicFramePr>
            <a:graphicFrameLocks noChangeAspect="1"/>
          </p:cNvGraphicFramePr>
          <p:nvPr>
            <p:extLst>
              <p:ext uri="{D42A27DB-BD31-4B8C-83A1-F6EECF244321}">
                <p14:modId xmlns:p14="http://schemas.microsoft.com/office/powerpoint/2010/main" val="932622958"/>
              </p:ext>
            </p:extLst>
          </p:nvPr>
        </p:nvGraphicFramePr>
        <p:xfrm>
          <a:off x="4032477" y="2873375"/>
          <a:ext cx="314325" cy="334963"/>
        </p:xfrm>
        <a:graphic>
          <a:graphicData uri="http://schemas.openxmlformats.org/presentationml/2006/ole">
            <mc:AlternateContent xmlns:mc="http://schemas.openxmlformats.org/markup-compatibility/2006">
              <mc:Choice xmlns:v="urn:schemas-microsoft-com:vml" Requires="v">
                <p:oleObj spid="_x0000_s51239" name="Equation" r:id="rId11" imgW="0" imgH="0" progId="Equation.3">
                  <p:embed/>
                </p:oleObj>
              </mc:Choice>
              <mc:Fallback>
                <p:oleObj name="Equation" r:id="rId11" imgW="0" imgH="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2477" y="2873375"/>
                        <a:ext cx="3143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1">
            <a:extLst>
              <a:ext uri="{FF2B5EF4-FFF2-40B4-BE49-F238E27FC236}">
                <a16:creationId xmlns:a16="http://schemas.microsoft.com/office/drawing/2014/main" id="{954281FE-B40F-459D-968B-EEA3253C24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94E356F-2953-42D3-A7B4-D8248B814C6E}"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34</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2226" name="Rectangle 2">
            <a:extLst>
              <a:ext uri="{FF2B5EF4-FFF2-40B4-BE49-F238E27FC236}">
                <a16:creationId xmlns:a16="http://schemas.microsoft.com/office/drawing/2014/main" id="{BDFCE22A-928E-4158-8D68-810E2D211AE1}"/>
              </a:ext>
            </a:extLst>
          </p:cNvPr>
          <p:cNvSpPr>
            <a:spLocks noChangeArrowheads="1"/>
          </p:cNvSpPr>
          <p:nvPr/>
        </p:nvSpPr>
        <p:spPr bwMode="auto">
          <a:xfrm>
            <a:off x="107950" y="1384300"/>
            <a:ext cx="8964613" cy="4840288"/>
          </a:xfrm>
          <a:prstGeom prst="rect">
            <a:avLst/>
          </a:prstGeom>
          <a:solidFill>
            <a:srgbClr val="FFFFFF"/>
          </a:solidFill>
          <a:ln w="9525">
            <a:solidFill>
              <a:srgbClr val="808080"/>
            </a:solidFill>
            <a:miter lim="800000"/>
            <a:headEnd/>
            <a:tailEnd/>
          </a:ln>
        </p:spPr>
        <p:txBody>
          <a:bodyPr anchor="ctr">
            <a:spAutoFit/>
          </a:bodyPr>
          <a:lstStyle>
            <a:lvl1pPr>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buClrTx/>
              <a:buFontTx/>
              <a:buNone/>
            </a:pPr>
            <a:r>
              <a:rPr lang="zh-CN" altLang="en-US" b="1">
                <a:latin typeface="新宋体" panose="02010609030101010101" pitchFamily="49" charset="-122"/>
                <a:ea typeface="新宋体" panose="02010609030101010101" pitchFamily="49" charset="-122"/>
              </a:rPr>
              <a:t>几点说明：</a:t>
            </a:r>
          </a:p>
          <a:p>
            <a:pPr algn="just" eaLnBrk="1" hangingPunct="1">
              <a:buClrTx/>
              <a:buFontTx/>
              <a:buNone/>
            </a:pP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1</a:t>
            </a:r>
            <a:r>
              <a:rPr lang="zh-CN" altLang="en-US" sz="2600" b="1">
                <a:latin typeface="新宋体" panose="02010609030101010101" pitchFamily="49" charset="-122"/>
                <a:ea typeface="新宋体" panose="02010609030101010101" pitchFamily="49" charset="-122"/>
              </a:rPr>
              <a:t>）设样本空间</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中有</a:t>
            </a:r>
            <a:r>
              <a:rPr lang="en-US" altLang="zh-CN" sz="2600" b="1" i="1">
                <a:latin typeface="新宋体" panose="02010609030101010101" pitchFamily="49" charset="-122"/>
                <a:ea typeface="新宋体" panose="02010609030101010101" pitchFamily="49" charset="-122"/>
              </a:rPr>
              <a:t>n</a:t>
            </a:r>
            <a:r>
              <a:rPr lang="zh-CN" altLang="en-US" sz="2600" b="1">
                <a:latin typeface="新宋体" panose="02010609030101010101" pitchFamily="49" charset="-122"/>
                <a:ea typeface="新宋体" panose="02010609030101010101" pitchFamily="49" charset="-122"/>
              </a:rPr>
              <a:t>个元素，则</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中子集的个数为   个。</a:t>
            </a:r>
          </a:p>
          <a:p>
            <a:pPr algn="just" eaLnBrk="1" hangingPunct="1">
              <a:buClrTx/>
              <a:buFontTx/>
              <a:buNone/>
            </a:pPr>
            <a:r>
              <a:rPr lang="zh-CN" altLang="en-US" sz="2600" b="1">
                <a:latin typeface="新宋体" panose="02010609030101010101" pitchFamily="49" charset="-122"/>
                <a:ea typeface="新宋体" panose="02010609030101010101" pitchFamily="49" charset="-122"/>
              </a:rPr>
              <a:t>         ： </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的所有子集。</a:t>
            </a:r>
          </a:p>
          <a:p>
            <a:pPr algn="just" eaLnBrk="1" hangingPunct="1">
              <a:buClrTx/>
              <a:buFontTx/>
              <a:buNone/>
            </a:pP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2</a:t>
            </a:r>
            <a:r>
              <a:rPr lang="zh-CN" altLang="en-US" sz="2600" b="1">
                <a:latin typeface="新宋体" panose="02010609030101010101" pitchFamily="49" charset="-122"/>
                <a:ea typeface="新宋体" panose="02010609030101010101" pitchFamily="49" charset="-122"/>
              </a:rPr>
              <a:t>）概率分配函数：把</a:t>
            </a:r>
            <a:r>
              <a:rPr lang="en-US" altLang="zh-CN" sz="2600" b="1" i="1">
                <a:latin typeface="新宋体" panose="02010609030101010101" pitchFamily="49" charset="-122"/>
                <a:ea typeface="新宋体" panose="02010609030101010101" pitchFamily="49" charset="-122"/>
              </a:rPr>
              <a:t>D</a:t>
            </a:r>
            <a:r>
              <a:rPr lang="zh-CN" altLang="en-US" sz="2600" b="1">
                <a:latin typeface="新宋体" panose="02010609030101010101" pitchFamily="49" charset="-122"/>
                <a:ea typeface="新宋体" panose="02010609030101010101" pitchFamily="49" charset="-122"/>
              </a:rPr>
              <a:t>的任意一个子集</a:t>
            </a:r>
            <a:r>
              <a:rPr lang="en-US" altLang="zh-CN" sz="2600" b="1" i="1">
                <a:latin typeface="新宋体" panose="02010609030101010101" pitchFamily="49" charset="-122"/>
                <a:ea typeface="新宋体" panose="02010609030101010101" pitchFamily="49" charset="-122"/>
              </a:rPr>
              <a:t>A</a:t>
            </a:r>
            <a:r>
              <a:rPr lang="zh-CN" altLang="en-US" sz="2600" b="1">
                <a:latin typeface="新宋体" panose="02010609030101010101" pitchFamily="49" charset="-122"/>
                <a:ea typeface="新宋体" panose="02010609030101010101" pitchFamily="49" charset="-122"/>
              </a:rPr>
              <a:t>都映射为</a:t>
            </a:r>
            <a:r>
              <a:rPr lang="en-US" altLang="zh-CN" sz="2600" b="1">
                <a:latin typeface="新宋体" panose="02010609030101010101" pitchFamily="49" charset="-122"/>
                <a:ea typeface="新宋体" panose="02010609030101010101" pitchFamily="49" charset="-122"/>
              </a:rPr>
              <a:t>[0</a:t>
            </a: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1]</a:t>
            </a:r>
            <a:r>
              <a:rPr lang="zh-CN" altLang="en-US" sz="2600" b="1">
                <a:latin typeface="新宋体" panose="02010609030101010101" pitchFamily="49" charset="-122"/>
                <a:ea typeface="新宋体" panose="02010609030101010101" pitchFamily="49" charset="-122"/>
              </a:rPr>
              <a:t>上的一个数</a:t>
            </a:r>
            <a:r>
              <a:rPr lang="en-US" altLang="zh-CN" sz="2600" b="1" i="1">
                <a:latin typeface="新宋体" panose="02010609030101010101" pitchFamily="49" charset="-122"/>
                <a:ea typeface="新宋体" panose="02010609030101010101" pitchFamily="49" charset="-122"/>
              </a:rPr>
              <a:t>M</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A</a:t>
            </a:r>
            <a:r>
              <a:rPr lang="zh-CN" altLang="en-US" sz="2600" b="1">
                <a:latin typeface="新宋体" panose="02010609030101010101" pitchFamily="49" charset="-122"/>
                <a:ea typeface="新宋体" panose="02010609030101010101" pitchFamily="49" charset="-122"/>
              </a:rPr>
              <a:t>）。</a:t>
            </a:r>
          </a:p>
          <a:p>
            <a:pPr algn="just" eaLnBrk="1" hangingPunct="1">
              <a:buClrTx/>
              <a:buFontTx/>
              <a:buNone/>
            </a:pPr>
            <a:r>
              <a:rPr lang="zh-CN" altLang="en-US" sz="2600" b="1">
                <a:latin typeface="新宋体" panose="02010609030101010101" pitchFamily="49" charset="-122"/>
                <a:ea typeface="新宋体" panose="02010609030101010101" pitchFamily="49" charset="-122"/>
              </a:rPr>
              <a:t>              ，         时，</a:t>
            </a:r>
            <a:r>
              <a:rPr lang="en-US" altLang="zh-CN" sz="2600" b="1" i="1">
                <a:latin typeface="新宋体" panose="02010609030101010101" pitchFamily="49" charset="-122"/>
                <a:ea typeface="新宋体" panose="02010609030101010101" pitchFamily="49" charset="-122"/>
              </a:rPr>
              <a:t>M</a:t>
            </a:r>
            <a:r>
              <a:rPr lang="zh-CN" altLang="en-US" sz="2600" b="1">
                <a:latin typeface="新宋体" panose="02010609030101010101" pitchFamily="49" charset="-122"/>
                <a:ea typeface="新宋体" panose="02010609030101010101" pitchFamily="49" charset="-122"/>
              </a:rPr>
              <a:t>（</a:t>
            </a:r>
            <a:r>
              <a:rPr lang="en-US" altLang="zh-CN" sz="2600" b="1" i="1">
                <a:latin typeface="新宋体" panose="02010609030101010101" pitchFamily="49" charset="-122"/>
                <a:ea typeface="新宋体" panose="02010609030101010101" pitchFamily="49" charset="-122"/>
              </a:rPr>
              <a:t>A</a:t>
            </a:r>
            <a:r>
              <a:rPr lang="zh-CN" altLang="en-US" sz="2600" b="1">
                <a:latin typeface="新宋体" panose="02010609030101010101" pitchFamily="49" charset="-122"/>
                <a:ea typeface="新宋体" panose="02010609030101010101" pitchFamily="49" charset="-122"/>
              </a:rPr>
              <a:t>）：对相应命题</a:t>
            </a:r>
            <a:r>
              <a:rPr lang="en-US" altLang="zh-CN" sz="2600" b="1" i="1">
                <a:latin typeface="新宋体" panose="02010609030101010101" pitchFamily="49" charset="-122"/>
                <a:ea typeface="新宋体" panose="02010609030101010101" pitchFamily="49" charset="-122"/>
              </a:rPr>
              <a:t>A</a:t>
            </a:r>
            <a:r>
              <a:rPr lang="zh-CN" altLang="en-US" sz="2600" b="1">
                <a:latin typeface="新宋体" panose="02010609030101010101" pitchFamily="49" charset="-122"/>
                <a:ea typeface="新宋体" panose="02010609030101010101" pitchFamily="49" charset="-122"/>
              </a:rPr>
              <a:t>的精确信任度。</a:t>
            </a:r>
          </a:p>
          <a:p>
            <a:pPr algn="just" eaLnBrk="1" hangingPunct="1">
              <a:buClrTx/>
              <a:buFontTx/>
              <a:buNone/>
            </a:pPr>
            <a:r>
              <a:rPr lang="zh-CN" altLang="en-US" sz="2600" b="1">
                <a:latin typeface="新宋体" panose="02010609030101010101" pitchFamily="49" charset="-122"/>
                <a:ea typeface="新宋体" panose="02010609030101010101" pitchFamily="49" charset="-122"/>
              </a:rPr>
              <a:t>（</a:t>
            </a:r>
            <a:r>
              <a:rPr lang="en-US" altLang="zh-CN" sz="2600" b="1">
                <a:latin typeface="新宋体" panose="02010609030101010101" pitchFamily="49" charset="-122"/>
                <a:ea typeface="新宋体" panose="02010609030101010101" pitchFamily="49" charset="-122"/>
              </a:rPr>
              <a:t>3</a:t>
            </a:r>
            <a:r>
              <a:rPr lang="zh-CN" altLang="en-US" sz="2600" b="1">
                <a:latin typeface="新宋体" panose="02010609030101010101" pitchFamily="49" charset="-122"/>
                <a:ea typeface="新宋体" panose="02010609030101010101" pitchFamily="49" charset="-122"/>
              </a:rPr>
              <a:t>）概率分配函数与概率不同。</a:t>
            </a:r>
            <a:r>
              <a:rPr lang="zh-CN" altLang="en-US" sz="3200">
                <a:latin typeface="新宋体" panose="02010609030101010101" pitchFamily="49" charset="-122"/>
                <a:ea typeface="新宋体" panose="02010609030101010101" pitchFamily="49" charset="-122"/>
              </a:rPr>
              <a:t> </a:t>
            </a:r>
          </a:p>
        </p:txBody>
      </p:sp>
      <p:sp>
        <p:nvSpPr>
          <p:cNvPr id="52227" name="Rectangle 3">
            <a:extLst>
              <a:ext uri="{FF2B5EF4-FFF2-40B4-BE49-F238E27FC236}">
                <a16:creationId xmlns:a16="http://schemas.microsoft.com/office/drawing/2014/main" id="{1C90BFC4-A9BF-4D82-93C6-313A36C62330}"/>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2228" name="Object 4">
            <a:extLst>
              <a:ext uri="{FF2B5EF4-FFF2-40B4-BE49-F238E27FC236}">
                <a16:creationId xmlns:a16="http://schemas.microsoft.com/office/drawing/2014/main" id="{9D0151D8-D339-4DA4-B480-4208CB10CF7D}"/>
              </a:ext>
            </a:extLst>
          </p:cNvPr>
          <p:cNvGraphicFramePr>
            <a:graphicFrameLocks noChangeAspect="1"/>
          </p:cNvGraphicFramePr>
          <p:nvPr/>
        </p:nvGraphicFramePr>
        <p:xfrm>
          <a:off x="7977188" y="2136775"/>
          <a:ext cx="406400" cy="428625"/>
        </p:xfrm>
        <a:graphic>
          <a:graphicData uri="http://schemas.openxmlformats.org/presentationml/2006/ole">
            <mc:AlternateContent xmlns:mc="http://schemas.openxmlformats.org/markup-compatibility/2006">
              <mc:Choice xmlns:v="urn:schemas-microsoft-com:vml" Requires="v">
                <p:oleObj spid="_x0000_s52265"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188" y="2136775"/>
                        <a:ext cx="406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9" name="Rectangle 5">
            <a:extLst>
              <a:ext uri="{FF2B5EF4-FFF2-40B4-BE49-F238E27FC236}">
                <a16:creationId xmlns:a16="http://schemas.microsoft.com/office/drawing/2014/main" id="{6F533410-C8DF-4C04-BAAC-13D670BECD2C}"/>
              </a:ext>
            </a:extLst>
          </p:cNvPr>
          <p:cNvSpPr>
            <a:spLocks noChangeArrowheads="1"/>
          </p:cNvSpPr>
          <p:nvPr/>
        </p:nvSpPr>
        <p:spPr bwMode="auto">
          <a:xfrm>
            <a:off x="0" y="6921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2230" name="Object 6">
            <a:extLst>
              <a:ext uri="{FF2B5EF4-FFF2-40B4-BE49-F238E27FC236}">
                <a16:creationId xmlns:a16="http://schemas.microsoft.com/office/drawing/2014/main" id="{CCEE19A3-3D80-4019-BFE0-4AD302BF08D4}"/>
              </a:ext>
            </a:extLst>
          </p:cNvPr>
          <p:cNvGraphicFramePr>
            <a:graphicFrameLocks noChangeAspect="1"/>
          </p:cNvGraphicFramePr>
          <p:nvPr/>
        </p:nvGraphicFramePr>
        <p:xfrm>
          <a:off x="539750" y="2778125"/>
          <a:ext cx="457200" cy="434975"/>
        </p:xfrm>
        <a:graphic>
          <a:graphicData uri="http://schemas.openxmlformats.org/presentationml/2006/ole">
            <mc:AlternateContent xmlns:mc="http://schemas.openxmlformats.org/markup-compatibility/2006">
              <mc:Choice xmlns:v="urn:schemas-microsoft-com:vml" Requires="v">
                <p:oleObj spid="_x0000_s52266" name="公式" r:id="rId5" imgW="0" imgH="0" progId="Equation.3">
                  <p:embed/>
                </p:oleObj>
              </mc:Choice>
              <mc:Fallback>
                <p:oleObj name="公式"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78125"/>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7">
            <a:extLst>
              <a:ext uri="{FF2B5EF4-FFF2-40B4-BE49-F238E27FC236}">
                <a16:creationId xmlns:a16="http://schemas.microsoft.com/office/drawing/2014/main" id="{ACFF9C78-8F43-4B10-9648-22CD785B40CC}"/>
              </a:ext>
            </a:extLst>
          </p:cNvPr>
          <p:cNvGraphicFramePr>
            <a:graphicFrameLocks noChangeAspect="1"/>
          </p:cNvGraphicFramePr>
          <p:nvPr/>
        </p:nvGraphicFramePr>
        <p:xfrm>
          <a:off x="468313" y="4583113"/>
          <a:ext cx="928687" cy="358775"/>
        </p:xfrm>
        <a:graphic>
          <a:graphicData uri="http://schemas.openxmlformats.org/presentationml/2006/ole">
            <mc:AlternateContent xmlns:mc="http://schemas.openxmlformats.org/markup-compatibility/2006">
              <mc:Choice xmlns:v="urn:schemas-microsoft-com:vml" Requires="v">
                <p:oleObj spid="_x0000_s52267" name="Equation" r:id="rId7" imgW="0" imgH="0" progId="Equation.DSMT4">
                  <p:embed/>
                </p:oleObj>
              </mc:Choice>
              <mc:Fallback>
                <p:oleObj name="Equation" r:id="rId7" imgW="0" imgH="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583113"/>
                        <a:ext cx="92868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2" name="Object 8">
            <a:extLst>
              <a:ext uri="{FF2B5EF4-FFF2-40B4-BE49-F238E27FC236}">
                <a16:creationId xmlns:a16="http://schemas.microsoft.com/office/drawing/2014/main" id="{2D0DCD4B-4441-4E8E-A55A-DA1DD71538DC}"/>
              </a:ext>
            </a:extLst>
          </p:cNvPr>
          <p:cNvGraphicFramePr>
            <a:graphicFrameLocks noChangeAspect="1"/>
          </p:cNvGraphicFramePr>
          <p:nvPr/>
        </p:nvGraphicFramePr>
        <p:xfrm>
          <a:off x="1606550" y="4579938"/>
          <a:ext cx="923925" cy="407987"/>
        </p:xfrm>
        <a:graphic>
          <a:graphicData uri="http://schemas.openxmlformats.org/presentationml/2006/ole">
            <mc:AlternateContent xmlns:mc="http://schemas.openxmlformats.org/markup-compatibility/2006">
              <mc:Choice xmlns:v="urn:schemas-microsoft-com:vml" Requires="v">
                <p:oleObj spid="_x0000_s52268" name="公式" r:id="rId9" imgW="0" imgH="0" progId="Equation.3">
                  <p:embed/>
                </p:oleObj>
              </mc:Choice>
              <mc:Fallback>
                <p:oleObj name="公式" r:id="rId9" imgW="0" imgH="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6550" y="4579938"/>
                        <a:ext cx="923925"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Rectangle 9">
            <a:extLst>
              <a:ext uri="{FF2B5EF4-FFF2-40B4-BE49-F238E27FC236}">
                <a16:creationId xmlns:a16="http://schemas.microsoft.com/office/drawing/2014/main" id="{F7A5DEE6-A5DC-47C0-9BB4-7236BD0948C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4200" b="1">
                <a:solidFill>
                  <a:schemeClr val="bg1"/>
                </a:solidFill>
                <a:latin typeface="新宋体" panose="02010609030101010101" pitchFamily="49" charset="-122"/>
                <a:ea typeface="新宋体" panose="02010609030101010101" pitchFamily="49" charset="-122"/>
              </a:rPr>
              <a:t>4.5.1 </a:t>
            </a:r>
            <a:r>
              <a:rPr lang="zh-CN" altLang="en-US" sz="4200" b="1">
                <a:solidFill>
                  <a:schemeClr val="bg1"/>
                </a:solidFill>
                <a:latin typeface="新宋体" panose="02010609030101010101" pitchFamily="49" charset="-122"/>
                <a:ea typeface="新宋体" panose="02010609030101010101" pitchFamily="49" charset="-122"/>
              </a:rPr>
              <a:t>概率分配函数</a:t>
            </a:r>
          </a:p>
        </p:txBody>
      </p:sp>
      <p:sp>
        <p:nvSpPr>
          <p:cNvPr id="377866" name="AutoShape 10">
            <a:extLst>
              <a:ext uri="{FF2B5EF4-FFF2-40B4-BE49-F238E27FC236}">
                <a16:creationId xmlns:a16="http://schemas.microsoft.com/office/drawing/2014/main" id="{F4338028-FEC2-4603-BC91-23C572074D72}"/>
              </a:ext>
            </a:extLst>
          </p:cNvPr>
          <p:cNvSpPr>
            <a:spLocks/>
          </p:cNvSpPr>
          <p:nvPr/>
        </p:nvSpPr>
        <p:spPr bwMode="auto">
          <a:xfrm>
            <a:off x="1143000" y="5105400"/>
            <a:ext cx="7848600" cy="762000"/>
          </a:xfrm>
          <a:prstGeom prst="borderCallout2">
            <a:avLst>
              <a:gd name="adj1" fmla="val 15000"/>
              <a:gd name="adj2" fmla="val -972"/>
              <a:gd name="adj3" fmla="val 15000"/>
              <a:gd name="adj4" fmla="val -3903"/>
              <a:gd name="adj5" fmla="val -192708"/>
              <a:gd name="adj6" fmla="val -6940"/>
            </a:avLst>
          </a:prstGeom>
          <a:gradFill rotWithShape="0">
            <a:gsLst>
              <a:gs pos="0">
                <a:srgbClr val="CCFFCC"/>
              </a:gs>
              <a:gs pos="100000">
                <a:srgbClr val="FFFFFF"/>
              </a:gs>
            </a:gsLst>
            <a:path path="rect">
              <a:fillToRect l="100000" b="100000"/>
            </a:path>
          </a:gradFill>
          <a:ln w="9525">
            <a:solidFill>
              <a:schemeClr val="accent2"/>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 typeface="Wingdings" panose="05000000000000000000" pitchFamily="2" charset="2"/>
              <a:buChar char="§"/>
            </a:pPr>
            <a:r>
              <a:rPr lang="en-US" altLang="zh-CN" sz="2200" b="1">
                <a:latin typeface="新宋体" panose="02010609030101010101" pitchFamily="49" charset="-122"/>
                <a:ea typeface="新宋体" panose="02010609030101010101" pitchFamily="49" charset="-122"/>
              </a:rPr>
              <a:t> </a:t>
            </a:r>
            <a:r>
              <a:rPr lang="zh-CN" altLang="en-US" sz="2200" b="1">
                <a:latin typeface="新宋体" panose="02010609030101010101" pitchFamily="49" charset="-122"/>
                <a:ea typeface="新宋体" panose="02010609030101010101" pitchFamily="49" charset="-122"/>
              </a:rPr>
              <a:t>例如，设</a:t>
            </a:r>
            <a:r>
              <a:rPr lang="zh-CN" altLang="en-US" sz="2200" b="1">
                <a:latin typeface="新宋体" panose="02010609030101010101" pitchFamily="49" charset="-122"/>
                <a:ea typeface="新宋体" panose="02010609030101010101" pitchFamily="49" charset="-122"/>
                <a:cs typeface="Times New Roman" panose="02020603050405020304" pitchFamily="18" charset="0"/>
              </a:rPr>
              <a:t> </a:t>
            </a:r>
            <a:r>
              <a:rPr lang="en-US" altLang="zh-CN" sz="2200" b="1" i="1">
                <a:latin typeface="新宋体" panose="02010609030101010101" pitchFamily="49" charset="-122"/>
                <a:ea typeface="新宋体" panose="02010609030101010101" pitchFamily="49" charset="-122"/>
                <a:cs typeface="Times New Roman" panose="02020603050405020304" pitchFamily="18" charset="0"/>
              </a:rPr>
              <a:t>A</a:t>
            </a:r>
            <a:r>
              <a:rPr lang="en-US" altLang="zh-CN" sz="2200" b="1">
                <a:latin typeface="新宋体" panose="02010609030101010101" pitchFamily="49" charset="-122"/>
                <a:ea typeface="新宋体" panose="02010609030101010101" pitchFamily="49" charset="-122"/>
                <a:cs typeface="Times New Roman" panose="02020603050405020304" pitchFamily="18" charset="0"/>
              </a:rPr>
              <a:t>={</a:t>
            </a:r>
            <a:r>
              <a:rPr lang="zh-CN" altLang="en-US" sz="2200" b="1">
                <a:latin typeface="新宋体" panose="02010609030101010101" pitchFamily="49" charset="-122"/>
                <a:ea typeface="新宋体" panose="02010609030101010101" pitchFamily="49" charset="-122"/>
              </a:rPr>
              <a:t>红</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p>
          <a:p>
            <a:pPr algn="just" eaLnBrk="1" hangingPunct="1">
              <a:lnSpc>
                <a:spcPct val="100000"/>
              </a:lnSpc>
              <a:spcBef>
                <a:spcPct val="0"/>
              </a:spcBef>
              <a:buFont typeface="Wingdings" panose="05000000000000000000" pitchFamily="2" charset="2"/>
              <a:buNone/>
            </a:pPr>
            <a:r>
              <a:rPr lang="zh-CN" altLang="en-US" sz="2200" b="1" i="1">
                <a:latin typeface="新宋体" panose="02010609030101010101" pitchFamily="49" charset="-122"/>
                <a:ea typeface="新宋体" panose="02010609030101010101" pitchFamily="49" charset="-122"/>
              </a:rPr>
              <a:t>    </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A</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=0.3</a:t>
            </a:r>
            <a:r>
              <a:rPr lang="zh-CN" altLang="en-US" sz="2200" b="1">
                <a:latin typeface="新宋体" panose="02010609030101010101" pitchFamily="49" charset="-122"/>
                <a:ea typeface="新宋体" panose="02010609030101010101" pitchFamily="49" charset="-122"/>
              </a:rPr>
              <a:t>：命题“</a:t>
            </a:r>
            <a:r>
              <a:rPr lang="en-US" altLang="zh-CN" sz="2200" b="1" i="1">
                <a:latin typeface="新宋体" panose="02010609030101010101" pitchFamily="49" charset="-122"/>
                <a:ea typeface="新宋体" panose="02010609030101010101" pitchFamily="49" charset="-122"/>
              </a:rPr>
              <a:t>x</a:t>
            </a:r>
            <a:r>
              <a:rPr lang="zh-CN" altLang="en-US" sz="2200" b="1">
                <a:latin typeface="新宋体" panose="02010609030101010101" pitchFamily="49" charset="-122"/>
                <a:ea typeface="新宋体" panose="02010609030101010101" pitchFamily="49" charset="-122"/>
              </a:rPr>
              <a:t>是红色”的信任度是</a:t>
            </a:r>
            <a:r>
              <a:rPr lang="en-US" altLang="zh-CN" sz="2200" b="1">
                <a:latin typeface="新宋体" panose="02010609030101010101" pitchFamily="49" charset="-122"/>
                <a:ea typeface="新宋体" panose="02010609030101010101" pitchFamily="49" charset="-122"/>
              </a:rPr>
              <a:t>0.3</a:t>
            </a:r>
            <a:r>
              <a:rPr lang="zh-CN" altLang="en-US" sz="2200" b="1">
                <a:latin typeface="新宋体" panose="02010609030101010101" pitchFamily="49" charset="-122"/>
                <a:ea typeface="新宋体" panose="02010609030101010101" pitchFamily="49" charset="-122"/>
              </a:rPr>
              <a:t>。 </a:t>
            </a:r>
          </a:p>
        </p:txBody>
      </p:sp>
      <p:sp>
        <p:nvSpPr>
          <p:cNvPr id="52235" name="Rectangle 11">
            <a:extLst>
              <a:ext uri="{FF2B5EF4-FFF2-40B4-BE49-F238E27FC236}">
                <a16:creationId xmlns:a16="http://schemas.microsoft.com/office/drawing/2014/main" id="{E163E946-E445-430A-9668-FD427F352FD7}"/>
              </a:ext>
            </a:extLst>
          </p:cNvPr>
          <p:cNvSpPr>
            <a:spLocks noGrp="1" noChangeArrowheads="1"/>
          </p:cNvSpPr>
          <p:nvPr>
            <p:ph type="title" idx="4294967295"/>
          </p:nvPr>
        </p:nvSpPr>
        <p:spPr/>
        <p:txBody>
          <a:bodyPr/>
          <a:lstStyle/>
          <a:p>
            <a:pPr eaLnBrk="1" hangingPunct="1"/>
            <a:r>
              <a:rPr lang="en-US" altLang="zh-CN" b="0">
                <a:latin typeface="新宋体" panose="02010609030101010101" pitchFamily="49" charset="-122"/>
                <a:ea typeface="新宋体" panose="02010609030101010101" pitchFamily="49" charset="-122"/>
              </a:rPr>
              <a:t>4.3.1 </a:t>
            </a:r>
            <a:r>
              <a:rPr lang="zh-CN" altLang="en-US" b="0">
                <a:latin typeface="新宋体" panose="02010609030101010101" pitchFamily="49" charset="-122"/>
                <a:ea typeface="新宋体" panose="02010609030101010101" pitchFamily="49" charset="-122"/>
              </a:rPr>
              <a:t>概率分配函数</a:t>
            </a:r>
          </a:p>
        </p:txBody>
      </p:sp>
      <p:sp>
        <p:nvSpPr>
          <p:cNvPr id="377868" name="AutoShape 12">
            <a:extLst>
              <a:ext uri="{FF2B5EF4-FFF2-40B4-BE49-F238E27FC236}">
                <a16:creationId xmlns:a16="http://schemas.microsoft.com/office/drawing/2014/main" id="{D6DFF5C6-A6CC-4F92-BFC0-BDE58B1438FF}"/>
              </a:ext>
            </a:extLst>
          </p:cNvPr>
          <p:cNvSpPr>
            <a:spLocks/>
          </p:cNvSpPr>
          <p:nvPr/>
        </p:nvSpPr>
        <p:spPr bwMode="auto">
          <a:xfrm>
            <a:off x="1371600" y="2590800"/>
            <a:ext cx="7543800" cy="2411413"/>
          </a:xfrm>
          <a:prstGeom prst="borderCallout2">
            <a:avLst>
              <a:gd name="adj1" fmla="val 4741"/>
              <a:gd name="adj2" fmla="val -1009"/>
              <a:gd name="adj3" fmla="val 4741"/>
              <a:gd name="adj4" fmla="val -4333"/>
              <a:gd name="adj5" fmla="val 108560"/>
              <a:gd name="adj6" fmla="val -7745"/>
            </a:avLst>
          </a:prstGeom>
          <a:gradFill rotWithShape="0">
            <a:gsLst>
              <a:gs pos="0">
                <a:srgbClr val="CCFFFF"/>
              </a:gs>
              <a:gs pos="100000">
                <a:srgbClr val="FFFFFF"/>
              </a:gs>
            </a:gsLst>
            <a:path path="rect">
              <a:fillToRect l="100000" b="100000"/>
            </a:path>
          </a:gradFill>
          <a:ln w="9525">
            <a:solidFill>
              <a:schemeClr val="accent2"/>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Font typeface="Wingdings" panose="05000000000000000000" pitchFamily="2" charset="2"/>
              <a:buChar char="§"/>
            </a:pPr>
            <a:r>
              <a:rPr lang="en-US" altLang="zh-CN" sz="2200" b="1">
                <a:latin typeface="新宋体" panose="02010609030101010101" pitchFamily="49" charset="-122"/>
                <a:ea typeface="新宋体" panose="02010609030101010101" pitchFamily="49" charset="-122"/>
              </a:rPr>
              <a:t> </a:t>
            </a:r>
            <a:r>
              <a:rPr lang="zh-CN" altLang="en-US" sz="2200" b="1">
                <a:latin typeface="新宋体" panose="02010609030101010101" pitchFamily="49" charset="-122"/>
                <a:ea typeface="新宋体" panose="02010609030101010101" pitchFamily="49" charset="-122"/>
              </a:rPr>
              <a:t>设 </a:t>
            </a:r>
            <a:r>
              <a:rPr lang="en-US" altLang="zh-CN" sz="2200" b="1" i="1">
                <a:latin typeface="新宋体" panose="02010609030101010101" pitchFamily="49" charset="-122"/>
                <a:ea typeface="新宋体" panose="02010609030101010101" pitchFamily="49" charset="-122"/>
                <a:cs typeface="Times New Roman" panose="02020603050405020304" pitchFamily="18" charset="0"/>
              </a:rPr>
              <a:t>D</a:t>
            </a:r>
            <a:r>
              <a:rPr lang="en-US" altLang="zh-CN" sz="2200" b="1">
                <a:latin typeface="新宋体" panose="02010609030101010101" pitchFamily="49" charset="-122"/>
                <a:ea typeface="新宋体" panose="02010609030101010101" pitchFamily="49" charset="-122"/>
                <a:cs typeface="Times New Roman" panose="02020603050405020304" pitchFamily="18" charset="0"/>
              </a:rPr>
              <a:t>={</a:t>
            </a:r>
            <a:r>
              <a:rPr lang="zh-CN" altLang="en-US" sz="2200" b="1">
                <a:latin typeface="新宋体" panose="02010609030101010101" pitchFamily="49" charset="-122"/>
                <a:ea typeface="新宋体" panose="02010609030101010101" pitchFamily="49" charset="-122"/>
              </a:rPr>
              <a:t>红，黄，蓝</a:t>
            </a:r>
            <a:r>
              <a:rPr lang="en-US" altLang="zh-CN" sz="2200" b="1">
                <a:latin typeface="新宋体" panose="02010609030101010101" pitchFamily="49" charset="-122"/>
                <a:ea typeface="新宋体" panose="02010609030101010101" pitchFamily="49" charset="-122"/>
              </a:rPr>
              <a:t>}</a:t>
            </a:r>
          </a:p>
          <a:p>
            <a:pPr algn="just" eaLnBrk="1" hangingPunct="1">
              <a:lnSpc>
                <a:spcPct val="130000"/>
              </a:lnSpc>
              <a:spcBef>
                <a:spcPct val="0"/>
              </a:spcBef>
              <a:buClrTx/>
              <a:buFontTx/>
              <a:buNone/>
            </a:pP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红</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=0.3</a:t>
            </a:r>
            <a:r>
              <a:rPr lang="zh-CN" altLang="en-US" sz="2200" b="1">
                <a:latin typeface="新宋体" panose="02010609030101010101" pitchFamily="49" charset="-122"/>
                <a:ea typeface="新宋体" panose="02010609030101010101" pitchFamily="49" charset="-122"/>
              </a:rPr>
              <a:t>， </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黄</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a:t>
            </a:r>
            <a:r>
              <a:rPr lang="zh-CN" altLang="en-US" sz="2200" b="1">
                <a:latin typeface="新宋体" panose="02010609030101010101" pitchFamily="49" charset="-122"/>
                <a:ea typeface="新宋体" panose="02010609030101010101" pitchFamily="49" charset="-122"/>
              </a:rPr>
              <a:t>， </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蓝</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=0.1</a:t>
            </a:r>
            <a:r>
              <a:rPr lang="zh-CN" altLang="en-US" sz="2200" b="1">
                <a:latin typeface="新宋体" panose="02010609030101010101" pitchFamily="49" charset="-122"/>
                <a:ea typeface="新宋体" panose="02010609030101010101" pitchFamily="49" charset="-122"/>
              </a:rPr>
              <a:t>， </a:t>
            </a:r>
          </a:p>
          <a:p>
            <a:pPr algn="just" eaLnBrk="1" hangingPunct="1">
              <a:lnSpc>
                <a:spcPct val="130000"/>
              </a:lnSpc>
              <a:spcBef>
                <a:spcPct val="0"/>
              </a:spcBef>
              <a:buClrTx/>
              <a:buFontTx/>
              <a:buNone/>
            </a:pP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红，黄</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=0.2</a:t>
            </a:r>
            <a:r>
              <a:rPr lang="zh-CN" altLang="en-US"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红，蓝</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=0.2</a:t>
            </a:r>
            <a:r>
              <a:rPr lang="zh-CN" altLang="en-US" sz="2200" b="1">
                <a:latin typeface="新宋体" panose="02010609030101010101" pitchFamily="49" charset="-122"/>
                <a:ea typeface="新宋体" panose="02010609030101010101" pitchFamily="49" charset="-122"/>
              </a:rPr>
              <a:t>，</a:t>
            </a:r>
          </a:p>
          <a:p>
            <a:pPr algn="just" eaLnBrk="1" hangingPunct="1">
              <a:lnSpc>
                <a:spcPct val="130000"/>
              </a:lnSpc>
              <a:spcBef>
                <a:spcPct val="0"/>
              </a:spcBef>
              <a:buClrTx/>
              <a:buFontTx/>
              <a:buNone/>
            </a:pP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黄，蓝</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=0.1</a:t>
            </a:r>
            <a:r>
              <a:rPr lang="zh-CN" altLang="en-US"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红，黄，蓝</a:t>
            </a:r>
            <a:r>
              <a:rPr lang="en-US" altLang="zh-CN" sz="2200" b="1">
                <a:latin typeface="新宋体" panose="02010609030101010101" pitchFamily="49" charset="-122"/>
                <a:ea typeface="新宋体" panose="02010609030101010101" pitchFamily="49" charset="-122"/>
              </a:rPr>
              <a:t>}</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=0.1</a:t>
            </a:r>
            <a:r>
              <a:rPr lang="zh-CN" altLang="en-US"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M</a:t>
            </a:r>
            <a:r>
              <a:rPr lang="zh-CN" altLang="en-US" sz="2200" b="1">
                <a:latin typeface="新宋体" panose="02010609030101010101" pitchFamily="49" charset="-122"/>
                <a:ea typeface="新宋体" panose="02010609030101010101" pitchFamily="49" charset="-122"/>
              </a:rPr>
              <a:t>（</a:t>
            </a:r>
            <a:r>
              <a:rPr lang="en-US" altLang="zh-CN" sz="2200" b="1" i="1">
                <a:latin typeface="新宋体" panose="02010609030101010101" pitchFamily="49" charset="-122"/>
                <a:ea typeface="新宋体" panose="02010609030101010101" pitchFamily="49" charset="-122"/>
              </a:rPr>
              <a:t>Φ</a:t>
            </a:r>
            <a:r>
              <a:rPr lang="zh-CN" altLang="en-US" sz="2200" b="1">
                <a:latin typeface="新宋体" panose="02010609030101010101" pitchFamily="49" charset="-122"/>
                <a:ea typeface="新宋体" panose="02010609030101010101" pitchFamily="49" charset="-122"/>
              </a:rPr>
              <a:t>）</a:t>
            </a:r>
            <a:r>
              <a:rPr lang="en-US" altLang="zh-CN" sz="2200" b="1">
                <a:latin typeface="新宋体" panose="02010609030101010101" pitchFamily="49" charset="-122"/>
                <a:ea typeface="新宋体" panose="02010609030101010101" pitchFamily="49" charset="-122"/>
              </a:rPr>
              <a:t>=0</a:t>
            </a:r>
          </a:p>
          <a:p>
            <a:pPr algn="just" eaLnBrk="1" hangingPunct="1">
              <a:lnSpc>
                <a:spcPct val="130000"/>
              </a:lnSpc>
              <a:spcBef>
                <a:spcPct val="0"/>
              </a:spcBef>
              <a:buClrTx/>
              <a:buFontTx/>
              <a:buNone/>
            </a:pPr>
            <a:r>
              <a:rPr lang="zh-CN" altLang="en-US" sz="2200" b="1">
                <a:latin typeface="新宋体" panose="02010609030101010101" pitchFamily="49" charset="-122"/>
                <a:ea typeface="新宋体" panose="02010609030101010101" pitchFamily="49" charset="-122"/>
              </a:rPr>
              <a:t>但：</a:t>
            </a:r>
            <a:r>
              <a:rPr lang="en-US" altLang="zh-CN" sz="2200" b="1" i="1">
                <a:solidFill>
                  <a:schemeClr val="accent2"/>
                </a:solidFill>
                <a:latin typeface="新宋体" panose="02010609030101010101" pitchFamily="49" charset="-122"/>
                <a:ea typeface="新宋体" panose="02010609030101010101" pitchFamily="49" charset="-122"/>
              </a:rPr>
              <a:t>M</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红</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 </a:t>
            </a:r>
            <a:r>
              <a:rPr lang="en-US" altLang="zh-CN" sz="2200" b="1" i="1">
                <a:solidFill>
                  <a:schemeClr val="accent2"/>
                </a:solidFill>
                <a:latin typeface="新宋体" panose="02010609030101010101" pitchFamily="49" charset="-122"/>
                <a:ea typeface="新宋体" panose="02010609030101010101" pitchFamily="49" charset="-122"/>
              </a:rPr>
              <a:t>M</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黄</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 </a:t>
            </a:r>
            <a:r>
              <a:rPr lang="en-US" altLang="zh-CN" sz="2200" b="1" i="1">
                <a:solidFill>
                  <a:schemeClr val="accent2"/>
                </a:solidFill>
                <a:latin typeface="新宋体" panose="02010609030101010101" pitchFamily="49" charset="-122"/>
                <a:ea typeface="新宋体" panose="02010609030101010101" pitchFamily="49" charset="-122"/>
              </a:rPr>
              <a:t>M</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蓝</a:t>
            </a:r>
            <a:r>
              <a:rPr lang="en-US" altLang="zh-CN" sz="2200" b="1">
                <a:solidFill>
                  <a:schemeClr val="accent2"/>
                </a:solidFill>
                <a:latin typeface="新宋体" panose="02010609030101010101" pitchFamily="49" charset="-122"/>
                <a:ea typeface="新宋体" panose="02010609030101010101" pitchFamily="49" charset="-122"/>
              </a:rPr>
              <a:t>}</a:t>
            </a:r>
            <a:r>
              <a:rPr lang="zh-CN" altLang="en-US" sz="2200" b="1">
                <a:solidFill>
                  <a:schemeClr val="accent2"/>
                </a:solidFill>
                <a:latin typeface="新宋体" panose="02010609030101010101" pitchFamily="49" charset="-122"/>
                <a:ea typeface="新宋体" panose="02010609030101010101" pitchFamily="49" charset="-122"/>
              </a:rPr>
              <a:t>）</a:t>
            </a:r>
            <a:r>
              <a:rPr lang="en-US" altLang="zh-CN" sz="2200" b="1">
                <a:solidFill>
                  <a:schemeClr val="accent2"/>
                </a:solidFill>
                <a:latin typeface="新宋体" panose="02010609030101010101" pitchFamily="49" charset="-122"/>
                <a:ea typeface="新宋体" panose="02010609030101010101" pitchFamily="49" charset="-122"/>
              </a:rPr>
              <a:t>=0.4</a:t>
            </a:r>
          </a:p>
        </p:txBody>
      </p:sp>
      <p:grpSp>
        <p:nvGrpSpPr>
          <p:cNvPr id="2" name="Group 13">
            <a:extLst>
              <a:ext uri="{FF2B5EF4-FFF2-40B4-BE49-F238E27FC236}">
                <a16:creationId xmlns:a16="http://schemas.microsoft.com/office/drawing/2014/main" id="{C1888FAF-61DE-439A-A20E-38B0AE2B6106}"/>
              </a:ext>
            </a:extLst>
          </p:cNvPr>
          <p:cNvGrpSpPr>
            <a:grpSpLocks/>
          </p:cNvGrpSpPr>
          <p:nvPr/>
        </p:nvGrpSpPr>
        <p:grpSpPr bwMode="auto">
          <a:xfrm>
            <a:off x="1219200" y="3200400"/>
            <a:ext cx="7696200" cy="1752600"/>
            <a:chOff x="768" y="1536"/>
            <a:chExt cx="4848" cy="1104"/>
          </a:xfrm>
        </p:grpSpPr>
        <p:sp>
          <p:nvSpPr>
            <p:cNvPr id="52238" name="AutoShape 14">
              <a:extLst>
                <a:ext uri="{FF2B5EF4-FFF2-40B4-BE49-F238E27FC236}">
                  <a16:creationId xmlns:a16="http://schemas.microsoft.com/office/drawing/2014/main" id="{4D00C359-D00F-4C0A-BE04-AA5CD745EC82}"/>
                </a:ext>
              </a:extLst>
            </p:cNvPr>
            <p:cNvSpPr>
              <a:spLocks/>
            </p:cNvSpPr>
            <p:nvPr/>
          </p:nvSpPr>
          <p:spPr bwMode="auto">
            <a:xfrm>
              <a:off x="768" y="1536"/>
              <a:ext cx="4848" cy="1104"/>
            </a:xfrm>
            <a:prstGeom prst="borderCallout2">
              <a:avLst>
                <a:gd name="adj1" fmla="val 6523"/>
                <a:gd name="adj2" fmla="val -1019"/>
                <a:gd name="adj3" fmla="val 6523"/>
                <a:gd name="adj4" fmla="val -2190"/>
                <a:gd name="adj5" fmla="val -7972"/>
                <a:gd name="adj6" fmla="val -3403"/>
              </a:avLst>
            </a:prstGeom>
            <a:gradFill rotWithShape="0">
              <a:gsLst>
                <a:gs pos="0">
                  <a:srgbClr val="99CCFF"/>
                </a:gs>
                <a:gs pos="100000">
                  <a:srgbClr val="FFFFFF"/>
                </a:gs>
              </a:gsLst>
              <a:path path="rect">
                <a:fillToRect l="100000" b="100000"/>
              </a:path>
            </a:gradFill>
            <a:ln w="9525">
              <a:solidFill>
                <a:schemeClr val="accent2"/>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buFont typeface="Wingdings" panose="05000000000000000000" pitchFamily="2" charset="2"/>
                <a:buChar char="§"/>
              </a:pPr>
              <a:r>
                <a:rPr lang="zh-CN" altLang="en-US" sz="2200" b="1">
                  <a:latin typeface="Times New Roman" panose="02020603050405020304" pitchFamily="18" charset="0"/>
                </a:rPr>
                <a:t>设 </a:t>
              </a:r>
              <a:r>
                <a:rPr lang="en-US" altLang="zh-CN" sz="2200" b="1" i="1">
                  <a:latin typeface="Times New Roman" panose="02020603050405020304" pitchFamily="18" charset="0"/>
                  <a:cs typeface="Times New Roman" panose="02020603050405020304" pitchFamily="18" charset="0"/>
                </a:rPr>
                <a:t>D</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红，黄，蓝</a:t>
              </a:r>
              <a:r>
                <a:rPr lang="en-US" altLang="zh-CN" sz="2200" b="1">
                  <a:latin typeface="Times New Roman" panose="02020603050405020304" pitchFamily="18" charset="0"/>
                  <a:cs typeface="Times New Roman" panose="02020603050405020304" pitchFamily="18" charset="0"/>
                </a:rPr>
                <a:t>}</a:t>
              </a:r>
            </a:p>
            <a:p>
              <a:pPr algn="just" eaLnBrk="1" hangingPunct="1">
                <a:spcBef>
                  <a:spcPct val="0"/>
                </a:spcBef>
                <a:buClrTx/>
                <a:buFontTx/>
                <a:buNone/>
              </a:pPr>
              <a:r>
                <a:rPr lang="zh-CN" altLang="en-US" sz="2200" b="1">
                  <a:latin typeface="Times New Roman" panose="02020603050405020304" pitchFamily="18" charset="0"/>
                </a:rPr>
                <a:t>则其子集个数 </a:t>
              </a:r>
              <a:r>
                <a:rPr lang="en-US" altLang="zh-CN" sz="2200" b="1">
                  <a:latin typeface="Times New Roman" panose="02020603050405020304" pitchFamily="18" charset="0"/>
                </a:rPr>
                <a:t>2</a:t>
              </a:r>
              <a:r>
                <a:rPr lang="en-US" altLang="zh-CN" sz="2200" b="1" baseline="30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8</a:t>
              </a:r>
              <a:r>
                <a:rPr lang="zh-CN" altLang="en-US" sz="2200" b="1">
                  <a:latin typeface="Times New Roman" panose="02020603050405020304" pitchFamily="18" charset="0"/>
                </a:rPr>
                <a:t>，具体为：</a:t>
              </a:r>
              <a:endParaRPr lang="zh-CN" altLang="en-US" sz="2200" b="1">
                <a:latin typeface="Times New Roman" panose="02020603050405020304" pitchFamily="18" charset="0"/>
                <a:cs typeface="Times New Roman" panose="02020603050405020304" pitchFamily="18" charset="0"/>
              </a:endParaRPr>
            </a:p>
            <a:p>
              <a:pPr algn="just" eaLnBrk="1" hangingPunct="1">
                <a:spcBef>
                  <a:spcPct val="0"/>
                </a:spcBef>
                <a:buClrTx/>
                <a:buFontTx/>
                <a:buNone/>
              </a:pP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红</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a:t>
              </a:r>
              <a:r>
                <a:rPr lang="zh-CN" altLang="en-US" sz="2200" b="1">
                  <a:latin typeface="Times New Roman" panose="02020603050405020304" pitchFamily="18" charset="0"/>
                  <a:cs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黄</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a:t>
              </a:r>
              <a:r>
                <a:rPr lang="zh-CN" altLang="en-US" sz="2200" b="1">
                  <a:latin typeface="Times New Roman" panose="02020603050405020304" pitchFamily="18" charset="0"/>
                  <a:cs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zh-CN" altLang="en-US" sz="2200" b="1">
                  <a:latin typeface="Times New Roman" panose="02020603050405020304" pitchFamily="18" charset="0"/>
                </a:rPr>
                <a:t>蓝</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a:t>
              </a:r>
              <a:r>
                <a:rPr lang="zh-CN" altLang="en-US" sz="2200" b="1">
                  <a:latin typeface="Times New Roman" panose="02020603050405020304" pitchFamily="18" charset="0"/>
                  <a:cs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zh-CN" altLang="en-US" sz="2200" b="1">
                  <a:latin typeface="Times New Roman" panose="02020603050405020304" pitchFamily="18" charset="0"/>
                </a:rPr>
                <a:t>红，黄</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a:t>
              </a:r>
              <a:endParaRPr lang="zh-CN" altLang="en-US" sz="2200" b="1">
                <a:latin typeface="Times New Roman" panose="02020603050405020304" pitchFamily="18" charset="0"/>
                <a:cs typeface="Times New Roman" panose="02020603050405020304" pitchFamily="18" charset="0"/>
              </a:endParaRPr>
            </a:p>
            <a:p>
              <a:pPr algn="just" eaLnBrk="1" hangingPunct="1">
                <a:spcBef>
                  <a:spcPct val="0"/>
                </a:spcBef>
                <a:buClrTx/>
                <a:buFontTx/>
                <a:buNone/>
              </a:pP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zh-CN" altLang="en-US" sz="2200" b="1">
                  <a:latin typeface="Times New Roman" panose="02020603050405020304" pitchFamily="18" charset="0"/>
                </a:rPr>
                <a:t>红，蓝</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a:t>
              </a:r>
              <a:r>
                <a:rPr lang="zh-CN" altLang="en-US" sz="2200" b="1">
                  <a:latin typeface="Times New Roman" panose="02020603050405020304" pitchFamily="18" charset="0"/>
                  <a:cs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zh-CN" altLang="en-US" sz="2200" b="1">
                  <a:latin typeface="Times New Roman" panose="02020603050405020304" pitchFamily="18" charset="0"/>
                </a:rPr>
                <a:t>黄，蓝</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zh-CN" altLang="en-US" sz="2200" b="1">
                  <a:latin typeface="Times New Roman" panose="02020603050405020304" pitchFamily="18" charset="0"/>
                </a:rPr>
                <a:t>红，黄，蓝</a:t>
              </a:r>
              <a:r>
                <a:rPr lang="en-US" altLang="zh-CN" sz="2200" b="1">
                  <a:latin typeface="Times New Roman" panose="02020603050405020304" pitchFamily="18" charset="0"/>
                  <a:cs typeface="Times New Roman" panose="02020603050405020304" pitchFamily="18" charset="0"/>
                </a:rPr>
                <a:t>}</a:t>
              </a:r>
              <a:r>
                <a:rPr lang="zh-CN" altLang="en-US" sz="2200" b="1">
                  <a:latin typeface="Times New Roman" panose="02020603050405020304" pitchFamily="18" charset="0"/>
                </a:rPr>
                <a:t>， </a:t>
              </a:r>
              <a:r>
                <a:rPr lang="en-US" altLang="zh-CN" sz="2200" b="1" i="1">
                  <a:latin typeface="Times New Roman" panose="02020603050405020304" pitchFamily="18" charset="0"/>
                </a:rPr>
                <a:t>A</a:t>
              </a:r>
              <a:r>
                <a:rPr lang="en-US" altLang="zh-CN"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rPr>
                <a:t>{     }</a:t>
              </a:r>
            </a:p>
            <a:p>
              <a:pPr algn="ctr" eaLnBrk="1" hangingPunct="1">
                <a:lnSpc>
                  <a:spcPct val="100000"/>
                </a:lnSpc>
                <a:spcBef>
                  <a:spcPct val="0"/>
                </a:spcBef>
                <a:buClrTx/>
                <a:buFontTx/>
                <a:buNone/>
              </a:pPr>
              <a:endParaRPr lang="en-US" altLang="zh-CN" sz="2200">
                <a:latin typeface="Times New Roman" panose="02020603050405020304" pitchFamily="18" charset="0"/>
              </a:endParaRPr>
            </a:p>
          </p:txBody>
        </p:sp>
        <p:graphicFrame>
          <p:nvGraphicFramePr>
            <p:cNvPr id="52239" name="Object 15">
              <a:extLst>
                <a:ext uri="{FF2B5EF4-FFF2-40B4-BE49-F238E27FC236}">
                  <a16:creationId xmlns:a16="http://schemas.microsoft.com/office/drawing/2014/main" id="{009F814D-DFA7-4C70-A71F-7CBF4E27CA23}"/>
                </a:ext>
              </a:extLst>
            </p:cNvPr>
            <p:cNvGraphicFramePr>
              <a:graphicFrameLocks noChangeAspect="1"/>
            </p:cNvGraphicFramePr>
            <p:nvPr/>
          </p:nvGraphicFramePr>
          <p:xfrm>
            <a:off x="4992" y="2400"/>
            <a:ext cx="198" cy="175"/>
          </p:xfrm>
          <a:graphic>
            <a:graphicData uri="http://schemas.openxmlformats.org/presentationml/2006/ole">
              <mc:AlternateContent xmlns:mc="http://schemas.openxmlformats.org/markup-compatibility/2006">
                <mc:Choice xmlns:v="urn:schemas-microsoft-com:vml" Requires="v">
                  <p:oleObj spid="_x0000_s52269" name="Equation" r:id="rId11" imgW="0" imgH="0" progId="Equation.DSMT4">
                    <p:embed/>
                  </p:oleObj>
                </mc:Choice>
                <mc:Fallback>
                  <p:oleObj name="Equation" r:id="rId11" imgW="0" imgH="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 y="2400"/>
                          <a:ext cx="198" cy="175"/>
                        </a:xfrm>
                        <a:prstGeom prst="rect">
                          <a:avLst/>
                        </a:prstGeom>
                        <a:gradFill rotWithShape="0">
                          <a:gsLst>
                            <a:gs pos="0">
                              <a:srgbClr val="99CCFF"/>
                            </a:gs>
                            <a:gs pos="100000">
                              <a:srgbClr val="FFFFFF"/>
                            </a:gs>
                          </a:gsLst>
                          <a:path path="rect">
                            <a:fillToRect l="100000" b="10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7866"/>
                                        </p:tgtEl>
                                        <p:attrNameLst>
                                          <p:attrName>style.visibility</p:attrName>
                                        </p:attrNameLst>
                                      </p:cBhvr>
                                      <p:to>
                                        <p:strVal val="visible"/>
                                      </p:to>
                                    </p:set>
                                    <p:anim calcmode="lin" valueType="num">
                                      <p:cBhvr additive="base">
                                        <p:cTn id="12" dur="500" fill="hold"/>
                                        <p:tgtEl>
                                          <p:spTgt spid="377866"/>
                                        </p:tgtEl>
                                        <p:attrNameLst>
                                          <p:attrName>ppt_x</p:attrName>
                                        </p:attrNameLst>
                                      </p:cBhvr>
                                      <p:tavLst>
                                        <p:tav tm="0">
                                          <p:val>
                                            <p:strVal val="0-#ppt_w/2"/>
                                          </p:val>
                                        </p:tav>
                                        <p:tav tm="100000">
                                          <p:val>
                                            <p:strVal val="#ppt_x"/>
                                          </p:val>
                                        </p:tav>
                                      </p:tavLst>
                                    </p:anim>
                                    <p:anim calcmode="lin" valueType="num">
                                      <p:cBhvr additive="base">
                                        <p:cTn id="13" dur="500" fill="hold"/>
                                        <p:tgtEl>
                                          <p:spTgt spid="37786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77866"/>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77868"/>
                                        </p:tgtEl>
                                        <p:attrNameLst>
                                          <p:attrName>style.visibility</p:attrName>
                                        </p:attrNameLst>
                                      </p:cBhvr>
                                      <p:to>
                                        <p:strVal val="visible"/>
                                      </p:to>
                                    </p:set>
                                    <p:animEffect transition="in" filter="box(in)">
                                      <p:cBhvr>
                                        <p:cTn id="18" dur="500"/>
                                        <p:tgtEl>
                                          <p:spTgt spid="37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6" grpId="0" animBg="1" autoUpdateAnimBg="0"/>
      <p:bldP spid="37786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a:extLst>
              <a:ext uri="{FF2B5EF4-FFF2-40B4-BE49-F238E27FC236}">
                <a16:creationId xmlns:a16="http://schemas.microsoft.com/office/drawing/2014/main" id="{9BD6C249-A4EE-4F30-93CE-C56D6B6976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134AEFC-807E-4E01-AA93-8BBF0345F8C6}"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35</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3250" name="Rectangle 2">
            <a:extLst>
              <a:ext uri="{FF2B5EF4-FFF2-40B4-BE49-F238E27FC236}">
                <a16:creationId xmlns:a16="http://schemas.microsoft.com/office/drawing/2014/main" id="{1BFAE1FA-E048-42EB-83A2-04CAA385F0D3}"/>
              </a:ext>
            </a:extLst>
          </p:cNvPr>
          <p:cNvSpPr>
            <a:spLocks noGrp="1" noChangeArrowheads="1"/>
          </p:cNvSpPr>
          <p:nvPr>
            <p:ph type="body" idx="1"/>
          </p:nvPr>
        </p:nvSpPr>
        <p:spPr>
          <a:xfrm>
            <a:off x="304800" y="1143000"/>
            <a:ext cx="8534400" cy="2286000"/>
          </a:xfrm>
          <a:solidFill>
            <a:srgbClr val="FFFFFF"/>
          </a:solidFill>
          <a:ln>
            <a:solidFill>
              <a:srgbClr val="808080"/>
            </a:solidFill>
            <a:miter lim="800000"/>
            <a:headEnd/>
            <a:tailEnd/>
          </a:ln>
        </p:spPr>
        <p:txBody>
          <a:bodyPr/>
          <a:lstStyle/>
          <a:p>
            <a:pPr eaLnBrk="1" hangingPunct="1">
              <a:buFont typeface="Wingdings" panose="05000000000000000000" pitchFamily="2" charset="2"/>
              <a:buNone/>
            </a:pPr>
            <a:r>
              <a:rPr lang="zh-CN" altLang="en-US" sz="2600" b="1" dirty="0">
                <a:solidFill>
                  <a:schemeClr val="accent2"/>
                </a:solidFill>
                <a:latin typeface="新宋体" panose="02010609030101010101" pitchFamily="49" charset="-122"/>
                <a:ea typeface="新宋体" panose="02010609030101010101" pitchFamily="49" charset="-122"/>
              </a:rPr>
              <a:t>定义</a:t>
            </a:r>
            <a:r>
              <a:rPr lang="en-US" altLang="zh-CN" sz="2600" b="1" dirty="0">
                <a:solidFill>
                  <a:schemeClr val="accent2"/>
                </a:solidFill>
                <a:latin typeface="新宋体" panose="02010609030101010101" pitchFamily="49" charset="-122"/>
                <a:ea typeface="新宋体" panose="02010609030101010101" pitchFamily="49" charset="-122"/>
              </a:rPr>
              <a:t>4.2</a:t>
            </a:r>
            <a:r>
              <a:rPr lang="en-US" altLang="zh-CN" sz="2600" b="1" dirty="0">
                <a:latin typeface="新宋体" panose="02010609030101010101" pitchFamily="49" charset="-122"/>
                <a:ea typeface="新宋体" panose="02010609030101010101" pitchFamily="49" charset="-122"/>
              </a:rPr>
              <a:t>   </a:t>
            </a:r>
            <a:r>
              <a:rPr lang="zh-CN" altLang="en-US" sz="2600" b="1" dirty="0">
                <a:latin typeface="新宋体" panose="02010609030101010101" pitchFamily="49" charset="-122"/>
                <a:ea typeface="新宋体" panose="02010609030101010101" pitchFamily="49" charset="-122"/>
              </a:rPr>
              <a:t>命题的信任函数（</a:t>
            </a:r>
            <a:r>
              <a:rPr lang="en-US" altLang="zh-CN" sz="2600" b="1" dirty="0">
                <a:latin typeface="新宋体" panose="02010609030101010101" pitchFamily="49" charset="-122"/>
                <a:ea typeface="新宋体" panose="02010609030101010101" pitchFamily="49" charset="-122"/>
              </a:rPr>
              <a:t>belief function</a:t>
            </a:r>
            <a:r>
              <a:rPr lang="zh-CN" altLang="en-US" sz="2600" b="1" dirty="0">
                <a:latin typeface="新宋体" panose="02010609030101010101" pitchFamily="49" charset="-122"/>
                <a:ea typeface="新宋体" panose="02010609030101010101" pitchFamily="49" charset="-122"/>
              </a:rPr>
              <a:t>） </a:t>
            </a:r>
          </a:p>
          <a:p>
            <a:pPr eaLnBrk="1" hangingPunct="1">
              <a:spcBef>
                <a:spcPct val="55000"/>
              </a:spcBef>
              <a:buFont typeface="Wingdings" panose="05000000000000000000" pitchFamily="2" charset="2"/>
              <a:buNone/>
            </a:pPr>
            <a:r>
              <a:rPr lang="zh-CN" altLang="en-US" sz="2600" b="1" dirty="0">
                <a:latin typeface="新宋体" panose="02010609030101010101" pitchFamily="49" charset="-122"/>
                <a:ea typeface="新宋体" panose="02010609030101010101" pitchFamily="49" charset="-122"/>
              </a:rPr>
              <a:t>                                      且</a:t>
            </a:r>
          </a:p>
          <a:p>
            <a:pPr eaLnBrk="1" hangingPunct="1">
              <a:spcBef>
                <a:spcPct val="80000"/>
              </a:spcBef>
              <a:buFont typeface="Wingdings" panose="05000000000000000000" pitchFamily="2" charset="2"/>
              <a:buNone/>
            </a:pPr>
            <a:r>
              <a:rPr lang="zh-CN" altLang="en-US" sz="2600" b="1" dirty="0">
                <a:latin typeface="新宋体" panose="02010609030101010101" pitchFamily="49" charset="-122"/>
                <a:ea typeface="新宋体" panose="02010609030101010101" pitchFamily="49" charset="-122"/>
              </a:rPr>
              <a:t>            ：对命题</a:t>
            </a:r>
            <a:r>
              <a:rPr lang="en-US" altLang="zh-CN" sz="2600" b="1" dirty="0">
                <a:latin typeface="新宋体" panose="02010609030101010101" pitchFamily="49" charset="-122"/>
                <a:ea typeface="新宋体" panose="02010609030101010101" pitchFamily="49" charset="-122"/>
              </a:rPr>
              <a:t>A</a:t>
            </a:r>
            <a:r>
              <a:rPr lang="zh-CN" altLang="en-US" sz="2600" b="1" dirty="0">
                <a:latin typeface="新宋体" panose="02010609030101010101" pitchFamily="49" charset="-122"/>
                <a:ea typeface="新宋体" panose="02010609030101010101" pitchFamily="49" charset="-122"/>
              </a:rPr>
              <a:t>为真的总的信任程度。</a:t>
            </a:r>
          </a:p>
          <a:p>
            <a:pPr eaLnBrk="1" hangingPunct="1">
              <a:buFont typeface="Wingdings" panose="05000000000000000000" pitchFamily="2" charset="2"/>
              <a:buNone/>
            </a:pPr>
            <a:endParaRPr lang="en-US" altLang="zh-CN" dirty="0">
              <a:latin typeface="新宋体" panose="02010609030101010101" pitchFamily="49" charset="-122"/>
              <a:ea typeface="新宋体" panose="02010609030101010101" pitchFamily="49" charset="-122"/>
            </a:endParaRPr>
          </a:p>
        </p:txBody>
      </p:sp>
      <p:sp>
        <p:nvSpPr>
          <p:cNvPr id="53251" name="Rectangle 3">
            <a:extLst>
              <a:ext uri="{FF2B5EF4-FFF2-40B4-BE49-F238E27FC236}">
                <a16:creationId xmlns:a16="http://schemas.microsoft.com/office/drawing/2014/main" id="{C2735251-6B23-4B88-A462-9945C9096AA9}"/>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3252" name="Object 4">
            <a:extLst>
              <a:ext uri="{FF2B5EF4-FFF2-40B4-BE49-F238E27FC236}">
                <a16:creationId xmlns:a16="http://schemas.microsoft.com/office/drawing/2014/main" id="{D0D20B00-EDCF-40CF-9BF1-B89E1A276DC9}"/>
              </a:ext>
            </a:extLst>
          </p:cNvPr>
          <p:cNvGraphicFramePr>
            <a:graphicFrameLocks noChangeAspect="1"/>
          </p:cNvGraphicFramePr>
          <p:nvPr/>
        </p:nvGraphicFramePr>
        <p:xfrm>
          <a:off x="7112000" y="1231900"/>
          <a:ext cx="989013" cy="468313"/>
        </p:xfrm>
        <a:graphic>
          <a:graphicData uri="http://schemas.openxmlformats.org/presentationml/2006/ole">
            <mc:AlternateContent xmlns:mc="http://schemas.openxmlformats.org/markup-compatibility/2006">
              <mc:Choice xmlns:v="urn:schemas-microsoft-com:vml" Requires="v">
                <p:oleObj spid="_x0000_s53331"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1231900"/>
                        <a:ext cx="9890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Object 5">
            <a:extLst>
              <a:ext uri="{FF2B5EF4-FFF2-40B4-BE49-F238E27FC236}">
                <a16:creationId xmlns:a16="http://schemas.microsoft.com/office/drawing/2014/main" id="{48DE0BDA-ACD9-4C30-B8D9-06B02ED164A2}"/>
              </a:ext>
            </a:extLst>
          </p:cNvPr>
          <p:cNvGraphicFramePr>
            <a:graphicFrameLocks noChangeAspect="1"/>
          </p:cNvGraphicFramePr>
          <p:nvPr/>
        </p:nvGraphicFramePr>
        <p:xfrm>
          <a:off x="1600200" y="1989138"/>
          <a:ext cx="1524000" cy="509587"/>
        </p:xfrm>
        <a:graphic>
          <a:graphicData uri="http://schemas.openxmlformats.org/presentationml/2006/ole">
            <mc:AlternateContent xmlns:mc="http://schemas.openxmlformats.org/markup-compatibility/2006">
              <mc:Choice xmlns:v="urn:schemas-microsoft-com:vml" Requires="v">
                <p:oleObj spid="_x0000_s53332" name="公式" r:id="rId5" imgW="0" imgH="0" progId="Equation.3">
                  <p:embed/>
                </p:oleObj>
              </mc:Choice>
              <mc:Fallback>
                <p:oleObj name="公式"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989138"/>
                        <a:ext cx="15240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Object 6">
            <a:extLst>
              <a:ext uri="{FF2B5EF4-FFF2-40B4-BE49-F238E27FC236}">
                <a16:creationId xmlns:a16="http://schemas.microsoft.com/office/drawing/2014/main" id="{B4391B4C-FDE3-4F03-81D3-8A1E011CCC32}"/>
              </a:ext>
            </a:extLst>
          </p:cNvPr>
          <p:cNvGraphicFramePr>
            <a:graphicFrameLocks noChangeAspect="1"/>
          </p:cNvGraphicFramePr>
          <p:nvPr>
            <p:extLst>
              <p:ext uri="{D42A27DB-BD31-4B8C-83A1-F6EECF244321}">
                <p14:modId xmlns:p14="http://schemas.microsoft.com/office/powerpoint/2010/main" val="1577470862"/>
              </p:ext>
            </p:extLst>
          </p:nvPr>
        </p:nvGraphicFramePr>
        <p:xfrm>
          <a:off x="3500892" y="1796710"/>
          <a:ext cx="2757487" cy="820737"/>
        </p:xfrm>
        <a:graphic>
          <a:graphicData uri="http://schemas.openxmlformats.org/presentationml/2006/ole">
            <mc:AlternateContent xmlns:mc="http://schemas.openxmlformats.org/markup-compatibility/2006">
              <mc:Choice xmlns:v="urn:schemas-microsoft-com:vml" Requires="v">
                <p:oleObj spid="_x0000_s53333" name="公式" r:id="rId7" imgW="0" imgH="0" progId="Equation.3">
                  <p:embed/>
                </p:oleObj>
              </mc:Choice>
              <mc:Fallback>
                <p:oleObj name="公式" r:id="rId7" imgW="0" imgH="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0892" y="1796710"/>
                        <a:ext cx="2757487"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Object 7">
            <a:extLst>
              <a:ext uri="{FF2B5EF4-FFF2-40B4-BE49-F238E27FC236}">
                <a16:creationId xmlns:a16="http://schemas.microsoft.com/office/drawing/2014/main" id="{D305E910-B990-4633-9419-9D7EF78BB768}"/>
              </a:ext>
            </a:extLst>
          </p:cNvPr>
          <p:cNvGraphicFramePr>
            <a:graphicFrameLocks noChangeAspect="1"/>
          </p:cNvGraphicFramePr>
          <p:nvPr/>
        </p:nvGraphicFramePr>
        <p:xfrm>
          <a:off x="7042150" y="2054225"/>
          <a:ext cx="1035050" cy="384175"/>
        </p:xfrm>
        <a:graphic>
          <a:graphicData uri="http://schemas.openxmlformats.org/presentationml/2006/ole">
            <mc:AlternateContent xmlns:mc="http://schemas.openxmlformats.org/markup-compatibility/2006">
              <mc:Choice xmlns:v="urn:schemas-microsoft-com:vml" Requires="v">
                <p:oleObj spid="_x0000_s53334" name="公式" r:id="rId9" imgW="0" imgH="0" progId="Equation.3">
                  <p:embed/>
                </p:oleObj>
              </mc:Choice>
              <mc:Fallback>
                <p:oleObj name="公式" r:id="rId9" imgW="0" imgH="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2150" y="2054225"/>
                        <a:ext cx="1035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6" name="Rectangle 8">
            <a:extLst>
              <a:ext uri="{FF2B5EF4-FFF2-40B4-BE49-F238E27FC236}">
                <a16:creationId xmlns:a16="http://schemas.microsoft.com/office/drawing/2014/main" id="{FF035F4E-4675-4EB3-8B8B-2B5A6636C910}"/>
              </a:ext>
            </a:extLst>
          </p:cNvPr>
          <p:cNvSpPr>
            <a:spLocks noChangeArrowheads="1"/>
          </p:cNvSpPr>
          <p:nvPr/>
        </p:nvSpPr>
        <p:spPr bwMode="auto">
          <a:xfrm>
            <a:off x="0" y="596900"/>
            <a:ext cx="69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sp>
        <p:nvSpPr>
          <p:cNvPr id="53257" name="Rectangle 9">
            <a:extLst>
              <a:ext uri="{FF2B5EF4-FFF2-40B4-BE49-F238E27FC236}">
                <a16:creationId xmlns:a16="http://schemas.microsoft.com/office/drawing/2014/main" id="{D2A263F9-7667-4DD4-8558-2599D1A48F5F}"/>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3258" name="Rectangle 10">
            <a:extLst>
              <a:ext uri="{FF2B5EF4-FFF2-40B4-BE49-F238E27FC236}">
                <a16:creationId xmlns:a16="http://schemas.microsoft.com/office/drawing/2014/main" id="{F0D6286E-7BA0-4BDD-816E-786F4339863F}"/>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3259" name="Rectangle 11">
            <a:extLst>
              <a:ext uri="{FF2B5EF4-FFF2-40B4-BE49-F238E27FC236}">
                <a16:creationId xmlns:a16="http://schemas.microsoft.com/office/drawing/2014/main" id="{0B37A4BD-CFF3-4224-A76A-3F6F0192D8D1}"/>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4.3.2  </a:t>
            </a:r>
            <a:r>
              <a:rPr lang="zh-CN" altLang="en-US" b="0">
                <a:latin typeface="新宋体" panose="02010609030101010101" pitchFamily="49" charset="-122"/>
                <a:ea typeface="新宋体" panose="02010609030101010101" pitchFamily="49" charset="-122"/>
              </a:rPr>
              <a:t>信任函数</a:t>
            </a:r>
          </a:p>
        </p:txBody>
      </p:sp>
      <p:graphicFrame>
        <p:nvGraphicFramePr>
          <p:cNvPr id="53260" name="Object 12">
            <a:extLst>
              <a:ext uri="{FF2B5EF4-FFF2-40B4-BE49-F238E27FC236}">
                <a16:creationId xmlns:a16="http://schemas.microsoft.com/office/drawing/2014/main" id="{BE809EA5-8174-43EF-8E0B-7298AA728C33}"/>
              </a:ext>
            </a:extLst>
          </p:cNvPr>
          <p:cNvGraphicFramePr>
            <a:graphicFrameLocks noChangeAspect="1"/>
          </p:cNvGraphicFramePr>
          <p:nvPr/>
        </p:nvGraphicFramePr>
        <p:xfrm>
          <a:off x="304800" y="2895600"/>
          <a:ext cx="1079500" cy="463550"/>
        </p:xfrm>
        <a:graphic>
          <a:graphicData uri="http://schemas.openxmlformats.org/presentationml/2006/ole">
            <mc:AlternateContent xmlns:mc="http://schemas.openxmlformats.org/markup-compatibility/2006">
              <mc:Choice xmlns:v="urn:schemas-microsoft-com:vml" Requires="v">
                <p:oleObj spid="_x0000_s53335" name="公式" r:id="rId11" imgW="0" imgH="0" progId="Equation.3">
                  <p:embed/>
                </p:oleObj>
              </mc:Choice>
              <mc:Fallback>
                <p:oleObj name="公式" r:id="rId11" imgW="0" imgH="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2895600"/>
                        <a:ext cx="1079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1" name="Rectangle 13">
            <a:extLst>
              <a:ext uri="{FF2B5EF4-FFF2-40B4-BE49-F238E27FC236}">
                <a16:creationId xmlns:a16="http://schemas.microsoft.com/office/drawing/2014/main" id="{A22AF022-C8D3-48FF-8CFF-8A770C02794D}"/>
              </a:ext>
            </a:extLst>
          </p:cNvPr>
          <p:cNvSpPr>
            <a:spLocks noChangeArrowheads="1"/>
          </p:cNvSpPr>
          <p:nvPr/>
        </p:nvSpPr>
        <p:spPr bwMode="auto">
          <a:xfrm>
            <a:off x="0" y="3252788"/>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pSp>
        <p:nvGrpSpPr>
          <p:cNvPr id="2" name="Group 14">
            <a:extLst>
              <a:ext uri="{FF2B5EF4-FFF2-40B4-BE49-F238E27FC236}">
                <a16:creationId xmlns:a16="http://schemas.microsoft.com/office/drawing/2014/main" id="{561A05D8-854F-48B0-969D-57C44A3ACE5D}"/>
              </a:ext>
            </a:extLst>
          </p:cNvPr>
          <p:cNvGrpSpPr>
            <a:grpSpLocks/>
          </p:cNvGrpSpPr>
          <p:nvPr/>
        </p:nvGrpSpPr>
        <p:grpSpPr bwMode="auto">
          <a:xfrm>
            <a:off x="304800" y="3781425"/>
            <a:ext cx="8534400" cy="2314575"/>
            <a:chOff x="192" y="2244"/>
            <a:chExt cx="5376" cy="1458"/>
          </a:xfrm>
        </p:grpSpPr>
        <p:sp>
          <p:nvSpPr>
            <p:cNvPr id="53268" name="Text Box 15">
              <a:extLst>
                <a:ext uri="{FF2B5EF4-FFF2-40B4-BE49-F238E27FC236}">
                  <a16:creationId xmlns:a16="http://schemas.microsoft.com/office/drawing/2014/main" id="{313627B6-31DE-49A2-8DBE-7172EBF8916F}"/>
                </a:ext>
              </a:extLst>
            </p:cNvPr>
            <p:cNvSpPr txBox="1">
              <a:spLocks noChangeArrowheads="1"/>
            </p:cNvSpPr>
            <p:nvPr/>
          </p:nvSpPr>
          <p:spPr bwMode="auto">
            <a:xfrm>
              <a:off x="192" y="2244"/>
              <a:ext cx="5376" cy="1458"/>
            </a:xfrm>
            <a:prstGeom prst="rect">
              <a:avLst/>
            </a:prstGeom>
            <a:gradFill rotWithShape="0">
              <a:gsLst>
                <a:gs pos="0">
                  <a:srgbClr val="99CCFF"/>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anose="05000000000000000000" pitchFamily="2" charset="2"/>
                <a:buChar char="§"/>
              </a:pPr>
              <a:r>
                <a:rPr lang="en-US" altLang="zh-CN">
                  <a:latin typeface="宋体" panose="02010600030101010101" pitchFamily="2" charset="-122"/>
                </a:rPr>
                <a:t> </a:t>
              </a:r>
              <a:r>
                <a:rPr lang="zh-CN" altLang="en-US" b="1">
                  <a:latin typeface="宋体" panose="02010600030101010101" pitchFamily="2" charset="-122"/>
                </a:rPr>
                <a:t>由信任函数及概率分配函数的定义推出：</a:t>
              </a:r>
              <a:r>
                <a:rPr lang="zh-CN" altLang="en-US" sz="2600" b="1"/>
                <a:t> </a:t>
              </a:r>
            </a:p>
            <a:p>
              <a:pPr eaLnBrk="1" hangingPunct="1">
                <a:lnSpc>
                  <a:spcPct val="100000"/>
                </a:lnSpc>
                <a:spcBef>
                  <a:spcPct val="50000"/>
                </a:spcBef>
                <a:buClrTx/>
                <a:buFontTx/>
                <a:buNone/>
              </a:pPr>
              <a:endParaRPr lang="zh-CN" altLang="en-US" sz="2600" b="1"/>
            </a:p>
            <a:p>
              <a:pPr eaLnBrk="1" hangingPunct="1">
                <a:lnSpc>
                  <a:spcPct val="100000"/>
                </a:lnSpc>
                <a:spcBef>
                  <a:spcPct val="50000"/>
                </a:spcBef>
                <a:buClrTx/>
                <a:buFontTx/>
                <a:buNone/>
              </a:pPr>
              <a:endParaRPr lang="zh-CN" altLang="en-US" sz="2600"/>
            </a:p>
            <a:p>
              <a:pPr eaLnBrk="1" hangingPunct="1">
                <a:lnSpc>
                  <a:spcPct val="100000"/>
                </a:lnSpc>
                <a:spcBef>
                  <a:spcPct val="50000"/>
                </a:spcBef>
                <a:buClrTx/>
                <a:buFontTx/>
                <a:buNone/>
              </a:pPr>
              <a:endParaRPr lang="en-US" altLang="zh-CN" sz="2600"/>
            </a:p>
          </p:txBody>
        </p:sp>
        <p:graphicFrame>
          <p:nvGraphicFramePr>
            <p:cNvPr id="53269" name="Object 16">
              <a:extLst>
                <a:ext uri="{FF2B5EF4-FFF2-40B4-BE49-F238E27FC236}">
                  <a16:creationId xmlns:a16="http://schemas.microsoft.com/office/drawing/2014/main" id="{89212460-3124-4E2D-AFC6-33DD3FF0654A}"/>
                </a:ext>
              </a:extLst>
            </p:cNvPr>
            <p:cNvGraphicFramePr>
              <a:graphicFrameLocks noChangeAspect="1"/>
            </p:cNvGraphicFramePr>
            <p:nvPr/>
          </p:nvGraphicFramePr>
          <p:xfrm>
            <a:off x="528" y="2776"/>
            <a:ext cx="1872" cy="296"/>
          </p:xfrm>
          <a:graphic>
            <a:graphicData uri="http://schemas.openxmlformats.org/presentationml/2006/ole">
              <mc:AlternateContent xmlns:mc="http://schemas.openxmlformats.org/markup-compatibility/2006">
                <mc:Choice xmlns:v="urn:schemas-microsoft-com:vml" Requires="v">
                  <p:oleObj spid="_x0000_s53336" r:id="rId13" imgW="0" imgH="0" progId="Equation.3">
                    <p:embed/>
                  </p:oleObj>
                </mc:Choice>
                <mc:Fallback>
                  <p:oleObj r:id="rId13" imgW="0" imgH="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 y="2776"/>
                          <a:ext cx="187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70" name="Object 17">
              <a:extLst>
                <a:ext uri="{FF2B5EF4-FFF2-40B4-BE49-F238E27FC236}">
                  <a16:creationId xmlns:a16="http://schemas.microsoft.com/office/drawing/2014/main" id="{7D58A6DD-6D32-42AC-BD66-A1C41935F2F9}"/>
                </a:ext>
              </a:extLst>
            </p:cNvPr>
            <p:cNvGraphicFramePr>
              <a:graphicFrameLocks noChangeAspect="1"/>
            </p:cNvGraphicFramePr>
            <p:nvPr/>
          </p:nvGraphicFramePr>
          <p:xfrm>
            <a:off x="528" y="3189"/>
            <a:ext cx="1872" cy="459"/>
          </p:xfrm>
          <a:graphic>
            <a:graphicData uri="http://schemas.openxmlformats.org/presentationml/2006/ole">
              <mc:AlternateContent xmlns:mc="http://schemas.openxmlformats.org/markup-compatibility/2006">
                <mc:Choice xmlns:v="urn:schemas-microsoft-com:vml" Requires="v">
                  <p:oleObj spid="_x0000_s53337" r:id="rId15" imgW="0" imgH="0" progId="Equation.3">
                    <p:embed/>
                  </p:oleObj>
                </mc:Choice>
                <mc:Fallback>
                  <p:oleObj r:id="rId15" imgW="0" imgH="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3189"/>
                          <a:ext cx="187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8">
            <a:extLst>
              <a:ext uri="{FF2B5EF4-FFF2-40B4-BE49-F238E27FC236}">
                <a16:creationId xmlns:a16="http://schemas.microsoft.com/office/drawing/2014/main" id="{220D3346-1936-44D4-B9D2-9C0AA86EE71C}"/>
              </a:ext>
            </a:extLst>
          </p:cNvPr>
          <p:cNvGrpSpPr>
            <a:grpSpLocks/>
          </p:cNvGrpSpPr>
          <p:nvPr/>
        </p:nvGrpSpPr>
        <p:grpSpPr bwMode="auto">
          <a:xfrm>
            <a:off x="1143000" y="3581400"/>
            <a:ext cx="7543800" cy="2057400"/>
            <a:chOff x="816" y="1584"/>
            <a:chExt cx="4752" cy="1296"/>
          </a:xfrm>
        </p:grpSpPr>
        <p:sp>
          <p:nvSpPr>
            <p:cNvPr id="53264" name="AutoShape 19">
              <a:extLst>
                <a:ext uri="{FF2B5EF4-FFF2-40B4-BE49-F238E27FC236}">
                  <a16:creationId xmlns:a16="http://schemas.microsoft.com/office/drawing/2014/main" id="{E072315E-FB25-43DA-A84F-7C192A0D64A8}"/>
                </a:ext>
              </a:extLst>
            </p:cNvPr>
            <p:cNvSpPr>
              <a:spLocks/>
            </p:cNvSpPr>
            <p:nvPr/>
          </p:nvSpPr>
          <p:spPr bwMode="auto">
            <a:xfrm>
              <a:off x="816" y="1584"/>
              <a:ext cx="4752" cy="1296"/>
            </a:xfrm>
            <a:prstGeom prst="borderCallout2">
              <a:avLst>
                <a:gd name="adj1" fmla="val 5556"/>
                <a:gd name="adj2" fmla="val -1009"/>
                <a:gd name="adj3" fmla="val 5556"/>
                <a:gd name="adj4" fmla="val -3051"/>
                <a:gd name="adj5" fmla="val -14968"/>
                <a:gd name="adj6" fmla="val -5134"/>
              </a:avLst>
            </a:prstGeom>
            <a:solidFill>
              <a:srgbClr val="FFFFD9"/>
            </a:solidFill>
            <a:ln w="9525">
              <a:solidFill>
                <a:schemeClr val="accent2"/>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Font typeface="Wingdings" panose="05000000000000000000" pitchFamily="2" charset="2"/>
                <a:buChar char="§"/>
              </a:pPr>
              <a:r>
                <a:rPr lang="en-US" altLang="zh-CN" sz="2200" b="1">
                  <a:latin typeface="宋体" panose="02010600030101010101" pitchFamily="2" charset="-122"/>
                </a:rPr>
                <a:t> </a:t>
              </a:r>
              <a:r>
                <a:rPr lang="zh-CN" altLang="en-US" sz="2400" b="1">
                  <a:latin typeface="宋体" panose="02010600030101010101" pitchFamily="2" charset="-122"/>
                </a:rPr>
                <a:t>设 </a:t>
              </a:r>
              <a:r>
                <a:rPr lang="en-US" altLang="zh-CN" sz="2400" b="1" i="1">
                  <a:latin typeface="Times New Roman" panose="02020603050405020304" pitchFamily="18" charset="0"/>
                  <a:cs typeface="Times New Roman" panose="02020603050405020304" pitchFamily="18" charset="0"/>
                </a:rPr>
                <a:t>D </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红，黄，蓝</a:t>
              </a:r>
              <a:r>
                <a:rPr lang="en-US" altLang="zh-CN" sz="2400" b="1">
                  <a:latin typeface="Times New Roman" panose="02020603050405020304" pitchFamily="18" charset="0"/>
                  <a:cs typeface="Times New Roman" panose="02020603050405020304" pitchFamily="18" charset="0"/>
                </a:rPr>
                <a:t>}</a:t>
              </a:r>
            </a:p>
            <a:p>
              <a:pPr algn="just" eaLnBrk="1" hangingPunct="1">
                <a:lnSpc>
                  <a:spcPct val="130000"/>
                </a:lnSpc>
                <a:spcBef>
                  <a:spcPct val="0"/>
                </a:spcBef>
                <a:buClrTx/>
                <a:buFontTx/>
                <a:buNone/>
              </a:pPr>
              <a:r>
                <a:rPr lang="en-US" altLang="zh-CN" sz="2400" b="1" i="1">
                  <a:latin typeface="Times New Roman" panose="02020603050405020304" pitchFamily="18" charset="0"/>
                  <a:cs typeface="Times New Roman" panose="02020603050405020304" pitchFamily="18" charset="0"/>
                </a:rPr>
                <a:t>M</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红</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=0.3</a:t>
              </a:r>
              <a:r>
                <a:rPr lang="zh-CN" altLang="en-US" sz="2400" b="1">
                  <a:latin typeface="宋体" panose="02010600030101010101" pitchFamily="2" charset="-122"/>
                </a:rPr>
                <a:t>，</a:t>
              </a:r>
              <a:r>
                <a:rPr lang="zh-CN" altLang="en-US"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M</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黄</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=0</a:t>
              </a:r>
              <a:r>
                <a:rPr lang="zh-CN" altLang="en-US" sz="2400" b="1">
                  <a:latin typeface="宋体" panose="02010600030101010101" pitchFamily="2" charset="-122"/>
                </a:rPr>
                <a:t>，</a:t>
              </a:r>
              <a:r>
                <a:rPr lang="en-US" altLang="zh-CN" sz="2400" b="1" i="1">
                  <a:latin typeface="Times New Roman" panose="02020603050405020304" pitchFamily="18" charset="0"/>
                  <a:cs typeface="Times New Roman" panose="02020603050405020304" pitchFamily="18" charset="0"/>
                </a:rPr>
                <a:t>M</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红，黄</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rPr>
                <a:t>）</a:t>
              </a:r>
              <a:r>
                <a:rPr lang="en-US" altLang="zh-CN" sz="2400" b="1">
                  <a:latin typeface="Times New Roman" panose="02020603050405020304" pitchFamily="18" charset="0"/>
                  <a:cs typeface="Times New Roman" panose="02020603050405020304" pitchFamily="18" charset="0"/>
                </a:rPr>
                <a:t>=0.2</a:t>
              </a:r>
              <a:r>
                <a:rPr lang="zh-CN" altLang="en-US" sz="2400" b="1">
                  <a:latin typeface="宋体" panose="02010600030101010101" pitchFamily="2" charset="-122"/>
                </a:rPr>
                <a:t>，</a:t>
              </a:r>
              <a:r>
                <a:rPr lang="zh-CN" altLang="en-US" sz="2200" b="1">
                  <a:solidFill>
                    <a:schemeClr val="accent2"/>
                  </a:solidFill>
                  <a:latin typeface="Times New Roman" panose="02020603050405020304" pitchFamily="18" charset="0"/>
                </a:rPr>
                <a:t>	</a:t>
              </a:r>
            </a:p>
            <a:p>
              <a:pPr algn="just" eaLnBrk="1" hangingPunct="1">
                <a:lnSpc>
                  <a:spcPct val="130000"/>
                </a:lnSpc>
                <a:spcBef>
                  <a:spcPct val="0"/>
                </a:spcBef>
                <a:buClrTx/>
                <a:buFontTx/>
                <a:buNone/>
              </a:pPr>
              <a:endParaRPr lang="zh-CN" altLang="en-US" sz="2200" b="1">
                <a:solidFill>
                  <a:schemeClr val="accent2"/>
                </a:solidFill>
                <a:latin typeface="Times New Roman" panose="02020603050405020304" pitchFamily="18" charset="0"/>
              </a:endParaRPr>
            </a:p>
            <a:p>
              <a:pPr algn="ctr" eaLnBrk="1" hangingPunct="1">
                <a:lnSpc>
                  <a:spcPct val="100000"/>
                </a:lnSpc>
                <a:spcBef>
                  <a:spcPct val="0"/>
                </a:spcBef>
                <a:buClrTx/>
                <a:buFontTx/>
                <a:buNone/>
              </a:pPr>
              <a:endParaRPr lang="en-US" altLang="zh-CN" sz="2200" b="1">
                <a:solidFill>
                  <a:schemeClr val="accent2"/>
                </a:solidFill>
              </a:endParaRPr>
            </a:p>
          </p:txBody>
        </p:sp>
        <p:graphicFrame>
          <p:nvGraphicFramePr>
            <p:cNvPr id="53265" name="Object 20">
              <a:extLst>
                <a:ext uri="{FF2B5EF4-FFF2-40B4-BE49-F238E27FC236}">
                  <a16:creationId xmlns:a16="http://schemas.microsoft.com/office/drawing/2014/main" id="{97B099A6-2493-406B-ACFF-5AECF2D059BA}"/>
                </a:ext>
              </a:extLst>
            </p:cNvPr>
            <p:cNvGraphicFramePr>
              <a:graphicFrameLocks noChangeAspect="1"/>
            </p:cNvGraphicFramePr>
            <p:nvPr/>
          </p:nvGraphicFramePr>
          <p:xfrm>
            <a:off x="912" y="2352"/>
            <a:ext cx="4008" cy="288"/>
          </p:xfrm>
          <a:graphic>
            <a:graphicData uri="http://schemas.openxmlformats.org/presentationml/2006/ole">
              <mc:AlternateContent xmlns:mc="http://schemas.openxmlformats.org/markup-compatibility/2006">
                <mc:Choice xmlns:v="urn:schemas-microsoft-com:vml" Requires="v">
                  <p:oleObj spid="_x0000_s53338" r:id="rId17" imgW="0" imgH="0" progId="Equation.3">
                    <p:embed/>
                  </p:oleObj>
                </mc:Choice>
                <mc:Fallback>
                  <p:oleObj r:id="rId17" imgW="0" imgH="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2" y="2352"/>
                          <a:ext cx="4008" cy="288"/>
                        </a:xfrm>
                        <a:prstGeom prst="rect">
                          <a:avLst/>
                        </a:prstGeom>
                        <a:solidFill>
                          <a:srgbClr val="FFFFD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6" name="Object 21">
              <a:extLst>
                <a:ext uri="{FF2B5EF4-FFF2-40B4-BE49-F238E27FC236}">
                  <a16:creationId xmlns:a16="http://schemas.microsoft.com/office/drawing/2014/main" id="{162ED4E5-D8C4-4060-90E4-FC9755F32517}"/>
                </a:ext>
              </a:extLst>
            </p:cNvPr>
            <p:cNvGraphicFramePr>
              <a:graphicFrameLocks noChangeAspect="1"/>
            </p:cNvGraphicFramePr>
            <p:nvPr/>
          </p:nvGraphicFramePr>
          <p:xfrm>
            <a:off x="2016" y="2664"/>
            <a:ext cx="816" cy="216"/>
          </p:xfrm>
          <a:graphic>
            <a:graphicData uri="http://schemas.openxmlformats.org/presentationml/2006/ole">
              <mc:AlternateContent xmlns:mc="http://schemas.openxmlformats.org/markup-compatibility/2006">
                <mc:Choice xmlns:v="urn:schemas-microsoft-com:vml" Requires="v">
                  <p:oleObj spid="_x0000_s53339" r:id="rId19" imgW="0" imgH="0" progId="Equation.3">
                    <p:embed/>
                  </p:oleObj>
                </mc:Choice>
                <mc:Fallback>
                  <p:oleObj r:id="rId19" imgW="0" imgH="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2664"/>
                          <a:ext cx="816" cy="216"/>
                        </a:xfrm>
                        <a:prstGeom prst="rect">
                          <a:avLst/>
                        </a:prstGeom>
                        <a:solidFill>
                          <a:srgbClr val="FFFFD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7" name="Object 22">
              <a:extLst>
                <a:ext uri="{FF2B5EF4-FFF2-40B4-BE49-F238E27FC236}">
                  <a16:creationId xmlns:a16="http://schemas.microsoft.com/office/drawing/2014/main" id="{B219BEA3-5E41-491F-9D73-8CC823E3452E}"/>
                </a:ext>
              </a:extLst>
            </p:cNvPr>
            <p:cNvGraphicFramePr>
              <a:graphicFrameLocks noChangeAspect="1"/>
            </p:cNvGraphicFramePr>
            <p:nvPr/>
          </p:nvGraphicFramePr>
          <p:xfrm>
            <a:off x="2832" y="2658"/>
            <a:ext cx="432" cy="222"/>
          </p:xfrm>
          <a:graphic>
            <a:graphicData uri="http://schemas.openxmlformats.org/presentationml/2006/ole">
              <mc:AlternateContent xmlns:mc="http://schemas.openxmlformats.org/markup-compatibility/2006">
                <mc:Choice xmlns:v="urn:schemas-microsoft-com:vml" Requires="v">
                  <p:oleObj spid="_x0000_s53340" r:id="rId21" imgW="0" imgH="0" progId="Equation.3">
                    <p:embed/>
                  </p:oleObj>
                </mc:Choice>
                <mc:Fallback>
                  <p:oleObj r:id="rId21" imgW="0" imgH="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32" y="2658"/>
                          <a:ext cx="432" cy="222"/>
                        </a:xfrm>
                        <a:prstGeom prst="rect">
                          <a:avLst/>
                        </a:prstGeom>
                        <a:solidFill>
                          <a:srgbClr val="FFFFD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3">
            <a:extLst>
              <a:ext uri="{FF2B5EF4-FFF2-40B4-BE49-F238E27FC236}">
                <a16:creationId xmlns:a16="http://schemas.microsoft.com/office/drawing/2014/main" id="{C177F33A-0476-4C6C-A7A4-FD0BA6ED72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20E69EB-AC06-456C-A427-EC504AFE73B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36</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4274" name="Rectangle 2">
            <a:extLst>
              <a:ext uri="{FF2B5EF4-FFF2-40B4-BE49-F238E27FC236}">
                <a16:creationId xmlns:a16="http://schemas.microsoft.com/office/drawing/2014/main" id="{C428B78C-24CB-4A67-BFAC-2DF52585E3FC}"/>
              </a:ext>
            </a:extLst>
          </p:cNvPr>
          <p:cNvSpPr>
            <a:spLocks noGrp="1" noChangeArrowheads="1"/>
          </p:cNvSpPr>
          <p:nvPr>
            <p:ph type="body" idx="1"/>
          </p:nvPr>
        </p:nvSpPr>
        <p:spPr>
          <a:xfrm>
            <a:off x="250825" y="1066800"/>
            <a:ext cx="8540750" cy="1282700"/>
          </a:xfrm>
        </p:spPr>
        <p:txBody>
          <a:bodyPr/>
          <a:lstStyle/>
          <a:p>
            <a:pPr marL="0" indent="0" eaLnBrk="1" hangingPunct="1">
              <a:buFont typeface="Wingdings" panose="05000000000000000000" pitchFamily="2" charset="2"/>
              <a:buChar char="§"/>
            </a:pPr>
            <a:r>
              <a:rPr lang="en-US" altLang="zh-CN" sz="2600">
                <a:solidFill>
                  <a:schemeClr val="accent2"/>
                </a:solidFill>
                <a:latin typeface="新宋体" panose="02010609030101010101" pitchFamily="49" charset="-122"/>
                <a:ea typeface="新宋体" panose="02010609030101010101" pitchFamily="49" charset="-122"/>
              </a:rPr>
              <a:t> </a:t>
            </a:r>
            <a:r>
              <a:rPr lang="zh-CN" altLang="en-US" sz="2600">
                <a:solidFill>
                  <a:schemeClr val="accent2"/>
                </a:solidFill>
                <a:latin typeface="新宋体" panose="02010609030101010101" pitchFamily="49" charset="-122"/>
                <a:ea typeface="新宋体" panose="02010609030101010101" pitchFamily="49" charset="-122"/>
              </a:rPr>
              <a:t>似然函数</a:t>
            </a:r>
            <a:r>
              <a:rPr lang="zh-CN" altLang="en-US" sz="2600">
                <a:latin typeface="新宋体" panose="02010609030101010101" pitchFamily="49" charset="-122"/>
                <a:ea typeface="新宋体" panose="02010609030101010101" pitchFamily="49" charset="-122"/>
              </a:rPr>
              <a:t>（</a:t>
            </a:r>
            <a:r>
              <a:rPr lang="en-US" altLang="zh-CN" sz="2600">
                <a:latin typeface="新宋体" panose="02010609030101010101" pitchFamily="49" charset="-122"/>
                <a:ea typeface="新宋体" panose="02010609030101010101" pitchFamily="49" charset="-122"/>
              </a:rPr>
              <a:t>plansibility function</a:t>
            </a:r>
            <a:r>
              <a:rPr lang="zh-CN" altLang="en-US" sz="2600">
                <a:latin typeface="新宋体" panose="02010609030101010101" pitchFamily="49" charset="-122"/>
                <a:ea typeface="新宋体" panose="02010609030101010101" pitchFamily="49" charset="-122"/>
              </a:rPr>
              <a:t>）：不可驳斥函数或上限函数。</a:t>
            </a:r>
            <a:endParaRPr lang="zh-CN" altLang="en-US">
              <a:latin typeface="新宋体" panose="02010609030101010101" pitchFamily="49" charset="-122"/>
              <a:ea typeface="新宋体" panose="02010609030101010101" pitchFamily="49" charset="-122"/>
            </a:endParaRPr>
          </a:p>
        </p:txBody>
      </p:sp>
      <p:sp>
        <p:nvSpPr>
          <p:cNvPr id="54275" name="Rectangle 3">
            <a:extLst>
              <a:ext uri="{FF2B5EF4-FFF2-40B4-BE49-F238E27FC236}">
                <a16:creationId xmlns:a16="http://schemas.microsoft.com/office/drawing/2014/main" id="{B4E7A5DA-3ECD-4265-A338-87C6623833F2}"/>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4276" name="Rectangle 4">
            <a:extLst>
              <a:ext uri="{FF2B5EF4-FFF2-40B4-BE49-F238E27FC236}">
                <a16:creationId xmlns:a16="http://schemas.microsoft.com/office/drawing/2014/main" id="{C151736F-BE1F-4E97-826E-C1F679D896A8}"/>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4277" name="Rectangle 5">
            <a:extLst>
              <a:ext uri="{FF2B5EF4-FFF2-40B4-BE49-F238E27FC236}">
                <a16:creationId xmlns:a16="http://schemas.microsoft.com/office/drawing/2014/main" id="{D518F5B3-4875-42C4-A053-12C1CEF434E4}"/>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4278" name="Rectangle 6">
            <a:extLst>
              <a:ext uri="{FF2B5EF4-FFF2-40B4-BE49-F238E27FC236}">
                <a16:creationId xmlns:a16="http://schemas.microsoft.com/office/drawing/2014/main" id="{9B4937C2-621C-42B7-9214-B2984359D9B2}"/>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pSp>
        <p:nvGrpSpPr>
          <p:cNvPr id="2" name="Group 7">
            <a:extLst>
              <a:ext uri="{FF2B5EF4-FFF2-40B4-BE49-F238E27FC236}">
                <a16:creationId xmlns:a16="http://schemas.microsoft.com/office/drawing/2014/main" id="{7DD2D082-52A4-4B30-A512-3539B17AF55F}"/>
              </a:ext>
            </a:extLst>
          </p:cNvPr>
          <p:cNvGrpSpPr>
            <a:grpSpLocks/>
          </p:cNvGrpSpPr>
          <p:nvPr/>
        </p:nvGrpSpPr>
        <p:grpSpPr bwMode="auto">
          <a:xfrm>
            <a:off x="323850" y="2492375"/>
            <a:ext cx="8301038" cy="1341438"/>
            <a:chOff x="240" y="2371"/>
            <a:chExt cx="5184" cy="845"/>
          </a:xfrm>
        </p:grpSpPr>
        <p:sp>
          <p:nvSpPr>
            <p:cNvPr id="54286" name="Text Box 8">
              <a:extLst>
                <a:ext uri="{FF2B5EF4-FFF2-40B4-BE49-F238E27FC236}">
                  <a16:creationId xmlns:a16="http://schemas.microsoft.com/office/drawing/2014/main" id="{CFB3B8B8-2A95-460C-9D39-4CD753E78861}"/>
                </a:ext>
              </a:extLst>
            </p:cNvPr>
            <p:cNvSpPr txBox="1">
              <a:spLocks noChangeArrowheads="1"/>
            </p:cNvSpPr>
            <p:nvPr/>
          </p:nvSpPr>
          <p:spPr bwMode="auto">
            <a:xfrm>
              <a:off x="240" y="2371"/>
              <a:ext cx="5184" cy="84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latin typeface="Times New Roman" panose="02020603050405020304" pitchFamily="18" charset="0"/>
                </a:rPr>
                <a:t>定义</a:t>
              </a:r>
              <a:r>
                <a:rPr lang="en-US" altLang="zh-CN" b="1">
                  <a:latin typeface="Times New Roman" panose="02020603050405020304" pitchFamily="18" charset="0"/>
                </a:rPr>
                <a:t>4.3</a:t>
              </a:r>
              <a:r>
                <a:rPr lang="en-US" altLang="zh-CN">
                  <a:latin typeface="Times New Roman" panose="02020603050405020304" pitchFamily="18" charset="0"/>
                </a:rPr>
                <a:t>  </a:t>
              </a:r>
              <a:r>
                <a:rPr lang="zh-CN" altLang="en-US">
                  <a:latin typeface="Times New Roman" panose="02020603050405020304" pitchFamily="18" charset="0"/>
                </a:rPr>
                <a:t>似然函数                             且</a:t>
              </a:r>
            </a:p>
            <a:p>
              <a:pPr eaLnBrk="1" hangingPunct="1">
                <a:spcBef>
                  <a:spcPct val="50000"/>
                </a:spcBef>
                <a:buFont typeface="Wingdings" panose="05000000000000000000" pitchFamily="2" charset="2"/>
                <a:buNone/>
              </a:pPr>
              <a:r>
                <a:rPr lang="zh-CN" altLang="en-US">
                  <a:latin typeface="Times New Roman" panose="02020603050405020304" pitchFamily="18" charset="0"/>
                </a:rPr>
                <a:t>                                                         对所有的</a:t>
              </a:r>
            </a:p>
          </p:txBody>
        </p:sp>
        <p:graphicFrame>
          <p:nvGraphicFramePr>
            <p:cNvPr id="54287" name="Object 9">
              <a:extLst>
                <a:ext uri="{FF2B5EF4-FFF2-40B4-BE49-F238E27FC236}">
                  <a16:creationId xmlns:a16="http://schemas.microsoft.com/office/drawing/2014/main" id="{D2F8621D-0362-4568-9577-2D6B5FC8697E}"/>
                </a:ext>
              </a:extLst>
            </p:cNvPr>
            <p:cNvGraphicFramePr>
              <a:graphicFrameLocks noChangeAspect="1"/>
            </p:cNvGraphicFramePr>
            <p:nvPr/>
          </p:nvGraphicFramePr>
          <p:xfrm>
            <a:off x="2091" y="2432"/>
            <a:ext cx="1403" cy="356"/>
          </p:xfrm>
          <a:graphic>
            <a:graphicData uri="http://schemas.openxmlformats.org/presentationml/2006/ole">
              <mc:AlternateContent xmlns:mc="http://schemas.openxmlformats.org/markup-compatibility/2006">
                <mc:Choice xmlns:v="urn:schemas-microsoft-com:vml" Requires="v">
                  <p:oleObj spid="_x0000_s54325" name="公式" r:id="rId3" imgW="0" imgH="0" progId="Equation.3">
                    <p:embed/>
                  </p:oleObj>
                </mc:Choice>
                <mc:Fallback>
                  <p:oleObj name="公式" r:id="rId3" imgW="0" imgH="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 y="2432"/>
                          <a:ext cx="140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8" name="Object 10">
              <a:extLst>
                <a:ext uri="{FF2B5EF4-FFF2-40B4-BE49-F238E27FC236}">
                  <a16:creationId xmlns:a16="http://schemas.microsoft.com/office/drawing/2014/main" id="{B19EC8A9-A800-4EC2-81A4-4A578F5BB516}"/>
                </a:ext>
              </a:extLst>
            </p:cNvPr>
            <p:cNvGraphicFramePr>
              <a:graphicFrameLocks noChangeAspect="1"/>
            </p:cNvGraphicFramePr>
            <p:nvPr/>
          </p:nvGraphicFramePr>
          <p:xfrm>
            <a:off x="1152" y="2880"/>
            <a:ext cx="1968" cy="318"/>
          </p:xfrm>
          <a:graphic>
            <a:graphicData uri="http://schemas.openxmlformats.org/presentationml/2006/ole">
              <mc:AlternateContent xmlns:mc="http://schemas.openxmlformats.org/markup-compatibility/2006">
                <mc:Choice xmlns:v="urn:schemas-microsoft-com:vml" Requires="v">
                  <p:oleObj spid="_x0000_s54326" name="公式" r:id="rId5" imgW="0" imgH="0" progId="Equation.3">
                    <p:embed/>
                  </p:oleObj>
                </mc:Choice>
                <mc:Fallback>
                  <p:oleObj name="公式" r:id="rId5" imgW="0" imgH="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880"/>
                          <a:ext cx="196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9" name="Object 11">
              <a:extLst>
                <a:ext uri="{FF2B5EF4-FFF2-40B4-BE49-F238E27FC236}">
                  <a16:creationId xmlns:a16="http://schemas.microsoft.com/office/drawing/2014/main" id="{A1506CA9-9DB6-4F6F-A228-80F29CFFCF3F}"/>
                </a:ext>
              </a:extLst>
            </p:cNvPr>
            <p:cNvGraphicFramePr>
              <a:graphicFrameLocks noChangeAspect="1"/>
            </p:cNvGraphicFramePr>
            <p:nvPr/>
          </p:nvGraphicFramePr>
          <p:xfrm>
            <a:off x="4416" y="2912"/>
            <a:ext cx="771" cy="256"/>
          </p:xfrm>
          <a:graphic>
            <a:graphicData uri="http://schemas.openxmlformats.org/presentationml/2006/ole">
              <mc:AlternateContent xmlns:mc="http://schemas.openxmlformats.org/markup-compatibility/2006">
                <mc:Choice xmlns:v="urn:schemas-microsoft-com:vml" Requires="v">
                  <p:oleObj spid="_x0000_s54327" name="公式" r:id="rId7" imgW="0" imgH="0" progId="Equation.3">
                    <p:embed/>
                  </p:oleObj>
                </mc:Choice>
                <mc:Fallback>
                  <p:oleObj name="公式" r:id="rId7" imgW="0" imgH="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912"/>
                          <a:ext cx="77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4280" name="Rectangle 12">
            <a:extLst>
              <a:ext uri="{FF2B5EF4-FFF2-40B4-BE49-F238E27FC236}">
                <a16:creationId xmlns:a16="http://schemas.microsoft.com/office/drawing/2014/main" id="{6697E57D-3566-4E24-893D-2EF1FD1A2449}"/>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4.3.3 </a:t>
            </a:r>
            <a:r>
              <a:rPr lang="zh-CN" altLang="en-US" b="0">
                <a:latin typeface="新宋体" panose="02010609030101010101" pitchFamily="49" charset="-122"/>
                <a:ea typeface="新宋体" panose="02010609030101010101" pitchFamily="49" charset="-122"/>
              </a:rPr>
              <a:t>似然函数</a:t>
            </a:r>
          </a:p>
        </p:txBody>
      </p:sp>
      <p:sp>
        <p:nvSpPr>
          <p:cNvPr id="379917" name="AutoShape 13">
            <a:extLst>
              <a:ext uri="{FF2B5EF4-FFF2-40B4-BE49-F238E27FC236}">
                <a16:creationId xmlns:a16="http://schemas.microsoft.com/office/drawing/2014/main" id="{A9E36BC9-8C53-4E7B-A5BB-3A84B0E00F69}"/>
              </a:ext>
            </a:extLst>
          </p:cNvPr>
          <p:cNvSpPr>
            <a:spLocks/>
          </p:cNvSpPr>
          <p:nvPr/>
        </p:nvSpPr>
        <p:spPr bwMode="auto">
          <a:xfrm>
            <a:off x="990600" y="4038600"/>
            <a:ext cx="7543800" cy="2438400"/>
          </a:xfrm>
          <a:prstGeom prst="borderCallout2">
            <a:avLst>
              <a:gd name="adj1" fmla="val 4690"/>
              <a:gd name="adj2" fmla="val -1009"/>
              <a:gd name="adj3" fmla="val 4690"/>
              <a:gd name="adj4" fmla="val -4630"/>
              <a:gd name="adj5" fmla="val -6903"/>
              <a:gd name="adj6" fmla="val -8310"/>
            </a:avLst>
          </a:prstGeom>
          <a:solidFill>
            <a:srgbClr val="FFFFFF"/>
          </a:solidFill>
          <a:ln w="9525">
            <a:solidFill>
              <a:schemeClr val="accent2"/>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Font typeface="Wingdings" panose="05000000000000000000" pitchFamily="2" charset="2"/>
              <a:buChar char="§"/>
            </a:pPr>
            <a:r>
              <a:rPr lang="en-US" altLang="zh-CN" sz="2200" b="1">
                <a:latin typeface="新宋体" panose="02010609030101010101" pitchFamily="49" charset="-122"/>
                <a:ea typeface="新宋体" panose="02010609030101010101" pitchFamily="49" charset="-122"/>
              </a:rPr>
              <a:t> </a:t>
            </a:r>
            <a:r>
              <a:rPr lang="zh-CN" altLang="en-US" sz="2400" b="1">
                <a:latin typeface="新宋体" panose="02010609030101010101" pitchFamily="49" charset="-122"/>
                <a:ea typeface="新宋体" panose="02010609030101010101" pitchFamily="49" charset="-122"/>
              </a:rPr>
              <a:t>设 </a:t>
            </a:r>
            <a:r>
              <a:rPr lang="en-US" altLang="zh-CN" sz="2400" b="1" i="1">
                <a:latin typeface="新宋体" panose="02010609030101010101" pitchFamily="49" charset="-122"/>
                <a:ea typeface="新宋体" panose="02010609030101010101" pitchFamily="49" charset="-122"/>
                <a:cs typeface="Times New Roman" panose="02020603050405020304" pitchFamily="18" charset="0"/>
              </a:rPr>
              <a:t>D </a:t>
            </a:r>
            <a:r>
              <a:rPr lang="en-US" altLang="zh-CN" sz="2400" b="1">
                <a:latin typeface="新宋体" panose="02010609030101010101" pitchFamily="49" charset="-122"/>
                <a:ea typeface="新宋体" panose="02010609030101010101" pitchFamily="49" charset="-122"/>
                <a:cs typeface="Times New Roman" panose="02020603050405020304" pitchFamily="18" charset="0"/>
              </a:rPr>
              <a:t>={</a:t>
            </a:r>
            <a:r>
              <a:rPr lang="zh-CN" altLang="en-US" sz="2400" b="1">
                <a:latin typeface="新宋体" panose="02010609030101010101" pitchFamily="49" charset="-122"/>
                <a:ea typeface="新宋体" panose="02010609030101010101" pitchFamily="49" charset="-122"/>
              </a:rPr>
              <a:t>红，黄，蓝</a:t>
            </a:r>
            <a:r>
              <a:rPr lang="en-US" altLang="zh-CN" sz="2400" b="1">
                <a:latin typeface="新宋体" panose="02010609030101010101" pitchFamily="49" charset="-122"/>
                <a:ea typeface="新宋体" panose="02010609030101010101" pitchFamily="49" charset="-122"/>
              </a:rPr>
              <a:t>}</a:t>
            </a:r>
          </a:p>
          <a:p>
            <a:pPr algn="just" eaLnBrk="1" hangingPunct="1">
              <a:lnSpc>
                <a:spcPct val="130000"/>
              </a:lnSpc>
              <a:spcBef>
                <a:spcPct val="0"/>
              </a:spcBef>
              <a:buClrTx/>
              <a:buFontTx/>
              <a:buNone/>
            </a:pPr>
            <a:r>
              <a:rPr lang="en-US" altLang="zh-CN" sz="2400" b="1" i="1">
                <a:latin typeface="新宋体" panose="02010609030101010101" pitchFamily="49" charset="-122"/>
                <a:ea typeface="新宋体" panose="02010609030101010101" pitchFamily="49" charset="-122"/>
              </a:rPr>
              <a:t>M</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红</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=0.3</a:t>
            </a:r>
            <a:r>
              <a:rPr lang="zh-CN" altLang="en-US" sz="2400" b="1">
                <a:latin typeface="新宋体" panose="02010609030101010101" pitchFamily="49" charset="-122"/>
                <a:ea typeface="新宋体" panose="02010609030101010101" pitchFamily="49" charset="-122"/>
              </a:rPr>
              <a:t>， </a:t>
            </a:r>
            <a:r>
              <a:rPr lang="en-US" altLang="zh-CN" sz="2400" b="1" i="1">
                <a:latin typeface="新宋体" panose="02010609030101010101" pitchFamily="49" charset="-122"/>
                <a:ea typeface="新宋体" panose="02010609030101010101" pitchFamily="49" charset="-122"/>
              </a:rPr>
              <a:t>M</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黄</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=0</a:t>
            </a:r>
            <a:r>
              <a:rPr lang="zh-CN" altLang="en-US" sz="2400" b="1">
                <a:latin typeface="新宋体" panose="02010609030101010101" pitchFamily="49" charset="-122"/>
                <a:ea typeface="新宋体" panose="02010609030101010101" pitchFamily="49" charset="-122"/>
              </a:rPr>
              <a:t>，</a:t>
            </a:r>
            <a:r>
              <a:rPr lang="en-US" altLang="zh-CN" sz="2400" b="1" i="1">
                <a:latin typeface="新宋体" panose="02010609030101010101" pitchFamily="49" charset="-122"/>
                <a:ea typeface="新宋体" panose="02010609030101010101" pitchFamily="49" charset="-122"/>
              </a:rPr>
              <a:t>M</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红，黄</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a:t>
            </a:r>
            <a:r>
              <a:rPr lang="en-US" altLang="zh-CN" sz="2400" b="1">
                <a:latin typeface="新宋体" panose="02010609030101010101" pitchFamily="49" charset="-122"/>
                <a:ea typeface="新宋体" panose="02010609030101010101" pitchFamily="49" charset="-122"/>
              </a:rPr>
              <a:t>=0.2</a:t>
            </a:r>
            <a:r>
              <a:rPr lang="zh-CN" altLang="en-US" sz="2400" b="1">
                <a:latin typeface="新宋体" panose="02010609030101010101" pitchFamily="49" charset="-122"/>
                <a:ea typeface="新宋体" panose="02010609030101010101" pitchFamily="49" charset="-122"/>
              </a:rPr>
              <a:t>，</a:t>
            </a:r>
          </a:p>
          <a:p>
            <a:pPr algn="just" eaLnBrk="1" hangingPunct="1">
              <a:lnSpc>
                <a:spcPct val="130000"/>
              </a:lnSpc>
              <a:spcBef>
                <a:spcPct val="0"/>
              </a:spcBef>
              <a:buClrTx/>
              <a:buFontTx/>
              <a:buNone/>
            </a:pPr>
            <a:endParaRPr lang="zh-CN" altLang="en-US" sz="2400" b="1">
              <a:latin typeface="新宋体" panose="02010609030101010101" pitchFamily="49" charset="-122"/>
              <a:ea typeface="新宋体" panose="02010609030101010101" pitchFamily="49" charset="-122"/>
            </a:endParaRPr>
          </a:p>
          <a:p>
            <a:pPr algn="just" eaLnBrk="1" hangingPunct="1">
              <a:lnSpc>
                <a:spcPct val="130000"/>
              </a:lnSpc>
              <a:spcBef>
                <a:spcPct val="0"/>
              </a:spcBef>
              <a:buClrTx/>
              <a:buFontTx/>
              <a:buNone/>
            </a:pPr>
            <a:r>
              <a:rPr lang="zh-CN" altLang="en-US" sz="2200" b="1">
                <a:solidFill>
                  <a:schemeClr val="accent2"/>
                </a:solidFill>
                <a:latin typeface="新宋体" panose="02010609030101010101" pitchFamily="49" charset="-122"/>
                <a:ea typeface="新宋体" panose="02010609030101010101" pitchFamily="49" charset="-122"/>
              </a:rPr>
              <a:t> 	 	</a:t>
            </a:r>
          </a:p>
          <a:p>
            <a:pPr algn="just" eaLnBrk="1" hangingPunct="1">
              <a:lnSpc>
                <a:spcPct val="130000"/>
              </a:lnSpc>
              <a:spcBef>
                <a:spcPct val="0"/>
              </a:spcBef>
              <a:buClrTx/>
              <a:buFontTx/>
              <a:buNone/>
            </a:pPr>
            <a:endParaRPr lang="zh-CN" altLang="en-US" sz="2200" b="1">
              <a:solidFill>
                <a:schemeClr val="accent2"/>
              </a:solidFill>
              <a:latin typeface="新宋体" panose="02010609030101010101" pitchFamily="49" charset="-122"/>
              <a:ea typeface="新宋体" panose="02010609030101010101" pitchFamily="49" charset="-122"/>
            </a:endParaRPr>
          </a:p>
          <a:p>
            <a:pPr algn="ctr" eaLnBrk="1" hangingPunct="1">
              <a:lnSpc>
                <a:spcPct val="100000"/>
              </a:lnSpc>
              <a:spcBef>
                <a:spcPct val="0"/>
              </a:spcBef>
              <a:buClrTx/>
              <a:buFontTx/>
              <a:buNone/>
            </a:pPr>
            <a:endParaRPr lang="en-US" altLang="zh-CN" sz="2200" b="1">
              <a:solidFill>
                <a:schemeClr val="accent2"/>
              </a:solidFill>
              <a:latin typeface="新宋体" panose="02010609030101010101" pitchFamily="49" charset="-122"/>
              <a:ea typeface="新宋体" panose="02010609030101010101" pitchFamily="49" charset="-122"/>
            </a:endParaRPr>
          </a:p>
        </p:txBody>
      </p:sp>
      <p:graphicFrame>
        <p:nvGraphicFramePr>
          <p:cNvPr id="379918" name="Object 14">
            <a:extLst>
              <a:ext uri="{FF2B5EF4-FFF2-40B4-BE49-F238E27FC236}">
                <a16:creationId xmlns:a16="http://schemas.microsoft.com/office/drawing/2014/main" id="{4774E125-8F22-4DD2-BCF2-68F168B7DB35}"/>
              </a:ext>
            </a:extLst>
          </p:cNvPr>
          <p:cNvGraphicFramePr>
            <a:graphicFrameLocks noChangeAspect="1"/>
          </p:cNvGraphicFramePr>
          <p:nvPr/>
        </p:nvGraphicFramePr>
        <p:xfrm>
          <a:off x="1295400" y="5181600"/>
          <a:ext cx="6362700" cy="457200"/>
        </p:xfrm>
        <a:graphic>
          <a:graphicData uri="http://schemas.openxmlformats.org/presentationml/2006/ole">
            <mc:AlternateContent xmlns:mc="http://schemas.openxmlformats.org/markup-compatibility/2006">
              <mc:Choice xmlns:v="urn:schemas-microsoft-com:vml" Requires="v">
                <p:oleObj spid="_x0000_s54328" r:id="rId9" imgW="0" imgH="0" progId="Equation.3">
                  <p:embed/>
                </p:oleObj>
              </mc:Choice>
              <mc:Fallback>
                <p:oleObj r:id="rId9" imgW="0" imgH="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5181600"/>
                        <a:ext cx="636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919" name="Object 15">
            <a:extLst>
              <a:ext uri="{FF2B5EF4-FFF2-40B4-BE49-F238E27FC236}">
                <a16:creationId xmlns:a16="http://schemas.microsoft.com/office/drawing/2014/main" id="{BC55BFBC-E2DB-45B5-BF78-126932F41B71}"/>
              </a:ext>
            </a:extLst>
          </p:cNvPr>
          <p:cNvGraphicFramePr>
            <a:graphicFrameLocks noChangeAspect="1"/>
          </p:cNvGraphicFramePr>
          <p:nvPr/>
        </p:nvGraphicFramePr>
        <p:xfrm>
          <a:off x="3048000" y="5638800"/>
          <a:ext cx="1295400" cy="342900"/>
        </p:xfrm>
        <a:graphic>
          <a:graphicData uri="http://schemas.openxmlformats.org/presentationml/2006/ole">
            <mc:AlternateContent xmlns:mc="http://schemas.openxmlformats.org/markup-compatibility/2006">
              <mc:Choice xmlns:v="urn:schemas-microsoft-com:vml" Requires="v">
                <p:oleObj spid="_x0000_s54329" r:id="rId11" imgW="0" imgH="0" progId="Equation.3">
                  <p:embed/>
                </p:oleObj>
              </mc:Choice>
              <mc:Fallback>
                <p:oleObj r:id="rId11" imgW="0" imgH="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5638800"/>
                        <a:ext cx="1295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920" name="Object 16">
            <a:extLst>
              <a:ext uri="{FF2B5EF4-FFF2-40B4-BE49-F238E27FC236}">
                <a16:creationId xmlns:a16="http://schemas.microsoft.com/office/drawing/2014/main" id="{D8494E6E-7CA0-4B6C-AE2C-5BC5F5B1F1BF}"/>
              </a:ext>
            </a:extLst>
          </p:cNvPr>
          <p:cNvGraphicFramePr>
            <a:graphicFrameLocks noChangeAspect="1"/>
          </p:cNvGraphicFramePr>
          <p:nvPr/>
        </p:nvGraphicFramePr>
        <p:xfrm>
          <a:off x="4343400" y="5638800"/>
          <a:ext cx="685800" cy="352425"/>
        </p:xfrm>
        <a:graphic>
          <a:graphicData uri="http://schemas.openxmlformats.org/presentationml/2006/ole">
            <mc:AlternateContent xmlns:mc="http://schemas.openxmlformats.org/markup-compatibility/2006">
              <mc:Choice xmlns:v="urn:schemas-microsoft-com:vml" Requires="v">
                <p:oleObj spid="_x0000_s54330" r:id="rId13" imgW="0" imgH="0" progId="Equation.3">
                  <p:embed/>
                </p:oleObj>
              </mc:Choice>
              <mc:Fallback>
                <p:oleObj r:id="rId13" imgW="0" imgH="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5638800"/>
                        <a:ext cx="685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921" name="Object 17">
            <a:extLst>
              <a:ext uri="{FF2B5EF4-FFF2-40B4-BE49-F238E27FC236}">
                <a16:creationId xmlns:a16="http://schemas.microsoft.com/office/drawing/2014/main" id="{49EA4C5B-0AD9-4CE5-9AA2-9E0E71292B9F}"/>
              </a:ext>
            </a:extLst>
          </p:cNvPr>
          <p:cNvGraphicFramePr>
            <a:graphicFrameLocks noChangeAspect="1"/>
          </p:cNvGraphicFramePr>
          <p:nvPr/>
        </p:nvGraphicFramePr>
        <p:xfrm>
          <a:off x="914400" y="5867400"/>
          <a:ext cx="7620000" cy="490538"/>
        </p:xfrm>
        <a:graphic>
          <a:graphicData uri="http://schemas.openxmlformats.org/presentationml/2006/ole">
            <mc:AlternateContent xmlns:mc="http://schemas.openxmlformats.org/markup-compatibility/2006">
              <mc:Choice xmlns:v="urn:schemas-microsoft-com:vml" Requires="v">
                <p:oleObj spid="_x0000_s54331" name="Equation" r:id="rId15" imgW="0" imgH="0" progId="Equation.DSMT4">
                  <p:embed/>
                </p:oleObj>
              </mc:Choice>
              <mc:Fallback>
                <p:oleObj name="Equation" r:id="rId15" imgW="0" imgH="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5867400"/>
                        <a:ext cx="76200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79917"/>
                                        </p:tgtEl>
                                        <p:attrNameLst>
                                          <p:attrName>style.visibility</p:attrName>
                                        </p:attrNameLst>
                                      </p:cBhvr>
                                      <p:to>
                                        <p:strVal val="visible"/>
                                      </p:to>
                                    </p:set>
                                    <p:animEffect transition="in" filter="box(in)">
                                      <p:cBhvr>
                                        <p:cTn id="13" dur="500"/>
                                        <p:tgtEl>
                                          <p:spTgt spid="3799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79918"/>
                                        </p:tgtEl>
                                        <p:attrNameLst>
                                          <p:attrName>style.visibility</p:attrName>
                                        </p:attrNameLst>
                                      </p:cBhvr>
                                      <p:to>
                                        <p:strVal val="visible"/>
                                      </p:to>
                                    </p:set>
                                    <p:anim calcmode="lin" valueType="num">
                                      <p:cBhvr additive="base">
                                        <p:cTn id="18" dur="500" fill="hold"/>
                                        <p:tgtEl>
                                          <p:spTgt spid="379918"/>
                                        </p:tgtEl>
                                        <p:attrNameLst>
                                          <p:attrName>ppt_x</p:attrName>
                                        </p:attrNameLst>
                                      </p:cBhvr>
                                      <p:tavLst>
                                        <p:tav tm="0">
                                          <p:val>
                                            <p:strVal val="0-#ppt_w/2"/>
                                          </p:val>
                                        </p:tav>
                                        <p:tav tm="100000">
                                          <p:val>
                                            <p:strVal val="#ppt_x"/>
                                          </p:val>
                                        </p:tav>
                                      </p:tavLst>
                                    </p:anim>
                                    <p:anim calcmode="lin" valueType="num">
                                      <p:cBhvr additive="base">
                                        <p:cTn id="19" dur="500" fill="hold"/>
                                        <p:tgtEl>
                                          <p:spTgt spid="3799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79919"/>
                                        </p:tgtEl>
                                        <p:attrNameLst>
                                          <p:attrName>style.visibility</p:attrName>
                                        </p:attrNameLst>
                                      </p:cBhvr>
                                      <p:to>
                                        <p:strVal val="visible"/>
                                      </p:to>
                                    </p:set>
                                    <p:anim calcmode="lin" valueType="num">
                                      <p:cBhvr additive="base">
                                        <p:cTn id="24" dur="500" fill="hold"/>
                                        <p:tgtEl>
                                          <p:spTgt spid="379919"/>
                                        </p:tgtEl>
                                        <p:attrNameLst>
                                          <p:attrName>ppt_x</p:attrName>
                                        </p:attrNameLst>
                                      </p:cBhvr>
                                      <p:tavLst>
                                        <p:tav tm="0">
                                          <p:val>
                                            <p:strVal val="0-#ppt_w/2"/>
                                          </p:val>
                                        </p:tav>
                                        <p:tav tm="100000">
                                          <p:val>
                                            <p:strVal val="#ppt_x"/>
                                          </p:val>
                                        </p:tav>
                                      </p:tavLst>
                                    </p:anim>
                                    <p:anim calcmode="lin" valueType="num">
                                      <p:cBhvr additive="base">
                                        <p:cTn id="25" dur="500" fill="hold"/>
                                        <p:tgtEl>
                                          <p:spTgt spid="37991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79920"/>
                                        </p:tgtEl>
                                        <p:attrNameLst>
                                          <p:attrName>style.visibility</p:attrName>
                                        </p:attrNameLst>
                                      </p:cBhvr>
                                      <p:to>
                                        <p:strVal val="visible"/>
                                      </p:to>
                                    </p:set>
                                    <p:anim calcmode="lin" valueType="num">
                                      <p:cBhvr additive="base">
                                        <p:cTn id="30" dur="500" fill="hold"/>
                                        <p:tgtEl>
                                          <p:spTgt spid="379920"/>
                                        </p:tgtEl>
                                        <p:attrNameLst>
                                          <p:attrName>ppt_x</p:attrName>
                                        </p:attrNameLst>
                                      </p:cBhvr>
                                      <p:tavLst>
                                        <p:tav tm="0">
                                          <p:val>
                                            <p:strVal val="0-#ppt_w/2"/>
                                          </p:val>
                                        </p:tav>
                                        <p:tav tm="100000">
                                          <p:val>
                                            <p:strVal val="#ppt_x"/>
                                          </p:val>
                                        </p:tav>
                                      </p:tavLst>
                                    </p:anim>
                                    <p:anim calcmode="lin" valueType="num">
                                      <p:cBhvr additive="base">
                                        <p:cTn id="31" dur="500" fill="hold"/>
                                        <p:tgtEl>
                                          <p:spTgt spid="3799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79921"/>
                                        </p:tgtEl>
                                        <p:attrNameLst>
                                          <p:attrName>style.visibility</p:attrName>
                                        </p:attrNameLst>
                                      </p:cBhvr>
                                      <p:to>
                                        <p:strVal val="visible"/>
                                      </p:to>
                                    </p:set>
                                    <p:anim calcmode="lin" valueType="num">
                                      <p:cBhvr additive="base">
                                        <p:cTn id="36" dur="500" fill="hold"/>
                                        <p:tgtEl>
                                          <p:spTgt spid="379921"/>
                                        </p:tgtEl>
                                        <p:attrNameLst>
                                          <p:attrName>ppt_x</p:attrName>
                                        </p:attrNameLst>
                                      </p:cBhvr>
                                      <p:tavLst>
                                        <p:tav tm="0">
                                          <p:val>
                                            <p:strVal val="#ppt_x"/>
                                          </p:val>
                                        </p:tav>
                                        <p:tav tm="100000">
                                          <p:val>
                                            <p:strVal val="#ppt_x"/>
                                          </p:val>
                                        </p:tav>
                                      </p:tavLst>
                                    </p:anim>
                                    <p:anim calcmode="lin" valueType="num">
                                      <p:cBhvr additive="base">
                                        <p:cTn id="37" dur="500" fill="hold"/>
                                        <p:tgtEl>
                                          <p:spTgt spid="379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3">
            <a:extLst>
              <a:ext uri="{FF2B5EF4-FFF2-40B4-BE49-F238E27FC236}">
                <a16:creationId xmlns:a16="http://schemas.microsoft.com/office/drawing/2014/main" id="{1432CD30-2518-45CE-96D9-BD24253B3C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D9B72A6-2D51-4B5D-8573-595BF2C9955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37</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5298" name="Rectangle 2">
            <a:extLst>
              <a:ext uri="{FF2B5EF4-FFF2-40B4-BE49-F238E27FC236}">
                <a16:creationId xmlns:a16="http://schemas.microsoft.com/office/drawing/2014/main" id="{18CDF683-6F04-4776-9118-4C47B27ADA35}"/>
              </a:ext>
            </a:extLst>
          </p:cNvPr>
          <p:cNvSpPr>
            <a:spLocks noGrp="1" noChangeArrowheads="1"/>
          </p:cNvSpPr>
          <p:nvPr>
            <p:ph type="body" idx="1"/>
          </p:nvPr>
        </p:nvSpPr>
        <p:spPr>
          <a:xfrm>
            <a:off x="301625" y="908050"/>
            <a:ext cx="8461375" cy="3529013"/>
          </a:xfrm>
          <a:solidFill>
            <a:srgbClr val="FFFFFF"/>
          </a:solidFill>
          <a:ln>
            <a:solidFill>
              <a:srgbClr val="808080"/>
            </a:solidFill>
            <a:miter lim="800000"/>
            <a:headEnd/>
            <a:tailEnd/>
          </a:ln>
        </p:spPr>
        <p:txBody>
          <a:bodyPr/>
          <a:lstStyle/>
          <a:p>
            <a:pPr marL="0" indent="0" eaLnBrk="1" hangingPunct="1">
              <a:lnSpc>
                <a:spcPct val="140000"/>
              </a:lnSpc>
              <a:buFont typeface="Wingdings" panose="05000000000000000000" pitchFamily="2" charset="2"/>
              <a:buNone/>
            </a:pPr>
            <a:r>
              <a:rPr lang="zh-CN" altLang="en-US" sz="2600" b="1">
                <a:solidFill>
                  <a:schemeClr val="accent2"/>
                </a:solidFill>
                <a:latin typeface="新宋体" panose="02010609030101010101" pitchFamily="49" charset="-122"/>
                <a:ea typeface="新宋体" panose="02010609030101010101" pitchFamily="49" charset="-122"/>
              </a:rPr>
              <a:t>定义</a:t>
            </a:r>
            <a:r>
              <a:rPr lang="en-US" altLang="zh-CN" sz="2600" b="1">
                <a:solidFill>
                  <a:schemeClr val="accent2"/>
                </a:solidFill>
                <a:latin typeface="新宋体" panose="02010609030101010101" pitchFamily="49" charset="-122"/>
                <a:ea typeface="新宋体" panose="02010609030101010101" pitchFamily="49" charset="-122"/>
              </a:rPr>
              <a:t>4.4</a:t>
            </a:r>
            <a:r>
              <a:rPr lang="en-US" altLang="zh-CN" sz="2600">
                <a:latin typeface="新宋体" panose="02010609030101010101" pitchFamily="49" charset="-122"/>
                <a:ea typeface="新宋体" panose="02010609030101010101" pitchFamily="49" charset="-122"/>
              </a:rPr>
              <a:t>  </a:t>
            </a:r>
            <a:r>
              <a:rPr lang="zh-CN" altLang="en-US" sz="2600">
                <a:latin typeface="新宋体" panose="02010609030101010101" pitchFamily="49" charset="-122"/>
                <a:ea typeface="新宋体" panose="02010609030101010101" pitchFamily="49" charset="-122"/>
              </a:rPr>
              <a:t>设      和      是两个概率分配函数；则其正交和                     ：</a:t>
            </a:r>
          </a:p>
          <a:p>
            <a:pPr marL="0" indent="0" eaLnBrk="1" hangingPunct="1">
              <a:buFont typeface="Wingdings" panose="05000000000000000000" pitchFamily="2" charset="2"/>
              <a:buNone/>
            </a:pPr>
            <a:endParaRPr lang="zh-CN" altLang="en-US" sz="2600">
              <a:latin typeface="新宋体" panose="02010609030101010101" pitchFamily="49" charset="-122"/>
              <a:ea typeface="新宋体" panose="02010609030101010101" pitchFamily="49" charset="-122"/>
            </a:endParaRPr>
          </a:p>
          <a:p>
            <a:pPr marL="0" indent="0" eaLnBrk="1" hangingPunct="1">
              <a:buFont typeface="Wingdings" panose="05000000000000000000" pitchFamily="2" charset="2"/>
              <a:buNone/>
            </a:pPr>
            <a:endParaRPr lang="zh-CN" altLang="en-US" sz="2600">
              <a:latin typeface="新宋体" panose="02010609030101010101" pitchFamily="49" charset="-122"/>
              <a:ea typeface="新宋体" panose="02010609030101010101" pitchFamily="49" charset="-122"/>
            </a:endParaRPr>
          </a:p>
          <a:p>
            <a:pPr marL="0" indent="0" eaLnBrk="1" hangingPunct="1">
              <a:buFont typeface="Wingdings" panose="05000000000000000000" pitchFamily="2" charset="2"/>
              <a:buNone/>
            </a:pPr>
            <a:r>
              <a:rPr lang="zh-CN" altLang="en-US" sz="2600">
                <a:latin typeface="新宋体" panose="02010609030101010101" pitchFamily="49" charset="-122"/>
                <a:ea typeface="新宋体" panose="02010609030101010101" pitchFamily="49" charset="-122"/>
              </a:rPr>
              <a:t>其中：</a:t>
            </a:r>
          </a:p>
        </p:txBody>
      </p:sp>
      <p:sp>
        <p:nvSpPr>
          <p:cNvPr id="55299" name="Rectangle 3">
            <a:extLst>
              <a:ext uri="{FF2B5EF4-FFF2-40B4-BE49-F238E27FC236}">
                <a16:creationId xmlns:a16="http://schemas.microsoft.com/office/drawing/2014/main" id="{A02A2AD0-3043-4433-A448-EAB02CC39E86}"/>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5300" name="Object 4">
            <a:extLst>
              <a:ext uri="{FF2B5EF4-FFF2-40B4-BE49-F238E27FC236}">
                <a16:creationId xmlns:a16="http://schemas.microsoft.com/office/drawing/2014/main" id="{45BFB174-72A0-481F-BEAE-A5A272D946F6}"/>
              </a:ext>
            </a:extLst>
          </p:cNvPr>
          <p:cNvGraphicFramePr>
            <a:graphicFrameLocks noChangeAspect="1"/>
          </p:cNvGraphicFramePr>
          <p:nvPr>
            <p:extLst>
              <p:ext uri="{D42A27DB-BD31-4B8C-83A1-F6EECF244321}">
                <p14:modId xmlns:p14="http://schemas.microsoft.com/office/powerpoint/2010/main" val="3292115276"/>
              </p:ext>
            </p:extLst>
          </p:nvPr>
        </p:nvGraphicFramePr>
        <p:xfrm>
          <a:off x="2630488" y="972344"/>
          <a:ext cx="431800" cy="503237"/>
        </p:xfrm>
        <a:graphic>
          <a:graphicData uri="http://schemas.openxmlformats.org/presentationml/2006/ole">
            <mc:AlternateContent xmlns:mc="http://schemas.openxmlformats.org/markup-compatibility/2006">
              <mc:Choice xmlns:v="urn:schemas-microsoft-com:vml" Requires="v">
                <p:oleObj spid="_x0000_s55378"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488" y="972344"/>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5">
            <a:extLst>
              <a:ext uri="{FF2B5EF4-FFF2-40B4-BE49-F238E27FC236}">
                <a16:creationId xmlns:a16="http://schemas.microsoft.com/office/drawing/2014/main" id="{1FC6FA69-85A1-41D7-91B1-05B54DBC63A8}"/>
              </a:ext>
            </a:extLst>
          </p:cNvPr>
          <p:cNvSpPr>
            <a:spLocks noChangeArrowheads="1"/>
          </p:cNvSpPr>
          <p:nvPr/>
        </p:nvSpPr>
        <p:spPr bwMode="auto">
          <a:xfrm>
            <a:off x="0" y="3319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5302" name="Object 6">
            <a:extLst>
              <a:ext uri="{FF2B5EF4-FFF2-40B4-BE49-F238E27FC236}">
                <a16:creationId xmlns:a16="http://schemas.microsoft.com/office/drawing/2014/main" id="{29014556-1902-42DD-9618-C561D79900DA}"/>
              </a:ext>
            </a:extLst>
          </p:cNvPr>
          <p:cNvGraphicFramePr>
            <a:graphicFrameLocks noChangeAspect="1"/>
          </p:cNvGraphicFramePr>
          <p:nvPr>
            <p:extLst>
              <p:ext uri="{D42A27DB-BD31-4B8C-83A1-F6EECF244321}">
                <p14:modId xmlns:p14="http://schemas.microsoft.com/office/powerpoint/2010/main" val="3643246797"/>
              </p:ext>
            </p:extLst>
          </p:nvPr>
        </p:nvGraphicFramePr>
        <p:xfrm>
          <a:off x="3638550" y="972344"/>
          <a:ext cx="431800" cy="503237"/>
        </p:xfrm>
        <a:graphic>
          <a:graphicData uri="http://schemas.openxmlformats.org/presentationml/2006/ole">
            <mc:AlternateContent xmlns:mc="http://schemas.openxmlformats.org/markup-compatibility/2006">
              <mc:Choice xmlns:v="urn:schemas-microsoft-com:vml" Requires="v">
                <p:oleObj spid="_x0000_s55379" name="公式" r:id="rId5" imgW="0" imgH="0" progId="Equation.3">
                  <p:embed/>
                </p:oleObj>
              </mc:Choice>
              <mc:Fallback>
                <p:oleObj name="公式"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972344"/>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Rectangle 7">
            <a:extLst>
              <a:ext uri="{FF2B5EF4-FFF2-40B4-BE49-F238E27FC236}">
                <a16:creationId xmlns:a16="http://schemas.microsoft.com/office/drawing/2014/main" id="{FE1F7508-024E-4167-B457-1309461C8513}"/>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5304" name="Object 8">
            <a:extLst>
              <a:ext uri="{FF2B5EF4-FFF2-40B4-BE49-F238E27FC236}">
                <a16:creationId xmlns:a16="http://schemas.microsoft.com/office/drawing/2014/main" id="{13E3F289-D456-425B-83C4-C377C35C8A23}"/>
              </a:ext>
            </a:extLst>
          </p:cNvPr>
          <p:cNvGraphicFramePr>
            <a:graphicFrameLocks noChangeAspect="1"/>
          </p:cNvGraphicFramePr>
          <p:nvPr>
            <p:extLst>
              <p:ext uri="{D42A27DB-BD31-4B8C-83A1-F6EECF244321}">
                <p14:modId xmlns:p14="http://schemas.microsoft.com/office/powerpoint/2010/main" val="1903488496"/>
              </p:ext>
            </p:extLst>
          </p:nvPr>
        </p:nvGraphicFramePr>
        <p:xfrm>
          <a:off x="1497012" y="1592263"/>
          <a:ext cx="1665288" cy="504825"/>
        </p:xfrm>
        <a:graphic>
          <a:graphicData uri="http://schemas.openxmlformats.org/presentationml/2006/ole">
            <mc:AlternateContent xmlns:mc="http://schemas.openxmlformats.org/markup-compatibility/2006">
              <mc:Choice xmlns:v="urn:schemas-microsoft-com:vml" Requires="v">
                <p:oleObj spid="_x0000_s55380" name="公式" r:id="rId7" imgW="0" imgH="0" progId="Equation.3">
                  <p:embed/>
                </p:oleObj>
              </mc:Choice>
              <mc:Fallback>
                <p:oleObj name="公式" r:id="rId7" imgW="0" imgH="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592263"/>
                        <a:ext cx="16652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5" name="Object 9">
            <a:extLst>
              <a:ext uri="{FF2B5EF4-FFF2-40B4-BE49-F238E27FC236}">
                <a16:creationId xmlns:a16="http://schemas.microsoft.com/office/drawing/2014/main" id="{3C633A58-2F44-4FAF-B7B7-7FBFF5E4BE86}"/>
              </a:ext>
            </a:extLst>
          </p:cNvPr>
          <p:cNvGraphicFramePr>
            <a:graphicFrameLocks noChangeAspect="1"/>
          </p:cNvGraphicFramePr>
          <p:nvPr/>
        </p:nvGraphicFramePr>
        <p:xfrm>
          <a:off x="2987675" y="1727200"/>
          <a:ext cx="1857375" cy="473075"/>
        </p:xfrm>
        <a:graphic>
          <a:graphicData uri="http://schemas.openxmlformats.org/presentationml/2006/ole">
            <mc:AlternateContent xmlns:mc="http://schemas.openxmlformats.org/markup-compatibility/2006">
              <mc:Choice xmlns:v="urn:schemas-microsoft-com:vml" Requires="v">
                <p:oleObj spid="_x0000_s55381" name="公式" r:id="rId9" imgW="0" imgH="0" progId="Equation.3">
                  <p:embed/>
                </p:oleObj>
              </mc:Choice>
              <mc:Fallback>
                <p:oleObj name="公式" r:id="rId9" imgW="0" imgH="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1727200"/>
                        <a:ext cx="18573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6" name="Rectangle 10">
            <a:extLst>
              <a:ext uri="{FF2B5EF4-FFF2-40B4-BE49-F238E27FC236}">
                <a16:creationId xmlns:a16="http://schemas.microsoft.com/office/drawing/2014/main" id="{EE7636CB-1A2D-4487-88E0-9C396DD868D8}"/>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5307" name="Rectangle 11">
            <a:extLst>
              <a:ext uri="{FF2B5EF4-FFF2-40B4-BE49-F238E27FC236}">
                <a16:creationId xmlns:a16="http://schemas.microsoft.com/office/drawing/2014/main" id="{835CBEAC-A78B-4425-A312-E268FE5A409A}"/>
              </a:ext>
            </a:extLst>
          </p:cNvPr>
          <p:cNvSpPr>
            <a:spLocks noChangeArrowheads="1"/>
          </p:cNvSpPr>
          <p:nvPr/>
        </p:nvSpPr>
        <p:spPr bwMode="auto">
          <a:xfrm>
            <a:off x="0" y="200025"/>
            <a:ext cx="312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sp>
        <p:nvSpPr>
          <p:cNvPr id="55308" name="Rectangle 12">
            <a:extLst>
              <a:ext uri="{FF2B5EF4-FFF2-40B4-BE49-F238E27FC236}">
                <a16:creationId xmlns:a16="http://schemas.microsoft.com/office/drawing/2014/main" id="{7FF3B46A-724B-4B87-9A13-643DA31B8B5B}"/>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5309" name="Rectangle 13">
            <a:extLst>
              <a:ext uri="{FF2B5EF4-FFF2-40B4-BE49-F238E27FC236}">
                <a16:creationId xmlns:a16="http://schemas.microsoft.com/office/drawing/2014/main" id="{1ED7FF39-2903-454A-A063-E30F0CA979BE}"/>
              </a:ext>
            </a:extLst>
          </p:cNvPr>
          <p:cNvSpPr>
            <a:spLocks noGrp="1" noChangeArrowheads="1"/>
          </p:cNvSpPr>
          <p:nvPr>
            <p:ph type="title"/>
          </p:nvPr>
        </p:nvSpPr>
        <p:spPr/>
        <p:txBody>
          <a:bodyPr/>
          <a:lstStyle/>
          <a:p>
            <a:pPr eaLnBrk="1" hangingPunct="1"/>
            <a:r>
              <a:rPr lang="en-US" altLang="zh-CN" sz="3700" b="0">
                <a:latin typeface="新宋体" panose="02010609030101010101" pitchFamily="49" charset="-122"/>
                <a:ea typeface="新宋体" panose="02010609030101010101" pitchFamily="49" charset="-122"/>
              </a:rPr>
              <a:t>4.3.4  </a:t>
            </a:r>
            <a:r>
              <a:rPr lang="zh-CN" altLang="en-US" sz="3700" b="0">
                <a:latin typeface="新宋体" panose="02010609030101010101" pitchFamily="49" charset="-122"/>
                <a:ea typeface="新宋体" panose="02010609030101010101" pitchFamily="49" charset="-122"/>
              </a:rPr>
              <a:t>概率分配函数的正交和（证据的组合）</a:t>
            </a:r>
          </a:p>
        </p:txBody>
      </p:sp>
      <p:sp>
        <p:nvSpPr>
          <p:cNvPr id="55310" name="Rectangle 14">
            <a:extLst>
              <a:ext uri="{FF2B5EF4-FFF2-40B4-BE49-F238E27FC236}">
                <a16:creationId xmlns:a16="http://schemas.microsoft.com/office/drawing/2014/main" id="{2866210F-41D5-475A-ABBF-B76B3CB36CAE}"/>
              </a:ext>
            </a:extLst>
          </p:cNvPr>
          <p:cNvSpPr>
            <a:spLocks noChangeArrowheads="1"/>
          </p:cNvSpPr>
          <p:nvPr/>
        </p:nvSpPr>
        <p:spPr bwMode="auto">
          <a:xfrm>
            <a:off x="3638550" y="32527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5311" name="Object 15">
            <a:extLst>
              <a:ext uri="{FF2B5EF4-FFF2-40B4-BE49-F238E27FC236}">
                <a16:creationId xmlns:a16="http://schemas.microsoft.com/office/drawing/2014/main" id="{E27A4183-E177-497C-903A-A742A277319C}"/>
              </a:ext>
            </a:extLst>
          </p:cNvPr>
          <p:cNvGraphicFramePr>
            <a:graphicFrameLocks noChangeAspect="1"/>
          </p:cNvGraphicFramePr>
          <p:nvPr/>
        </p:nvGraphicFramePr>
        <p:xfrm>
          <a:off x="2916238" y="2492375"/>
          <a:ext cx="4743450" cy="762000"/>
        </p:xfrm>
        <a:graphic>
          <a:graphicData uri="http://schemas.openxmlformats.org/presentationml/2006/ole">
            <mc:AlternateContent xmlns:mc="http://schemas.openxmlformats.org/markup-compatibility/2006">
              <mc:Choice xmlns:v="urn:schemas-microsoft-com:vml" Requires="v">
                <p:oleObj spid="_x0000_s55382" r:id="rId11" imgW="0" imgH="0" progId="Equation.DSMT4">
                  <p:embed/>
                </p:oleObj>
              </mc:Choice>
              <mc:Fallback>
                <p:oleObj r:id="rId11" imgW="0" imgH="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2492375"/>
                        <a:ext cx="474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2" name="Object 16">
            <a:extLst>
              <a:ext uri="{FF2B5EF4-FFF2-40B4-BE49-F238E27FC236}">
                <a16:creationId xmlns:a16="http://schemas.microsoft.com/office/drawing/2014/main" id="{27EA7281-66A7-475F-9839-1C1FA6E5FFA4}"/>
              </a:ext>
            </a:extLst>
          </p:cNvPr>
          <p:cNvGraphicFramePr>
            <a:graphicFrameLocks noChangeAspect="1"/>
          </p:cNvGraphicFramePr>
          <p:nvPr/>
        </p:nvGraphicFramePr>
        <p:xfrm>
          <a:off x="1447800" y="3644900"/>
          <a:ext cx="5638800" cy="711200"/>
        </p:xfrm>
        <a:graphic>
          <a:graphicData uri="http://schemas.openxmlformats.org/presentationml/2006/ole">
            <mc:AlternateContent xmlns:mc="http://schemas.openxmlformats.org/markup-compatibility/2006">
              <mc:Choice xmlns:v="urn:schemas-microsoft-com:vml" Requires="v">
                <p:oleObj spid="_x0000_s55383" r:id="rId13" imgW="0" imgH="0" progId="Equation.DSMT4">
                  <p:embed/>
                </p:oleObj>
              </mc:Choice>
              <mc:Fallback>
                <p:oleObj r:id="rId13" imgW="0" imgH="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3644900"/>
                        <a:ext cx="5638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13" name="Text Box 17">
            <a:extLst>
              <a:ext uri="{FF2B5EF4-FFF2-40B4-BE49-F238E27FC236}">
                <a16:creationId xmlns:a16="http://schemas.microsoft.com/office/drawing/2014/main" id="{137ABA77-0817-49DA-AD5F-9BAC39FA8C9B}"/>
              </a:ext>
            </a:extLst>
          </p:cNvPr>
          <p:cNvSpPr txBox="1">
            <a:spLocks noChangeArrowheads="1"/>
          </p:cNvSpPr>
          <p:nvPr/>
        </p:nvSpPr>
        <p:spPr bwMode="auto">
          <a:xfrm>
            <a:off x="304800" y="4572000"/>
            <a:ext cx="8534400" cy="2306638"/>
          </a:xfrm>
          <a:prstGeom prst="rect">
            <a:avLst/>
          </a:prstGeom>
          <a:gradFill rotWithShape="0">
            <a:gsLst>
              <a:gs pos="0">
                <a:srgbClr val="99CCFF"/>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dirty="0">
                <a:latin typeface="新宋体" panose="02010609030101010101" pitchFamily="49" charset="-122"/>
                <a:ea typeface="新宋体" panose="02010609030101010101" pitchFamily="49" charset="-122"/>
              </a:rPr>
              <a:t>如果           ，则正交和 </a:t>
            </a:r>
            <a:r>
              <a:rPr lang="en-US" altLang="zh-CN" i="1" dirty="0">
                <a:latin typeface="新宋体" panose="02010609030101010101" pitchFamily="49" charset="-122"/>
                <a:ea typeface="新宋体" panose="02010609030101010101" pitchFamily="49" charset="-122"/>
              </a:rPr>
              <a:t>M</a:t>
            </a:r>
            <a:r>
              <a:rPr lang="zh-CN" altLang="en-US" dirty="0">
                <a:latin typeface="新宋体" panose="02010609030101010101" pitchFamily="49" charset="-122"/>
                <a:ea typeface="新宋体" panose="02010609030101010101" pitchFamily="49" charset="-122"/>
              </a:rPr>
              <a:t>也是一个</a:t>
            </a:r>
            <a:r>
              <a:rPr lang="zh-CN" altLang="en-US" dirty="0">
                <a:solidFill>
                  <a:schemeClr val="accent2"/>
                </a:solidFill>
                <a:latin typeface="新宋体" panose="02010609030101010101" pitchFamily="49" charset="-122"/>
                <a:ea typeface="新宋体" panose="02010609030101010101" pitchFamily="49" charset="-122"/>
              </a:rPr>
              <a:t>概率分配函数</a:t>
            </a:r>
            <a:r>
              <a:rPr lang="zh-CN" altLang="en-US" dirty="0">
                <a:latin typeface="新宋体" panose="02010609030101010101" pitchFamily="49" charset="-122"/>
                <a:ea typeface="新宋体" panose="02010609030101010101" pitchFamily="49" charset="-122"/>
              </a:rPr>
              <a:t>；</a:t>
            </a:r>
          </a:p>
          <a:p>
            <a:pPr eaLnBrk="1" hangingPunct="1">
              <a:spcBef>
                <a:spcPct val="50000"/>
              </a:spcBef>
              <a:buFont typeface="Wingdings" panose="05000000000000000000" pitchFamily="2" charset="2"/>
              <a:buNone/>
            </a:pPr>
            <a:r>
              <a:rPr lang="zh-CN" altLang="en-US" dirty="0">
                <a:latin typeface="新宋体" panose="02010609030101010101" pitchFamily="49" charset="-122"/>
                <a:ea typeface="新宋体" panose="02010609030101010101" pitchFamily="49" charset="-122"/>
              </a:rPr>
              <a:t>如果           ，则不存在正交和 </a:t>
            </a:r>
            <a:r>
              <a:rPr lang="en-US" altLang="zh-CN" i="1" dirty="0">
                <a:latin typeface="新宋体" panose="02010609030101010101" pitchFamily="49" charset="-122"/>
                <a:ea typeface="新宋体" panose="02010609030101010101" pitchFamily="49" charset="-122"/>
              </a:rPr>
              <a:t>M</a:t>
            </a:r>
            <a:r>
              <a:rPr lang="zh-CN" altLang="en-US" dirty="0">
                <a:latin typeface="新宋体" panose="02010609030101010101" pitchFamily="49" charset="-122"/>
                <a:ea typeface="新宋体" panose="02010609030101010101" pitchFamily="49" charset="-122"/>
              </a:rPr>
              <a:t>，即没有可能存在概率函数，称     与     矛盾。</a:t>
            </a:r>
          </a:p>
        </p:txBody>
      </p:sp>
      <p:graphicFrame>
        <p:nvGraphicFramePr>
          <p:cNvPr id="55314" name="Object 18">
            <a:extLst>
              <a:ext uri="{FF2B5EF4-FFF2-40B4-BE49-F238E27FC236}">
                <a16:creationId xmlns:a16="http://schemas.microsoft.com/office/drawing/2014/main" id="{F5876EB5-86E0-42CA-A75E-6EB32C36734B}"/>
              </a:ext>
            </a:extLst>
          </p:cNvPr>
          <p:cNvGraphicFramePr>
            <a:graphicFrameLocks noChangeAspect="1"/>
          </p:cNvGraphicFramePr>
          <p:nvPr/>
        </p:nvGraphicFramePr>
        <p:xfrm>
          <a:off x="1135063" y="4740275"/>
          <a:ext cx="982662" cy="381000"/>
        </p:xfrm>
        <a:graphic>
          <a:graphicData uri="http://schemas.openxmlformats.org/presentationml/2006/ole">
            <mc:AlternateContent xmlns:mc="http://schemas.openxmlformats.org/markup-compatibility/2006">
              <mc:Choice xmlns:v="urn:schemas-microsoft-com:vml" Requires="v">
                <p:oleObj spid="_x0000_s55384" name="Equation" r:id="rId15" imgW="0" imgH="0" progId="Equation.3">
                  <p:embed/>
                </p:oleObj>
              </mc:Choice>
              <mc:Fallback>
                <p:oleObj name="Equation" r:id="rId15" imgW="0" imgH="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5063" y="4740275"/>
                        <a:ext cx="9826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5" name="Object 19">
            <a:extLst>
              <a:ext uri="{FF2B5EF4-FFF2-40B4-BE49-F238E27FC236}">
                <a16:creationId xmlns:a16="http://schemas.microsoft.com/office/drawing/2014/main" id="{9B9B9C03-6AED-4D8D-A6FB-826115BB413D}"/>
              </a:ext>
            </a:extLst>
          </p:cNvPr>
          <p:cNvGraphicFramePr>
            <a:graphicFrameLocks noChangeAspect="1"/>
          </p:cNvGraphicFramePr>
          <p:nvPr/>
        </p:nvGraphicFramePr>
        <p:xfrm>
          <a:off x="1116013" y="5445125"/>
          <a:ext cx="1060450" cy="357188"/>
        </p:xfrm>
        <a:graphic>
          <a:graphicData uri="http://schemas.openxmlformats.org/presentationml/2006/ole">
            <mc:AlternateContent xmlns:mc="http://schemas.openxmlformats.org/markup-compatibility/2006">
              <mc:Choice xmlns:v="urn:schemas-microsoft-com:vml" Requires="v">
                <p:oleObj spid="_x0000_s55385" name="Equation" r:id="rId17" imgW="0" imgH="0" progId="Equation.DSMT4">
                  <p:embed/>
                </p:oleObj>
              </mc:Choice>
              <mc:Fallback>
                <p:oleObj name="Equation" r:id="rId17" imgW="0" imgH="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5445125"/>
                        <a:ext cx="106045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6" name="Object 20">
            <a:extLst>
              <a:ext uri="{FF2B5EF4-FFF2-40B4-BE49-F238E27FC236}">
                <a16:creationId xmlns:a16="http://schemas.microsoft.com/office/drawing/2014/main" id="{E7D4004A-93FD-4D2F-99DB-C3EDF929588D}"/>
              </a:ext>
            </a:extLst>
          </p:cNvPr>
          <p:cNvGraphicFramePr>
            <a:graphicFrameLocks noChangeAspect="1"/>
          </p:cNvGraphicFramePr>
          <p:nvPr/>
        </p:nvGraphicFramePr>
        <p:xfrm>
          <a:off x="2143125" y="5913438"/>
          <a:ext cx="427038" cy="503237"/>
        </p:xfrm>
        <a:graphic>
          <a:graphicData uri="http://schemas.openxmlformats.org/presentationml/2006/ole">
            <mc:AlternateContent xmlns:mc="http://schemas.openxmlformats.org/markup-compatibility/2006">
              <mc:Choice xmlns:v="urn:schemas-microsoft-com:vml" Requires="v">
                <p:oleObj spid="_x0000_s55386" name="公式" r:id="rId19" imgW="0" imgH="0" progId="Equation.3">
                  <p:embed/>
                </p:oleObj>
              </mc:Choice>
              <mc:Fallback>
                <p:oleObj name="公式" r:id="rId19" imgW="0" imgH="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5913438"/>
                        <a:ext cx="427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7" name="Object 21">
            <a:extLst>
              <a:ext uri="{FF2B5EF4-FFF2-40B4-BE49-F238E27FC236}">
                <a16:creationId xmlns:a16="http://schemas.microsoft.com/office/drawing/2014/main" id="{109AB5D8-53F9-46E7-B2F7-3493C66E8331}"/>
              </a:ext>
            </a:extLst>
          </p:cNvPr>
          <p:cNvGraphicFramePr>
            <a:graphicFrameLocks noChangeAspect="1"/>
          </p:cNvGraphicFramePr>
          <p:nvPr/>
        </p:nvGraphicFramePr>
        <p:xfrm>
          <a:off x="2947988" y="5913438"/>
          <a:ext cx="428625" cy="503237"/>
        </p:xfrm>
        <a:graphic>
          <a:graphicData uri="http://schemas.openxmlformats.org/presentationml/2006/ole">
            <mc:AlternateContent xmlns:mc="http://schemas.openxmlformats.org/markup-compatibility/2006">
              <mc:Choice xmlns:v="urn:schemas-microsoft-com:vml" Requires="v">
                <p:oleObj spid="_x0000_s55387" name="公式" r:id="rId20" imgW="0" imgH="0" progId="Equation.3">
                  <p:embed/>
                </p:oleObj>
              </mc:Choice>
              <mc:Fallback>
                <p:oleObj name="公式" r:id="rId20" imgW="0" imgH="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5913438"/>
                        <a:ext cx="4286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a:extLst>
              <a:ext uri="{FF2B5EF4-FFF2-40B4-BE49-F238E27FC236}">
                <a16:creationId xmlns:a16="http://schemas.microsoft.com/office/drawing/2014/main" id="{0D39C27C-AF6B-40AC-81C8-8789EF261D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57B1FA3-200A-4853-990A-6773A7D1B9CB}"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38</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6322" name="Rectangle 2">
            <a:extLst>
              <a:ext uri="{FF2B5EF4-FFF2-40B4-BE49-F238E27FC236}">
                <a16:creationId xmlns:a16="http://schemas.microsoft.com/office/drawing/2014/main" id="{A06682CB-BD68-46FE-A7CC-DB2D1106DB26}"/>
              </a:ext>
            </a:extLst>
          </p:cNvPr>
          <p:cNvSpPr>
            <a:spLocks noChangeArrowheads="1"/>
          </p:cNvSpPr>
          <p:nvPr/>
        </p:nvSpPr>
        <p:spPr bwMode="auto">
          <a:xfrm>
            <a:off x="304800" y="838200"/>
            <a:ext cx="8534400" cy="369888"/>
          </a:xfrm>
          <a:prstGeom prst="rect">
            <a:avLst/>
          </a:prstGeom>
          <a:solidFill>
            <a:srgbClr val="FFFFFF"/>
          </a:solidFill>
          <a:ln w="9525">
            <a:solidFill>
              <a:srgbClr val="808080"/>
            </a:solidFill>
            <a:miter lim="800000"/>
            <a:headEnd/>
            <a:tailEnd/>
          </a:ln>
        </p:spPr>
        <p:txBody>
          <a:bodyPr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56323" name="Rectangle 3">
            <a:extLst>
              <a:ext uri="{FF2B5EF4-FFF2-40B4-BE49-F238E27FC236}">
                <a16:creationId xmlns:a16="http://schemas.microsoft.com/office/drawing/2014/main" id="{3E336932-ADDA-4C10-8D7C-01848FE2B36E}"/>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4.3.4  </a:t>
            </a:r>
            <a:r>
              <a:rPr lang="zh-CN" altLang="en-US" b="0">
                <a:latin typeface="新宋体" panose="02010609030101010101" pitchFamily="49" charset="-122"/>
                <a:ea typeface="新宋体" panose="02010609030101010101" pitchFamily="49" charset="-122"/>
              </a:rPr>
              <a:t>概率分配函数的正交和</a:t>
            </a:r>
          </a:p>
        </p:txBody>
      </p:sp>
      <p:sp>
        <p:nvSpPr>
          <p:cNvPr id="56324" name="Rectangle 4">
            <a:extLst>
              <a:ext uri="{FF2B5EF4-FFF2-40B4-BE49-F238E27FC236}">
                <a16:creationId xmlns:a16="http://schemas.microsoft.com/office/drawing/2014/main" id="{BF377E62-4795-456C-B185-19934B3CB79E}"/>
              </a:ext>
            </a:extLst>
          </p:cNvPr>
          <p:cNvSpPr>
            <a:spLocks noGrp="1" noChangeArrowheads="1"/>
          </p:cNvSpPr>
          <p:nvPr>
            <p:ph type="body" idx="1"/>
          </p:nvPr>
        </p:nvSpPr>
        <p:spPr/>
        <p:txBody>
          <a:bodyPr/>
          <a:lstStyle/>
          <a:p>
            <a:pPr eaLnBrk="1" hangingPunct="1"/>
            <a:r>
              <a:rPr lang="zh-CN" altLang="en-US" sz="2400" b="1">
                <a:latin typeface="新宋体" panose="02010609030101010101" pitchFamily="49" charset="-122"/>
                <a:ea typeface="新宋体" panose="02010609030101010101" pitchFamily="49" charset="-122"/>
              </a:rPr>
              <a:t>例</a:t>
            </a:r>
            <a:r>
              <a:rPr lang="en-US" altLang="zh-CN" sz="2400" b="1">
                <a:latin typeface="新宋体" panose="02010609030101010101" pitchFamily="49" charset="-122"/>
                <a:ea typeface="新宋体" panose="02010609030101010101" pitchFamily="49" charset="-122"/>
              </a:rPr>
              <a:t>4.2 </a:t>
            </a:r>
            <a:r>
              <a:rPr lang="zh-CN" altLang="en-US" sz="2400" b="1">
                <a:latin typeface="新宋体" panose="02010609030101010101" pitchFamily="49" charset="-122"/>
                <a:ea typeface="新宋体" panose="02010609030101010101" pitchFamily="49" charset="-122"/>
              </a:rPr>
              <a:t>设 </a:t>
            </a:r>
            <a:r>
              <a:rPr lang="en-US" altLang="zh-CN" sz="2400" b="1" i="1">
                <a:latin typeface="新宋体" panose="02010609030101010101" pitchFamily="49" charset="-122"/>
                <a:ea typeface="新宋体" panose="02010609030101010101" pitchFamily="49" charset="-122"/>
                <a:cs typeface="Times New Roman" panose="02020603050405020304" pitchFamily="18" charset="0"/>
              </a:rPr>
              <a:t>D </a:t>
            </a:r>
            <a:r>
              <a:rPr lang="en-US" altLang="zh-CN" sz="2400" b="1">
                <a:latin typeface="新宋体" panose="02010609030101010101" pitchFamily="49" charset="-122"/>
                <a:ea typeface="新宋体" panose="02010609030101010101" pitchFamily="49" charset="-122"/>
                <a:cs typeface="Times New Roman" panose="02020603050405020304" pitchFamily="18" charset="0"/>
              </a:rPr>
              <a:t>={</a:t>
            </a:r>
            <a:r>
              <a:rPr lang="zh-CN" altLang="en-US" sz="2400" b="1">
                <a:latin typeface="新宋体" panose="02010609030101010101" pitchFamily="49" charset="-122"/>
                <a:ea typeface="新宋体" panose="02010609030101010101" pitchFamily="49" charset="-122"/>
              </a:rPr>
              <a:t>黑，白</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，且设 </a:t>
            </a:r>
          </a:p>
        </p:txBody>
      </p:sp>
      <p:sp>
        <p:nvSpPr>
          <p:cNvPr id="56325" name="Rectangle 5">
            <a:extLst>
              <a:ext uri="{FF2B5EF4-FFF2-40B4-BE49-F238E27FC236}">
                <a16:creationId xmlns:a16="http://schemas.microsoft.com/office/drawing/2014/main" id="{D80F5E88-3004-4497-A6FB-53C13A168798}"/>
              </a:ext>
            </a:extLst>
          </p:cNvPr>
          <p:cNvSpPr>
            <a:spLocks noChangeArrowheads="1"/>
          </p:cNvSpPr>
          <p:nvPr/>
        </p:nvSpPr>
        <p:spPr bwMode="auto">
          <a:xfrm>
            <a:off x="0" y="330676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aphicFrame>
        <p:nvGraphicFramePr>
          <p:cNvPr id="56326" name="Object 6">
            <a:extLst>
              <a:ext uri="{FF2B5EF4-FFF2-40B4-BE49-F238E27FC236}">
                <a16:creationId xmlns:a16="http://schemas.microsoft.com/office/drawing/2014/main" id="{669A8A1E-A7C3-493D-A39B-C70EBEC3F1A3}"/>
              </a:ext>
            </a:extLst>
          </p:cNvPr>
          <p:cNvGraphicFramePr>
            <a:graphicFrameLocks noChangeAspect="1"/>
          </p:cNvGraphicFramePr>
          <p:nvPr/>
        </p:nvGraphicFramePr>
        <p:xfrm>
          <a:off x="1187450" y="1484313"/>
          <a:ext cx="6086475" cy="457200"/>
        </p:xfrm>
        <a:graphic>
          <a:graphicData uri="http://schemas.openxmlformats.org/presentationml/2006/ole">
            <mc:AlternateContent xmlns:mc="http://schemas.openxmlformats.org/markup-compatibility/2006">
              <mc:Choice xmlns:v="urn:schemas-microsoft-com:vml" Requires="v">
                <p:oleObj spid="_x0000_s56395" r:id="rId3" imgW="0" imgH="0" progId="Equation.3">
                  <p:embed/>
                </p:oleObj>
              </mc:Choice>
              <mc:Fallback>
                <p:oleObj r:id="rId3" imgW="0" imgH="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4313"/>
                        <a:ext cx="608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7" name="Object 7">
            <a:extLst>
              <a:ext uri="{FF2B5EF4-FFF2-40B4-BE49-F238E27FC236}">
                <a16:creationId xmlns:a16="http://schemas.microsoft.com/office/drawing/2014/main" id="{3B37BBB7-B069-40C6-BA44-7686A2E9A1B7}"/>
              </a:ext>
            </a:extLst>
          </p:cNvPr>
          <p:cNvGraphicFramePr>
            <a:graphicFrameLocks noChangeAspect="1"/>
          </p:cNvGraphicFramePr>
          <p:nvPr/>
        </p:nvGraphicFramePr>
        <p:xfrm>
          <a:off x="1187450" y="2060575"/>
          <a:ext cx="6108700" cy="458788"/>
        </p:xfrm>
        <a:graphic>
          <a:graphicData uri="http://schemas.openxmlformats.org/presentationml/2006/ole">
            <mc:AlternateContent xmlns:mc="http://schemas.openxmlformats.org/markup-compatibility/2006">
              <mc:Choice xmlns:v="urn:schemas-microsoft-com:vml" Requires="v">
                <p:oleObj spid="_x0000_s56396" r:id="rId5" imgW="0" imgH="0" progId="Equation.3">
                  <p:embed/>
                </p:oleObj>
              </mc:Choice>
              <mc:Fallback>
                <p:oleObj r:id="rId5" imgW="0" imgH="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060575"/>
                        <a:ext cx="61087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Text Box 8">
            <a:extLst>
              <a:ext uri="{FF2B5EF4-FFF2-40B4-BE49-F238E27FC236}">
                <a16:creationId xmlns:a16="http://schemas.microsoft.com/office/drawing/2014/main" id="{3414FBA7-798E-46D2-AB51-D70847B32B3A}"/>
              </a:ext>
            </a:extLst>
          </p:cNvPr>
          <p:cNvSpPr txBox="1">
            <a:spLocks noChangeArrowheads="1"/>
          </p:cNvSpPr>
          <p:nvPr/>
        </p:nvSpPr>
        <p:spPr bwMode="auto">
          <a:xfrm>
            <a:off x="228600" y="25908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600" b="1">
                <a:latin typeface="新宋体" panose="02010609030101010101" pitchFamily="49" charset="-122"/>
                <a:ea typeface="新宋体" panose="02010609030101010101" pitchFamily="49" charset="-122"/>
              </a:rPr>
              <a:t>则： </a:t>
            </a:r>
          </a:p>
        </p:txBody>
      </p:sp>
      <p:sp>
        <p:nvSpPr>
          <p:cNvPr id="56329" name="Rectangle 9">
            <a:extLst>
              <a:ext uri="{FF2B5EF4-FFF2-40B4-BE49-F238E27FC236}">
                <a16:creationId xmlns:a16="http://schemas.microsoft.com/office/drawing/2014/main" id="{78CA3A36-5AD7-4B91-831F-0067DDF87456}"/>
              </a:ext>
            </a:extLst>
          </p:cNvPr>
          <p:cNvSpPr>
            <a:spLocks noChangeArrowheads="1"/>
          </p:cNvSpPr>
          <p:nvPr/>
        </p:nvSpPr>
        <p:spPr bwMode="auto">
          <a:xfrm>
            <a:off x="0" y="3094038"/>
            <a:ext cx="91440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gn="just">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aphicFrame>
        <p:nvGraphicFramePr>
          <p:cNvPr id="381962" name="Object 10">
            <a:extLst>
              <a:ext uri="{FF2B5EF4-FFF2-40B4-BE49-F238E27FC236}">
                <a16:creationId xmlns:a16="http://schemas.microsoft.com/office/drawing/2014/main" id="{9D2EBEE9-6DF3-48AD-850C-93641B35FB2B}"/>
              </a:ext>
            </a:extLst>
          </p:cNvPr>
          <p:cNvGraphicFramePr>
            <a:graphicFrameLocks noChangeAspect="1"/>
          </p:cNvGraphicFramePr>
          <p:nvPr/>
        </p:nvGraphicFramePr>
        <p:xfrm>
          <a:off x="1133475" y="2598738"/>
          <a:ext cx="3362325" cy="754062"/>
        </p:xfrm>
        <a:graphic>
          <a:graphicData uri="http://schemas.openxmlformats.org/presentationml/2006/ole">
            <mc:AlternateContent xmlns:mc="http://schemas.openxmlformats.org/markup-compatibility/2006">
              <mc:Choice xmlns:v="urn:schemas-microsoft-com:vml" Requires="v">
                <p:oleObj spid="_x0000_s56397" r:id="rId7" imgW="0" imgH="0" progId="Equation.3">
                  <p:embed/>
                </p:oleObj>
              </mc:Choice>
              <mc:Fallback>
                <p:oleObj r:id="rId7" imgW="0" imgH="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3475" y="2598738"/>
                        <a:ext cx="336232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63" name="Object 11">
            <a:extLst>
              <a:ext uri="{FF2B5EF4-FFF2-40B4-BE49-F238E27FC236}">
                <a16:creationId xmlns:a16="http://schemas.microsoft.com/office/drawing/2014/main" id="{728E7789-D9A0-4992-9851-5EC56045CC53}"/>
              </a:ext>
            </a:extLst>
          </p:cNvPr>
          <p:cNvGraphicFramePr>
            <a:graphicFrameLocks noChangeAspect="1"/>
          </p:cNvGraphicFramePr>
          <p:nvPr/>
        </p:nvGraphicFramePr>
        <p:xfrm>
          <a:off x="1525588" y="3276600"/>
          <a:ext cx="6170612" cy="457200"/>
        </p:xfrm>
        <a:graphic>
          <a:graphicData uri="http://schemas.openxmlformats.org/presentationml/2006/ole">
            <mc:AlternateContent xmlns:mc="http://schemas.openxmlformats.org/markup-compatibility/2006">
              <mc:Choice xmlns:v="urn:schemas-microsoft-com:vml" Requires="v">
                <p:oleObj spid="_x0000_s56398" r:id="rId9" imgW="0" imgH="0" progId="Equation.3">
                  <p:embed/>
                </p:oleObj>
              </mc:Choice>
              <mc:Fallback>
                <p:oleObj r:id="rId9" imgW="0" imgH="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5588" y="3276600"/>
                        <a:ext cx="617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64" name="Object 12">
            <a:extLst>
              <a:ext uri="{FF2B5EF4-FFF2-40B4-BE49-F238E27FC236}">
                <a16:creationId xmlns:a16="http://schemas.microsoft.com/office/drawing/2014/main" id="{8604B07F-A519-41DB-BA1D-41E3E5B84BAC}"/>
              </a:ext>
            </a:extLst>
          </p:cNvPr>
          <p:cNvGraphicFramePr>
            <a:graphicFrameLocks noChangeAspect="1"/>
          </p:cNvGraphicFramePr>
          <p:nvPr/>
        </p:nvGraphicFramePr>
        <p:xfrm>
          <a:off x="1524000" y="3810000"/>
          <a:ext cx="3419475" cy="428625"/>
        </p:xfrm>
        <a:graphic>
          <a:graphicData uri="http://schemas.openxmlformats.org/presentationml/2006/ole">
            <mc:AlternateContent xmlns:mc="http://schemas.openxmlformats.org/markup-compatibility/2006">
              <mc:Choice xmlns:v="urn:schemas-microsoft-com:vml" Requires="v">
                <p:oleObj spid="_x0000_s56399" r:id="rId11" imgW="0" imgH="0" progId="Equation.3">
                  <p:embed/>
                </p:oleObj>
              </mc:Choice>
              <mc:Fallback>
                <p:oleObj r:id="rId11" imgW="0" imgH="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10000"/>
                        <a:ext cx="3419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65" name="Object 13">
            <a:extLst>
              <a:ext uri="{FF2B5EF4-FFF2-40B4-BE49-F238E27FC236}">
                <a16:creationId xmlns:a16="http://schemas.microsoft.com/office/drawing/2014/main" id="{4EE4EEA2-CC33-4431-8919-080E8C481866}"/>
              </a:ext>
            </a:extLst>
          </p:cNvPr>
          <p:cNvGraphicFramePr>
            <a:graphicFrameLocks noChangeAspect="1"/>
          </p:cNvGraphicFramePr>
          <p:nvPr/>
        </p:nvGraphicFramePr>
        <p:xfrm>
          <a:off x="5105400" y="3810000"/>
          <a:ext cx="900113" cy="388938"/>
        </p:xfrm>
        <a:graphic>
          <a:graphicData uri="http://schemas.openxmlformats.org/presentationml/2006/ole">
            <mc:AlternateContent xmlns:mc="http://schemas.openxmlformats.org/markup-compatibility/2006">
              <mc:Choice xmlns:v="urn:schemas-microsoft-com:vml" Requires="v">
                <p:oleObj spid="_x0000_s56400" r:id="rId13" imgW="0" imgH="0" progId="Equation.3">
                  <p:embed/>
                </p:oleObj>
              </mc:Choice>
              <mc:Fallback>
                <p:oleObj r:id="rId13" imgW="0" imgH="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3810000"/>
                        <a:ext cx="9001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4" name="Rectangle 14">
            <a:extLst>
              <a:ext uri="{FF2B5EF4-FFF2-40B4-BE49-F238E27FC236}">
                <a16:creationId xmlns:a16="http://schemas.microsoft.com/office/drawing/2014/main" id="{63C887A3-96BA-44E7-99F4-F3391D694731}"/>
              </a:ext>
            </a:extLst>
          </p:cNvPr>
          <p:cNvSpPr>
            <a:spLocks noChangeArrowheads="1"/>
          </p:cNvSpPr>
          <p:nvPr/>
        </p:nvSpPr>
        <p:spPr bwMode="auto">
          <a:xfrm>
            <a:off x="0" y="3111500"/>
            <a:ext cx="9144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tabLst>
                <a:tab pos="4572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4572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4572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572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457200" algn="l"/>
              </a:tabLst>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p>
          <a:p>
            <a:pPr>
              <a:lnSpc>
                <a:spcPct val="100000"/>
              </a:lnSpc>
              <a:spcBef>
                <a:spcPct val="0"/>
              </a:spcBef>
              <a:buClrTx/>
              <a:buFontTx/>
              <a:buNone/>
            </a:pPr>
            <a:r>
              <a:rPr lang="en-US" altLang="zh-CN" sz="1000">
                <a:latin typeface="新宋体" panose="02010609030101010101" pitchFamily="49" charset="-122"/>
                <a:ea typeface="新宋体" panose="02010609030101010101" pitchFamily="49" charset="-122"/>
                <a:cs typeface="Times New Roman" panose="02020603050405020304" pitchFamily="18" charset="0"/>
              </a:rPr>
              <a:t>      </a:t>
            </a:r>
            <a:r>
              <a:rPr lang="en-US" altLang="zh-CN" sz="1100">
                <a:latin typeface="新宋体" panose="02010609030101010101" pitchFamily="49" charset="-122"/>
                <a:ea typeface="新宋体" panose="02010609030101010101" pitchFamily="49" charset="-122"/>
                <a:cs typeface="Times New Roman" panose="02020603050405020304" pitchFamily="18" charset="0"/>
              </a:rPr>
              <a:t> </a:t>
            </a:r>
            <a:endParaRPr lang="en-US" altLang="zh-CN" sz="1800">
              <a:latin typeface="新宋体" panose="02010609030101010101" pitchFamily="49" charset="-122"/>
              <a:ea typeface="新宋体" panose="02010609030101010101" pitchFamily="49" charset="-122"/>
              <a:cs typeface="Times New Roman" panose="02020603050405020304" pitchFamily="18" charset="0"/>
            </a:endParaRPr>
          </a:p>
        </p:txBody>
      </p:sp>
      <p:graphicFrame>
        <p:nvGraphicFramePr>
          <p:cNvPr id="381967" name="Object 15">
            <a:extLst>
              <a:ext uri="{FF2B5EF4-FFF2-40B4-BE49-F238E27FC236}">
                <a16:creationId xmlns:a16="http://schemas.microsoft.com/office/drawing/2014/main" id="{82C0EF02-7DBB-4EC3-BDAD-138D7BD87C04}"/>
              </a:ext>
            </a:extLst>
          </p:cNvPr>
          <p:cNvGraphicFramePr>
            <a:graphicFrameLocks noChangeAspect="1"/>
          </p:cNvGraphicFramePr>
          <p:nvPr/>
        </p:nvGraphicFramePr>
        <p:xfrm>
          <a:off x="381000" y="4267200"/>
          <a:ext cx="4318000" cy="698500"/>
        </p:xfrm>
        <a:graphic>
          <a:graphicData uri="http://schemas.openxmlformats.org/presentationml/2006/ole">
            <mc:AlternateContent xmlns:mc="http://schemas.openxmlformats.org/markup-compatibility/2006">
              <mc:Choice xmlns:v="urn:schemas-microsoft-com:vml" Requires="v">
                <p:oleObj spid="_x0000_s56401" r:id="rId15" imgW="0" imgH="0" progId="Equation.3">
                  <p:embed/>
                </p:oleObj>
              </mc:Choice>
              <mc:Fallback>
                <p:oleObj r:id="rId15" imgW="0" imgH="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4267200"/>
                        <a:ext cx="4318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68" name="Object 16">
            <a:extLst>
              <a:ext uri="{FF2B5EF4-FFF2-40B4-BE49-F238E27FC236}">
                <a16:creationId xmlns:a16="http://schemas.microsoft.com/office/drawing/2014/main" id="{8D839A07-30A0-4101-89C4-FA6735E2649D}"/>
              </a:ext>
            </a:extLst>
          </p:cNvPr>
          <p:cNvGraphicFramePr>
            <a:graphicFrameLocks noChangeAspect="1"/>
          </p:cNvGraphicFramePr>
          <p:nvPr/>
        </p:nvGraphicFramePr>
        <p:xfrm>
          <a:off x="1524000" y="4724400"/>
          <a:ext cx="6781800" cy="774700"/>
        </p:xfrm>
        <a:graphic>
          <a:graphicData uri="http://schemas.openxmlformats.org/presentationml/2006/ole">
            <mc:AlternateContent xmlns:mc="http://schemas.openxmlformats.org/markup-compatibility/2006">
              <mc:Choice xmlns:v="urn:schemas-microsoft-com:vml" Requires="v">
                <p:oleObj spid="_x0000_s56402" r:id="rId17" imgW="0" imgH="0" progId="Equation.3">
                  <p:embed/>
                </p:oleObj>
              </mc:Choice>
              <mc:Fallback>
                <p:oleObj r:id="rId17" imgW="0" imgH="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4724400"/>
                        <a:ext cx="6781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69" name="Object 17">
            <a:extLst>
              <a:ext uri="{FF2B5EF4-FFF2-40B4-BE49-F238E27FC236}">
                <a16:creationId xmlns:a16="http://schemas.microsoft.com/office/drawing/2014/main" id="{61330349-9A71-4D90-BDA5-7639B9794376}"/>
              </a:ext>
            </a:extLst>
          </p:cNvPr>
          <p:cNvGraphicFramePr>
            <a:graphicFrameLocks noChangeAspect="1"/>
          </p:cNvGraphicFramePr>
          <p:nvPr/>
        </p:nvGraphicFramePr>
        <p:xfrm>
          <a:off x="2743200" y="5486400"/>
          <a:ext cx="2819400" cy="434975"/>
        </p:xfrm>
        <a:graphic>
          <a:graphicData uri="http://schemas.openxmlformats.org/presentationml/2006/ole">
            <mc:AlternateContent xmlns:mc="http://schemas.openxmlformats.org/markup-compatibility/2006">
              <mc:Choice xmlns:v="urn:schemas-microsoft-com:vml" Requires="v">
                <p:oleObj spid="_x0000_s56403" r:id="rId19" imgW="0" imgH="0" progId="Equation.3">
                  <p:embed/>
                </p:oleObj>
              </mc:Choice>
              <mc:Fallback>
                <p:oleObj r:id="rId19" imgW="0" imgH="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5486400"/>
                        <a:ext cx="2819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70" name="Object 18">
            <a:extLst>
              <a:ext uri="{FF2B5EF4-FFF2-40B4-BE49-F238E27FC236}">
                <a16:creationId xmlns:a16="http://schemas.microsoft.com/office/drawing/2014/main" id="{AE837F7D-E8FF-474E-83B5-7E3284BDB148}"/>
              </a:ext>
            </a:extLst>
          </p:cNvPr>
          <p:cNvGraphicFramePr>
            <a:graphicFrameLocks noChangeAspect="1"/>
          </p:cNvGraphicFramePr>
          <p:nvPr/>
        </p:nvGraphicFramePr>
        <p:xfrm>
          <a:off x="1600200" y="5867400"/>
          <a:ext cx="4830763" cy="774700"/>
        </p:xfrm>
        <a:graphic>
          <a:graphicData uri="http://schemas.openxmlformats.org/presentationml/2006/ole">
            <mc:AlternateContent xmlns:mc="http://schemas.openxmlformats.org/markup-compatibility/2006">
              <mc:Choice xmlns:v="urn:schemas-microsoft-com:vml" Requires="v">
                <p:oleObj spid="_x0000_s56404" r:id="rId21" imgW="0" imgH="0" progId="Equation.3">
                  <p:embed/>
                </p:oleObj>
              </mc:Choice>
              <mc:Fallback>
                <p:oleObj r:id="rId21" imgW="0" imgH="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0200" y="5867400"/>
                        <a:ext cx="483076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1971" name="Object 19">
            <a:extLst>
              <a:ext uri="{FF2B5EF4-FFF2-40B4-BE49-F238E27FC236}">
                <a16:creationId xmlns:a16="http://schemas.microsoft.com/office/drawing/2014/main" id="{9B7F4F49-7A5E-4C6C-AC1D-F3D913AABD79}"/>
              </a:ext>
            </a:extLst>
          </p:cNvPr>
          <p:cNvGraphicFramePr>
            <a:graphicFrameLocks noChangeAspect="1"/>
          </p:cNvGraphicFramePr>
          <p:nvPr/>
        </p:nvGraphicFramePr>
        <p:xfrm>
          <a:off x="6503988" y="6096000"/>
          <a:ext cx="887412" cy="358775"/>
        </p:xfrm>
        <a:graphic>
          <a:graphicData uri="http://schemas.openxmlformats.org/presentationml/2006/ole">
            <mc:AlternateContent xmlns:mc="http://schemas.openxmlformats.org/markup-compatibility/2006">
              <mc:Choice xmlns:v="urn:schemas-microsoft-com:vml" Requires="v">
                <p:oleObj spid="_x0000_s56405" r:id="rId23" imgW="0" imgH="0" progId="Equation.3">
                  <p:embed/>
                </p:oleObj>
              </mc:Choice>
              <mc:Fallback>
                <p:oleObj r:id="rId23" imgW="0" imgH="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03988" y="6096000"/>
                        <a:ext cx="8874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1962"/>
                                        </p:tgtEl>
                                        <p:attrNameLst>
                                          <p:attrName>style.visibility</p:attrName>
                                        </p:attrNameLst>
                                      </p:cBhvr>
                                      <p:to>
                                        <p:strVal val="visible"/>
                                      </p:to>
                                    </p:set>
                                    <p:anim calcmode="lin" valueType="num">
                                      <p:cBhvr additive="base">
                                        <p:cTn id="7" dur="500" fill="hold"/>
                                        <p:tgtEl>
                                          <p:spTgt spid="381962"/>
                                        </p:tgtEl>
                                        <p:attrNameLst>
                                          <p:attrName>ppt_x</p:attrName>
                                        </p:attrNameLst>
                                      </p:cBhvr>
                                      <p:tavLst>
                                        <p:tav tm="0">
                                          <p:val>
                                            <p:strVal val="0-#ppt_w/2"/>
                                          </p:val>
                                        </p:tav>
                                        <p:tav tm="100000">
                                          <p:val>
                                            <p:strVal val="#ppt_x"/>
                                          </p:val>
                                        </p:tav>
                                      </p:tavLst>
                                    </p:anim>
                                    <p:anim calcmode="lin" valueType="num">
                                      <p:cBhvr additive="base">
                                        <p:cTn id="8" dur="500" fill="hold"/>
                                        <p:tgtEl>
                                          <p:spTgt spid="381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1963"/>
                                        </p:tgtEl>
                                        <p:attrNameLst>
                                          <p:attrName>style.visibility</p:attrName>
                                        </p:attrNameLst>
                                      </p:cBhvr>
                                      <p:to>
                                        <p:strVal val="visible"/>
                                      </p:to>
                                    </p:set>
                                    <p:anim calcmode="lin" valueType="num">
                                      <p:cBhvr additive="base">
                                        <p:cTn id="13" dur="500" fill="hold"/>
                                        <p:tgtEl>
                                          <p:spTgt spid="381963"/>
                                        </p:tgtEl>
                                        <p:attrNameLst>
                                          <p:attrName>ppt_x</p:attrName>
                                        </p:attrNameLst>
                                      </p:cBhvr>
                                      <p:tavLst>
                                        <p:tav tm="0">
                                          <p:val>
                                            <p:strVal val="0-#ppt_w/2"/>
                                          </p:val>
                                        </p:tav>
                                        <p:tav tm="100000">
                                          <p:val>
                                            <p:strVal val="#ppt_x"/>
                                          </p:val>
                                        </p:tav>
                                      </p:tavLst>
                                    </p:anim>
                                    <p:anim calcmode="lin" valueType="num">
                                      <p:cBhvr additive="base">
                                        <p:cTn id="14" dur="500" fill="hold"/>
                                        <p:tgtEl>
                                          <p:spTgt spid="3819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1964"/>
                                        </p:tgtEl>
                                        <p:attrNameLst>
                                          <p:attrName>style.visibility</p:attrName>
                                        </p:attrNameLst>
                                      </p:cBhvr>
                                      <p:to>
                                        <p:strVal val="visible"/>
                                      </p:to>
                                    </p:set>
                                    <p:anim calcmode="lin" valueType="num">
                                      <p:cBhvr additive="base">
                                        <p:cTn id="19" dur="500" fill="hold"/>
                                        <p:tgtEl>
                                          <p:spTgt spid="381964"/>
                                        </p:tgtEl>
                                        <p:attrNameLst>
                                          <p:attrName>ppt_x</p:attrName>
                                        </p:attrNameLst>
                                      </p:cBhvr>
                                      <p:tavLst>
                                        <p:tav tm="0">
                                          <p:val>
                                            <p:strVal val="0-#ppt_w/2"/>
                                          </p:val>
                                        </p:tav>
                                        <p:tav tm="100000">
                                          <p:val>
                                            <p:strVal val="#ppt_x"/>
                                          </p:val>
                                        </p:tav>
                                      </p:tavLst>
                                    </p:anim>
                                    <p:anim calcmode="lin" valueType="num">
                                      <p:cBhvr additive="base">
                                        <p:cTn id="20" dur="500" fill="hold"/>
                                        <p:tgtEl>
                                          <p:spTgt spid="3819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81965"/>
                                        </p:tgtEl>
                                        <p:attrNameLst>
                                          <p:attrName>style.visibility</p:attrName>
                                        </p:attrNameLst>
                                      </p:cBhvr>
                                      <p:to>
                                        <p:strVal val="visible"/>
                                      </p:to>
                                    </p:set>
                                    <p:anim calcmode="lin" valueType="num">
                                      <p:cBhvr additive="base">
                                        <p:cTn id="25" dur="500" fill="hold"/>
                                        <p:tgtEl>
                                          <p:spTgt spid="381965"/>
                                        </p:tgtEl>
                                        <p:attrNameLst>
                                          <p:attrName>ppt_x</p:attrName>
                                        </p:attrNameLst>
                                      </p:cBhvr>
                                      <p:tavLst>
                                        <p:tav tm="0">
                                          <p:val>
                                            <p:strVal val="0-#ppt_w/2"/>
                                          </p:val>
                                        </p:tav>
                                        <p:tav tm="100000">
                                          <p:val>
                                            <p:strVal val="#ppt_x"/>
                                          </p:val>
                                        </p:tav>
                                      </p:tavLst>
                                    </p:anim>
                                    <p:anim calcmode="lin" valueType="num">
                                      <p:cBhvr additive="base">
                                        <p:cTn id="26" dur="500" fill="hold"/>
                                        <p:tgtEl>
                                          <p:spTgt spid="3819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81967"/>
                                        </p:tgtEl>
                                        <p:attrNameLst>
                                          <p:attrName>style.visibility</p:attrName>
                                        </p:attrNameLst>
                                      </p:cBhvr>
                                      <p:to>
                                        <p:strVal val="visible"/>
                                      </p:to>
                                    </p:set>
                                    <p:anim calcmode="lin" valueType="num">
                                      <p:cBhvr additive="base">
                                        <p:cTn id="31" dur="500" fill="hold"/>
                                        <p:tgtEl>
                                          <p:spTgt spid="381967"/>
                                        </p:tgtEl>
                                        <p:attrNameLst>
                                          <p:attrName>ppt_x</p:attrName>
                                        </p:attrNameLst>
                                      </p:cBhvr>
                                      <p:tavLst>
                                        <p:tav tm="0">
                                          <p:val>
                                            <p:strVal val="0-#ppt_w/2"/>
                                          </p:val>
                                        </p:tav>
                                        <p:tav tm="100000">
                                          <p:val>
                                            <p:strVal val="#ppt_x"/>
                                          </p:val>
                                        </p:tav>
                                      </p:tavLst>
                                    </p:anim>
                                    <p:anim calcmode="lin" valueType="num">
                                      <p:cBhvr additive="base">
                                        <p:cTn id="32" dur="500" fill="hold"/>
                                        <p:tgtEl>
                                          <p:spTgt spid="3819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81968"/>
                                        </p:tgtEl>
                                        <p:attrNameLst>
                                          <p:attrName>style.visibility</p:attrName>
                                        </p:attrNameLst>
                                      </p:cBhvr>
                                      <p:to>
                                        <p:strVal val="visible"/>
                                      </p:to>
                                    </p:set>
                                    <p:anim calcmode="lin" valueType="num">
                                      <p:cBhvr additive="base">
                                        <p:cTn id="37" dur="500" fill="hold"/>
                                        <p:tgtEl>
                                          <p:spTgt spid="381968"/>
                                        </p:tgtEl>
                                        <p:attrNameLst>
                                          <p:attrName>ppt_x</p:attrName>
                                        </p:attrNameLst>
                                      </p:cBhvr>
                                      <p:tavLst>
                                        <p:tav tm="0">
                                          <p:val>
                                            <p:strVal val="0-#ppt_w/2"/>
                                          </p:val>
                                        </p:tav>
                                        <p:tav tm="100000">
                                          <p:val>
                                            <p:strVal val="#ppt_x"/>
                                          </p:val>
                                        </p:tav>
                                      </p:tavLst>
                                    </p:anim>
                                    <p:anim calcmode="lin" valueType="num">
                                      <p:cBhvr additive="base">
                                        <p:cTn id="38" dur="500" fill="hold"/>
                                        <p:tgtEl>
                                          <p:spTgt spid="38196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81969"/>
                                        </p:tgtEl>
                                        <p:attrNameLst>
                                          <p:attrName>style.visibility</p:attrName>
                                        </p:attrNameLst>
                                      </p:cBhvr>
                                      <p:to>
                                        <p:strVal val="visible"/>
                                      </p:to>
                                    </p:set>
                                    <p:anim calcmode="lin" valueType="num">
                                      <p:cBhvr additive="base">
                                        <p:cTn id="43" dur="500" fill="hold"/>
                                        <p:tgtEl>
                                          <p:spTgt spid="381969"/>
                                        </p:tgtEl>
                                        <p:attrNameLst>
                                          <p:attrName>ppt_x</p:attrName>
                                        </p:attrNameLst>
                                      </p:cBhvr>
                                      <p:tavLst>
                                        <p:tav tm="0">
                                          <p:val>
                                            <p:strVal val="0-#ppt_w/2"/>
                                          </p:val>
                                        </p:tav>
                                        <p:tav tm="100000">
                                          <p:val>
                                            <p:strVal val="#ppt_x"/>
                                          </p:val>
                                        </p:tav>
                                      </p:tavLst>
                                    </p:anim>
                                    <p:anim calcmode="lin" valueType="num">
                                      <p:cBhvr additive="base">
                                        <p:cTn id="44" dur="500" fill="hold"/>
                                        <p:tgtEl>
                                          <p:spTgt spid="3819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81970"/>
                                        </p:tgtEl>
                                        <p:attrNameLst>
                                          <p:attrName>style.visibility</p:attrName>
                                        </p:attrNameLst>
                                      </p:cBhvr>
                                      <p:to>
                                        <p:strVal val="visible"/>
                                      </p:to>
                                    </p:set>
                                    <p:anim calcmode="lin" valueType="num">
                                      <p:cBhvr additive="base">
                                        <p:cTn id="49" dur="500" fill="hold"/>
                                        <p:tgtEl>
                                          <p:spTgt spid="381970"/>
                                        </p:tgtEl>
                                        <p:attrNameLst>
                                          <p:attrName>ppt_x</p:attrName>
                                        </p:attrNameLst>
                                      </p:cBhvr>
                                      <p:tavLst>
                                        <p:tav tm="0">
                                          <p:val>
                                            <p:strVal val="0-#ppt_w/2"/>
                                          </p:val>
                                        </p:tav>
                                        <p:tav tm="100000">
                                          <p:val>
                                            <p:strVal val="#ppt_x"/>
                                          </p:val>
                                        </p:tav>
                                      </p:tavLst>
                                    </p:anim>
                                    <p:anim calcmode="lin" valueType="num">
                                      <p:cBhvr additive="base">
                                        <p:cTn id="50" dur="500" fill="hold"/>
                                        <p:tgtEl>
                                          <p:spTgt spid="38197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81971"/>
                                        </p:tgtEl>
                                        <p:attrNameLst>
                                          <p:attrName>style.visibility</p:attrName>
                                        </p:attrNameLst>
                                      </p:cBhvr>
                                      <p:to>
                                        <p:strVal val="visible"/>
                                      </p:to>
                                    </p:set>
                                    <p:anim calcmode="lin" valueType="num">
                                      <p:cBhvr additive="base">
                                        <p:cTn id="55" dur="500" fill="hold"/>
                                        <p:tgtEl>
                                          <p:spTgt spid="381971"/>
                                        </p:tgtEl>
                                        <p:attrNameLst>
                                          <p:attrName>ppt_x</p:attrName>
                                        </p:attrNameLst>
                                      </p:cBhvr>
                                      <p:tavLst>
                                        <p:tav tm="0">
                                          <p:val>
                                            <p:strVal val="0-#ppt_w/2"/>
                                          </p:val>
                                        </p:tav>
                                        <p:tav tm="100000">
                                          <p:val>
                                            <p:strVal val="#ppt_x"/>
                                          </p:val>
                                        </p:tav>
                                      </p:tavLst>
                                    </p:anim>
                                    <p:anim calcmode="lin" valueType="num">
                                      <p:cBhvr additive="base">
                                        <p:cTn id="56" dur="500" fill="hold"/>
                                        <p:tgtEl>
                                          <p:spTgt spid="381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3">
            <a:extLst>
              <a:ext uri="{FF2B5EF4-FFF2-40B4-BE49-F238E27FC236}">
                <a16:creationId xmlns:a16="http://schemas.microsoft.com/office/drawing/2014/main" id="{FAA517DB-2183-4B60-AB70-E728C748F9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FB676B3-B448-4122-A317-CD9924A4CF2F}"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39</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7346" name="Rectangle 2">
            <a:extLst>
              <a:ext uri="{FF2B5EF4-FFF2-40B4-BE49-F238E27FC236}">
                <a16:creationId xmlns:a16="http://schemas.microsoft.com/office/drawing/2014/main" id="{E0E0DCC6-B13D-4429-B3F1-C5B33DE84867}"/>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4.3.4  </a:t>
            </a:r>
            <a:r>
              <a:rPr lang="zh-CN" altLang="en-US" b="0">
                <a:latin typeface="新宋体" panose="02010609030101010101" pitchFamily="49" charset="-122"/>
                <a:ea typeface="新宋体" panose="02010609030101010101" pitchFamily="49" charset="-122"/>
              </a:rPr>
              <a:t>概率分配函数的正交和</a:t>
            </a:r>
          </a:p>
        </p:txBody>
      </p:sp>
      <p:sp>
        <p:nvSpPr>
          <p:cNvPr id="57347" name="Rectangle 3">
            <a:extLst>
              <a:ext uri="{FF2B5EF4-FFF2-40B4-BE49-F238E27FC236}">
                <a16:creationId xmlns:a16="http://schemas.microsoft.com/office/drawing/2014/main" id="{7853B94D-7557-46E9-95F1-5DEE49DE808B}"/>
              </a:ext>
            </a:extLst>
          </p:cNvPr>
          <p:cNvSpPr>
            <a:spLocks noGrp="1" noChangeArrowheads="1"/>
          </p:cNvSpPr>
          <p:nvPr>
            <p:ph type="body" idx="1"/>
          </p:nvPr>
        </p:nvSpPr>
        <p:spPr>
          <a:xfrm>
            <a:off x="327025" y="1060450"/>
            <a:ext cx="8359775" cy="2673350"/>
          </a:xfrm>
          <a:solidFill>
            <a:srgbClr val="FFFFFF"/>
          </a:solidFill>
          <a:ln>
            <a:solidFill>
              <a:srgbClr val="808080"/>
            </a:solidFill>
            <a:miter lim="800000"/>
            <a:headEnd/>
            <a:tailEnd/>
          </a:ln>
        </p:spPr>
        <p:txBody>
          <a:bodyPr/>
          <a:lstStyle/>
          <a:p>
            <a:pPr eaLnBrk="1" hangingPunct="1"/>
            <a:r>
              <a:rPr lang="zh-CN" altLang="en-US" sz="2400" b="1">
                <a:latin typeface="新宋体" panose="02010609030101010101" pitchFamily="49" charset="-122"/>
                <a:ea typeface="新宋体" panose="02010609030101010101" pitchFamily="49" charset="-122"/>
              </a:rPr>
              <a:t>同理可得</a:t>
            </a:r>
            <a:r>
              <a:rPr lang="en-US" altLang="zh-CN" sz="2400" b="1">
                <a:latin typeface="新宋体" panose="02010609030101010101" pitchFamily="49" charset="-122"/>
                <a:ea typeface="新宋体" panose="02010609030101010101" pitchFamily="49" charset="-122"/>
              </a:rPr>
              <a:t>:</a:t>
            </a:r>
          </a:p>
          <a:p>
            <a:pPr eaLnBrk="1" hangingPunct="1">
              <a:buFont typeface="Wingdings" panose="05000000000000000000" pitchFamily="2" charset="2"/>
              <a:buNone/>
            </a:pPr>
            <a:endParaRPr lang="en-US" altLang="zh-CN" sz="2400" b="1">
              <a:latin typeface="新宋体" panose="02010609030101010101" pitchFamily="49" charset="-122"/>
              <a:ea typeface="新宋体" panose="02010609030101010101" pitchFamily="49" charset="-122"/>
              <a:cs typeface="Times New Roman" panose="02020603050405020304" pitchFamily="18" charset="0"/>
            </a:endParaRPr>
          </a:p>
          <a:p>
            <a:pPr eaLnBrk="1" hangingPunct="1"/>
            <a:r>
              <a:rPr lang="zh-CN" altLang="en-US" sz="2400" b="1">
                <a:latin typeface="新宋体" panose="02010609030101010101" pitchFamily="49" charset="-122"/>
                <a:ea typeface="新宋体" panose="02010609030101010101" pitchFamily="49" charset="-122"/>
              </a:rPr>
              <a:t>组合后得到的概率分配函数</a:t>
            </a:r>
            <a:r>
              <a:rPr lang="en-US" altLang="zh-CN" sz="2400" b="1">
                <a:latin typeface="新宋体" panose="02010609030101010101" pitchFamily="49" charset="-122"/>
                <a:ea typeface="新宋体" panose="02010609030101010101" pitchFamily="49" charset="-122"/>
              </a:rPr>
              <a:t>:</a:t>
            </a:r>
          </a:p>
          <a:p>
            <a:pPr eaLnBrk="1" hangingPunct="1"/>
            <a:endParaRPr lang="en-US" altLang="zh-CN" sz="2400" b="1">
              <a:latin typeface="新宋体" panose="02010609030101010101" pitchFamily="49" charset="-122"/>
              <a:ea typeface="新宋体" panose="02010609030101010101" pitchFamily="49" charset="-122"/>
            </a:endParaRPr>
          </a:p>
        </p:txBody>
      </p:sp>
      <p:sp>
        <p:nvSpPr>
          <p:cNvPr id="57348" name="Rectangle 4">
            <a:extLst>
              <a:ext uri="{FF2B5EF4-FFF2-40B4-BE49-F238E27FC236}">
                <a16:creationId xmlns:a16="http://schemas.microsoft.com/office/drawing/2014/main" id="{E219E356-FF74-401A-9A99-993C0398F9A5}"/>
              </a:ext>
            </a:extLst>
          </p:cNvPr>
          <p:cNvSpPr>
            <a:spLocks noChangeArrowheads="1"/>
          </p:cNvSpPr>
          <p:nvPr/>
        </p:nvSpPr>
        <p:spPr bwMode="auto">
          <a:xfrm>
            <a:off x="3986213"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57349" name="Object 5">
            <a:extLst>
              <a:ext uri="{FF2B5EF4-FFF2-40B4-BE49-F238E27FC236}">
                <a16:creationId xmlns:a16="http://schemas.microsoft.com/office/drawing/2014/main" id="{801AAA8C-E474-4FB0-8C00-B84EBC567FD4}"/>
              </a:ext>
            </a:extLst>
          </p:cNvPr>
          <p:cNvGraphicFramePr>
            <a:graphicFrameLocks noChangeAspect="1"/>
          </p:cNvGraphicFramePr>
          <p:nvPr/>
        </p:nvGraphicFramePr>
        <p:xfrm>
          <a:off x="2443163" y="1216025"/>
          <a:ext cx="2128837" cy="460375"/>
        </p:xfrm>
        <a:graphic>
          <a:graphicData uri="http://schemas.openxmlformats.org/presentationml/2006/ole">
            <mc:AlternateContent xmlns:mc="http://schemas.openxmlformats.org/markup-compatibility/2006">
              <mc:Choice xmlns:v="urn:schemas-microsoft-com:vml" Requires="v">
                <p:oleObj spid="_x0000_s57368" r:id="rId3" imgW="0" imgH="0" progId="Equation.3">
                  <p:embed/>
                </p:oleObj>
              </mc:Choice>
              <mc:Fallback>
                <p:oleObj r:id="rId3" imgW="0" imgH="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1216025"/>
                        <a:ext cx="2128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6">
            <a:extLst>
              <a:ext uri="{FF2B5EF4-FFF2-40B4-BE49-F238E27FC236}">
                <a16:creationId xmlns:a16="http://schemas.microsoft.com/office/drawing/2014/main" id="{93B332ED-BDF3-4419-B879-B412D751CE81}"/>
              </a:ext>
            </a:extLst>
          </p:cNvPr>
          <p:cNvGraphicFramePr>
            <a:graphicFrameLocks noChangeAspect="1"/>
          </p:cNvGraphicFramePr>
          <p:nvPr/>
        </p:nvGraphicFramePr>
        <p:xfrm>
          <a:off x="2341563" y="1824038"/>
          <a:ext cx="2590800" cy="461962"/>
        </p:xfrm>
        <a:graphic>
          <a:graphicData uri="http://schemas.openxmlformats.org/presentationml/2006/ole">
            <mc:AlternateContent xmlns:mc="http://schemas.openxmlformats.org/markup-compatibility/2006">
              <mc:Choice xmlns:v="urn:schemas-microsoft-com:vml" Requires="v">
                <p:oleObj spid="_x0000_s57369" r:id="rId5" imgW="0" imgH="0" progId="Equation.3">
                  <p:embed/>
                </p:oleObj>
              </mc:Choice>
              <mc:Fallback>
                <p:oleObj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1563" y="1824038"/>
                        <a:ext cx="2590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7">
            <a:extLst>
              <a:ext uri="{FF2B5EF4-FFF2-40B4-BE49-F238E27FC236}">
                <a16:creationId xmlns:a16="http://schemas.microsoft.com/office/drawing/2014/main" id="{94DA9250-28DE-4AD4-BEA5-254276F06C74}"/>
              </a:ext>
            </a:extLst>
          </p:cNvPr>
          <p:cNvSpPr>
            <a:spLocks noChangeArrowheads="1"/>
          </p:cNvSpPr>
          <p:nvPr/>
        </p:nvSpPr>
        <p:spPr bwMode="auto">
          <a:xfrm>
            <a:off x="3167063"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382984" name="Object 8">
            <a:extLst>
              <a:ext uri="{FF2B5EF4-FFF2-40B4-BE49-F238E27FC236}">
                <a16:creationId xmlns:a16="http://schemas.microsoft.com/office/drawing/2014/main" id="{FD2BB342-940D-4A37-8467-2AB4DF10D75F}"/>
              </a:ext>
            </a:extLst>
          </p:cNvPr>
          <p:cNvGraphicFramePr>
            <a:graphicFrameLocks noChangeAspect="1"/>
          </p:cNvGraphicFramePr>
          <p:nvPr/>
        </p:nvGraphicFramePr>
        <p:xfrm>
          <a:off x="838200" y="3048000"/>
          <a:ext cx="7086600" cy="457200"/>
        </p:xfrm>
        <a:graphic>
          <a:graphicData uri="http://schemas.openxmlformats.org/presentationml/2006/ole">
            <mc:AlternateContent xmlns:mc="http://schemas.openxmlformats.org/markup-compatibility/2006">
              <mc:Choice xmlns:v="urn:schemas-microsoft-com:vml" Requires="v">
                <p:oleObj spid="_x0000_s57370" r:id="rId7" imgW="0" imgH="0" progId="Equation.DSMT4">
                  <p:embed/>
                </p:oleObj>
              </mc:Choice>
              <mc:Fallback>
                <p:oleObj r:id="rId7" imgW="0" imgH="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0480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2984"/>
                                        </p:tgtEl>
                                        <p:attrNameLst>
                                          <p:attrName>style.visibility</p:attrName>
                                        </p:attrNameLst>
                                      </p:cBhvr>
                                      <p:to>
                                        <p:strVal val="visible"/>
                                      </p:to>
                                    </p:set>
                                    <p:anim calcmode="lin" valueType="num">
                                      <p:cBhvr additive="base">
                                        <p:cTn id="7" dur="500" fill="hold"/>
                                        <p:tgtEl>
                                          <p:spTgt spid="382984"/>
                                        </p:tgtEl>
                                        <p:attrNameLst>
                                          <p:attrName>ppt_x</p:attrName>
                                        </p:attrNameLst>
                                      </p:cBhvr>
                                      <p:tavLst>
                                        <p:tav tm="0">
                                          <p:val>
                                            <p:strVal val="0-#ppt_w/2"/>
                                          </p:val>
                                        </p:tav>
                                        <p:tav tm="100000">
                                          <p:val>
                                            <p:strVal val="#ppt_x"/>
                                          </p:val>
                                        </p:tav>
                                      </p:tavLst>
                                    </p:anim>
                                    <p:anim calcmode="lin" valueType="num">
                                      <p:cBhvr additive="base">
                                        <p:cTn id="8" dur="500" fill="hold"/>
                                        <p:tgtEl>
                                          <p:spTgt spid="3829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CD30F1F9-5F91-4445-A865-07B0CC2672E8}"/>
              </a:ext>
            </a:extLst>
          </p:cNvPr>
          <p:cNvSpPr>
            <a:spLocks noGrp="1" noChangeArrowheads="1"/>
          </p:cNvSpPr>
          <p:nvPr>
            <p:ph type="ctrTitle"/>
          </p:nvPr>
        </p:nvSpPr>
        <p:spPr>
          <a:xfrm>
            <a:off x="0" y="1193800"/>
            <a:ext cx="8382000" cy="2019300"/>
          </a:xfrm>
          <a:noFill/>
          <a:extLst>
            <a:ext uri="{909E8E84-426E-40DD-AFC4-6F175D3DCCD1}">
              <a14:hiddenFill xmlns:a14="http://schemas.microsoft.com/office/drawing/2010/main">
                <a:solidFill>
                  <a:srgbClr val="A50021"/>
                </a:solidFill>
              </a14:hiddenFill>
            </a:ext>
          </a:extLst>
        </p:spPr>
        <p:txBody>
          <a:bodyPr/>
          <a:lstStyle/>
          <a:p>
            <a:pPr algn="ctr" eaLnBrk="1" hangingPunct="1"/>
            <a:r>
              <a:rPr lang="zh-CN" altLang="en-US" sz="4900" dirty="0">
                <a:solidFill>
                  <a:schemeClr val="tx1"/>
                </a:solidFill>
                <a:latin typeface="新宋体" panose="02010609030101010101" pitchFamily="49" charset="-122"/>
                <a:ea typeface="新宋体" panose="02010609030101010101" pitchFamily="49" charset="-122"/>
              </a:rPr>
              <a:t>第 </a:t>
            </a:r>
            <a:r>
              <a:rPr lang="en-US" altLang="zh-CN" sz="4900" dirty="0">
                <a:solidFill>
                  <a:schemeClr val="tx1"/>
                </a:solidFill>
                <a:latin typeface="新宋体" panose="02010609030101010101" pitchFamily="49" charset="-122"/>
                <a:ea typeface="新宋体" panose="02010609030101010101" pitchFamily="49" charset="-122"/>
              </a:rPr>
              <a:t>4 </a:t>
            </a:r>
            <a:r>
              <a:rPr lang="zh-CN" altLang="en-US" sz="4900" dirty="0">
                <a:solidFill>
                  <a:schemeClr val="tx1"/>
                </a:solidFill>
                <a:latin typeface="新宋体" panose="02010609030101010101" pitchFamily="49" charset="-122"/>
                <a:ea typeface="新宋体" panose="02010609030101010101" pitchFamily="49" charset="-122"/>
              </a:rPr>
              <a:t>章 不确定性推理方法</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1">
            <a:extLst>
              <a:ext uri="{FF2B5EF4-FFF2-40B4-BE49-F238E27FC236}">
                <a16:creationId xmlns:a16="http://schemas.microsoft.com/office/drawing/2014/main" id="{BEF4EECB-2531-4687-AC03-FC575805C6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F8DAB2D-E542-496A-A06B-126BECD1E72E}"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40</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8370" name="Rectangle 2">
            <a:extLst>
              <a:ext uri="{FF2B5EF4-FFF2-40B4-BE49-F238E27FC236}">
                <a16:creationId xmlns:a16="http://schemas.microsoft.com/office/drawing/2014/main" id="{B2D65BD8-D208-47C9-8DB2-6D83A0F88F8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新宋体" panose="02010609030101010101" pitchFamily="49" charset="-122"/>
                <a:ea typeface="新宋体" panose="02010609030101010101" pitchFamily="49" charset="-122"/>
              </a:rPr>
              <a:t>4.3.5  </a:t>
            </a:r>
            <a:r>
              <a:rPr lang="zh-CN" altLang="en-US" sz="3600">
                <a:solidFill>
                  <a:schemeClr val="bg1"/>
                </a:solidFill>
                <a:latin typeface="新宋体" panose="02010609030101010101" pitchFamily="49" charset="-122"/>
                <a:ea typeface="新宋体" panose="02010609030101010101" pitchFamily="49" charset="-122"/>
              </a:rPr>
              <a:t>基于证据理论的不确定性推理</a:t>
            </a:r>
          </a:p>
        </p:txBody>
      </p:sp>
      <p:sp>
        <p:nvSpPr>
          <p:cNvPr id="58371" name="Text Box 3">
            <a:extLst>
              <a:ext uri="{FF2B5EF4-FFF2-40B4-BE49-F238E27FC236}">
                <a16:creationId xmlns:a16="http://schemas.microsoft.com/office/drawing/2014/main" id="{05B5BF91-32B1-4971-93B0-7D1BF6A5AED5}"/>
              </a:ext>
            </a:extLst>
          </p:cNvPr>
          <p:cNvSpPr txBox="1">
            <a:spLocks noChangeArrowheads="1"/>
          </p:cNvSpPr>
          <p:nvPr/>
        </p:nvSpPr>
        <p:spPr bwMode="auto">
          <a:xfrm>
            <a:off x="517525" y="14700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新宋体" panose="02010609030101010101" pitchFamily="49" charset="-122"/>
              <a:ea typeface="新宋体" panose="02010609030101010101" pitchFamily="49" charset="-122"/>
            </a:endParaRPr>
          </a:p>
        </p:txBody>
      </p:sp>
      <p:sp>
        <p:nvSpPr>
          <p:cNvPr id="58372" name="Text Box 4">
            <a:extLst>
              <a:ext uri="{FF2B5EF4-FFF2-40B4-BE49-F238E27FC236}">
                <a16:creationId xmlns:a16="http://schemas.microsoft.com/office/drawing/2014/main" id="{4ABC5157-23F8-4B28-BB46-A94E129C9A3D}"/>
              </a:ext>
            </a:extLst>
          </p:cNvPr>
          <p:cNvSpPr txBox="1">
            <a:spLocks noChangeArrowheads="1"/>
          </p:cNvSpPr>
          <p:nvPr/>
        </p:nvSpPr>
        <p:spPr bwMode="auto">
          <a:xfrm>
            <a:off x="381000" y="1219200"/>
            <a:ext cx="847407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p"/>
            </a:pPr>
            <a:r>
              <a:rPr lang="en-US" altLang="zh-CN" sz="2600">
                <a:latin typeface="新宋体" panose="02010609030101010101" pitchFamily="49" charset="-122"/>
                <a:ea typeface="新宋体" panose="02010609030101010101" pitchFamily="49" charset="-122"/>
              </a:rPr>
              <a:t> </a:t>
            </a:r>
            <a:r>
              <a:rPr lang="zh-CN" altLang="en-US" sz="2600">
                <a:latin typeface="新宋体" panose="02010609030101010101" pitchFamily="49" charset="-122"/>
                <a:ea typeface="新宋体" panose="02010609030101010101" pitchFamily="49" charset="-122"/>
              </a:rPr>
              <a:t>基于证据理论的不确定性推理的步骤：</a:t>
            </a:r>
            <a:endParaRPr lang="zh-CN" altLang="en-US" sz="2600">
              <a:latin typeface="新宋体" panose="02010609030101010101" pitchFamily="49" charset="-122"/>
              <a:ea typeface="新宋体" panose="02010609030101010101" pitchFamily="49" charset="-122"/>
              <a:cs typeface="Times New Roman" panose="02020603050405020304" pitchFamily="18" charset="0"/>
            </a:endParaRPr>
          </a:p>
          <a:p>
            <a:pPr eaLnBrk="1" hangingPunct="1">
              <a:spcBef>
                <a:spcPct val="20000"/>
              </a:spcBef>
              <a:buClrTx/>
              <a:buFontTx/>
              <a:buNone/>
            </a:pPr>
            <a:r>
              <a:rPr lang="zh-CN" altLang="en-US" sz="2600">
                <a:latin typeface="新宋体" panose="02010609030101010101" pitchFamily="49" charset="-122"/>
                <a:ea typeface="新宋体" panose="02010609030101010101" pitchFamily="49" charset="-122"/>
              </a:rPr>
              <a:t>  （</a:t>
            </a:r>
            <a:r>
              <a:rPr lang="en-US" altLang="zh-CN" sz="2600">
                <a:latin typeface="新宋体" panose="02010609030101010101" pitchFamily="49" charset="-122"/>
                <a:ea typeface="新宋体" panose="02010609030101010101" pitchFamily="49" charset="-122"/>
              </a:rPr>
              <a:t>1</a:t>
            </a:r>
            <a:r>
              <a:rPr lang="zh-CN" altLang="en-US" sz="2600">
                <a:latin typeface="新宋体" panose="02010609030101010101" pitchFamily="49" charset="-122"/>
                <a:ea typeface="新宋体" panose="02010609030101010101" pitchFamily="49" charset="-122"/>
              </a:rPr>
              <a:t>）建立问题的样本空间</a:t>
            </a:r>
            <a:r>
              <a:rPr lang="en-US" altLang="zh-CN" sz="2600">
                <a:latin typeface="新宋体" panose="02010609030101010101" pitchFamily="49" charset="-122"/>
                <a:ea typeface="新宋体" panose="02010609030101010101" pitchFamily="49" charset="-122"/>
              </a:rPr>
              <a:t>D</a:t>
            </a:r>
            <a:r>
              <a:rPr lang="zh-CN" altLang="en-US" sz="2600">
                <a:latin typeface="新宋体" panose="02010609030101010101" pitchFamily="49" charset="-122"/>
                <a:ea typeface="新宋体" panose="02010609030101010101" pitchFamily="49" charset="-122"/>
              </a:rPr>
              <a:t>。</a:t>
            </a:r>
          </a:p>
          <a:p>
            <a:pPr eaLnBrk="1" hangingPunct="1">
              <a:spcBef>
                <a:spcPct val="20000"/>
              </a:spcBef>
              <a:buClrTx/>
              <a:buFontTx/>
              <a:buNone/>
            </a:pPr>
            <a:r>
              <a:rPr lang="zh-CN" altLang="en-US" sz="2600">
                <a:latin typeface="新宋体" panose="02010609030101010101" pitchFamily="49" charset="-122"/>
                <a:ea typeface="新宋体" panose="02010609030101010101" pitchFamily="49" charset="-122"/>
              </a:rPr>
              <a:t>  （</a:t>
            </a:r>
            <a:r>
              <a:rPr lang="en-US" altLang="zh-CN" sz="2600">
                <a:latin typeface="新宋体" panose="02010609030101010101" pitchFamily="49" charset="-122"/>
                <a:ea typeface="新宋体" panose="02010609030101010101" pitchFamily="49" charset="-122"/>
              </a:rPr>
              <a:t>2</a:t>
            </a:r>
            <a:r>
              <a:rPr lang="zh-CN" altLang="en-US" sz="2600">
                <a:latin typeface="新宋体" panose="02010609030101010101" pitchFamily="49" charset="-122"/>
                <a:ea typeface="新宋体" panose="02010609030101010101" pitchFamily="49" charset="-122"/>
              </a:rPr>
              <a:t>）由经验给出，或者由随机性规则和事实的信度度</a:t>
            </a:r>
          </a:p>
          <a:p>
            <a:pPr eaLnBrk="1" hangingPunct="1">
              <a:spcBef>
                <a:spcPct val="20000"/>
              </a:spcBef>
              <a:buClrTx/>
              <a:buFontTx/>
              <a:buNone/>
            </a:pPr>
            <a:r>
              <a:rPr lang="zh-CN" altLang="en-US" sz="2600">
                <a:latin typeface="新宋体" panose="02010609030101010101" pitchFamily="49" charset="-122"/>
                <a:ea typeface="新宋体" panose="02010609030101010101" pitchFamily="49" charset="-122"/>
              </a:rPr>
              <a:t>       量算基本概率分配函数。</a:t>
            </a:r>
          </a:p>
          <a:p>
            <a:pPr eaLnBrk="1" hangingPunct="1">
              <a:spcBef>
                <a:spcPct val="20000"/>
              </a:spcBef>
              <a:buClrTx/>
              <a:buFontTx/>
              <a:buNone/>
            </a:pPr>
            <a:r>
              <a:rPr lang="zh-CN" altLang="en-US" sz="2600">
                <a:latin typeface="新宋体" panose="02010609030101010101" pitchFamily="49" charset="-122"/>
                <a:ea typeface="新宋体" panose="02010609030101010101" pitchFamily="49" charset="-122"/>
              </a:rPr>
              <a:t>  （</a:t>
            </a:r>
            <a:r>
              <a:rPr lang="en-US" altLang="zh-CN" sz="2600">
                <a:latin typeface="新宋体" panose="02010609030101010101" pitchFamily="49" charset="-122"/>
                <a:ea typeface="新宋体" panose="02010609030101010101" pitchFamily="49" charset="-122"/>
              </a:rPr>
              <a:t>3</a:t>
            </a:r>
            <a:r>
              <a:rPr lang="zh-CN" altLang="en-US" sz="2600">
                <a:latin typeface="新宋体" panose="02010609030101010101" pitchFamily="49" charset="-122"/>
                <a:ea typeface="新宋体" panose="02010609030101010101" pitchFamily="49" charset="-122"/>
              </a:rPr>
              <a:t>）计算所关心的子集的信任函数值、似然函数值。</a:t>
            </a:r>
          </a:p>
          <a:p>
            <a:pPr eaLnBrk="1" hangingPunct="1">
              <a:spcBef>
                <a:spcPct val="20000"/>
              </a:spcBef>
              <a:buClrTx/>
              <a:buFontTx/>
              <a:buNone/>
            </a:pPr>
            <a:r>
              <a:rPr lang="zh-CN" altLang="en-US" sz="2600">
                <a:latin typeface="新宋体" panose="02010609030101010101" pitchFamily="49" charset="-122"/>
                <a:ea typeface="新宋体" panose="02010609030101010101" pitchFamily="49" charset="-122"/>
              </a:rPr>
              <a:t>  （</a:t>
            </a:r>
            <a:r>
              <a:rPr lang="en-US" altLang="zh-CN" sz="2600">
                <a:latin typeface="新宋体" panose="02010609030101010101" pitchFamily="49" charset="-122"/>
                <a:ea typeface="新宋体" panose="02010609030101010101" pitchFamily="49" charset="-122"/>
              </a:rPr>
              <a:t>4</a:t>
            </a:r>
            <a:r>
              <a:rPr lang="zh-CN" altLang="en-US" sz="2600">
                <a:latin typeface="新宋体" panose="02010609030101010101" pitchFamily="49" charset="-122"/>
                <a:ea typeface="新宋体" panose="02010609030101010101" pitchFamily="49" charset="-122"/>
              </a:rPr>
              <a:t>）由信任函数值、似然函数值得出结论。</a:t>
            </a:r>
          </a:p>
          <a:p>
            <a:pPr eaLnBrk="1" hangingPunct="1">
              <a:spcBef>
                <a:spcPct val="20000"/>
              </a:spcBef>
              <a:buClrTx/>
              <a:buFontTx/>
              <a:buNone/>
            </a:pPr>
            <a:endParaRPr lang="en-US" altLang="zh-CN" sz="2600">
              <a:latin typeface="新宋体" panose="02010609030101010101" pitchFamily="49" charset="-122"/>
              <a:ea typeface="新宋体" panose="02010609030101010101" pitchFamily="49" charset="-122"/>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a:extLst>
              <a:ext uri="{FF2B5EF4-FFF2-40B4-BE49-F238E27FC236}">
                <a16:creationId xmlns:a16="http://schemas.microsoft.com/office/drawing/2014/main" id="{281D308C-C050-4335-AFF1-3D66EDB33B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470E733-5571-42D5-80AA-5D1ED7653E56}"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41</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59394" name="Text Box 2">
            <a:extLst>
              <a:ext uri="{FF2B5EF4-FFF2-40B4-BE49-F238E27FC236}">
                <a16:creationId xmlns:a16="http://schemas.microsoft.com/office/drawing/2014/main" id="{F5FFD809-2CBB-4CB8-BC2C-85F3F513AEAD}"/>
              </a:ext>
            </a:extLst>
          </p:cNvPr>
          <p:cNvSpPr txBox="1">
            <a:spLocks noChangeArrowheads="1"/>
          </p:cNvSpPr>
          <p:nvPr/>
        </p:nvSpPr>
        <p:spPr bwMode="auto">
          <a:xfrm>
            <a:off x="395288" y="1050925"/>
            <a:ext cx="8520112"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spcAft>
                <a:spcPct val="50000"/>
              </a:spcAft>
              <a:buClrTx/>
              <a:buFontTx/>
              <a:buNone/>
            </a:pPr>
            <a:r>
              <a:rPr lang="en-US" altLang="zh-CN" sz="2600" b="1">
                <a:latin typeface="新宋体" panose="02010609030101010101" pitchFamily="49" charset="-122"/>
                <a:ea typeface="新宋体" panose="02010609030101010101" pitchFamily="49" charset="-122"/>
                <a:cs typeface="Times New Roman" panose="02020603050405020304" pitchFamily="18" charset="0"/>
              </a:rPr>
              <a:t> </a:t>
            </a:r>
            <a:r>
              <a:rPr lang="zh-CN" altLang="en-US" sz="2600" b="1">
                <a:latin typeface="新宋体" panose="02010609030101010101" pitchFamily="49" charset="-122"/>
                <a:ea typeface="新宋体" panose="02010609030101010101" pitchFamily="49" charset="-122"/>
                <a:cs typeface="Times New Roman" panose="02020603050405020304" pitchFamily="18" charset="0"/>
              </a:rPr>
              <a:t>例</a:t>
            </a:r>
            <a:r>
              <a:rPr lang="en-US" altLang="zh-CN" sz="2600" b="1">
                <a:latin typeface="新宋体" panose="02010609030101010101" pitchFamily="49" charset="-122"/>
                <a:ea typeface="新宋体" panose="02010609030101010101" pitchFamily="49" charset="-122"/>
                <a:cs typeface="Times New Roman" panose="02020603050405020304" pitchFamily="18" charset="0"/>
              </a:rPr>
              <a:t>4.3</a:t>
            </a:r>
            <a:r>
              <a:rPr lang="en-US" altLang="zh-CN" sz="2600">
                <a:latin typeface="新宋体" panose="02010609030101010101" pitchFamily="49" charset="-122"/>
                <a:ea typeface="新宋体" panose="02010609030101010101" pitchFamily="49" charset="-122"/>
                <a:cs typeface="Times New Roman" panose="02020603050405020304" pitchFamily="18" charset="0"/>
              </a:rPr>
              <a:t>  </a:t>
            </a:r>
            <a:r>
              <a:rPr lang="zh-CN" altLang="en-US" sz="2600">
                <a:latin typeface="新宋体" panose="02010609030101010101" pitchFamily="49" charset="-122"/>
                <a:ea typeface="新宋体" panose="02010609030101010101" pitchFamily="49" charset="-122"/>
                <a:cs typeface="Times New Roman" panose="02020603050405020304" pitchFamily="18" charset="0"/>
              </a:rPr>
              <a:t>设有规则：</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a:t>
            </a:r>
            <a:r>
              <a:rPr lang="en-US" altLang="zh-CN" sz="2600">
                <a:latin typeface="新宋体" panose="02010609030101010101" pitchFamily="49" charset="-122"/>
                <a:ea typeface="新宋体" panose="02010609030101010101" pitchFamily="49" charset="-122"/>
                <a:cs typeface="Times New Roman" panose="02020603050405020304" pitchFamily="18" charset="0"/>
              </a:rPr>
              <a:t>1</a:t>
            </a:r>
            <a:r>
              <a:rPr lang="zh-CN" altLang="en-US" sz="2600">
                <a:latin typeface="新宋体" panose="02010609030101010101" pitchFamily="49" charset="-122"/>
                <a:ea typeface="新宋体" panose="02010609030101010101" pitchFamily="49" charset="-122"/>
                <a:cs typeface="Times New Roman" panose="02020603050405020304" pitchFamily="18" charset="0"/>
              </a:rPr>
              <a:t>）如果 流鼻涕 则 感冒但非过敏性鼻炎（</a:t>
            </a:r>
            <a:r>
              <a:rPr lang="en-US" altLang="zh-CN" sz="2600">
                <a:latin typeface="新宋体" panose="02010609030101010101" pitchFamily="49" charset="-122"/>
                <a:ea typeface="新宋体" panose="02010609030101010101" pitchFamily="49" charset="-122"/>
                <a:cs typeface="Times New Roman" panose="02020603050405020304" pitchFamily="18" charset="0"/>
              </a:rPr>
              <a:t>0.9</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或 过敏性鼻炎但非感冒（</a:t>
            </a:r>
            <a:r>
              <a:rPr lang="en-US" altLang="zh-CN" sz="2600">
                <a:latin typeface="新宋体" panose="02010609030101010101" pitchFamily="49" charset="-122"/>
                <a:ea typeface="新宋体" panose="02010609030101010101" pitchFamily="49" charset="-122"/>
                <a:cs typeface="Times New Roman" panose="02020603050405020304" pitchFamily="18" charset="0"/>
              </a:rPr>
              <a:t>0.1</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a:t>
            </a:r>
            <a:r>
              <a:rPr lang="en-US" altLang="zh-CN" sz="2600">
                <a:latin typeface="新宋体" panose="02010609030101010101" pitchFamily="49" charset="-122"/>
                <a:ea typeface="新宋体" panose="02010609030101010101" pitchFamily="49" charset="-122"/>
                <a:cs typeface="Times New Roman" panose="02020603050405020304" pitchFamily="18" charset="0"/>
              </a:rPr>
              <a:t>2</a:t>
            </a:r>
            <a:r>
              <a:rPr lang="zh-CN" altLang="en-US" sz="2600">
                <a:latin typeface="新宋体" panose="02010609030101010101" pitchFamily="49" charset="-122"/>
                <a:ea typeface="新宋体" panose="02010609030101010101" pitchFamily="49" charset="-122"/>
                <a:cs typeface="Times New Roman" panose="02020603050405020304" pitchFamily="18" charset="0"/>
              </a:rPr>
              <a:t>）如果 眼发炎 则 感冒但非过敏性鼻炎（</a:t>
            </a:r>
            <a:r>
              <a:rPr lang="en-US" altLang="zh-CN" sz="2600">
                <a:latin typeface="新宋体" panose="02010609030101010101" pitchFamily="49" charset="-122"/>
                <a:ea typeface="新宋体" panose="02010609030101010101" pitchFamily="49" charset="-122"/>
                <a:cs typeface="Times New Roman" panose="02020603050405020304" pitchFamily="18" charset="0"/>
              </a:rPr>
              <a:t>0.8</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或 过敏性鼻炎但非感冒（</a:t>
            </a:r>
            <a:r>
              <a:rPr lang="en-US" altLang="zh-CN" sz="2600">
                <a:latin typeface="新宋体" panose="02010609030101010101" pitchFamily="49" charset="-122"/>
                <a:ea typeface="新宋体" panose="02010609030101010101" pitchFamily="49" charset="-122"/>
                <a:cs typeface="Times New Roman" panose="02020603050405020304" pitchFamily="18" charset="0"/>
              </a:rPr>
              <a:t>0.05</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5000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有事实：</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a:t>
            </a:r>
            <a:r>
              <a:rPr lang="en-US" altLang="zh-CN" sz="2600">
                <a:latin typeface="新宋体" panose="02010609030101010101" pitchFamily="49" charset="-122"/>
                <a:ea typeface="新宋体" panose="02010609030101010101" pitchFamily="49" charset="-122"/>
                <a:cs typeface="Times New Roman" panose="02020603050405020304" pitchFamily="18" charset="0"/>
              </a:rPr>
              <a:t>1</a:t>
            </a:r>
            <a:r>
              <a:rPr lang="zh-CN" altLang="en-US" sz="2600">
                <a:latin typeface="新宋体" panose="02010609030101010101" pitchFamily="49" charset="-122"/>
                <a:ea typeface="新宋体" panose="02010609030101010101" pitchFamily="49" charset="-122"/>
                <a:cs typeface="Times New Roman" panose="02020603050405020304" pitchFamily="18" charset="0"/>
              </a:rPr>
              <a:t>）小王流鼻涕（</a:t>
            </a:r>
            <a:r>
              <a:rPr lang="en-US" altLang="zh-CN" sz="2600">
                <a:latin typeface="新宋体" panose="02010609030101010101" pitchFamily="49" charset="-122"/>
                <a:ea typeface="新宋体" panose="02010609030101010101" pitchFamily="49" charset="-122"/>
                <a:cs typeface="Times New Roman" panose="02020603050405020304" pitchFamily="18" charset="0"/>
              </a:rPr>
              <a:t>0.9</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a:t>
            </a:r>
            <a:r>
              <a:rPr lang="en-US" altLang="zh-CN" sz="2600">
                <a:latin typeface="新宋体" panose="02010609030101010101" pitchFamily="49" charset="-122"/>
                <a:ea typeface="新宋体" panose="02010609030101010101" pitchFamily="49" charset="-122"/>
                <a:cs typeface="Times New Roman" panose="02020603050405020304" pitchFamily="18" charset="0"/>
              </a:rPr>
              <a:t>2</a:t>
            </a:r>
            <a:r>
              <a:rPr lang="zh-CN" altLang="en-US" sz="2600">
                <a:latin typeface="新宋体" panose="02010609030101010101" pitchFamily="49" charset="-122"/>
                <a:ea typeface="新宋体" panose="02010609030101010101" pitchFamily="49" charset="-122"/>
                <a:cs typeface="Times New Roman" panose="02020603050405020304" pitchFamily="18" charset="0"/>
              </a:rPr>
              <a:t>）小王发眼炎（</a:t>
            </a:r>
            <a:r>
              <a:rPr lang="en-US" altLang="zh-CN" sz="2600">
                <a:latin typeface="新宋体" panose="02010609030101010101" pitchFamily="49" charset="-122"/>
                <a:ea typeface="新宋体" panose="02010609030101010101" pitchFamily="49" charset="-122"/>
                <a:cs typeface="Times New Roman" panose="02020603050405020304" pitchFamily="18" charset="0"/>
              </a:rPr>
              <a:t>0.4</a:t>
            </a:r>
            <a:r>
              <a:rPr lang="zh-CN" altLang="en-US" sz="2600">
                <a:latin typeface="新宋体" panose="02010609030101010101" pitchFamily="49" charset="-122"/>
                <a:ea typeface="新宋体" panose="02010609030101010101" pitchFamily="49" charset="-122"/>
                <a:cs typeface="Times New Roman" panose="02020603050405020304" pitchFamily="18" charset="0"/>
              </a:rPr>
              <a:t>）。</a:t>
            </a:r>
          </a:p>
          <a:p>
            <a:pPr eaLnBrk="1" hangingPunct="1">
              <a:spcBef>
                <a:spcPct val="50000"/>
              </a:spcBef>
              <a:buClrTx/>
              <a:buFontTx/>
              <a:buNone/>
            </a:pPr>
            <a:r>
              <a:rPr lang="zh-CN" altLang="en-US" sz="2600">
                <a:latin typeface="新宋体" panose="02010609030101010101" pitchFamily="49" charset="-122"/>
                <a:ea typeface="新宋体" panose="02010609030101010101" pitchFamily="49" charset="-122"/>
                <a:cs typeface="Times New Roman" panose="02020603050405020304" pitchFamily="18" charset="0"/>
              </a:rPr>
              <a:t> 问：小王患的什么病？</a:t>
            </a:r>
          </a:p>
          <a:p>
            <a:pPr eaLnBrk="1" hangingPunct="1">
              <a:spcBef>
                <a:spcPct val="0"/>
              </a:spcBef>
              <a:buClrTx/>
              <a:buFontTx/>
              <a:buNone/>
            </a:pPr>
            <a:endParaRPr lang="en-US" altLang="zh-CN" sz="2600">
              <a:latin typeface="新宋体" panose="02010609030101010101" pitchFamily="49" charset="-122"/>
              <a:ea typeface="新宋体" panose="02010609030101010101" pitchFamily="49" charset="-122"/>
              <a:cs typeface="Times New Roman" panose="02020603050405020304" pitchFamily="18" charset="0"/>
            </a:endParaRPr>
          </a:p>
        </p:txBody>
      </p:sp>
      <p:sp>
        <p:nvSpPr>
          <p:cNvPr id="59395" name="Rectangle 3">
            <a:extLst>
              <a:ext uri="{FF2B5EF4-FFF2-40B4-BE49-F238E27FC236}">
                <a16:creationId xmlns:a16="http://schemas.microsoft.com/office/drawing/2014/main" id="{7D6E0AF5-9C2C-4F91-B9E3-28F953F9793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新宋体" panose="02010609030101010101" pitchFamily="49" charset="-122"/>
                <a:ea typeface="新宋体" panose="02010609030101010101" pitchFamily="49" charset="-122"/>
              </a:rPr>
              <a:t>4.3.5  </a:t>
            </a:r>
            <a:r>
              <a:rPr lang="zh-CN" altLang="en-US" sz="3600">
                <a:solidFill>
                  <a:schemeClr val="bg1"/>
                </a:solidFill>
                <a:latin typeface="新宋体" panose="02010609030101010101" pitchFamily="49" charset="-122"/>
                <a:ea typeface="新宋体" panose="02010609030101010101" pitchFamily="49" charset="-122"/>
              </a:rPr>
              <a:t>基于证据理论的不确定性推理</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1">
            <a:extLst>
              <a:ext uri="{FF2B5EF4-FFF2-40B4-BE49-F238E27FC236}">
                <a16:creationId xmlns:a16="http://schemas.microsoft.com/office/drawing/2014/main" id="{7DFF0A7B-6493-42D4-AA5C-B791A93E90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97421CE-590F-44F6-B4FA-D326E3DD5FE5}"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42</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60418" name="Text Box 2">
            <a:extLst>
              <a:ext uri="{FF2B5EF4-FFF2-40B4-BE49-F238E27FC236}">
                <a16:creationId xmlns:a16="http://schemas.microsoft.com/office/drawing/2014/main" id="{0B1C296D-D7F5-4F5C-87D8-592CE4EC7376}"/>
              </a:ext>
            </a:extLst>
          </p:cNvPr>
          <p:cNvSpPr txBox="1">
            <a:spLocks noChangeArrowheads="1"/>
          </p:cNvSpPr>
          <p:nvPr/>
        </p:nvSpPr>
        <p:spPr bwMode="auto">
          <a:xfrm>
            <a:off x="304800" y="1050925"/>
            <a:ext cx="86106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rPr>
              <a:t>取样本空间：</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rPr>
              <a:t>   表示“感冒但非过敏性鼻炎”，</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rPr>
              <a:t>   表示“过敏性鼻炎但非感冒”，</a:t>
            </a: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rPr>
              <a:t>   表示“同时得了两种病”。</a:t>
            </a:r>
            <a:endParaRPr lang="zh-CN" altLang="en-US" sz="2600">
              <a:latin typeface="新宋体" panose="02010609030101010101" pitchFamily="49" charset="-122"/>
              <a:ea typeface="新宋体" panose="02010609030101010101" pitchFamily="49" charset="-122"/>
              <a:cs typeface="Times New Roman" panose="02020603050405020304" pitchFamily="18" charset="0"/>
            </a:endParaRPr>
          </a:p>
          <a:p>
            <a:pPr eaLnBrk="1" hangingPunct="1">
              <a:spcBef>
                <a:spcPct val="0"/>
              </a:spcBef>
              <a:buClrTx/>
              <a:buFontTx/>
              <a:buNone/>
            </a:pPr>
            <a:r>
              <a:rPr lang="zh-CN" altLang="en-US" sz="2600">
                <a:latin typeface="新宋体" panose="02010609030101010101" pitchFamily="49" charset="-122"/>
                <a:ea typeface="新宋体" panose="02010609030101010101" pitchFamily="49" charset="-122"/>
              </a:rPr>
              <a:t>取下面的基本概率分配函数：</a:t>
            </a:r>
          </a:p>
        </p:txBody>
      </p:sp>
      <p:sp>
        <p:nvSpPr>
          <p:cNvPr id="60419" name="Rectangle 3">
            <a:extLst>
              <a:ext uri="{FF2B5EF4-FFF2-40B4-BE49-F238E27FC236}">
                <a16:creationId xmlns:a16="http://schemas.microsoft.com/office/drawing/2014/main" id="{9825664B-B9EE-4AC7-B586-D14958BE97B2}"/>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新宋体" panose="02010609030101010101" pitchFamily="49" charset="-122"/>
                <a:ea typeface="新宋体" panose="02010609030101010101" pitchFamily="49" charset="-122"/>
              </a:rPr>
              <a:t>4.3.5  </a:t>
            </a:r>
            <a:r>
              <a:rPr lang="zh-CN" altLang="en-US" sz="3600">
                <a:solidFill>
                  <a:schemeClr val="bg1"/>
                </a:solidFill>
                <a:latin typeface="新宋体" panose="02010609030101010101" pitchFamily="49" charset="-122"/>
                <a:ea typeface="新宋体" panose="02010609030101010101" pitchFamily="49" charset="-122"/>
              </a:rPr>
              <a:t>基于证据理论的不确定性推理</a:t>
            </a:r>
          </a:p>
        </p:txBody>
      </p:sp>
      <p:sp>
        <p:nvSpPr>
          <p:cNvPr id="60420" name="Rectangle 4">
            <a:extLst>
              <a:ext uri="{FF2B5EF4-FFF2-40B4-BE49-F238E27FC236}">
                <a16:creationId xmlns:a16="http://schemas.microsoft.com/office/drawing/2014/main" id="{0EB8E430-7BC0-4BE8-B4A9-BA5CC28B0D85}"/>
              </a:ext>
            </a:extLst>
          </p:cNvPr>
          <p:cNvSpPr>
            <a:spLocks noChangeArrowheads="1"/>
          </p:cNvSpPr>
          <p:nvPr/>
        </p:nvSpPr>
        <p:spPr bwMode="auto">
          <a:xfrm>
            <a:off x="4095750" y="33147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21" name="Object 5">
            <a:extLst>
              <a:ext uri="{FF2B5EF4-FFF2-40B4-BE49-F238E27FC236}">
                <a16:creationId xmlns:a16="http://schemas.microsoft.com/office/drawing/2014/main" id="{DE8925C0-3CD6-41D0-BBD7-D085B55A2828}"/>
              </a:ext>
            </a:extLst>
          </p:cNvPr>
          <p:cNvGraphicFramePr>
            <a:graphicFrameLocks noChangeAspect="1"/>
          </p:cNvGraphicFramePr>
          <p:nvPr/>
        </p:nvGraphicFramePr>
        <p:xfrm>
          <a:off x="2268538" y="1196975"/>
          <a:ext cx="1905000" cy="457200"/>
        </p:xfrm>
        <a:graphic>
          <a:graphicData uri="http://schemas.openxmlformats.org/presentationml/2006/ole">
            <mc:AlternateContent xmlns:mc="http://schemas.openxmlformats.org/markup-compatibility/2006">
              <mc:Choice xmlns:v="urn:schemas-microsoft-com:vml" Requires="v">
                <p:oleObj spid="_x0000_s60490" r:id="rId3" imgW="0" imgH="0" progId="Equation.3">
                  <p:embed/>
                </p:oleObj>
              </mc:Choice>
              <mc:Fallback>
                <p:oleObj r:id="rId3" imgW="0" imgH="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1969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6">
            <a:extLst>
              <a:ext uri="{FF2B5EF4-FFF2-40B4-BE49-F238E27FC236}">
                <a16:creationId xmlns:a16="http://schemas.microsoft.com/office/drawing/2014/main" id="{A49C7A55-3F12-45D8-A693-11B2C4411D72}"/>
              </a:ext>
            </a:extLst>
          </p:cNvPr>
          <p:cNvSpPr>
            <a:spLocks noChangeArrowheads="1"/>
          </p:cNvSpPr>
          <p:nvPr/>
        </p:nvSpPr>
        <p:spPr bwMode="auto">
          <a:xfrm>
            <a:off x="4495800"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23" name="Object 7">
            <a:extLst>
              <a:ext uri="{FF2B5EF4-FFF2-40B4-BE49-F238E27FC236}">
                <a16:creationId xmlns:a16="http://schemas.microsoft.com/office/drawing/2014/main" id="{46DD2BA3-1BCA-4C9E-8EBB-9728A85A9492}"/>
              </a:ext>
            </a:extLst>
          </p:cNvPr>
          <p:cNvGraphicFramePr>
            <a:graphicFrameLocks noChangeAspect="1"/>
          </p:cNvGraphicFramePr>
          <p:nvPr/>
        </p:nvGraphicFramePr>
        <p:xfrm>
          <a:off x="503238" y="1527175"/>
          <a:ext cx="371475" cy="533400"/>
        </p:xfrm>
        <a:graphic>
          <a:graphicData uri="http://schemas.openxmlformats.org/presentationml/2006/ole">
            <mc:AlternateContent xmlns:mc="http://schemas.openxmlformats.org/markup-compatibility/2006">
              <mc:Choice xmlns:v="urn:schemas-microsoft-com:vml" Requires="v">
                <p:oleObj spid="_x0000_s60491" r:id="rId5" imgW="0" imgH="0" progId="Equation.3">
                  <p:embed/>
                </p:oleObj>
              </mc:Choice>
              <mc:Fallback>
                <p:oleObj r:id="rId5" imgW="0" imgH="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1527175"/>
                        <a:ext cx="3714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8">
            <a:extLst>
              <a:ext uri="{FF2B5EF4-FFF2-40B4-BE49-F238E27FC236}">
                <a16:creationId xmlns:a16="http://schemas.microsoft.com/office/drawing/2014/main" id="{C1F4887A-B0B6-497A-8CAD-DB5475321193}"/>
              </a:ext>
            </a:extLst>
          </p:cNvPr>
          <p:cNvSpPr>
            <a:spLocks noChangeArrowheads="1"/>
          </p:cNvSpPr>
          <p:nvPr/>
        </p:nvSpPr>
        <p:spPr bwMode="auto">
          <a:xfrm>
            <a:off x="4491038"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25" name="Object 9">
            <a:extLst>
              <a:ext uri="{FF2B5EF4-FFF2-40B4-BE49-F238E27FC236}">
                <a16:creationId xmlns:a16="http://schemas.microsoft.com/office/drawing/2014/main" id="{B90C0AB9-8522-478F-8E5B-ECE30776A7B5}"/>
              </a:ext>
            </a:extLst>
          </p:cNvPr>
          <p:cNvGraphicFramePr>
            <a:graphicFrameLocks noChangeAspect="1"/>
          </p:cNvGraphicFramePr>
          <p:nvPr/>
        </p:nvGraphicFramePr>
        <p:xfrm>
          <a:off x="496888" y="2032000"/>
          <a:ext cx="393700" cy="533400"/>
        </p:xfrm>
        <a:graphic>
          <a:graphicData uri="http://schemas.openxmlformats.org/presentationml/2006/ole">
            <mc:AlternateContent xmlns:mc="http://schemas.openxmlformats.org/markup-compatibility/2006">
              <mc:Choice xmlns:v="urn:schemas-microsoft-com:vml" Requires="v">
                <p:oleObj spid="_x0000_s60492" r:id="rId7" imgW="0" imgH="0" progId="Equation.3">
                  <p:embed/>
                </p:oleObj>
              </mc:Choice>
              <mc:Fallback>
                <p:oleObj r:id="rId7" imgW="0" imgH="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8" y="203200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6" name="Rectangle 10">
            <a:extLst>
              <a:ext uri="{FF2B5EF4-FFF2-40B4-BE49-F238E27FC236}">
                <a16:creationId xmlns:a16="http://schemas.microsoft.com/office/drawing/2014/main" id="{A40C292E-631D-4FC7-B8F5-92B4623E4333}"/>
              </a:ext>
            </a:extLst>
          </p:cNvPr>
          <p:cNvSpPr>
            <a:spLocks noChangeArrowheads="1"/>
          </p:cNvSpPr>
          <p:nvPr/>
        </p:nvSpPr>
        <p:spPr bwMode="auto">
          <a:xfrm>
            <a:off x="4491038" y="33147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27" name="Object 11">
            <a:extLst>
              <a:ext uri="{FF2B5EF4-FFF2-40B4-BE49-F238E27FC236}">
                <a16:creationId xmlns:a16="http://schemas.microsoft.com/office/drawing/2014/main" id="{C43D27CC-F999-443B-9535-4904020AA218}"/>
              </a:ext>
            </a:extLst>
          </p:cNvPr>
          <p:cNvGraphicFramePr>
            <a:graphicFrameLocks noChangeAspect="1"/>
          </p:cNvGraphicFramePr>
          <p:nvPr/>
        </p:nvGraphicFramePr>
        <p:xfrm>
          <a:off x="522288" y="2535238"/>
          <a:ext cx="377825" cy="533400"/>
        </p:xfrm>
        <a:graphic>
          <a:graphicData uri="http://schemas.openxmlformats.org/presentationml/2006/ole">
            <mc:AlternateContent xmlns:mc="http://schemas.openxmlformats.org/markup-compatibility/2006">
              <mc:Choice xmlns:v="urn:schemas-microsoft-com:vml" Requires="v">
                <p:oleObj spid="_x0000_s60493" r:id="rId9" imgW="0" imgH="0" progId="Equation.3">
                  <p:embed/>
                </p:oleObj>
              </mc:Choice>
              <mc:Fallback>
                <p:oleObj r:id="rId9" imgW="0" imgH="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8" y="2535238"/>
                        <a:ext cx="377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Rectangle 12">
            <a:extLst>
              <a:ext uri="{FF2B5EF4-FFF2-40B4-BE49-F238E27FC236}">
                <a16:creationId xmlns:a16="http://schemas.microsoft.com/office/drawing/2014/main" id="{D22076B0-07DB-49FD-818D-2F306E0192FD}"/>
              </a:ext>
            </a:extLst>
          </p:cNvPr>
          <p:cNvSpPr>
            <a:spLocks noChangeArrowheads="1"/>
          </p:cNvSpPr>
          <p:nvPr/>
        </p:nvSpPr>
        <p:spPr bwMode="auto">
          <a:xfrm>
            <a:off x="4205288"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29" name="Object 13">
            <a:extLst>
              <a:ext uri="{FF2B5EF4-FFF2-40B4-BE49-F238E27FC236}">
                <a16:creationId xmlns:a16="http://schemas.microsoft.com/office/drawing/2014/main" id="{5405492E-0E8C-4468-A4A3-36078571F219}"/>
              </a:ext>
            </a:extLst>
          </p:cNvPr>
          <p:cNvGraphicFramePr>
            <a:graphicFrameLocks noChangeAspect="1"/>
          </p:cNvGraphicFramePr>
          <p:nvPr/>
        </p:nvGraphicFramePr>
        <p:xfrm>
          <a:off x="457200" y="3581400"/>
          <a:ext cx="3219450" cy="431800"/>
        </p:xfrm>
        <a:graphic>
          <a:graphicData uri="http://schemas.openxmlformats.org/presentationml/2006/ole">
            <mc:AlternateContent xmlns:mc="http://schemas.openxmlformats.org/markup-compatibility/2006">
              <mc:Choice xmlns:v="urn:schemas-microsoft-com:vml" Requires="v">
                <p:oleObj spid="_x0000_s60494" name="Equation" r:id="rId11" imgW="0" imgH="0" progId="Equation.3">
                  <p:embed/>
                </p:oleObj>
              </mc:Choice>
              <mc:Fallback>
                <p:oleObj name="Equation" r:id="rId11" imgW="0" imgH="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581400"/>
                        <a:ext cx="3219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14">
            <a:extLst>
              <a:ext uri="{FF2B5EF4-FFF2-40B4-BE49-F238E27FC236}">
                <a16:creationId xmlns:a16="http://schemas.microsoft.com/office/drawing/2014/main" id="{BED08EFF-7C68-4466-807A-21ED017C4784}"/>
              </a:ext>
            </a:extLst>
          </p:cNvPr>
          <p:cNvSpPr>
            <a:spLocks noChangeArrowheads="1"/>
          </p:cNvSpPr>
          <p:nvPr/>
        </p:nvSpPr>
        <p:spPr bwMode="auto">
          <a:xfrm>
            <a:off x="3714750"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31" name="Object 15">
            <a:extLst>
              <a:ext uri="{FF2B5EF4-FFF2-40B4-BE49-F238E27FC236}">
                <a16:creationId xmlns:a16="http://schemas.microsoft.com/office/drawing/2014/main" id="{FFF5974C-8D40-48B0-A31E-FE96C060ECFF}"/>
              </a:ext>
            </a:extLst>
          </p:cNvPr>
          <p:cNvGraphicFramePr>
            <a:graphicFrameLocks noChangeAspect="1"/>
          </p:cNvGraphicFramePr>
          <p:nvPr/>
        </p:nvGraphicFramePr>
        <p:xfrm>
          <a:off x="457200" y="4038600"/>
          <a:ext cx="3276600" cy="419100"/>
        </p:xfrm>
        <a:graphic>
          <a:graphicData uri="http://schemas.openxmlformats.org/presentationml/2006/ole">
            <mc:AlternateContent xmlns:mc="http://schemas.openxmlformats.org/markup-compatibility/2006">
              <mc:Choice xmlns:v="urn:schemas-microsoft-com:vml" Requires="v">
                <p:oleObj spid="_x0000_s60495" r:id="rId13" imgW="0" imgH="0" progId="Equation.3">
                  <p:embed/>
                </p:oleObj>
              </mc:Choice>
              <mc:Fallback>
                <p:oleObj r:id="rId13" imgW="0" imgH="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038600"/>
                        <a:ext cx="3276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2" name="Rectangle 16">
            <a:extLst>
              <a:ext uri="{FF2B5EF4-FFF2-40B4-BE49-F238E27FC236}">
                <a16:creationId xmlns:a16="http://schemas.microsoft.com/office/drawing/2014/main" id="{ECBE976A-4B21-4B3D-9317-73903AC4B22A}"/>
              </a:ext>
            </a:extLst>
          </p:cNvPr>
          <p:cNvSpPr>
            <a:spLocks noChangeArrowheads="1"/>
          </p:cNvSpPr>
          <p:nvPr/>
        </p:nvSpPr>
        <p:spPr bwMode="auto">
          <a:xfrm>
            <a:off x="2566988" y="33147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33" name="Object 17">
            <a:extLst>
              <a:ext uri="{FF2B5EF4-FFF2-40B4-BE49-F238E27FC236}">
                <a16:creationId xmlns:a16="http://schemas.microsoft.com/office/drawing/2014/main" id="{3F38CCD3-883F-4BAD-8EAD-E6B3A82C27EB}"/>
              </a:ext>
            </a:extLst>
          </p:cNvPr>
          <p:cNvGraphicFramePr>
            <a:graphicFrameLocks noChangeAspect="1"/>
          </p:cNvGraphicFramePr>
          <p:nvPr/>
        </p:nvGraphicFramePr>
        <p:xfrm>
          <a:off x="457200" y="4495800"/>
          <a:ext cx="8001000" cy="455613"/>
        </p:xfrm>
        <a:graphic>
          <a:graphicData uri="http://schemas.openxmlformats.org/presentationml/2006/ole">
            <mc:AlternateContent xmlns:mc="http://schemas.openxmlformats.org/markup-compatibility/2006">
              <mc:Choice xmlns:v="urn:schemas-microsoft-com:vml" Requires="v">
                <p:oleObj spid="_x0000_s60496" r:id="rId15" imgW="0" imgH="0" progId="Equation.3">
                  <p:embed/>
                </p:oleObj>
              </mc:Choice>
              <mc:Fallback>
                <p:oleObj r:id="rId15" imgW="0" imgH="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4495800"/>
                        <a:ext cx="80010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4" name="Rectangle 18">
            <a:extLst>
              <a:ext uri="{FF2B5EF4-FFF2-40B4-BE49-F238E27FC236}">
                <a16:creationId xmlns:a16="http://schemas.microsoft.com/office/drawing/2014/main" id="{122BABC6-653E-4D54-9FA0-595D60DC02D9}"/>
              </a:ext>
            </a:extLst>
          </p:cNvPr>
          <p:cNvSpPr>
            <a:spLocks noChangeArrowheads="1"/>
          </p:cNvSpPr>
          <p:nvPr/>
        </p:nvSpPr>
        <p:spPr bwMode="auto">
          <a:xfrm>
            <a:off x="3714750"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35" name="Object 19">
            <a:extLst>
              <a:ext uri="{FF2B5EF4-FFF2-40B4-BE49-F238E27FC236}">
                <a16:creationId xmlns:a16="http://schemas.microsoft.com/office/drawing/2014/main" id="{3AD3D4C0-FEC7-4197-94F3-9223BF582A02}"/>
              </a:ext>
            </a:extLst>
          </p:cNvPr>
          <p:cNvGraphicFramePr>
            <a:graphicFrameLocks noChangeAspect="1"/>
          </p:cNvGraphicFramePr>
          <p:nvPr/>
        </p:nvGraphicFramePr>
        <p:xfrm>
          <a:off x="457200" y="4953000"/>
          <a:ext cx="3505200" cy="449263"/>
        </p:xfrm>
        <a:graphic>
          <a:graphicData uri="http://schemas.openxmlformats.org/presentationml/2006/ole">
            <mc:AlternateContent xmlns:mc="http://schemas.openxmlformats.org/markup-compatibility/2006">
              <mc:Choice xmlns:v="urn:schemas-microsoft-com:vml" Requires="v">
                <p:oleObj spid="_x0000_s60497" r:id="rId17" imgW="0" imgH="0" progId="Equation.3">
                  <p:embed/>
                </p:oleObj>
              </mc:Choice>
              <mc:Fallback>
                <p:oleObj r:id="rId17" imgW="0" imgH="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4953000"/>
                        <a:ext cx="35052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6" name="Rectangle 20">
            <a:extLst>
              <a:ext uri="{FF2B5EF4-FFF2-40B4-BE49-F238E27FC236}">
                <a16:creationId xmlns:a16="http://schemas.microsoft.com/office/drawing/2014/main" id="{BEDF0F45-C994-4611-ACE7-4CED9CFA1F62}"/>
              </a:ext>
            </a:extLst>
          </p:cNvPr>
          <p:cNvSpPr>
            <a:spLocks noChangeArrowheads="1"/>
          </p:cNvSpPr>
          <p:nvPr/>
        </p:nvSpPr>
        <p:spPr bwMode="auto">
          <a:xfrm>
            <a:off x="3662363"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37" name="Object 21">
            <a:extLst>
              <a:ext uri="{FF2B5EF4-FFF2-40B4-BE49-F238E27FC236}">
                <a16:creationId xmlns:a16="http://schemas.microsoft.com/office/drawing/2014/main" id="{43F5F5EE-55B3-446B-B788-99119F780AFE}"/>
              </a:ext>
            </a:extLst>
          </p:cNvPr>
          <p:cNvGraphicFramePr>
            <a:graphicFrameLocks noChangeAspect="1"/>
          </p:cNvGraphicFramePr>
          <p:nvPr/>
        </p:nvGraphicFramePr>
        <p:xfrm>
          <a:off x="457200" y="5410200"/>
          <a:ext cx="3505200" cy="422275"/>
        </p:xfrm>
        <a:graphic>
          <a:graphicData uri="http://schemas.openxmlformats.org/presentationml/2006/ole">
            <mc:AlternateContent xmlns:mc="http://schemas.openxmlformats.org/markup-compatibility/2006">
              <mc:Choice xmlns:v="urn:schemas-microsoft-com:vml" Requires="v">
                <p:oleObj spid="_x0000_s60498" r:id="rId19" imgW="0" imgH="0" progId="Equation.3">
                  <p:embed/>
                </p:oleObj>
              </mc:Choice>
              <mc:Fallback>
                <p:oleObj r:id="rId19" imgW="0" imgH="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 y="5410200"/>
                        <a:ext cx="3505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8" name="Rectangle 22">
            <a:extLst>
              <a:ext uri="{FF2B5EF4-FFF2-40B4-BE49-F238E27FC236}">
                <a16:creationId xmlns:a16="http://schemas.microsoft.com/office/drawing/2014/main" id="{9303EA2F-6D11-483E-9348-B0C3368A9ADC}"/>
              </a:ext>
            </a:extLst>
          </p:cNvPr>
          <p:cNvSpPr>
            <a:spLocks noChangeArrowheads="1"/>
          </p:cNvSpPr>
          <p:nvPr/>
        </p:nvSpPr>
        <p:spPr bwMode="auto">
          <a:xfrm>
            <a:off x="2500313" y="33147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0439" name="Object 23">
            <a:extLst>
              <a:ext uri="{FF2B5EF4-FFF2-40B4-BE49-F238E27FC236}">
                <a16:creationId xmlns:a16="http://schemas.microsoft.com/office/drawing/2014/main" id="{84EC7F3E-F1BF-44D4-B68E-641871040104}"/>
              </a:ext>
            </a:extLst>
          </p:cNvPr>
          <p:cNvGraphicFramePr>
            <a:graphicFrameLocks noChangeAspect="1"/>
          </p:cNvGraphicFramePr>
          <p:nvPr/>
        </p:nvGraphicFramePr>
        <p:xfrm>
          <a:off x="457200" y="5867400"/>
          <a:ext cx="8001000" cy="441325"/>
        </p:xfrm>
        <a:graphic>
          <a:graphicData uri="http://schemas.openxmlformats.org/presentationml/2006/ole">
            <mc:AlternateContent xmlns:mc="http://schemas.openxmlformats.org/markup-compatibility/2006">
              <mc:Choice xmlns:v="urn:schemas-microsoft-com:vml" Requires="v">
                <p:oleObj spid="_x0000_s60499" r:id="rId21" imgW="0" imgH="0" progId="Equation.3">
                  <p:embed/>
                </p:oleObj>
              </mc:Choice>
              <mc:Fallback>
                <p:oleObj r:id="rId21" imgW="0" imgH="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 y="5867400"/>
                        <a:ext cx="800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a:extLst>
              <a:ext uri="{FF2B5EF4-FFF2-40B4-BE49-F238E27FC236}">
                <a16:creationId xmlns:a16="http://schemas.microsoft.com/office/drawing/2014/main" id="{F2647708-EB7B-401C-BBB4-3B5B80D67D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F1F1289-36DB-44A0-A357-4629D57B4F11}"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43</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61442" name="Rectangle 2">
            <a:extLst>
              <a:ext uri="{FF2B5EF4-FFF2-40B4-BE49-F238E27FC236}">
                <a16:creationId xmlns:a16="http://schemas.microsoft.com/office/drawing/2014/main" id="{4196D6A3-7AA2-453C-92BF-29E655C33705}"/>
              </a:ext>
            </a:extLst>
          </p:cNvPr>
          <p:cNvSpPr>
            <a:spLocks noChangeArrowheads="1"/>
          </p:cNvSpPr>
          <p:nvPr/>
        </p:nvSpPr>
        <p:spPr bwMode="auto">
          <a:xfrm>
            <a:off x="2909888" y="30908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1443" name="Object 3">
            <a:extLst>
              <a:ext uri="{FF2B5EF4-FFF2-40B4-BE49-F238E27FC236}">
                <a16:creationId xmlns:a16="http://schemas.microsoft.com/office/drawing/2014/main" id="{56E8A881-C230-4958-8F94-A0653F7674F9}"/>
              </a:ext>
            </a:extLst>
          </p:cNvPr>
          <p:cNvGraphicFramePr>
            <a:graphicFrameLocks noChangeAspect="1"/>
          </p:cNvGraphicFramePr>
          <p:nvPr/>
        </p:nvGraphicFramePr>
        <p:xfrm>
          <a:off x="762000" y="1066800"/>
          <a:ext cx="6324600" cy="1285875"/>
        </p:xfrm>
        <a:graphic>
          <a:graphicData uri="http://schemas.openxmlformats.org/presentationml/2006/ole">
            <mc:AlternateContent xmlns:mc="http://schemas.openxmlformats.org/markup-compatibility/2006">
              <mc:Choice xmlns:v="urn:schemas-microsoft-com:vml" Requires="v">
                <p:oleObj spid="_x0000_s61473" r:id="rId3" imgW="0" imgH="0" progId="Equation.3">
                  <p:embed/>
                </p:oleObj>
              </mc:Choice>
              <mc:Fallback>
                <p:oleObj r:id="rId3" imgW="0" imgH="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6324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4" name="Text Box 4">
            <a:extLst>
              <a:ext uri="{FF2B5EF4-FFF2-40B4-BE49-F238E27FC236}">
                <a16:creationId xmlns:a16="http://schemas.microsoft.com/office/drawing/2014/main" id="{310BB24A-4979-4F13-8F6B-B229D44EC469}"/>
              </a:ext>
            </a:extLst>
          </p:cNvPr>
          <p:cNvSpPr txBox="1">
            <a:spLocks noChangeArrowheads="1"/>
          </p:cNvSpPr>
          <p:nvPr/>
        </p:nvSpPr>
        <p:spPr bwMode="auto">
          <a:xfrm>
            <a:off x="593725" y="317500"/>
            <a:ext cx="4352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a:latin typeface="新宋体" panose="02010609030101010101" pitchFamily="49" charset="-122"/>
                <a:ea typeface="新宋体" panose="02010609030101010101" pitchFamily="49" charset="-122"/>
              </a:rPr>
              <a:t>将两个概率分配函数组合： </a:t>
            </a:r>
          </a:p>
        </p:txBody>
      </p:sp>
      <p:sp>
        <p:nvSpPr>
          <p:cNvPr id="61445" name="Rectangle 5">
            <a:extLst>
              <a:ext uri="{FF2B5EF4-FFF2-40B4-BE49-F238E27FC236}">
                <a16:creationId xmlns:a16="http://schemas.microsoft.com/office/drawing/2014/main" id="{058C6CC4-9B15-4817-AC58-68218DB8DDD0}"/>
              </a:ext>
            </a:extLst>
          </p:cNvPr>
          <p:cNvSpPr>
            <a:spLocks noChangeArrowheads="1"/>
          </p:cNvSpPr>
          <p:nvPr/>
        </p:nvSpPr>
        <p:spPr bwMode="auto">
          <a:xfrm>
            <a:off x="2743200" y="310515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1446" name="Object 6">
            <a:extLst>
              <a:ext uri="{FF2B5EF4-FFF2-40B4-BE49-F238E27FC236}">
                <a16:creationId xmlns:a16="http://schemas.microsoft.com/office/drawing/2014/main" id="{CCEF4537-D5BC-450A-92AB-C9ACD141B3A9}"/>
              </a:ext>
            </a:extLst>
          </p:cNvPr>
          <p:cNvGraphicFramePr>
            <a:graphicFrameLocks noChangeAspect="1"/>
          </p:cNvGraphicFramePr>
          <p:nvPr/>
        </p:nvGraphicFramePr>
        <p:xfrm>
          <a:off x="827088" y="2667000"/>
          <a:ext cx="7239000" cy="1282700"/>
        </p:xfrm>
        <a:graphic>
          <a:graphicData uri="http://schemas.openxmlformats.org/presentationml/2006/ole">
            <mc:AlternateContent xmlns:mc="http://schemas.openxmlformats.org/markup-compatibility/2006">
              <mc:Choice xmlns:v="urn:schemas-microsoft-com:vml" Requires="v">
                <p:oleObj spid="_x0000_s61474" r:id="rId5" imgW="0" imgH="0" progId="Equation.3">
                  <p:embed/>
                </p:oleObj>
              </mc:Choice>
              <mc:Fallback>
                <p:oleObj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667000"/>
                        <a:ext cx="72390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7">
            <a:extLst>
              <a:ext uri="{FF2B5EF4-FFF2-40B4-BE49-F238E27FC236}">
                <a16:creationId xmlns:a16="http://schemas.microsoft.com/office/drawing/2014/main" id="{800FEA1A-7BF3-4F95-B9FC-2DB2C5590F79}"/>
              </a:ext>
            </a:extLst>
          </p:cNvPr>
          <p:cNvSpPr>
            <a:spLocks noChangeArrowheads="1"/>
          </p:cNvSpPr>
          <p:nvPr/>
        </p:nvSpPr>
        <p:spPr bwMode="auto">
          <a:xfrm>
            <a:off x="2709863" y="310515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1448" name="Object 8">
            <a:extLst>
              <a:ext uri="{FF2B5EF4-FFF2-40B4-BE49-F238E27FC236}">
                <a16:creationId xmlns:a16="http://schemas.microsoft.com/office/drawing/2014/main" id="{CAFE1D51-8BF3-40F7-B56C-E77A2118A3C0}"/>
              </a:ext>
            </a:extLst>
          </p:cNvPr>
          <p:cNvGraphicFramePr>
            <a:graphicFrameLocks noChangeAspect="1"/>
          </p:cNvGraphicFramePr>
          <p:nvPr/>
        </p:nvGraphicFramePr>
        <p:xfrm>
          <a:off x="827088" y="4267200"/>
          <a:ext cx="7315200" cy="1271588"/>
        </p:xfrm>
        <a:graphic>
          <a:graphicData uri="http://schemas.openxmlformats.org/presentationml/2006/ole">
            <mc:AlternateContent xmlns:mc="http://schemas.openxmlformats.org/markup-compatibility/2006">
              <mc:Choice xmlns:v="urn:schemas-microsoft-com:vml" Requires="v">
                <p:oleObj spid="_x0000_s61475" r:id="rId7" imgW="0" imgH="0" progId="Equation.3">
                  <p:embed/>
                </p:oleObj>
              </mc:Choice>
              <mc:Fallback>
                <p:oleObj r:id="rId7" imgW="0" imgH="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267200"/>
                        <a:ext cx="73152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9">
            <a:extLst>
              <a:ext uri="{FF2B5EF4-FFF2-40B4-BE49-F238E27FC236}">
                <a16:creationId xmlns:a16="http://schemas.microsoft.com/office/drawing/2014/main" id="{46D3CFB0-599C-400C-9F70-8ED6FB944EEF}"/>
              </a:ext>
            </a:extLst>
          </p:cNvPr>
          <p:cNvSpPr>
            <a:spLocks noChangeArrowheads="1"/>
          </p:cNvSpPr>
          <p:nvPr/>
        </p:nvSpPr>
        <p:spPr bwMode="auto">
          <a:xfrm>
            <a:off x="2509838" y="33099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1450" name="Object 10">
            <a:extLst>
              <a:ext uri="{FF2B5EF4-FFF2-40B4-BE49-F238E27FC236}">
                <a16:creationId xmlns:a16="http://schemas.microsoft.com/office/drawing/2014/main" id="{4F54F540-0BEC-40EA-A204-D7DB79A5477A}"/>
              </a:ext>
            </a:extLst>
          </p:cNvPr>
          <p:cNvGraphicFramePr>
            <a:graphicFrameLocks noChangeAspect="1"/>
          </p:cNvGraphicFramePr>
          <p:nvPr/>
        </p:nvGraphicFramePr>
        <p:xfrm>
          <a:off x="757238" y="5715000"/>
          <a:ext cx="8062912" cy="465138"/>
        </p:xfrm>
        <a:graphic>
          <a:graphicData uri="http://schemas.openxmlformats.org/presentationml/2006/ole">
            <mc:AlternateContent xmlns:mc="http://schemas.openxmlformats.org/markup-compatibility/2006">
              <mc:Choice xmlns:v="urn:schemas-microsoft-com:vml" Requires="v">
                <p:oleObj spid="_x0000_s61476" r:id="rId9" imgW="0" imgH="0" progId="Equation.3">
                  <p:embed/>
                </p:oleObj>
              </mc:Choice>
              <mc:Fallback>
                <p:oleObj r:id="rId9" imgW="0" imgH="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238" y="5715000"/>
                        <a:ext cx="806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11">
            <a:extLst>
              <a:ext uri="{FF2B5EF4-FFF2-40B4-BE49-F238E27FC236}">
                <a16:creationId xmlns:a16="http://schemas.microsoft.com/office/drawing/2014/main" id="{C17F1BF5-5570-4D9F-86CA-A22D9E018214}"/>
              </a:ext>
            </a:extLst>
          </p:cNvPr>
          <p:cNvSpPr>
            <a:spLocks noChangeArrowheads="1"/>
          </p:cNvSpPr>
          <p:nvPr/>
        </p:nvSpPr>
        <p:spPr bwMode="auto">
          <a:xfrm>
            <a:off x="3709988"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
        <p:nvSpPr>
          <p:cNvPr id="61452" name="Rectangle 12">
            <a:extLst>
              <a:ext uri="{FF2B5EF4-FFF2-40B4-BE49-F238E27FC236}">
                <a16:creationId xmlns:a16="http://schemas.microsoft.com/office/drawing/2014/main" id="{13B9CC4D-2A97-40DA-B786-FB2E28D5F013}"/>
              </a:ext>
            </a:extLst>
          </p:cNvPr>
          <p:cNvSpPr>
            <a:spLocks noChangeArrowheads="1"/>
          </p:cNvSpPr>
          <p:nvPr/>
        </p:nvSpPr>
        <p:spPr bwMode="auto">
          <a:xfrm>
            <a:off x="3652838" y="3319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1">
            <a:extLst>
              <a:ext uri="{FF2B5EF4-FFF2-40B4-BE49-F238E27FC236}">
                <a16:creationId xmlns:a16="http://schemas.microsoft.com/office/drawing/2014/main" id="{9859315F-8CEF-4E51-B715-8581234043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9D1D5C1-84CB-4A98-BFBA-C5BB0ED32880}"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44</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62466" name="Text Box 2">
            <a:extLst>
              <a:ext uri="{FF2B5EF4-FFF2-40B4-BE49-F238E27FC236}">
                <a16:creationId xmlns:a16="http://schemas.microsoft.com/office/drawing/2014/main" id="{4A9C3184-8439-41F3-92D4-A834932F2775}"/>
              </a:ext>
            </a:extLst>
          </p:cNvPr>
          <p:cNvSpPr txBox="1">
            <a:spLocks noChangeArrowheads="1"/>
          </p:cNvSpPr>
          <p:nvPr/>
        </p:nvSpPr>
        <p:spPr bwMode="auto">
          <a:xfrm>
            <a:off x="838200" y="2590800"/>
            <a:ext cx="20177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a:latin typeface="新宋体" panose="02010609030101010101" pitchFamily="49" charset="-122"/>
                <a:ea typeface="新宋体" panose="02010609030101010101" pitchFamily="49" charset="-122"/>
              </a:rPr>
              <a:t>似然函数： </a:t>
            </a:r>
          </a:p>
        </p:txBody>
      </p:sp>
      <p:sp>
        <p:nvSpPr>
          <p:cNvPr id="62467" name="Rectangle 3">
            <a:extLst>
              <a:ext uri="{FF2B5EF4-FFF2-40B4-BE49-F238E27FC236}">
                <a16:creationId xmlns:a16="http://schemas.microsoft.com/office/drawing/2014/main" id="{F4183BD1-3434-4B04-8AF9-F555CB73AE1E}"/>
              </a:ext>
            </a:extLst>
          </p:cNvPr>
          <p:cNvSpPr>
            <a:spLocks noChangeArrowheads="1"/>
          </p:cNvSpPr>
          <p:nvPr/>
        </p:nvSpPr>
        <p:spPr bwMode="auto">
          <a:xfrm>
            <a:off x="3214688" y="30908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新宋体" panose="02010609030101010101" pitchFamily="49" charset="-122"/>
              <a:ea typeface="新宋体" panose="02010609030101010101" pitchFamily="49" charset="-122"/>
            </a:endParaRPr>
          </a:p>
        </p:txBody>
      </p:sp>
      <p:graphicFrame>
        <p:nvGraphicFramePr>
          <p:cNvPr id="62468" name="Object 4">
            <a:extLst>
              <a:ext uri="{FF2B5EF4-FFF2-40B4-BE49-F238E27FC236}">
                <a16:creationId xmlns:a16="http://schemas.microsoft.com/office/drawing/2014/main" id="{7FD2DF55-F0BE-4C65-B820-27E5D05AC95F}"/>
              </a:ext>
            </a:extLst>
          </p:cNvPr>
          <p:cNvGraphicFramePr>
            <a:graphicFrameLocks noChangeAspect="1"/>
          </p:cNvGraphicFramePr>
          <p:nvPr/>
        </p:nvGraphicFramePr>
        <p:xfrm>
          <a:off x="1219200" y="3200400"/>
          <a:ext cx="6165850" cy="954088"/>
        </p:xfrm>
        <a:graphic>
          <a:graphicData uri="http://schemas.openxmlformats.org/presentationml/2006/ole">
            <mc:AlternateContent xmlns:mc="http://schemas.openxmlformats.org/markup-compatibility/2006">
              <mc:Choice xmlns:v="urn:schemas-microsoft-com:vml" Requires="v">
                <p:oleObj spid="_x0000_s62494" name="Equation" r:id="rId3" imgW="0" imgH="0" progId="Equation.3">
                  <p:embed/>
                </p:oleObj>
              </mc:Choice>
              <mc:Fallback>
                <p:oleObj name="Equation"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6165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a:extLst>
              <a:ext uri="{FF2B5EF4-FFF2-40B4-BE49-F238E27FC236}">
                <a16:creationId xmlns:a16="http://schemas.microsoft.com/office/drawing/2014/main" id="{74A94090-9829-40AA-B80B-9BB3F254EC8B}"/>
              </a:ext>
            </a:extLst>
          </p:cNvPr>
          <p:cNvGraphicFramePr>
            <a:graphicFrameLocks noChangeAspect="1"/>
          </p:cNvGraphicFramePr>
          <p:nvPr/>
        </p:nvGraphicFramePr>
        <p:xfrm>
          <a:off x="1219200" y="4419600"/>
          <a:ext cx="5432425" cy="892175"/>
        </p:xfrm>
        <a:graphic>
          <a:graphicData uri="http://schemas.openxmlformats.org/presentationml/2006/ole">
            <mc:AlternateContent xmlns:mc="http://schemas.openxmlformats.org/markup-compatibility/2006">
              <mc:Choice xmlns:v="urn:schemas-microsoft-com:vml" Requires="v">
                <p:oleObj spid="_x0000_s62495" name="Equation" r:id="rId5" imgW="0" imgH="0" progId="Equation.3">
                  <p:embed/>
                </p:oleObj>
              </mc:Choice>
              <mc:Fallback>
                <p:oleObj name="Equation"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419600"/>
                        <a:ext cx="54324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Text Box 6">
            <a:extLst>
              <a:ext uri="{FF2B5EF4-FFF2-40B4-BE49-F238E27FC236}">
                <a16:creationId xmlns:a16="http://schemas.microsoft.com/office/drawing/2014/main" id="{DC912FC1-3929-4876-B829-DF96B91A2C84}"/>
              </a:ext>
            </a:extLst>
          </p:cNvPr>
          <p:cNvSpPr txBox="1">
            <a:spLocks noChangeArrowheads="1"/>
          </p:cNvSpPr>
          <p:nvPr/>
        </p:nvSpPr>
        <p:spPr bwMode="auto">
          <a:xfrm>
            <a:off x="838200" y="5562600"/>
            <a:ext cx="4352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a:latin typeface="新宋体" panose="02010609030101010101" pitchFamily="49" charset="-122"/>
                <a:ea typeface="新宋体" panose="02010609030101010101" pitchFamily="49" charset="-122"/>
              </a:rPr>
              <a:t>结论：小王可能是感冒了。 </a:t>
            </a:r>
          </a:p>
        </p:txBody>
      </p:sp>
      <p:sp>
        <p:nvSpPr>
          <p:cNvPr id="62471" name="Text Box 7">
            <a:extLst>
              <a:ext uri="{FF2B5EF4-FFF2-40B4-BE49-F238E27FC236}">
                <a16:creationId xmlns:a16="http://schemas.microsoft.com/office/drawing/2014/main" id="{1DFAC9DF-26F3-4474-A75B-7E2F60C00379}"/>
              </a:ext>
            </a:extLst>
          </p:cNvPr>
          <p:cNvSpPr txBox="1">
            <a:spLocks noChangeArrowheads="1"/>
          </p:cNvSpPr>
          <p:nvPr/>
        </p:nvSpPr>
        <p:spPr bwMode="auto">
          <a:xfrm>
            <a:off x="762000" y="381000"/>
            <a:ext cx="20177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a:latin typeface="新宋体" panose="02010609030101010101" pitchFamily="49" charset="-122"/>
                <a:ea typeface="新宋体" panose="02010609030101010101" pitchFamily="49" charset="-122"/>
              </a:rPr>
              <a:t>信任函数： </a:t>
            </a:r>
          </a:p>
        </p:txBody>
      </p:sp>
      <p:graphicFrame>
        <p:nvGraphicFramePr>
          <p:cNvPr id="62472" name="Object 8">
            <a:extLst>
              <a:ext uri="{FF2B5EF4-FFF2-40B4-BE49-F238E27FC236}">
                <a16:creationId xmlns:a16="http://schemas.microsoft.com/office/drawing/2014/main" id="{2A3A1613-FEBA-4886-8359-6A389CE9D8EF}"/>
              </a:ext>
            </a:extLst>
          </p:cNvPr>
          <p:cNvGraphicFramePr>
            <a:graphicFrameLocks noChangeAspect="1"/>
          </p:cNvGraphicFramePr>
          <p:nvPr/>
        </p:nvGraphicFramePr>
        <p:xfrm>
          <a:off x="1143000" y="990600"/>
          <a:ext cx="3505200" cy="446088"/>
        </p:xfrm>
        <a:graphic>
          <a:graphicData uri="http://schemas.openxmlformats.org/presentationml/2006/ole">
            <mc:AlternateContent xmlns:mc="http://schemas.openxmlformats.org/markup-compatibility/2006">
              <mc:Choice xmlns:v="urn:schemas-microsoft-com:vml" Requires="v">
                <p:oleObj spid="_x0000_s62496" r:id="rId7" imgW="0" imgH="0" progId="Equation.3">
                  <p:embed/>
                </p:oleObj>
              </mc:Choice>
              <mc:Fallback>
                <p:oleObj r:id="rId7" imgW="0" imgH="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990600"/>
                        <a:ext cx="35052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Object 9">
            <a:extLst>
              <a:ext uri="{FF2B5EF4-FFF2-40B4-BE49-F238E27FC236}">
                <a16:creationId xmlns:a16="http://schemas.microsoft.com/office/drawing/2014/main" id="{AC20B70F-6D7A-4842-9886-EF3863B841EF}"/>
              </a:ext>
            </a:extLst>
          </p:cNvPr>
          <p:cNvGraphicFramePr>
            <a:graphicFrameLocks noChangeAspect="1"/>
          </p:cNvGraphicFramePr>
          <p:nvPr/>
        </p:nvGraphicFramePr>
        <p:xfrm>
          <a:off x="1219200" y="1676400"/>
          <a:ext cx="3505200" cy="419100"/>
        </p:xfrm>
        <a:graphic>
          <a:graphicData uri="http://schemas.openxmlformats.org/presentationml/2006/ole">
            <mc:AlternateContent xmlns:mc="http://schemas.openxmlformats.org/markup-compatibility/2006">
              <mc:Choice xmlns:v="urn:schemas-microsoft-com:vml" Requires="v">
                <p:oleObj spid="_x0000_s62497" r:id="rId9" imgW="0" imgH="0" progId="Equation.3">
                  <p:embed/>
                </p:oleObj>
              </mc:Choice>
              <mc:Fallback>
                <p:oleObj r:id="rId9" imgW="0" imgH="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1676400"/>
                        <a:ext cx="3505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a:extLst>
              <a:ext uri="{FF2B5EF4-FFF2-40B4-BE49-F238E27FC236}">
                <a16:creationId xmlns:a16="http://schemas.microsoft.com/office/drawing/2014/main" id="{6D55BE2F-CF95-44A3-8BE8-38A54CC3ED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2004FF6-E326-4901-84D6-B73BE9A1FA6C}"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45</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63490" name="Rectangle 2">
            <a:extLst>
              <a:ext uri="{FF2B5EF4-FFF2-40B4-BE49-F238E27FC236}">
                <a16:creationId xmlns:a16="http://schemas.microsoft.com/office/drawing/2014/main" id="{46E8C5B6-8B0A-4EDC-96CD-61D3BFBCF5DE}"/>
              </a:ext>
            </a:extLst>
          </p:cNvPr>
          <p:cNvSpPr>
            <a:spLocks noGrp="1" noChangeArrowheads="1"/>
          </p:cNvSpPr>
          <p:nvPr>
            <p:ph type="title"/>
          </p:nvPr>
        </p:nvSpPr>
        <p:spPr/>
        <p:txBody>
          <a:bodyPr/>
          <a:lstStyle/>
          <a:p>
            <a:pPr eaLnBrk="1" hangingPunct="1"/>
            <a:r>
              <a:rPr lang="zh-CN" altLang="en-US" b="0">
                <a:latin typeface="新宋体" panose="02010609030101010101" pitchFamily="49" charset="-122"/>
                <a:ea typeface="新宋体" panose="02010609030101010101" pitchFamily="49" charset="-122"/>
              </a:rPr>
              <a:t>第</a:t>
            </a:r>
            <a:r>
              <a:rPr lang="en-US" altLang="zh-CN" b="0">
                <a:latin typeface="新宋体" panose="02010609030101010101" pitchFamily="49" charset="-122"/>
                <a:ea typeface="新宋体" panose="02010609030101010101" pitchFamily="49" charset="-122"/>
              </a:rPr>
              <a:t>4</a:t>
            </a:r>
            <a:r>
              <a:rPr lang="zh-CN" altLang="en-US" b="0">
                <a:latin typeface="新宋体" panose="02010609030101010101" pitchFamily="49" charset="-122"/>
                <a:ea typeface="新宋体" panose="02010609030101010101" pitchFamily="49" charset="-122"/>
              </a:rPr>
              <a:t>章  不确定性推理方法</a:t>
            </a:r>
          </a:p>
        </p:txBody>
      </p:sp>
      <p:sp>
        <p:nvSpPr>
          <p:cNvPr id="63491" name="Rectangle 3">
            <a:extLst>
              <a:ext uri="{FF2B5EF4-FFF2-40B4-BE49-F238E27FC236}">
                <a16:creationId xmlns:a16="http://schemas.microsoft.com/office/drawing/2014/main" id="{65C8BD0E-D8CF-4A1F-80AF-65ACB6657C3D}"/>
              </a:ext>
            </a:extLst>
          </p:cNvPr>
          <p:cNvSpPr>
            <a:spLocks noGrp="1" noChangeArrowheads="1"/>
          </p:cNvSpPr>
          <p:nvPr>
            <p:ph type="body" idx="1"/>
          </p:nvPr>
        </p:nvSpPr>
        <p:spPr>
          <a:xfrm>
            <a:off x="539750" y="908050"/>
            <a:ext cx="8353425" cy="5400675"/>
          </a:xfrm>
        </p:spPr>
        <p:txBody>
          <a:bodyPr/>
          <a:lstStyle/>
          <a:p>
            <a:pPr eaLnBrk="1" hangingPunct="1">
              <a:lnSpc>
                <a:spcPct val="140000"/>
              </a:lnSpc>
            </a:pPr>
            <a:r>
              <a:rPr lang="en-US" altLang="zh-CN" b="1" dirty="0">
                <a:latin typeface="新宋体" panose="02010609030101010101" pitchFamily="49" charset="-122"/>
                <a:ea typeface="新宋体" panose="02010609030101010101" pitchFamily="49" charset="-122"/>
              </a:rPr>
              <a:t>4.1  </a:t>
            </a:r>
            <a:r>
              <a:rPr lang="zh-CN" altLang="en-US" b="1" dirty="0">
                <a:latin typeface="新宋体" panose="02010609030101010101" pitchFamily="49" charset="-122"/>
                <a:ea typeface="新宋体" panose="02010609030101010101" pitchFamily="49" charset="-122"/>
              </a:rPr>
              <a:t>不确定性推理的基本概念 </a:t>
            </a:r>
          </a:p>
          <a:p>
            <a:pPr eaLnBrk="1" hangingPunct="1">
              <a:lnSpc>
                <a:spcPct val="140000"/>
              </a:lnSpc>
            </a:pPr>
            <a:r>
              <a:rPr lang="en-US" altLang="zh-CN" b="1" dirty="0">
                <a:latin typeface="新宋体" panose="02010609030101010101" pitchFamily="49" charset="-122"/>
                <a:ea typeface="新宋体" panose="02010609030101010101" pitchFamily="49" charset="-122"/>
              </a:rPr>
              <a:t>4.2  </a:t>
            </a:r>
            <a:r>
              <a:rPr lang="zh-CN" altLang="en-US" b="1" dirty="0">
                <a:latin typeface="新宋体" panose="02010609030101010101" pitchFamily="49" charset="-122"/>
                <a:ea typeface="新宋体" panose="02010609030101010101" pitchFamily="49" charset="-122"/>
              </a:rPr>
              <a:t>可信度方法</a:t>
            </a:r>
          </a:p>
          <a:p>
            <a:pPr eaLnBrk="1" hangingPunct="1">
              <a:lnSpc>
                <a:spcPct val="140000"/>
              </a:lnSpc>
            </a:pPr>
            <a:r>
              <a:rPr lang="en-US" altLang="zh-CN" b="1" dirty="0">
                <a:latin typeface="新宋体" panose="02010609030101010101" pitchFamily="49" charset="-122"/>
                <a:ea typeface="新宋体" panose="02010609030101010101" pitchFamily="49" charset="-122"/>
              </a:rPr>
              <a:t>4.3  </a:t>
            </a:r>
            <a:r>
              <a:rPr lang="zh-CN" altLang="en-US" b="1" dirty="0">
                <a:latin typeface="新宋体" panose="02010609030101010101" pitchFamily="49" charset="-122"/>
                <a:ea typeface="新宋体" panose="02010609030101010101" pitchFamily="49" charset="-122"/>
              </a:rPr>
              <a:t>证据理论</a:t>
            </a:r>
          </a:p>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新宋体" panose="02010609030101010101" pitchFamily="49" charset="-122"/>
                <a:ea typeface="新宋体" panose="02010609030101010101" pitchFamily="49" charset="-122"/>
              </a:rPr>
              <a:t>4.4  </a:t>
            </a:r>
            <a:r>
              <a:rPr lang="zh-CN" altLang="en-US" b="1" dirty="0">
                <a:solidFill>
                  <a:srgbClr val="0000FF"/>
                </a:solidFill>
                <a:latin typeface="新宋体" panose="02010609030101010101" pitchFamily="49" charset="-122"/>
                <a:ea typeface="新宋体" panose="02010609030101010101" pitchFamily="49" charset="-122"/>
              </a:rPr>
              <a:t>贝叶斯网络方法</a:t>
            </a:r>
            <a:r>
              <a:rPr lang="zh-CN" altLang="en-US" b="1" dirty="0">
                <a:latin typeface="新宋体" panose="02010609030101010101" pitchFamily="49" charset="-122"/>
                <a:ea typeface="新宋体" panose="02010609030101010101" pitchFamily="49"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a:extLst>
              <a:ext uri="{FF2B5EF4-FFF2-40B4-BE49-F238E27FC236}">
                <a16:creationId xmlns:a16="http://schemas.microsoft.com/office/drawing/2014/main" id="{9965790F-499A-471C-A843-CA8DF680F6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931733D-6E1D-4D97-A3A3-2E7F731FB891}"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5</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1506" name="Rectangle 2">
            <a:extLst>
              <a:ext uri="{FF2B5EF4-FFF2-40B4-BE49-F238E27FC236}">
                <a16:creationId xmlns:a16="http://schemas.microsoft.com/office/drawing/2014/main" id="{439C7349-7FD8-4C30-AC3E-6ED016B1F67B}"/>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800">
                <a:solidFill>
                  <a:schemeClr val="bg1"/>
                </a:solidFill>
                <a:latin typeface="新宋体" panose="02010609030101010101" pitchFamily="49" charset="-122"/>
                <a:ea typeface="新宋体" panose="02010609030101010101" pitchFamily="49" charset="-122"/>
              </a:rPr>
              <a:t>第</a:t>
            </a:r>
            <a:r>
              <a:rPr lang="en-US" altLang="zh-CN" sz="3800">
                <a:solidFill>
                  <a:schemeClr val="bg1"/>
                </a:solidFill>
                <a:latin typeface="新宋体" panose="02010609030101010101" pitchFamily="49" charset="-122"/>
                <a:ea typeface="新宋体" panose="02010609030101010101" pitchFamily="49" charset="-122"/>
              </a:rPr>
              <a:t>4</a:t>
            </a:r>
            <a:r>
              <a:rPr lang="zh-CN" altLang="en-US" sz="3800">
                <a:solidFill>
                  <a:schemeClr val="bg1"/>
                </a:solidFill>
                <a:latin typeface="新宋体" panose="02010609030101010101" pitchFamily="49" charset="-122"/>
                <a:ea typeface="新宋体" panose="02010609030101010101" pitchFamily="49" charset="-122"/>
              </a:rPr>
              <a:t>章  不确定性推理方法</a:t>
            </a:r>
          </a:p>
        </p:txBody>
      </p:sp>
      <p:sp>
        <p:nvSpPr>
          <p:cNvPr id="347139" name="Rectangle 3">
            <a:extLst>
              <a:ext uri="{FF2B5EF4-FFF2-40B4-BE49-F238E27FC236}">
                <a16:creationId xmlns:a16="http://schemas.microsoft.com/office/drawing/2014/main" id="{34F2BA48-B1AF-46D6-A11D-E2C1FAF5553D}"/>
              </a:ext>
            </a:extLst>
          </p:cNvPr>
          <p:cNvSpPr>
            <a:spLocks noChangeArrowheads="1"/>
          </p:cNvSpPr>
          <p:nvPr/>
        </p:nvSpPr>
        <p:spPr bwMode="auto">
          <a:xfrm>
            <a:off x="179388" y="908050"/>
            <a:ext cx="878681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dirty="0">
                <a:latin typeface="新宋体" panose="02010609030101010101" pitchFamily="49" charset="-122"/>
                <a:ea typeface="新宋体" panose="02010609030101010101" pitchFamily="49" charset="-122"/>
              </a:rPr>
              <a:t>现实世界中由于客观上存在的随机性、模糊性，反映到知识以及由观察所得到的证据上来，就分别形成了不确定性的知识及不确定性的证据。因而还必须对不确定性知识的表示及推理进行研究。这就是本章将要讨论的不确定性推理。</a:t>
            </a:r>
          </a:p>
          <a:p>
            <a:pPr eaLnBrk="1" hangingPunct="1"/>
            <a:r>
              <a:rPr lang="zh-CN" altLang="en-US" sz="2600" b="1" dirty="0">
                <a:latin typeface="新宋体" panose="02010609030101010101" pitchFamily="49" charset="-122"/>
                <a:ea typeface="新宋体" panose="02010609030101010101" pitchFamily="49" charset="-122"/>
              </a:rPr>
              <a:t>下面首先讨论不确定性推理中的基本问题，然后着重介绍基于概率论的有关理论发展起来的不确定性推理方法，主要介绍可信度方法、证据理论，最后介绍目前在专家系统、信息处理、自动控制等领域广泛应用的依据贝叶斯网络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 calcmode="lin" valueType="num">
                                      <p:cBhvr additive="base">
                                        <p:cTn id="12"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5EF04B77-774A-4EA1-A39F-DD592C5BB5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5CC2138-5A29-47F6-A272-D2BBD88AAC5A}"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6</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2530" name="Rectangle 2">
            <a:extLst>
              <a:ext uri="{FF2B5EF4-FFF2-40B4-BE49-F238E27FC236}">
                <a16:creationId xmlns:a16="http://schemas.microsoft.com/office/drawing/2014/main" id="{B4AB79DB-F74C-4ABB-B6DD-B10034EC0840}"/>
              </a:ext>
            </a:extLst>
          </p:cNvPr>
          <p:cNvSpPr>
            <a:spLocks noGrp="1" noChangeArrowheads="1"/>
          </p:cNvSpPr>
          <p:nvPr>
            <p:ph type="title"/>
          </p:nvPr>
        </p:nvSpPr>
        <p:spPr/>
        <p:txBody>
          <a:bodyPr/>
          <a:lstStyle/>
          <a:p>
            <a:pPr eaLnBrk="1" hangingPunct="1"/>
            <a:r>
              <a:rPr lang="zh-CN" altLang="en-US" b="0">
                <a:latin typeface="新宋体" panose="02010609030101010101" pitchFamily="49" charset="-122"/>
                <a:ea typeface="新宋体" panose="02010609030101010101" pitchFamily="49" charset="-122"/>
              </a:rPr>
              <a:t>第</a:t>
            </a:r>
            <a:r>
              <a:rPr lang="en-US" altLang="zh-CN" b="0">
                <a:latin typeface="新宋体" panose="02010609030101010101" pitchFamily="49" charset="-122"/>
                <a:ea typeface="新宋体" panose="02010609030101010101" pitchFamily="49" charset="-122"/>
              </a:rPr>
              <a:t>4</a:t>
            </a:r>
            <a:r>
              <a:rPr lang="zh-CN" altLang="en-US" b="0">
                <a:latin typeface="新宋体" panose="02010609030101010101" pitchFamily="49" charset="-122"/>
                <a:ea typeface="新宋体" panose="02010609030101010101" pitchFamily="49" charset="-122"/>
              </a:rPr>
              <a:t>章  不确定性推理方法</a:t>
            </a:r>
          </a:p>
        </p:txBody>
      </p:sp>
      <p:sp>
        <p:nvSpPr>
          <p:cNvPr id="348163" name="Rectangle 3">
            <a:extLst>
              <a:ext uri="{FF2B5EF4-FFF2-40B4-BE49-F238E27FC236}">
                <a16:creationId xmlns:a16="http://schemas.microsoft.com/office/drawing/2014/main" id="{16752FDC-7ADA-43E7-A22A-B52D84B672BB}"/>
              </a:ext>
            </a:extLst>
          </p:cNvPr>
          <p:cNvSpPr>
            <a:spLocks noGrp="1" noChangeArrowheads="1"/>
          </p:cNvSpPr>
          <p:nvPr>
            <p:ph type="body" idx="1"/>
          </p:nvPr>
        </p:nvSpPr>
        <p:spPr>
          <a:xfrm>
            <a:off x="468313" y="908050"/>
            <a:ext cx="8497887" cy="5400675"/>
          </a:xfrm>
        </p:spPr>
        <p:txBody>
          <a:bodyPr/>
          <a:lstStyle/>
          <a:p>
            <a:pPr eaLnBrk="1" hangingPunct="1">
              <a:lnSpc>
                <a:spcPct val="140000"/>
              </a:lnSpc>
            </a:pPr>
            <a:r>
              <a:rPr lang="en-US" altLang="zh-CN" b="1" dirty="0">
                <a:latin typeface="新宋体" panose="02010609030101010101" pitchFamily="49" charset="-122"/>
                <a:ea typeface="新宋体" panose="02010609030101010101" pitchFamily="49" charset="-122"/>
              </a:rPr>
              <a:t>4.1  </a:t>
            </a:r>
            <a:r>
              <a:rPr lang="zh-CN" altLang="en-US" b="1" dirty="0">
                <a:latin typeface="新宋体" panose="02010609030101010101" pitchFamily="49" charset="-122"/>
                <a:ea typeface="新宋体" panose="02010609030101010101" pitchFamily="49" charset="-122"/>
              </a:rPr>
              <a:t>不确定性推理的基本概念 </a:t>
            </a:r>
          </a:p>
          <a:p>
            <a:pPr eaLnBrk="1" hangingPunct="1">
              <a:lnSpc>
                <a:spcPct val="140000"/>
              </a:lnSpc>
            </a:pPr>
            <a:r>
              <a:rPr lang="en-US" altLang="zh-CN" b="1" dirty="0">
                <a:latin typeface="新宋体" panose="02010609030101010101" pitchFamily="49" charset="-122"/>
                <a:ea typeface="新宋体" panose="02010609030101010101" pitchFamily="49" charset="-122"/>
              </a:rPr>
              <a:t>4.2  </a:t>
            </a:r>
            <a:r>
              <a:rPr lang="zh-CN" altLang="en-US" b="1" dirty="0">
                <a:latin typeface="新宋体" panose="02010609030101010101" pitchFamily="49" charset="-122"/>
                <a:ea typeface="新宋体" panose="02010609030101010101" pitchFamily="49" charset="-122"/>
              </a:rPr>
              <a:t>可信度方法</a:t>
            </a:r>
          </a:p>
          <a:p>
            <a:pPr eaLnBrk="1" hangingPunct="1">
              <a:lnSpc>
                <a:spcPct val="140000"/>
              </a:lnSpc>
            </a:pPr>
            <a:r>
              <a:rPr lang="en-US" altLang="zh-CN" b="1" dirty="0">
                <a:latin typeface="新宋体" panose="02010609030101010101" pitchFamily="49" charset="-122"/>
                <a:ea typeface="新宋体" panose="02010609030101010101" pitchFamily="49" charset="-122"/>
              </a:rPr>
              <a:t>4.3  </a:t>
            </a:r>
            <a:r>
              <a:rPr lang="zh-CN" altLang="en-US" b="1" dirty="0">
                <a:latin typeface="新宋体" panose="02010609030101010101" pitchFamily="49" charset="-122"/>
                <a:ea typeface="新宋体" panose="02010609030101010101" pitchFamily="49" charset="-122"/>
              </a:rPr>
              <a:t>证据理论</a:t>
            </a:r>
          </a:p>
          <a:p>
            <a:pPr eaLnBrk="1" hangingPunct="1">
              <a:lnSpc>
                <a:spcPct val="140000"/>
              </a:lnSpc>
            </a:pPr>
            <a:r>
              <a:rPr lang="en-US" altLang="zh-CN" b="1" dirty="0">
                <a:latin typeface="新宋体" panose="02010609030101010101" pitchFamily="49" charset="-122"/>
                <a:ea typeface="新宋体" panose="02010609030101010101" pitchFamily="49" charset="-122"/>
              </a:rPr>
              <a:t>4.4  </a:t>
            </a:r>
            <a:r>
              <a:rPr lang="zh-CN" altLang="en-US" b="1" dirty="0">
                <a:latin typeface="新宋体" panose="02010609030101010101" pitchFamily="49" charset="-122"/>
                <a:ea typeface="新宋体" panose="02010609030101010101" pitchFamily="49" charset="-122"/>
              </a:rPr>
              <a:t>贝叶斯网络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 calcmode="lin" valueType="num">
                                      <p:cBhvr additive="base">
                                        <p:cTn id="12"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 calcmode="lin" valueType="num">
                                      <p:cBhvr additive="base">
                                        <p:cTn id="17"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 calcmode="lin" valueType="num">
                                      <p:cBhvr additive="base">
                                        <p:cTn id="22"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AEBBB359-1D6F-4CB0-B1C0-20D05E18D5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C80B18C-97E4-4224-8B1F-2A0C6266B137}"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7</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3554" name="Rectangle 2">
            <a:extLst>
              <a:ext uri="{FF2B5EF4-FFF2-40B4-BE49-F238E27FC236}">
                <a16:creationId xmlns:a16="http://schemas.microsoft.com/office/drawing/2014/main" id="{84425ABA-0805-4D83-BFAC-E0B7880349FB}"/>
              </a:ext>
            </a:extLst>
          </p:cNvPr>
          <p:cNvSpPr>
            <a:spLocks noGrp="1" noChangeArrowheads="1"/>
          </p:cNvSpPr>
          <p:nvPr>
            <p:ph type="title"/>
          </p:nvPr>
        </p:nvSpPr>
        <p:spPr/>
        <p:txBody>
          <a:bodyPr/>
          <a:lstStyle/>
          <a:p>
            <a:pPr eaLnBrk="1" hangingPunct="1"/>
            <a:r>
              <a:rPr lang="zh-CN" altLang="en-US" b="0">
                <a:latin typeface="新宋体" panose="02010609030101010101" pitchFamily="49" charset="-122"/>
                <a:ea typeface="新宋体" panose="02010609030101010101" pitchFamily="49" charset="-122"/>
              </a:rPr>
              <a:t>第</a:t>
            </a:r>
            <a:r>
              <a:rPr lang="en-US" altLang="zh-CN" b="0">
                <a:latin typeface="新宋体" panose="02010609030101010101" pitchFamily="49" charset="-122"/>
                <a:ea typeface="新宋体" panose="02010609030101010101" pitchFamily="49" charset="-122"/>
              </a:rPr>
              <a:t>4</a:t>
            </a:r>
            <a:r>
              <a:rPr lang="zh-CN" altLang="en-US" b="0">
                <a:latin typeface="新宋体" panose="02010609030101010101" pitchFamily="49" charset="-122"/>
                <a:ea typeface="新宋体" panose="02010609030101010101" pitchFamily="49" charset="-122"/>
              </a:rPr>
              <a:t>章  不确定性推理方法</a:t>
            </a:r>
          </a:p>
        </p:txBody>
      </p:sp>
      <p:sp>
        <p:nvSpPr>
          <p:cNvPr id="23555" name="Rectangle 3">
            <a:extLst>
              <a:ext uri="{FF2B5EF4-FFF2-40B4-BE49-F238E27FC236}">
                <a16:creationId xmlns:a16="http://schemas.microsoft.com/office/drawing/2014/main" id="{52233371-3816-4659-93B5-A025FFD237FA}"/>
              </a:ext>
            </a:extLst>
          </p:cNvPr>
          <p:cNvSpPr>
            <a:spLocks noGrp="1" noChangeArrowheads="1"/>
          </p:cNvSpPr>
          <p:nvPr>
            <p:ph type="body" idx="1"/>
          </p:nvPr>
        </p:nvSpPr>
        <p:spPr>
          <a:xfrm>
            <a:off x="539750" y="981075"/>
            <a:ext cx="8353425" cy="5400675"/>
          </a:xfrm>
        </p:spPr>
        <p:txBody>
          <a:bodyPr/>
          <a:lstStyle/>
          <a:p>
            <a:pPr eaLnBrk="1" hangingPunct="1">
              <a:lnSpc>
                <a:spcPct val="140000"/>
              </a:lnSpc>
              <a:buClr>
                <a:srgbClr val="0000FF"/>
              </a:buClr>
              <a:buSzPct val="150000"/>
              <a:buFont typeface="Wingdings" panose="05000000000000000000" pitchFamily="2" charset="2"/>
              <a:buChar char="ü"/>
            </a:pPr>
            <a:r>
              <a:rPr lang="en-US" altLang="zh-CN" b="1">
                <a:solidFill>
                  <a:srgbClr val="0000FF"/>
                </a:solidFill>
                <a:latin typeface="新宋体" panose="02010609030101010101" pitchFamily="49" charset="-122"/>
                <a:ea typeface="新宋体" panose="02010609030101010101" pitchFamily="49" charset="-122"/>
              </a:rPr>
              <a:t>4.1  </a:t>
            </a:r>
            <a:r>
              <a:rPr lang="zh-CN" altLang="en-US" b="1">
                <a:solidFill>
                  <a:srgbClr val="0000FF"/>
                </a:solidFill>
                <a:latin typeface="新宋体" panose="02010609030101010101" pitchFamily="49" charset="-122"/>
                <a:ea typeface="新宋体" panose="02010609030101010101" pitchFamily="49" charset="-122"/>
              </a:rPr>
              <a:t>不确定性推理中的基本问题</a:t>
            </a:r>
            <a:r>
              <a:rPr lang="zh-CN" altLang="en-US" b="1">
                <a:latin typeface="新宋体" panose="02010609030101010101" pitchFamily="49" charset="-122"/>
                <a:ea typeface="新宋体" panose="02010609030101010101" pitchFamily="49" charset="-122"/>
              </a:rPr>
              <a:t> </a:t>
            </a:r>
          </a:p>
          <a:p>
            <a:pPr eaLnBrk="1" hangingPunct="1">
              <a:lnSpc>
                <a:spcPct val="140000"/>
              </a:lnSpc>
            </a:pPr>
            <a:r>
              <a:rPr lang="en-US" altLang="zh-CN" b="1">
                <a:latin typeface="新宋体" panose="02010609030101010101" pitchFamily="49" charset="-122"/>
                <a:ea typeface="新宋体" panose="02010609030101010101" pitchFamily="49" charset="-122"/>
              </a:rPr>
              <a:t>4.2  </a:t>
            </a:r>
            <a:r>
              <a:rPr lang="zh-CN" altLang="en-US" b="1">
                <a:latin typeface="新宋体" panose="02010609030101010101" pitchFamily="49" charset="-122"/>
                <a:ea typeface="新宋体" panose="02010609030101010101" pitchFamily="49" charset="-122"/>
              </a:rPr>
              <a:t>可信度方法</a:t>
            </a:r>
          </a:p>
          <a:p>
            <a:pPr eaLnBrk="1" hangingPunct="1">
              <a:lnSpc>
                <a:spcPct val="140000"/>
              </a:lnSpc>
            </a:pPr>
            <a:r>
              <a:rPr lang="en-US" altLang="zh-CN" b="1">
                <a:latin typeface="新宋体" panose="02010609030101010101" pitchFamily="49" charset="-122"/>
                <a:ea typeface="新宋体" panose="02010609030101010101" pitchFamily="49" charset="-122"/>
              </a:rPr>
              <a:t>4.3  </a:t>
            </a:r>
            <a:r>
              <a:rPr lang="zh-CN" altLang="en-US" b="1">
                <a:latin typeface="新宋体" panose="02010609030101010101" pitchFamily="49" charset="-122"/>
                <a:ea typeface="新宋体" panose="02010609030101010101" pitchFamily="49" charset="-122"/>
              </a:rPr>
              <a:t>证据理论</a:t>
            </a:r>
          </a:p>
          <a:p>
            <a:pPr eaLnBrk="1" hangingPunct="1">
              <a:lnSpc>
                <a:spcPct val="140000"/>
              </a:lnSpc>
            </a:pPr>
            <a:r>
              <a:rPr lang="en-US" altLang="zh-CN" b="1">
                <a:latin typeface="新宋体" panose="02010609030101010101" pitchFamily="49" charset="-122"/>
                <a:ea typeface="新宋体" panose="02010609030101010101" pitchFamily="49" charset="-122"/>
              </a:rPr>
              <a:t>4.4  </a:t>
            </a:r>
            <a:r>
              <a:rPr lang="zh-CN" altLang="en-US" b="1">
                <a:latin typeface="新宋体" panose="02010609030101010101" pitchFamily="49" charset="-122"/>
                <a:ea typeface="新宋体" panose="02010609030101010101" pitchFamily="49" charset="-122"/>
              </a:rPr>
              <a:t>模糊推理方法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7674C664-6A41-49ED-B702-98965F5B58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74BB98E-0AAA-438C-9CAB-32D61F6E75D9}"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8</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4578" name="Rectangle 2">
            <a:extLst>
              <a:ext uri="{FF2B5EF4-FFF2-40B4-BE49-F238E27FC236}">
                <a16:creationId xmlns:a16="http://schemas.microsoft.com/office/drawing/2014/main" id="{CEEB0D50-5E5F-4D06-9AED-48FF88F0BAD0}"/>
              </a:ext>
            </a:extLst>
          </p:cNvPr>
          <p:cNvSpPr>
            <a:spLocks noGrp="1" noChangeArrowheads="1"/>
          </p:cNvSpPr>
          <p:nvPr>
            <p:ph type="title"/>
          </p:nvPr>
        </p:nvSpPr>
        <p:spPr/>
        <p:txBody>
          <a:bodyPr/>
          <a:lstStyle/>
          <a:p>
            <a:pPr eaLnBrk="1" hangingPunct="1"/>
            <a:r>
              <a:rPr lang="en-US" altLang="zh-CN" b="0">
                <a:latin typeface="新宋体" panose="02010609030101010101" pitchFamily="49" charset="-122"/>
                <a:ea typeface="新宋体" panose="02010609030101010101" pitchFamily="49" charset="-122"/>
              </a:rPr>
              <a:t>4.1 </a:t>
            </a:r>
            <a:r>
              <a:rPr lang="zh-CN" altLang="en-US" b="0">
                <a:latin typeface="新宋体" panose="02010609030101010101" pitchFamily="49" charset="-122"/>
                <a:ea typeface="新宋体" panose="02010609030101010101" pitchFamily="49" charset="-122"/>
              </a:rPr>
              <a:t>不确定性推理中的基本问题</a:t>
            </a:r>
          </a:p>
        </p:txBody>
      </p:sp>
      <p:sp>
        <p:nvSpPr>
          <p:cNvPr id="350211" name="Rectangle 3">
            <a:extLst>
              <a:ext uri="{FF2B5EF4-FFF2-40B4-BE49-F238E27FC236}">
                <a16:creationId xmlns:a16="http://schemas.microsoft.com/office/drawing/2014/main" id="{9992FCB0-68A7-4067-804D-964AFE470815}"/>
              </a:ext>
            </a:extLst>
          </p:cNvPr>
          <p:cNvSpPr>
            <a:spLocks noGrp="1" noChangeArrowheads="1"/>
          </p:cNvSpPr>
          <p:nvPr>
            <p:ph type="body" idx="1"/>
          </p:nvPr>
        </p:nvSpPr>
        <p:spPr>
          <a:xfrm>
            <a:off x="323850" y="1028700"/>
            <a:ext cx="8424863" cy="5568950"/>
          </a:xfrm>
        </p:spPr>
        <p:txBody>
          <a:bodyPr/>
          <a:lstStyle/>
          <a:p>
            <a:pPr eaLnBrk="1" hangingPunct="1"/>
            <a:r>
              <a:rPr lang="zh-CN" altLang="en-US" sz="2600" b="1">
                <a:latin typeface="新宋体" panose="02010609030101010101" pitchFamily="49" charset="-122"/>
                <a:ea typeface="新宋体" panose="02010609030101010101" pitchFamily="49" charset="-122"/>
              </a:rPr>
              <a:t>推理：从</a:t>
            </a:r>
            <a:r>
              <a:rPr lang="zh-CN" altLang="en-US" sz="2600" b="1">
                <a:solidFill>
                  <a:srgbClr val="0000FF"/>
                </a:solidFill>
                <a:latin typeface="新宋体" panose="02010609030101010101" pitchFamily="49" charset="-122"/>
                <a:ea typeface="新宋体" panose="02010609030101010101" pitchFamily="49" charset="-122"/>
              </a:rPr>
              <a:t>已知事实（证据）</a:t>
            </a:r>
            <a:r>
              <a:rPr lang="zh-CN" altLang="en-US" sz="2600" b="1">
                <a:latin typeface="新宋体" panose="02010609030101010101" pitchFamily="49" charset="-122"/>
                <a:ea typeface="新宋体" panose="02010609030101010101" pitchFamily="49" charset="-122"/>
              </a:rPr>
              <a:t>出发，通过运用相关</a:t>
            </a:r>
            <a:r>
              <a:rPr lang="zh-CN" altLang="en-US" sz="2600" b="1">
                <a:solidFill>
                  <a:srgbClr val="0000FF"/>
                </a:solidFill>
                <a:latin typeface="新宋体" panose="02010609030101010101" pitchFamily="49" charset="-122"/>
                <a:ea typeface="新宋体" panose="02010609030101010101" pitchFamily="49" charset="-122"/>
              </a:rPr>
              <a:t>知识</a:t>
            </a:r>
            <a:r>
              <a:rPr lang="zh-CN" altLang="en-US" sz="2600" b="1">
                <a:latin typeface="新宋体" panose="02010609030101010101" pitchFamily="49" charset="-122"/>
                <a:ea typeface="新宋体" panose="02010609030101010101" pitchFamily="49" charset="-122"/>
              </a:rPr>
              <a:t>逐步推出结论或者证明某个假设成立或不成立的思维过程。</a:t>
            </a:r>
          </a:p>
          <a:p>
            <a:pPr eaLnBrk="1" hangingPunct="1"/>
            <a:r>
              <a:rPr lang="zh-CN" altLang="en-US" sz="2600" b="1">
                <a:solidFill>
                  <a:schemeClr val="accent2"/>
                </a:solidFill>
                <a:latin typeface="新宋体" panose="02010609030101010101" pitchFamily="49" charset="-122"/>
                <a:ea typeface="新宋体" panose="02010609030101010101" pitchFamily="49" charset="-122"/>
              </a:rPr>
              <a:t>不确定性推理</a:t>
            </a:r>
            <a:r>
              <a:rPr lang="zh-CN" altLang="en-US" sz="2600" b="1">
                <a:latin typeface="新宋体" panose="02010609030101010101" pitchFamily="49" charset="-122"/>
                <a:ea typeface="新宋体" panose="02010609030101010101" pitchFamily="49" charset="-122"/>
              </a:rPr>
              <a:t>：从</a:t>
            </a:r>
            <a:r>
              <a:rPr lang="zh-CN" altLang="en-US" sz="2600" b="1">
                <a:solidFill>
                  <a:srgbClr val="0000FF"/>
                </a:solidFill>
                <a:latin typeface="新宋体" panose="02010609030101010101" pitchFamily="49" charset="-122"/>
                <a:ea typeface="新宋体" panose="02010609030101010101" pitchFamily="49" charset="-122"/>
              </a:rPr>
              <a:t>不确定性的初始证据</a:t>
            </a:r>
            <a:r>
              <a:rPr lang="zh-CN" altLang="en-US" sz="2600" b="1">
                <a:latin typeface="新宋体" panose="02010609030101010101" pitchFamily="49" charset="-122"/>
                <a:ea typeface="新宋体" panose="02010609030101010101" pitchFamily="49" charset="-122"/>
              </a:rPr>
              <a:t>出发，通过运用</a:t>
            </a:r>
            <a:r>
              <a:rPr lang="zh-CN" altLang="en-US" sz="2600" b="1">
                <a:solidFill>
                  <a:srgbClr val="0000FF"/>
                </a:solidFill>
                <a:latin typeface="新宋体" panose="02010609030101010101" pitchFamily="49" charset="-122"/>
                <a:ea typeface="新宋体" panose="02010609030101010101" pitchFamily="49" charset="-122"/>
              </a:rPr>
              <a:t>不确定性的知识</a:t>
            </a:r>
            <a:r>
              <a:rPr lang="zh-CN" altLang="en-US" sz="2600" b="1">
                <a:latin typeface="新宋体" panose="02010609030101010101" pitchFamily="49" charset="-122"/>
                <a:ea typeface="新宋体" panose="02010609030101010101" pitchFamily="49" charset="-122"/>
              </a:rPr>
              <a:t>，最终推出具有一定程度的不确定性但却是合理或者近乎合理的结论的思维过程。</a:t>
            </a:r>
          </a:p>
          <a:p>
            <a:pPr algn="dist" eaLnBrk="1" hangingPunct="1">
              <a:buFont typeface="Wingdings" panose="05000000000000000000" pitchFamily="2" charset="2"/>
              <a:buNone/>
            </a:pPr>
            <a:endParaRPr lang="en-US" altLang="zh-CN" sz="2600">
              <a:latin typeface="新宋体" panose="02010609030101010101" pitchFamily="49" charset="-122"/>
              <a:ea typeface="新宋体"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blinds(horizontal)">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blinds(horizontal)">
                                      <p:cBhvr>
                                        <p:cTn id="12" dur="500"/>
                                        <p:tgtEl>
                                          <p:spTgt spid="350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DD8493C0-C993-4851-8C64-FCB798C731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610B98C-4E4D-4915-8C6F-9D1E20F88127}" type="slidenum">
              <a:rPr lang="ja-JP" altLang="en-US" sz="1800">
                <a:solidFill>
                  <a:srgbClr val="A50021"/>
                </a:solidFill>
                <a:latin typeface="新宋体" panose="02010609030101010101" pitchFamily="49" charset="-122"/>
                <a:ea typeface="新宋体" panose="02010609030101010101" pitchFamily="49" charset="-122"/>
              </a:rPr>
              <a:pPr>
                <a:lnSpc>
                  <a:spcPct val="100000"/>
                </a:lnSpc>
                <a:spcBef>
                  <a:spcPct val="0"/>
                </a:spcBef>
                <a:buClrTx/>
                <a:buFontTx/>
                <a:buNone/>
              </a:pPr>
              <a:t>9</a:t>
            </a:fld>
            <a:endParaRPr lang="en-US" altLang="ja-JP" sz="1800">
              <a:solidFill>
                <a:srgbClr val="A50021"/>
              </a:solidFill>
              <a:latin typeface="新宋体" panose="02010609030101010101" pitchFamily="49" charset="-122"/>
              <a:ea typeface="新宋体" panose="02010609030101010101" pitchFamily="49" charset="-122"/>
            </a:endParaRPr>
          </a:p>
        </p:txBody>
      </p:sp>
      <p:sp>
        <p:nvSpPr>
          <p:cNvPr id="25602" name="Rectangle 2">
            <a:extLst>
              <a:ext uri="{FF2B5EF4-FFF2-40B4-BE49-F238E27FC236}">
                <a16:creationId xmlns:a16="http://schemas.microsoft.com/office/drawing/2014/main" id="{1E492ABD-8C61-4DCA-AB8F-A02B390F5B03}"/>
              </a:ext>
            </a:extLst>
          </p:cNvPr>
          <p:cNvSpPr>
            <a:spLocks noGrp="1" noChangeArrowheads="1"/>
          </p:cNvSpPr>
          <p:nvPr>
            <p:ph type="title"/>
          </p:nvPr>
        </p:nvSpPr>
        <p:spPr/>
        <p:txBody>
          <a:bodyPr/>
          <a:lstStyle/>
          <a:p>
            <a:pPr eaLnBrk="1" hangingPunct="1"/>
            <a:endParaRPr lang="zh-CN" altLang="zh-CN">
              <a:latin typeface="新宋体" panose="02010609030101010101" pitchFamily="49" charset="-122"/>
              <a:ea typeface="新宋体" panose="02010609030101010101" pitchFamily="49" charset="-122"/>
            </a:endParaRPr>
          </a:p>
        </p:txBody>
      </p:sp>
      <p:sp>
        <p:nvSpPr>
          <p:cNvPr id="351235" name="Rectangle 3">
            <a:extLst>
              <a:ext uri="{FF2B5EF4-FFF2-40B4-BE49-F238E27FC236}">
                <a16:creationId xmlns:a16="http://schemas.microsoft.com/office/drawing/2014/main" id="{E739EC01-ADCF-4C7F-A4A7-D1321DB385E8}"/>
              </a:ext>
            </a:extLst>
          </p:cNvPr>
          <p:cNvSpPr>
            <a:spLocks noGrp="1" noChangeArrowheads="1"/>
          </p:cNvSpPr>
          <p:nvPr>
            <p:ph type="body" idx="1"/>
          </p:nvPr>
        </p:nvSpPr>
        <p:spPr>
          <a:xfrm>
            <a:off x="501650" y="1181100"/>
            <a:ext cx="8642350" cy="4343400"/>
          </a:xfrm>
        </p:spPr>
        <p:txBody>
          <a:bodyPr/>
          <a:lstStyle/>
          <a:p>
            <a:pPr eaLnBrk="1" hangingPunct="1">
              <a:spcBef>
                <a:spcPct val="80000"/>
              </a:spcBef>
            </a:pPr>
            <a:r>
              <a:rPr lang="zh-CN" altLang="en-US" b="1">
                <a:latin typeface="新宋体" panose="02010609030101010101" pitchFamily="49" charset="-122"/>
                <a:ea typeface="新宋体" panose="02010609030101010101" pitchFamily="49" charset="-122"/>
              </a:rPr>
              <a:t>不确定性的表示与量度</a:t>
            </a:r>
          </a:p>
          <a:p>
            <a:pPr eaLnBrk="1" hangingPunct="1">
              <a:spcBef>
                <a:spcPct val="80000"/>
              </a:spcBef>
            </a:pPr>
            <a:r>
              <a:rPr lang="zh-CN" altLang="en-US" b="1">
                <a:latin typeface="新宋体" panose="02010609030101010101" pitchFamily="49" charset="-122"/>
                <a:ea typeface="新宋体" panose="02010609030101010101" pitchFamily="49" charset="-122"/>
              </a:rPr>
              <a:t> 不确定性匹配算法及阈值的选择</a:t>
            </a:r>
          </a:p>
          <a:p>
            <a:pPr eaLnBrk="1" hangingPunct="1">
              <a:spcBef>
                <a:spcPct val="80000"/>
              </a:spcBef>
            </a:pPr>
            <a:r>
              <a:rPr lang="zh-CN" altLang="en-US" b="1">
                <a:latin typeface="新宋体" panose="02010609030101010101" pitchFamily="49" charset="-122"/>
                <a:ea typeface="新宋体" panose="02010609030101010101" pitchFamily="49" charset="-122"/>
              </a:rPr>
              <a:t> 组合证据不确定性的算法</a:t>
            </a:r>
            <a:r>
              <a:rPr lang="zh-CN" altLang="en-US">
                <a:latin typeface="新宋体" panose="02010609030101010101" pitchFamily="49" charset="-122"/>
                <a:ea typeface="新宋体" panose="02010609030101010101" pitchFamily="49" charset="-122"/>
              </a:rPr>
              <a:t> </a:t>
            </a:r>
          </a:p>
          <a:p>
            <a:pPr eaLnBrk="1" hangingPunct="1">
              <a:spcBef>
                <a:spcPct val="80000"/>
              </a:spcBef>
            </a:pPr>
            <a:r>
              <a:rPr lang="zh-CN" altLang="en-US" b="1">
                <a:latin typeface="新宋体" panose="02010609030101010101" pitchFamily="49" charset="-122"/>
                <a:ea typeface="新宋体" panose="02010609030101010101" pitchFamily="49" charset="-122"/>
              </a:rPr>
              <a:t> 不确定性的传递算法</a:t>
            </a:r>
          </a:p>
          <a:p>
            <a:pPr eaLnBrk="1" hangingPunct="1">
              <a:spcBef>
                <a:spcPct val="80000"/>
              </a:spcBef>
            </a:pPr>
            <a:r>
              <a:rPr lang="zh-CN" altLang="en-US" b="1">
                <a:latin typeface="新宋体" panose="02010609030101010101" pitchFamily="49" charset="-122"/>
                <a:ea typeface="新宋体" panose="02010609030101010101" pitchFamily="49" charset="-122"/>
              </a:rPr>
              <a:t> 结论不确定性的合成</a:t>
            </a:r>
          </a:p>
        </p:txBody>
      </p:sp>
      <p:sp>
        <p:nvSpPr>
          <p:cNvPr id="25604" name="Rectangle 4">
            <a:extLst>
              <a:ext uri="{FF2B5EF4-FFF2-40B4-BE49-F238E27FC236}">
                <a16:creationId xmlns:a16="http://schemas.microsoft.com/office/drawing/2014/main" id="{44153F9E-225D-43BA-86C6-B6B0AC63E06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800">
                <a:solidFill>
                  <a:schemeClr val="bg1"/>
                </a:solidFill>
                <a:latin typeface="新宋体" panose="02010609030101010101" pitchFamily="49" charset="-122"/>
                <a:ea typeface="新宋体" panose="02010609030101010101" pitchFamily="49" charset="-122"/>
              </a:rPr>
              <a:t>4.1  </a:t>
            </a:r>
            <a:r>
              <a:rPr lang="zh-CN" altLang="en-US" sz="3800">
                <a:solidFill>
                  <a:schemeClr val="bg1"/>
                </a:solidFill>
                <a:latin typeface="新宋体" panose="02010609030101010101" pitchFamily="49" charset="-122"/>
                <a:ea typeface="新宋体" panose="02010609030101010101" pitchFamily="49" charset="-122"/>
              </a:rPr>
              <a:t>不确定性推理中的基本问题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2534</TotalTime>
  <Words>3004</Words>
  <Application>Microsoft Office PowerPoint</Application>
  <PresentationFormat>全屏显示(4:3)</PresentationFormat>
  <Paragraphs>338</Paragraphs>
  <Slides>45</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45</vt:i4>
      </vt:variant>
    </vt:vector>
  </HeadingPairs>
  <TitlesOfParts>
    <vt:vector size="62" baseType="lpstr">
      <vt:lpstr>MS Gothic</vt:lpstr>
      <vt:lpstr>MS PGothic</vt:lpstr>
      <vt:lpstr>等线</vt:lpstr>
      <vt:lpstr>仿宋_GB2312</vt:lpstr>
      <vt:lpstr>黑体</vt:lpstr>
      <vt:lpstr>楷体_GB2312</vt:lpstr>
      <vt:lpstr>宋体</vt:lpstr>
      <vt:lpstr>新宋体</vt:lpstr>
      <vt:lpstr>Arial</vt:lpstr>
      <vt:lpstr>Times New Roman</vt:lpstr>
      <vt:lpstr>Verdana</vt:lpstr>
      <vt:lpstr>Wingdings</vt:lpstr>
      <vt:lpstr>wasedaSample5</vt:lpstr>
      <vt:lpstr>Equation</vt:lpstr>
      <vt:lpstr>公式</vt:lpstr>
      <vt:lpstr>Equation.3</vt:lpstr>
      <vt:lpstr>Equation.DSMT4</vt:lpstr>
      <vt:lpstr>练习</vt:lpstr>
      <vt:lpstr>PowerPoint 演示文稿</vt:lpstr>
      <vt:lpstr>3.4.7用归结反演求取问题的答案</vt:lpstr>
      <vt:lpstr>第 4 章 不确定性推理方法</vt:lpstr>
      <vt:lpstr>PowerPoint 演示文稿</vt:lpstr>
      <vt:lpstr>第4章  不确定性推理方法</vt:lpstr>
      <vt:lpstr>第4章  不确定性推理方法</vt:lpstr>
      <vt:lpstr>4.1 不确定性推理中的基本问题</vt:lpstr>
      <vt:lpstr>PowerPoint 演示文稿</vt:lpstr>
      <vt:lpstr>4.1  不确定性推理中的基本问题</vt:lpstr>
      <vt:lpstr>4.1  不确定性推理中的基本问题</vt:lpstr>
      <vt:lpstr>4.1  不确定性推理中的基本问题</vt:lpstr>
      <vt:lpstr>第4章  不确定性推理方法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不确定性推理方法</vt:lpstr>
      <vt:lpstr>4.3 证据理论</vt:lpstr>
      <vt:lpstr>4.3 证据理论 </vt:lpstr>
      <vt:lpstr>4.3.1 概率分配函数</vt:lpstr>
      <vt:lpstr>4.3.1 概率分配函数</vt:lpstr>
      <vt:lpstr>4.3.1 概率分配函数</vt:lpstr>
      <vt:lpstr>4.3.2  信任函数</vt:lpstr>
      <vt:lpstr>4.3.3 似然函数</vt:lpstr>
      <vt:lpstr>4.3.4  概率分配函数的正交和（证据的组合）</vt:lpstr>
      <vt:lpstr>4.3.4  概率分配函数的正交和</vt:lpstr>
      <vt:lpstr>4.3.4  概率分配函数的正交和</vt:lpstr>
      <vt:lpstr>PowerPoint 演示文稿</vt:lpstr>
      <vt:lpstr>PowerPoint 演示文稿</vt:lpstr>
      <vt:lpstr>PowerPoint 演示文稿</vt:lpstr>
      <vt:lpstr>PowerPoint 演示文稿</vt:lpstr>
      <vt:lpstr>PowerPoint 演示文稿</vt:lpstr>
      <vt:lpstr>第4章  不确定性推理方法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Yongfeng Yuan</dc:creator>
  <cp:lastModifiedBy>Yongfeng Yuan</cp:lastModifiedBy>
  <cp:revision>507</cp:revision>
  <cp:lastPrinted>1601-01-01T00:00:00Z</cp:lastPrinted>
  <dcterms:created xsi:type="dcterms:W3CDTF">1601-01-01T00:00:00Z</dcterms:created>
  <dcterms:modified xsi:type="dcterms:W3CDTF">2022-05-19T22:24:32Z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