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4" r:id="rId10"/>
    <p:sldId id="350" r:id="rId11"/>
    <p:sldId id="351" r:id="rId12"/>
    <p:sldId id="353" r:id="rId13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34" d="100"/>
          <a:sy n="134" d="100"/>
        </p:scale>
        <p:origin x="954" y="10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语音信号端点检测实验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2022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实验结果一周内提交给</a:t>
            </a:r>
            <a:r>
              <a:rPr lang="en-US" altLang="zh-CN" dirty="0" smtClean="0"/>
              <a:t>TA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能量值文件  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过零率值文件 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去除静音后新语料文件 （每语料一份）</a:t>
            </a:r>
            <a:endParaRPr lang="zh-CN" altLang="en-US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压缩成一个文件，文件名为学号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掌握相关语音编辑处理工具软件的操作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能够编写算法提取语音信号的能量、过零率等特征值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能够编写算法实现语音信号的端点检测任务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：张琳涵</a:t>
            </a:r>
            <a:endParaRPr lang="en-US" altLang="zh-CN" dirty="0" smtClean="0"/>
          </a:p>
          <a:p>
            <a:r>
              <a:rPr lang="zh-CN" altLang="en-US" dirty="0" smtClean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13:45-17:00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熟悉用开发工具进行文件读写的方法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熟悉能量和过零率的计算公式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学习端点检测（活动语音检测）的各种实现方法。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语音编辑和处理工具的使用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使用该工具（推荐为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 pro</a:t>
            </a:r>
            <a:r>
              <a:rPr lang="zh-CN" altLang="en-US" dirty="0" smtClean="0"/>
              <a:t>）打开并显示“</a:t>
            </a:r>
            <a:r>
              <a:rPr lang="en-US" altLang="zh-CN" dirty="0" smtClean="0"/>
              <a:t>1.wav</a:t>
            </a:r>
            <a:r>
              <a:rPr lang="zh-CN" altLang="en-US" dirty="0" smtClean="0"/>
              <a:t>”的波形文件，拷屏贴图到实验报告中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查看该语音的语谱</a:t>
            </a:r>
            <a:r>
              <a:rPr lang="zh-CN" altLang="en-US" dirty="0"/>
              <a:t>图，拷屏贴图到实验报告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通过听辩，在</a:t>
            </a:r>
            <a:r>
              <a:rPr lang="zh-CN" altLang="en-US" dirty="0"/>
              <a:t>当前</a:t>
            </a:r>
            <a:r>
              <a:rPr lang="zh-CN" altLang="en-US" dirty="0" smtClean="0"/>
              <a:t>窗口显示该语音信号中第一个音节的时域波形，</a:t>
            </a:r>
            <a:r>
              <a:rPr lang="zh-CN" altLang="en-US" dirty="0"/>
              <a:t>拷屏贴图到实验报告中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在实验报告中记录该语音数据的“采样频率”、“量化比特数”和“声道个数”等参数（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显示在屏幕的右下角）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能量和过零率特征的提取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逐一检查各实验语料（共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编写从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文件中读入数据的程序。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文件有</a:t>
            </a:r>
            <a:r>
              <a:rPr lang="en-US" altLang="zh-CN" dirty="0" smtClean="0"/>
              <a:t>44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的文件头，可直接跳过，后面就是各采样点，按序排列，每个占用两个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逐帧读入语音</a:t>
            </a:r>
            <a:r>
              <a:rPr lang="zh-CN" altLang="en-US" dirty="0"/>
              <a:t>数据，帧长设置为</a:t>
            </a:r>
            <a:r>
              <a:rPr lang="en-US" altLang="zh-CN" dirty="0"/>
              <a:t>256</a:t>
            </a:r>
            <a:r>
              <a:rPr lang="zh-CN" altLang="en-US" dirty="0"/>
              <a:t>个采样点，无帧叠</a:t>
            </a:r>
            <a:r>
              <a:rPr lang="zh-CN" altLang="en-US" dirty="0" smtClean="0"/>
              <a:t>。根据公式计算每帧的能量和过零率值，将其存储在数组中，并保存在文本文件中。每个语料文件生成一个能量文件和一个过零率文件，文件名为语料文件名加</a:t>
            </a:r>
            <a:r>
              <a:rPr lang="en-US" altLang="zh-CN" dirty="0" smtClean="0"/>
              <a:t>”_en.txt”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_zero.txt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如对</a:t>
            </a:r>
            <a:r>
              <a:rPr lang="en-US" altLang="zh-CN" dirty="0" smtClean="0"/>
              <a:t>”1.wav”</a:t>
            </a:r>
            <a:r>
              <a:rPr lang="zh-CN" altLang="en-US" dirty="0" smtClean="0"/>
              <a:t>语料生成“</a:t>
            </a:r>
            <a:r>
              <a:rPr lang="en-US" altLang="zh-CN" dirty="0" smtClean="0"/>
              <a:t>1_en.txt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1_zero.txt</a:t>
            </a:r>
            <a:r>
              <a:rPr lang="zh-CN" altLang="en-US" dirty="0" smtClean="0"/>
              <a:t>”。在文本文件中，每一帧的能量（过零率）值占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提交这些特征文本文件（电子版）作为实验报告的附件。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端点检测算法的实现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设计端点检测算法：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提供如下两种思路：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1</a:t>
            </a:r>
            <a:r>
              <a:rPr lang="zh-CN" altLang="en-US" dirty="0" smtClean="0"/>
              <a:t>）找语音部分，可采用双门限法（见课程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2</a:t>
            </a:r>
            <a:r>
              <a:rPr lang="zh-CN" altLang="en-US" dirty="0" smtClean="0"/>
              <a:t>）找静音部分，能量小于某一门限，且连续持续若干帧。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也可以采用其它方法和策略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mtClean="0"/>
              <a:t>对数据进行仔细分析，调整门限，确定</a:t>
            </a:r>
            <a:r>
              <a:rPr lang="zh-CN" altLang="en-US" dirty="0" smtClean="0"/>
              <a:t>各帧的标签（语音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静音）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根据标签，生成新语料文件，只包含语料的部分。新的语料文件为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格式，采用“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”为文件后缀。不包含文件头，直接按序存储各采样点。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提交各新语料文件作为实验报告附件。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计算检测正确率：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打开新生成的语料文件进行听辩，（注：由于是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格式，必须正确设置采样频率、量化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数，声道数等参数。）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根据如下信息判断是否检测正确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）是否已经没有残留的静音？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）语音内容保留的是否完整？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在实验报告中记录正确的文件数目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b8a3fa5e-3c5f-41fa-b1cb-52cab464d915"/>
  <p:tag name="COMMONDATA" val="eyJoZGlkIjoiMDhlNTM2MTA4NWNjODIxZmM5YzM4ZTZhYzBmZTk2ZjQ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全屏显示(4:3)</PresentationFormat>
  <Paragraphs>96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Segoe Print</vt:lpstr>
      <vt:lpstr>微软雅黑</vt:lpstr>
      <vt:lpstr>Arial Unicode MS</vt:lpstr>
      <vt:lpstr>template2007</vt:lpstr>
      <vt:lpstr>语音信号端点检测实验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PowerPoint 演示文稿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郑铁然</cp:lastModifiedBy>
  <cp:revision>258</cp:revision>
  <cp:lastPrinted>2012-09-05T04:08:00Z</cp:lastPrinted>
  <dcterms:created xsi:type="dcterms:W3CDTF">2012-09-06T15:16:00Z</dcterms:created>
  <dcterms:modified xsi:type="dcterms:W3CDTF">2022-11-25T01:41:18Z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B970CCC9641B469492B94534EFF0D854</vt:lpwstr>
  </property>
  <property fmtid="{D5CDD505-2E9C-101B-9397-08002B2CF9AE}" pid="3" name="KSOProductBuildVer">
    <vt:lpwstr>2052-11.1.0.12763</vt:lpwstr>
  </property>
</Properties>
</file>