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604" r:id="rId1"/>
  </p:sldMasterIdLst>
  <p:notesMasterIdLst>
    <p:notesMasterId r:id="rId17"/>
  </p:notesMasterIdLst>
  <p:handoutMasterIdLst>
    <p:handoutMasterId r:id="rId18"/>
  </p:handoutMasterIdLst>
  <p:sldIdLst>
    <p:sldId id="656" r:id="rId2"/>
    <p:sldId id="753" r:id="rId3"/>
    <p:sldId id="727" r:id="rId4"/>
    <p:sldId id="728" r:id="rId5"/>
    <p:sldId id="757" r:id="rId6"/>
    <p:sldId id="766" r:id="rId7"/>
    <p:sldId id="733" r:id="rId8"/>
    <p:sldId id="767" r:id="rId9"/>
    <p:sldId id="765" r:id="rId10"/>
    <p:sldId id="711" r:id="rId11"/>
    <p:sldId id="712" r:id="rId12"/>
    <p:sldId id="762" r:id="rId13"/>
    <p:sldId id="735" r:id="rId14"/>
    <p:sldId id="754" r:id="rId15"/>
    <p:sldId id="739" r:id="rId16"/>
  </p:sldIdLst>
  <p:sldSz cx="9144000" cy="5143500" type="screen16x9"/>
  <p:notesSz cx="7099300" cy="10234613"/>
  <p:defaultTextStyle>
    <a:defPPr>
      <a:defRPr lang="en-US"/>
    </a:defPPr>
    <a:lvl1pPr algn="l" rtl="0" fontAlgn="base">
      <a:spcBef>
        <a:spcPct val="0"/>
      </a:spcBef>
      <a:spcAft>
        <a:spcPct val="0"/>
      </a:spcAft>
      <a:defRPr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ern="1200">
        <a:solidFill>
          <a:schemeClr val="tx1"/>
        </a:solidFill>
        <a:latin typeface="Tahoma" pitchFamily="34" charset="0"/>
        <a:ea typeface="宋体" pitchFamily="2" charset="-122"/>
        <a:cs typeface="+mn-cs"/>
      </a:defRPr>
    </a:lvl5pPr>
    <a:lvl6pPr marL="2286000" algn="l" defTabSz="914400" rtl="0" eaLnBrk="1" latinLnBrk="0" hangingPunct="1">
      <a:defRPr kern="1200">
        <a:solidFill>
          <a:schemeClr val="tx1"/>
        </a:solidFill>
        <a:latin typeface="Tahoma" pitchFamily="34" charset="0"/>
        <a:ea typeface="宋体" pitchFamily="2" charset="-122"/>
        <a:cs typeface="+mn-cs"/>
      </a:defRPr>
    </a:lvl6pPr>
    <a:lvl7pPr marL="2743200" algn="l" defTabSz="914400" rtl="0" eaLnBrk="1" latinLnBrk="0" hangingPunct="1">
      <a:defRPr kern="1200">
        <a:solidFill>
          <a:schemeClr val="tx1"/>
        </a:solidFill>
        <a:latin typeface="Tahoma" pitchFamily="34" charset="0"/>
        <a:ea typeface="宋体" pitchFamily="2" charset="-122"/>
        <a:cs typeface="+mn-cs"/>
      </a:defRPr>
    </a:lvl7pPr>
    <a:lvl8pPr marL="3200400" algn="l" defTabSz="914400" rtl="0" eaLnBrk="1" latinLnBrk="0" hangingPunct="1">
      <a:defRPr kern="1200">
        <a:solidFill>
          <a:schemeClr val="tx1"/>
        </a:solidFill>
        <a:latin typeface="Tahoma" pitchFamily="34" charset="0"/>
        <a:ea typeface="宋体" pitchFamily="2" charset="-122"/>
        <a:cs typeface="+mn-cs"/>
      </a:defRPr>
    </a:lvl8pPr>
    <a:lvl9pPr marL="3657600" algn="l" defTabSz="914400" rtl="0" eaLnBrk="1" latinLnBrk="0" hangingPunct="1">
      <a:defRPr kern="1200">
        <a:solidFill>
          <a:schemeClr val="tx1"/>
        </a:solidFill>
        <a:latin typeface="Tahoma" pitchFamily="34" charset="0"/>
        <a:ea typeface="宋体"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3223" userDrawn="1">
          <p15:clr>
            <a:srgbClr val="A4A3A4"/>
          </p15:clr>
        </p15:guide>
        <p15:guide id="2" pos="2235"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9900"/>
    <a:srgbClr val="FF00FF"/>
    <a:srgbClr val="FF33CC"/>
    <a:srgbClr val="3333CC"/>
    <a:srgbClr val="FFFF99"/>
    <a:srgbClr val="FF99CC"/>
    <a:srgbClr val="FFCCCC"/>
    <a:srgbClr val="FF9900"/>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25" autoAdjust="0"/>
    <p:restoredTop sz="57096" autoAdjust="0"/>
  </p:normalViewPr>
  <p:slideViewPr>
    <p:cSldViewPr>
      <p:cViewPr varScale="1">
        <p:scale>
          <a:sx n="118" d="100"/>
          <a:sy n="118" d="100"/>
        </p:scale>
        <p:origin x="3624" y="184"/>
      </p:cViewPr>
      <p:guideLst>
        <p:guide orient="horz" pos="1620"/>
        <p:guide pos="2880"/>
      </p:guideLst>
    </p:cSldViewPr>
  </p:slideViewPr>
  <p:outlineViewPr>
    <p:cViewPr>
      <p:scale>
        <a:sx n="33" d="100"/>
        <a:sy n="33" d="100"/>
      </p:scale>
      <p:origin x="0" y="0"/>
    </p:cViewPr>
  </p:outlineViewPr>
  <p:notesTextViewPr>
    <p:cViewPr>
      <p:scale>
        <a:sx n="155" d="100"/>
        <a:sy n="155" d="100"/>
      </p:scale>
      <p:origin x="0" y="0"/>
    </p:cViewPr>
  </p:notesTextViewPr>
  <p:notesViewPr>
    <p:cSldViewPr>
      <p:cViewPr varScale="1">
        <p:scale>
          <a:sx n="62" d="100"/>
          <a:sy n="62" d="100"/>
        </p:scale>
        <p:origin x="-2940" y="-84"/>
      </p:cViewPr>
      <p:guideLst>
        <p:guide orient="horz" pos="3223"/>
        <p:guide pos="223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3077085" cy="511486"/>
          </a:xfrm>
          <a:prstGeom prst="rect">
            <a:avLst/>
          </a:prstGeom>
        </p:spPr>
        <p:txBody>
          <a:bodyPr vert="horz" lIns="94887" tIns="47444" rIns="94887" bIns="47444" rtlCol="0"/>
          <a:lstStyle>
            <a:lvl1pPr algn="l">
              <a:defRPr sz="1200"/>
            </a:lvl1pPr>
          </a:lstStyle>
          <a:p>
            <a:endParaRPr lang="zh-CN" altLang="en-US"/>
          </a:p>
        </p:txBody>
      </p:sp>
      <p:sp>
        <p:nvSpPr>
          <p:cNvPr id="3" name="日期占位符 2"/>
          <p:cNvSpPr>
            <a:spLocks noGrp="1"/>
          </p:cNvSpPr>
          <p:nvPr>
            <p:ph type="dt" sz="quarter" idx="1"/>
          </p:nvPr>
        </p:nvSpPr>
        <p:spPr>
          <a:xfrm>
            <a:off x="4020548" y="0"/>
            <a:ext cx="3077085" cy="511486"/>
          </a:xfrm>
          <a:prstGeom prst="rect">
            <a:avLst/>
          </a:prstGeom>
        </p:spPr>
        <p:txBody>
          <a:bodyPr vert="horz" lIns="94887" tIns="47444" rIns="94887" bIns="47444" rtlCol="0"/>
          <a:lstStyle>
            <a:lvl1pPr algn="r">
              <a:defRPr sz="1200"/>
            </a:lvl1pPr>
          </a:lstStyle>
          <a:p>
            <a:fld id="{C48AA596-337F-488F-89AF-E0E1B958A628}" type="datetimeFigureOut">
              <a:rPr lang="zh-CN" altLang="en-US" smtClean="0"/>
              <a:pPr/>
              <a:t>2023/2/19</a:t>
            </a:fld>
            <a:endParaRPr lang="zh-CN" altLang="en-US"/>
          </a:p>
        </p:txBody>
      </p:sp>
      <p:sp>
        <p:nvSpPr>
          <p:cNvPr id="4" name="页脚占位符 3"/>
          <p:cNvSpPr>
            <a:spLocks noGrp="1"/>
          </p:cNvSpPr>
          <p:nvPr>
            <p:ph type="ftr" sz="quarter" idx="2"/>
          </p:nvPr>
        </p:nvSpPr>
        <p:spPr>
          <a:xfrm>
            <a:off x="1" y="9721494"/>
            <a:ext cx="3077085" cy="511485"/>
          </a:xfrm>
          <a:prstGeom prst="rect">
            <a:avLst/>
          </a:prstGeom>
        </p:spPr>
        <p:txBody>
          <a:bodyPr vert="horz" lIns="94887" tIns="47444" rIns="94887" bIns="47444"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4020548" y="9721494"/>
            <a:ext cx="3077085" cy="511485"/>
          </a:xfrm>
          <a:prstGeom prst="rect">
            <a:avLst/>
          </a:prstGeom>
        </p:spPr>
        <p:txBody>
          <a:bodyPr vert="horz" lIns="94887" tIns="47444" rIns="94887" bIns="47444" rtlCol="0" anchor="b"/>
          <a:lstStyle>
            <a:lvl1pPr algn="r">
              <a:defRPr sz="1200"/>
            </a:lvl1pPr>
          </a:lstStyle>
          <a:p>
            <a:fld id="{4511AFB4-51AD-4D63-AAD5-8EFB9F200E92}" type="slidenum">
              <a:rPr lang="zh-CN" altLang="en-US" smtClean="0"/>
              <a:pPr/>
              <a:t>‹#›</a:t>
            </a:fld>
            <a:endParaRPr lang="zh-CN" altLang="en-US"/>
          </a:p>
        </p:txBody>
      </p:sp>
    </p:spTree>
    <p:extLst>
      <p:ext uri="{BB962C8B-B14F-4D97-AF65-F5344CB8AC3E}">
        <p14:creationId xmlns:p14="http://schemas.microsoft.com/office/powerpoint/2010/main" val="2364306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0994" name="Rectangle 2"/>
          <p:cNvSpPr>
            <a:spLocks noGrp="1" noChangeArrowheads="1"/>
          </p:cNvSpPr>
          <p:nvPr>
            <p:ph type="hdr" sz="quarter"/>
          </p:nvPr>
        </p:nvSpPr>
        <p:spPr bwMode="auto">
          <a:xfrm>
            <a:off x="1"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1" tIns="49520" rIns="99041" bIns="49520" numCol="1" anchor="t" anchorCtr="0" compatLnSpc="1">
            <a:prstTxWarp prst="textNoShape">
              <a:avLst/>
            </a:prstTxWarp>
          </a:bodyPr>
          <a:lstStyle>
            <a:lvl1pPr defTabSz="990057">
              <a:defRPr sz="1300" smtClean="0">
                <a:latin typeface="Arial" pitchFamily="34" charset="0"/>
              </a:defRPr>
            </a:lvl1pPr>
          </a:lstStyle>
          <a:p>
            <a:pPr>
              <a:defRPr/>
            </a:pPr>
            <a:endParaRPr lang="zh-CN" altLang="en-US"/>
          </a:p>
        </p:txBody>
      </p:sp>
      <p:sp>
        <p:nvSpPr>
          <p:cNvPr id="340995" name="Rectangle 3"/>
          <p:cNvSpPr>
            <a:spLocks noGrp="1" noChangeArrowheads="1"/>
          </p:cNvSpPr>
          <p:nvPr>
            <p:ph type="dt" idx="1"/>
          </p:nvPr>
        </p:nvSpPr>
        <p:spPr bwMode="auto">
          <a:xfrm>
            <a:off x="4020548"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1" tIns="49520" rIns="99041" bIns="49520" numCol="1" anchor="t" anchorCtr="0" compatLnSpc="1">
            <a:prstTxWarp prst="textNoShape">
              <a:avLst/>
            </a:prstTxWarp>
          </a:bodyPr>
          <a:lstStyle>
            <a:lvl1pPr algn="r" defTabSz="990057">
              <a:defRPr sz="1300" smtClean="0">
                <a:latin typeface="Arial" pitchFamily="34" charset="0"/>
              </a:defRPr>
            </a:lvl1pPr>
          </a:lstStyle>
          <a:p>
            <a:pPr>
              <a:defRPr/>
            </a:pPr>
            <a:endParaRPr lang="en-US" altLang="zh-CN"/>
          </a:p>
        </p:txBody>
      </p:sp>
      <p:sp>
        <p:nvSpPr>
          <p:cNvPr id="71684" name="Rectangle 4"/>
          <p:cNvSpPr>
            <a:spLocks noGrp="1" noRot="1" noChangeAspect="1" noChangeArrowheads="1" noTextEdit="1"/>
          </p:cNvSpPr>
          <p:nvPr>
            <p:ph type="sldImg" idx="2"/>
          </p:nvPr>
        </p:nvSpPr>
        <p:spPr bwMode="auto">
          <a:xfrm>
            <a:off x="139700" y="768350"/>
            <a:ext cx="6821488" cy="38369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40997" name="Rectangle 5"/>
          <p:cNvSpPr>
            <a:spLocks noGrp="1" noChangeArrowheads="1"/>
          </p:cNvSpPr>
          <p:nvPr>
            <p:ph type="body" sz="quarter" idx="3"/>
          </p:nvPr>
        </p:nvSpPr>
        <p:spPr bwMode="auto">
          <a:xfrm>
            <a:off x="710097" y="4861564"/>
            <a:ext cx="5679107" cy="4605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1" tIns="49520" rIns="99041" bIns="495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40998" name="Rectangle 6"/>
          <p:cNvSpPr>
            <a:spLocks noGrp="1" noChangeArrowheads="1"/>
          </p:cNvSpPr>
          <p:nvPr>
            <p:ph type="ftr" sz="quarter" idx="4"/>
          </p:nvPr>
        </p:nvSpPr>
        <p:spPr bwMode="auto">
          <a:xfrm>
            <a:off x="1" y="9721494"/>
            <a:ext cx="3077085" cy="51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1" tIns="49520" rIns="99041" bIns="49520" numCol="1" anchor="b" anchorCtr="0" compatLnSpc="1">
            <a:prstTxWarp prst="textNoShape">
              <a:avLst/>
            </a:prstTxWarp>
          </a:bodyPr>
          <a:lstStyle>
            <a:lvl1pPr defTabSz="990057">
              <a:defRPr sz="1300" smtClean="0">
                <a:latin typeface="Arial" pitchFamily="34" charset="0"/>
              </a:defRPr>
            </a:lvl1pPr>
          </a:lstStyle>
          <a:p>
            <a:pPr>
              <a:defRPr/>
            </a:pPr>
            <a:endParaRPr lang="en-US" altLang="zh-CN"/>
          </a:p>
        </p:txBody>
      </p:sp>
      <p:sp>
        <p:nvSpPr>
          <p:cNvPr id="340999" name="Rectangle 7"/>
          <p:cNvSpPr>
            <a:spLocks noGrp="1" noChangeArrowheads="1"/>
          </p:cNvSpPr>
          <p:nvPr>
            <p:ph type="sldNum" sz="quarter" idx="5"/>
          </p:nvPr>
        </p:nvSpPr>
        <p:spPr bwMode="auto">
          <a:xfrm>
            <a:off x="4020548" y="9721494"/>
            <a:ext cx="3077085" cy="51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1" tIns="49520" rIns="99041" bIns="49520" numCol="1" anchor="b" anchorCtr="0" compatLnSpc="1">
            <a:prstTxWarp prst="textNoShape">
              <a:avLst/>
            </a:prstTxWarp>
          </a:bodyPr>
          <a:lstStyle>
            <a:lvl1pPr algn="r" defTabSz="990057">
              <a:defRPr sz="1300" smtClean="0">
                <a:latin typeface="Arial" pitchFamily="34" charset="0"/>
              </a:defRPr>
            </a:lvl1pPr>
          </a:lstStyle>
          <a:p>
            <a:pPr>
              <a:defRPr/>
            </a:pPr>
            <a:fld id="{9C248093-BC3A-480A-B4FF-423A59574276}" type="slidenum">
              <a:rPr lang="zh-CN" altLang="en-US"/>
              <a:pPr>
                <a:defRPr/>
              </a:pPr>
              <a:t>‹#›</a:t>
            </a:fld>
            <a:endParaRPr lang="en-US" altLang="zh-CN"/>
          </a:p>
        </p:txBody>
      </p:sp>
    </p:spTree>
    <p:extLst>
      <p:ext uri="{BB962C8B-B14F-4D97-AF65-F5344CB8AC3E}">
        <p14:creationId xmlns:p14="http://schemas.microsoft.com/office/powerpoint/2010/main" val="13898841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963FE6A-A07C-4F62-8FBF-E5DA1DFCF16A}" type="slidenum">
              <a:rPr lang="zh-CN" altLang="en-US" smtClean="0"/>
              <a:pPr/>
              <a:t>1</a:t>
            </a:fld>
            <a:endParaRPr lang="zh-CN" altLang="en-US"/>
          </a:p>
        </p:txBody>
      </p:sp>
    </p:spTree>
    <p:extLst>
      <p:ext uri="{BB962C8B-B14F-4D97-AF65-F5344CB8AC3E}">
        <p14:creationId xmlns:p14="http://schemas.microsoft.com/office/powerpoint/2010/main" val="10827455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a:xfrm>
            <a:off x="139700" y="768350"/>
            <a:ext cx="6821488" cy="3836988"/>
          </a:xfrm>
          <a:ln/>
        </p:spPr>
      </p:sp>
      <p:sp>
        <p:nvSpPr>
          <p:cNvPr id="116739" name="备注占位符 2"/>
          <p:cNvSpPr>
            <a:spLocks noGrp="1"/>
          </p:cNvSpPr>
          <p:nvPr>
            <p:ph type="body" idx="1"/>
          </p:nvPr>
        </p:nvSpPr>
        <p:spPr>
          <a:noFill/>
        </p:spPr>
        <p:txBody>
          <a:bodyPr/>
          <a:lstStyle/>
          <a:p>
            <a:pPr eaLnBrk="1" hangingPunct="1"/>
            <a:endParaRPr kumimoji="1" lang="zh-CN" altLang="en-US" dirty="0">
              <a:latin typeface="Arial" pitchFamily="34" charset="0"/>
            </a:endParaRPr>
          </a:p>
          <a:p>
            <a:pPr eaLnBrk="1" hangingPunct="1"/>
            <a:endParaRPr kumimoji="1" lang="zh-CN" altLang="en-US" dirty="0">
              <a:latin typeface="Arial" pitchFamily="34" charset="0"/>
            </a:endParaRPr>
          </a:p>
        </p:txBody>
      </p:sp>
      <p:sp>
        <p:nvSpPr>
          <p:cNvPr id="116740" name="灯片编号占位符 3"/>
          <p:cNvSpPr>
            <a:spLocks noGrp="1"/>
          </p:cNvSpPr>
          <p:nvPr>
            <p:ph type="sldNum" sz="quarter" idx="5"/>
          </p:nvPr>
        </p:nvSpPr>
        <p:spPr>
          <a:noFill/>
        </p:spPr>
        <p:txBody>
          <a:bodyPr/>
          <a:lstStyle>
            <a:lvl1pPr defTabSz="990057" eaLnBrk="0" hangingPunct="0">
              <a:defRPr>
                <a:solidFill>
                  <a:schemeClr val="tx1"/>
                </a:solidFill>
                <a:latin typeface="Tahoma" pitchFamily="34" charset="0"/>
                <a:ea typeface="宋体" pitchFamily="2" charset="-122"/>
              </a:defRPr>
            </a:lvl1pPr>
            <a:lvl2pPr marL="770959" indent="-296523" defTabSz="990057" eaLnBrk="0" hangingPunct="0">
              <a:defRPr>
                <a:solidFill>
                  <a:schemeClr val="tx1"/>
                </a:solidFill>
                <a:latin typeface="Tahoma" pitchFamily="34" charset="0"/>
                <a:ea typeface="宋体" pitchFamily="2" charset="-122"/>
              </a:defRPr>
            </a:lvl2pPr>
            <a:lvl3pPr marL="1186091" indent="-237218" defTabSz="990057" eaLnBrk="0" hangingPunct="0">
              <a:defRPr>
                <a:solidFill>
                  <a:schemeClr val="tx1"/>
                </a:solidFill>
                <a:latin typeface="Tahoma" pitchFamily="34" charset="0"/>
                <a:ea typeface="宋体" pitchFamily="2" charset="-122"/>
              </a:defRPr>
            </a:lvl3pPr>
            <a:lvl4pPr marL="1660528" indent="-237218" defTabSz="990057" eaLnBrk="0" hangingPunct="0">
              <a:defRPr>
                <a:solidFill>
                  <a:schemeClr val="tx1"/>
                </a:solidFill>
                <a:latin typeface="Tahoma" pitchFamily="34" charset="0"/>
                <a:ea typeface="宋体" pitchFamily="2" charset="-122"/>
              </a:defRPr>
            </a:lvl4pPr>
            <a:lvl5pPr marL="2134964" indent="-237218" defTabSz="990057" eaLnBrk="0" hangingPunct="0">
              <a:defRPr>
                <a:solidFill>
                  <a:schemeClr val="tx1"/>
                </a:solidFill>
                <a:latin typeface="Tahoma" pitchFamily="34" charset="0"/>
                <a:ea typeface="宋体" pitchFamily="2" charset="-122"/>
              </a:defRPr>
            </a:lvl5pPr>
            <a:lvl6pPr marL="2609400" indent="-237218" defTabSz="990057" eaLnBrk="0" fontAlgn="base" hangingPunct="0">
              <a:spcBef>
                <a:spcPct val="0"/>
              </a:spcBef>
              <a:spcAft>
                <a:spcPct val="0"/>
              </a:spcAft>
              <a:defRPr>
                <a:solidFill>
                  <a:schemeClr val="tx1"/>
                </a:solidFill>
                <a:latin typeface="Tahoma" pitchFamily="34" charset="0"/>
                <a:ea typeface="宋体" pitchFamily="2" charset="-122"/>
              </a:defRPr>
            </a:lvl6pPr>
            <a:lvl7pPr marL="3083837" indent="-237218" defTabSz="990057" eaLnBrk="0" fontAlgn="base" hangingPunct="0">
              <a:spcBef>
                <a:spcPct val="0"/>
              </a:spcBef>
              <a:spcAft>
                <a:spcPct val="0"/>
              </a:spcAft>
              <a:defRPr>
                <a:solidFill>
                  <a:schemeClr val="tx1"/>
                </a:solidFill>
                <a:latin typeface="Tahoma" pitchFamily="34" charset="0"/>
                <a:ea typeface="宋体" pitchFamily="2" charset="-122"/>
              </a:defRPr>
            </a:lvl7pPr>
            <a:lvl8pPr marL="3558273" indent="-237218" defTabSz="990057" eaLnBrk="0" fontAlgn="base" hangingPunct="0">
              <a:spcBef>
                <a:spcPct val="0"/>
              </a:spcBef>
              <a:spcAft>
                <a:spcPct val="0"/>
              </a:spcAft>
              <a:defRPr>
                <a:solidFill>
                  <a:schemeClr val="tx1"/>
                </a:solidFill>
                <a:latin typeface="Tahoma" pitchFamily="34" charset="0"/>
                <a:ea typeface="宋体" pitchFamily="2" charset="-122"/>
              </a:defRPr>
            </a:lvl8pPr>
            <a:lvl9pPr marL="4032710" indent="-237218" defTabSz="990057"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1CF6401E-EA17-4D07-B855-28725AEF3B1F}" type="slidenum">
              <a:rPr lang="zh-CN" altLang="en-US">
                <a:latin typeface="Arial" pitchFamily="34" charset="0"/>
              </a:rPr>
              <a:pPr eaLnBrk="1" hangingPunct="1"/>
              <a:t>10</a:t>
            </a:fld>
            <a:endParaRPr lang="en-US" altLang="zh-CN">
              <a:latin typeface="Arial" pitchFamily="34" charset="0"/>
            </a:endParaRPr>
          </a:p>
        </p:txBody>
      </p:sp>
    </p:spTree>
    <p:extLst>
      <p:ext uri="{BB962C8B-B14F-4D97-AF65-F5344CB8AC3E}">
        <p14:creationId xmlns:p14="http://schemas.microsoft.com/office/powerpoint/2010/main" val="594896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a:xfrm>
            <a:off x="139700" y="768350"/>
            <a:ext cx="6821488" cy="3836988"/>
          </a:xfrm>
          <a:ln/>
        </p:spPr>
      </p:sp>
      <p:sp>
        <p:nvSpPr>
          <p:cNvPr id="116739" name="备注占位符 2"/>
          <p:cNvSpPr>
            <a:spLocks noGrp="1"/>
          </p:cNvSpPr>
          <p:nvPr>
            <p:ph type="body" idx="1"/>
          </p:nvPr>
        </p:nvSpPr>
        <p:spPr>
          <a:noFill/>
        </p:spPr>
        <p:txBody>
          <a:bodyPr/>
          <a:lstStyle/>
          <a:p>
            <a:pPr eaLnBrk="1" hangingPunct="1"/>
            <a:r>
              <a:rPr lang="en-US" altLang="zh-CN" sz="1800" dirty="0">
                <a:effectLst/>
                <a:highlight>
                  <a:srgbClr val="FFFF00"/>
                </a:highlight>
                <a:latin typeface="等线" panose="02010600030101010101" pitchFamily="2" charset="-122"/>
                <a:cs typeface="Times New Roman" panose="02020603050405020304" pitchFamily="18" charset="0"/>
              </a:rPr>
              <a:t>2020</a:t>
            </a:r>
            <a:r>
              <a:rPr lang="zh-CN" altLang="zh-CN" sz="1800" dirty="0">
                <a:effectLst/>
                <a:highlight>
                  <a:srgbClr val="FFFF00"/>
                </a:highlight>
                <a:ea typeface="等线" panose="02010600030101010101" pitchFamily="2" charset="-122"/>
                <a:cs typeface="Times New Roman" panose="02020603050405020304" pitchFamily="18" charset="0"/>
              </a:rPr>
              <a:t>年的</a:t>
            </a:r>
            <a:r>
              <a:rPr lang="en-US" altLang="zh-CN" sz="1800" dirty="0">
                <a:effectLst/>
                <a:highlight>
                  <a:srgbClr val="FFFF00"/>
                </a:highlight>
                <a:ea typeface="等线" panose="02010600030101010101" pitchFamily="2" charset="-122"/>
                <a:cs typeface="Times New Roman" panose="02020603050405020304" pitchFamily="18" charset="0"/>
              </a:rPr>
              <a:t> ACM</a:t>
            </a:r>
            <a:r>
              <a:rPr lang="zh-CN" altLang="zh-CN" sz="1800" dirty="0">
                <a:effectLst/>
                <a:highlight>
                  <a:srgbClr val="FFFF00"/>
                </a:highlight>
                <a:ea typeface="等线" panose="02010600030101010101" pitchFamily="2" charset="-122"/>
                <a:cs typeface="Times New Roman" panose="02020603050405020304" pitchFamily="18" charset="0"/>
              </a:rPr>
              <a:t>的图灵奖颁给了两个在编译领域教学和基本的原理方法上做出贡献的两位科学家</a:t>
            </a:r>
            <a:r>
              <a:rPr lang="zh-CN" altLang="zh-CN" sz="1800" dirty="0">
                <a:effectLst/>
                <a:ea typeface="等线" panose="02010600030101010101" pitchFamily="2" charset="-122"/>
                <a:cs typeface="Times New Roman" panose="02020603050405020304" pitchFamily="18" charset="0"/>
              </a:rPr>
              <a:t>。</a:t>
            </a:r>
            <a:endParaRPr lang="en-US" altLang="zh-CN" sz="1200" b="0" i="0" kern="1200" dirty="0">
              <a:solidFill>
                <a:schemeClr val="tx1"/>
              </a:solidFill>
              <a:effectLst/>
              <a:latin typeface="Arial" charset="0"/>
              <a:ea typeface="宋体" pitchFamily="2" charset="-122"/>
              <a:cs typeface="+mn-cs"/>
            </a:endParaRPr>
          </a:p>
          <a:p>
            <a:pPr eaLnBrk="1" hangingPunct="1"/>
            <a:r>
              <a:rPr lang="en-US" altLang="zh-CN" b="0" i="0" dirty="0">
                <a:solidFill>
                  <a:srgbClr val="494949"/>
                </a:solidFill>
                <a:effectLst/>
                <a:latin typeface="PingFang SC"/>
              </a:rPr>
              <a:t>2020</a:t>
            </a:r>
            <a:r>
              <a:rPr lang="zh-CN" altLang="en-US" b="0" i="0" dirty="0">
                <a:solidFill>
                  <a:srgbClr val="494949"/>
                </a:solidFill>
                <a:effectLst/>
                <a:latin typeface="PingFang SC"/>
              </a:rPr>
              <a:t>年图灵奖公布，</a:t>
            </a:r>
            <a:r>
              <a:rPr lang="en-US" altLang="zh-CN" b="0" i="0" dirty="0">
                <a:solidFill>
                  <a:srgbClr val="494949"/>
                </a:solidFill>
                <a:effectLst/>
                <a:latin typeface="PingFang SC"/>
              </a:rPr>
              <a:t>Alfred </a:t>
            </a:r>
            <a:r>
              <a:rPr lang="en-US" altLang="zh-CN" b="0" i="0" dirty="0" err="1">
                <a:solidFill>
                  <a:srgbClr val="494949"/>
                </a:solidFill>
                <a:effectLst/>
                <a:latin typeface="PingFang SC"/>
              </a:rPr>
              <a:t>Aho</a:t>
            </a:r>
            <a:r>
              <a:rPr lang="zh-CN" altLang="en-US" b="0" i="0" dirty="0">
                <a:solidFill>
                  <a:srgbClr val="494949"/>
                </a:solidFill>
                <a:effectLst/>
                <a:latin typeface="PingFang SC"/>
              </a:rPr>
              <a:t>、</a:t>
            </a:r>
            <a:r>
              <a:rPr lang="en-US" altLang="zh-CN" b="0" i="0" dirty="0">
                <a:solidFill>
                  <a:srgbClr val="494949"/>
                </a:solidFill>
                <a:effectLst/>
                <a:latin typeface="PingFang SC"/>
              </a:rPr>
              <a:t>Jeffrey Ullman</a:t>
            </a:r>
            <a:r>
              <a:rPr lang="zh-CN" altLang="en-US" b="0" i="0" dirty="0">
                <a:solidFill>
                  <a:srgbClr val="494949"/>
                </a:solidFill>
                <a:effectLst/>
                <a:latin typeface="PingFang SC"/>
              </a:rPr>
              <a:t>两位计算机科学家获奖，以表彰他们在编程语言实现领域基础算法和理论方面的成就。</a:t>
            </a:r>
            <a:endParaRPr lang="en-US" altLang="zh-CN" b="0" i="0" dirty="0">
              <a:solidFill>
                <a:srgbClr val="494949"/>
              </a:solidFill>
              <a:effectLst/>
              <a:latin typeface="PingFang SC"/>
            </a:endParaRPr>
          </a:p>
          <a:p>
            <a:pPr eaLnBrk="1" hangingPunct="1"/>
            <a:endParaRPr kumimoji="1" lang="en-US" altLang="zh-CN" b="0" i="0" dirty="0">
              <a:solidFill>
                <a:srgbClr val="494949"/>
              </a:solidFill>
              <a:effectLst/>
              <a:latin typeface="PingFang SC"/>
            </a:endParaRPr>
          </a:p>
          <a:p>
            <a:pPr eaLnBrk="1" hangingPunct="1"/>
            <a:r>
              <a:rPr kumimoji="1" lang="zh-CN" altLang="en-US" b="0" i="0" dirty="0">
                <a:solidFill>
                  <a:srgbClr val="494949"/>
                </a:solidFill>
                <a:effectLst/>
                <a:latin typeface="PingFang SC"/>
              </a:rPr>
              <a:t>编译器理论研究和教学方面的贡献</a:t>
            </a:r>
            <a:endParaRPr kumimoji="1" lang="en-US" altLang="zh-CN" b="0" i="0" dirty="0">
              <a:solidFill>
                <a:srgbClr val="494949"/>
              </a:solidFill>
              <a:effectLst/>
              <a:latin typeface="PingFang SC"/>
            </a:endParaRPr>
          </a:p>
          <a:p>
            <a:pPr eaLnBrk="1" hangingPunct="1"/>
            <a:endParaRPr kumimoji="1" lang="en-US" altLang="zh-CN" b="0" i="0" dirty="0">
              <a:solidFill>
                <a:srgbClr val="494949"/>
              </a:solidFill>
              <a:effectLst/>
              <a:latin typeface="PingFang SC"/>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zh-CN" sz="1800" kern="100" dirty="0">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图灵奖我们知道是计算机界的最高奖，因为诺贝尔奖里面没有计算机的这样的奖项，所以在计算机类里面实际上最高的就是图灵奖</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a:p>
            <a:pPr eaLnBrk="1" hangingPunct="1"/>
            <a:r>
              <a:rPr kumimoji="1" lang="zh-CN" altLang="en-US" dirty="0">
                <a:latin typeface="Arial" pitchFamily="34" charset="0"/>
              </a:rPr>
              <a:t>从</a:t>
            </a:r>
            <a:r>
              <a:rPr kumimoji="1" lang="en-US" altLang="zh-CN" dirty="0">
                <a:latin typeface="Arial" pitchFamily="34" charset="0"/>
              </a:rPr>
              <a:t>1966</a:t>
            </a:r>
            <a:r>
              <a:rPr kumimoji="1" lang="zh-CN" altLang="en-US" dirty="0">
                <a:latin typeface="Arial" pitchFamily="34" charset="0"/>
              </a:rPr>
              <a:t>年至</a:t>
            </a:r>
            <a:r>
              <a:rPr kumimoji="1" lang="en-US" altLang="zh-CN" dirty="0">
                <a:latin typeface="Arial" pitchFamily="34" charset="0"/>
              </a:rPr>
              <a:t>2020</a:t>
            </a:r>
            <a:r>
              <a:rPr kumimoji="1" lang="zh-CN" altLang="en-US" dirty="0">
                <a:latin typeface="Arial" pitchFamily="34" charset="0"/>
              </a:rPr>
              <a:t>年，图灵奖共授予</a:t>
            </a:r>
            <a:r>
              <a:rPr kumimoji="1" lang="en-US" altLang="zh-CN" dirty="0">
                <a:latin typeface="Arial" pitchFamily="34" charset="0"/>
              </a:rPr>
              <a:t>74</a:t>
            </a:r>
            <a:r>
              <a:rPr kumimoji="1" lang="zh-CN" altLang="en-US" dirty="0">
                <a:latin typeface="Arial" pitchFamily="34" charset="0"/>
              </a:rPr>
              <a:t>名获奖者，约</a:t>
            </a:r>
            <a:r>
              <a:rPr kumimoji="1" lang="en-US" altLang="zh-CN" dirty="0">
                <a:latin typeface="Arial" pitchFamily="34" charset="0"/>
              </a:rPr>
              <a:t>1/3</a:t>
            </a:r>
            <a:r>
              <a:rPr kumimoji="1" lang="zh-CN" altLang="en-US" dirty="0">
                <a:latin typeface="Arial" pitchFamily="34" charset="0"/>
              </a:rPr>
              <a:t>与编程语言、编译器有关</a:t>
            </a:r>
            <a:endParaRPr kumimoji="1" lang="en-US" altLang="zh-CN" dirty="0">
              <a:latin typeface="Arial" pitchFamily="34"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zh-CN" sz="1800" kern="100" dirty="0">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所以从这里面也可以看到，有关编程语言和编译器的研究在计算机这个领域里面还是非常重要的这样一个角色。</a:t>
            </a:r>
            <a:endParaRPr lang="en-US" altLang="zh-CN" sz="1800" kern="100" dirty="0">
              <a:effectLst/>
              <a:highlight>
                <a:srgbClr val="FFFF00"/>
              </a:highligh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800" kern="100" dirty="0">
              <a:effectLst/>
              <a:highlight>
                <a:srgbClr val="FFFF00"/>
              </a:highligh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800" kern="100" dirty="0">
              <a:effectLst/>
              <a:highlight>
                <a:srgbClr val="FFFF00"/>
              </a:highlight>
              <a:latin typeface="等线" panose="02010600030101010101" pitchFamily="2" charset="-122"/>
              <a:ea typeface="等线" panose="02010600030101010101" pitchFamily="2" charset="-122"/>
              <a:cs typeface="Times New Roman" panose="02020603050405020304" pitchFamily="18" charset="0"/>
            </a:endParaRPr>
          </a:p>
          <a:p>
            <a:r>
              <a:rPr lang="zh-CN" altLang="en-US" sz="4000" dirty="0"/>
              <a:t>编译器是构建软件的关键基础设施</a:t>
            </a:r>
            <a:endParaRPr lang="en-US" altLang="zh-CN" sz="4000" dirty="0"/>
          </a:p>
          <a:p>
            <a:r>
              <a:rPr lang="zh-CN" altLang="en-US" sz="4000" dirty="0"/>
              <a:t>计算机上运行的任何软件都是由编译器或类似编译器的工具处理的（编译器测试）</a:t>
            </a:r>
            <a:endParaRPr lang="en-US" altLang="zh-CN" sz="4000"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eaLnBrk="1" hangingPunct="1"/>
            <a:r>
              <a:rPr kumimoji="1" lang="en-US" altLang="zh-CN" sz="1800" b="0" i="0" kern="1200" dirty="0">
                <a:solidFill>
                  <a:schemeClr val="tx1"/>
                </a:solidFill>
                <a:effectLst/>
                <a:latin typeface="Arial" charset="0"/>
                <a:ea typeface="宋体" pitchFamily="2" charset="-122"/>
                <a:cs typeface="+mn-cs"/>
              </a:rPr>
              <a:t>1977</a:t>
            </a:r>
            <a:r>
              <a:rPr kumimoji="1" lang="en-US" altLang="zh-CN" sz="1800" b="0" i="0" kern="1200" baseline="0" dirty="0">
                <a:solidFill>
                  <a:schemeClr val="tx1"/>
                </a:solidFill>
                <a:effectLst/>
                <a:latin typeface="Arial" charset="0"/>
                <a:ea typeface="宋体" pitchFamily="2" charset="-122"/>
                <a:cs typeface="+mn-cs"/>
              </a:rPr>
              <a:t> </a:t>
            </a:r>
            <a:r>
              <a:rPr kumimoji="1" lang="zh-CN" altLang="en-US" sz="1800" b="0" i="0" kern="1200" baseline="0" dirty="0">
                <a:solidFill>
                  <a:schemeClr val="tx1"/>
                </a:solidFill>
                <a:effectLst/>
                <a:latin typeface="Arial" charset="0"/>
                <a:ea typeface="宋体" pitchFamily="2" charset="-122"/>
                <a:cs typeface="+mn-cs"/>
              </a:rPr>
              <a:t>，</a:t>
            </a:r>
            <a:r>
              <a:rPr lang="zh-CN" altLang="en-US" sz="1800" b="0" i="0" kern="1200" dirty="0">
                <a:solidFill>
                  <a:schemeClr val="tx1"/>
                </a:solidFill>
                <a:effectLst/>
                <a:latin typeface="Arial" charset="0"/>
                <a:ea typeface="宋体" pitchFamily="2" charset="-122"/>
                <a:cs typeface="+mn-cs"/>
              </a:rPr>
              <a:t>封面是一名骑士和一只</a:t>
            </a:r>
            <a:r>
              <a:rPr kumimoji="1" lang="zh-CN" altLang="en-US" sz="1800" b="0" i="0" kern="1200" baseline="0" dirty="0">
                <a:solidFill>
                  <a:schemeClr val="tx1"/>
                </a:solidFill>
                <a:effectLst/>
                <a:latin typeface="Arial" charset="0"/>
                <a:ea typeface="宋体" pitchFamily="2" charset="-122"/>
                <a:cs typeface="+mn-cs"/>
              </a:rPr>
              <a:t>绿</a:t>
            </a:r>
            <a:r>
              <a:rPr lang="zh-CN" altLang="en-US" sz="1800" b="0" i="0" kern="1200" dirty="0">
                <a:solidFill>
                  <a:schemeClr val="tx1"/>
                </a:solidFill>
                <a:effectLst/>
                <a:latin typeface="Arial" charset="0"/>
                <a:ea typeface="宋体" pitchFamily="2" charset="-122"/>
                <a:cs typeface="+mn-cs"/>
              </a:rPr>
              <a:t>龙</a:t>
            </a:r>
            <a:endParaRPr kumimoji="1" lang="en-US" altLang="zh-CN" sz="1800" b="0" i="0" kern="1200" dirty="0">
              <a:solidFill>
                <a:schemeClr val="tx1"/>
              </a:solidFill>
              <a:effectLst/>
              <a:latin typeface="Arial" charset="0"/>
              <a:ea typeface="宋体"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800" b="0" i="0" kern="1200" dirty="0">
                <a:solidFill>
                  <a:schemeClr val="tx1"/>
                </a:solidFill>
                <a:effectLst/>
                <a:latin typeface="Arial" charset="0"/>
                <a:ea typeface="宋体" pitchFamily="2" charset="-122"/>
                <a:cs typeface="+mn-cs"/>
              </a:rPr>
              <a:t>1986</a:t>
            </a:r>
            <a:r>
              <a:rPr lang="zh-CN" altLang="en-US" sz="1800" b="0" i="0" kern="1200" dirty="0">
                <a:solidFill>
                  <a:schemeClr val="tx1"/>
                </a:solidFill>
                <a:effectLst/>
                <a:latin typeface="Arial" charset="0"/>
                <a:ea typeface="宋体" pitchFamily="2" charset="-122"/>
                <a:cs typeface="+mn-cs"/>
              </a:rPr>
              <a:t>，封面依然沿用骑士和龙，那只龙是红色的，因此被叫做龙书二或者是</a:t>
            </a:r>
            <a:r>
              <a:rPr lang="zh-CN" altLang="en-US" sz="1800" b="1" i="0" kern="1200" dirty="0">
                <a:solidFill>
                  <a:schemeClr val="tx1"/>
                </a:solidFill>
                <a:effectLst/>
                <a:latin typeface="Arial" charset="0"/>
                <a:ea typeface="宋体" pitchFamily="2" charset="-122"/>
                <a:cs typeface="+mn-cs"/>
              </a:rPr>
              <a:t>红龙书</a:t>
            </a:r>
            <a:r>
              <a:rPr lang="zh-CN" altLang="en-US" sz="1800" b="0" i="0" kern="1200" dirty="0">
                <a:solidFill>
                  <a:schemeClr val="tx1"/>
                </a:solidFill>
                <a:effectLst/>
                <a:latin typeface="Arial" charset="0"/>
                <a:ea typeface="宋体" pitchFamily="2" charset="-122"/>
                <a:cs typeface="+mn-cs"/>
              </a:rPr>
              <a:t>。</a:t>
            </a:r>
          </a:p>
          <a:p>
            <a:r>
              <a:rPr lang="en-US" altLang="zh-CN" sz="1800" b="0" i="0" kern="1200" dirty="0">
                <a:solidFill>
                  <a:schemeClr val="tx1"/>
                </a:solidFill>
                <a:effectLst/>
                <a:latin typeface="Arial" charset="0"/>
                <a:ea typeface="宋体" pitchFamily="2" charset="-122"/>
                <a:cs typeface="+mn-cs"/>
              </a:rPr>
              <a:t>2006</a:t>
            </a:r>
            <a:r>
              <a:rPr lang="zh-CN" altLang="en-US" sz="1800" b="0" i="0" kern="1200" dirty="0">
                <a:solidFill>
                  <a:schemeClr val="tx1"/>
                </a:solidFill>
                <a:effectLst/>
                <a:latin typeface="Arial" charset="0"/>
                <a:ea typeface="宋体" pitchFamily="2" charset="-122"/>
                <a:cs typeface="+mn-cs"/>
              </a:rPr>
              <a:t>， 紫龙</a:t>
            </a:r>
            <a:endParaRPr lang="en-US" altLang="zh-CN" sz="1800" b="0" i="0" kern="1200" dirty="0">
              <a:solidFill>
                <a:schemeClr val="tx1"/>
              </a:solidFill>
              <a:effectLst/>
              <a:latin typeface="Arial" charset="0"/>
              <a:ea typeface="宋体" pitchFamily="2" charset="-122"/>
              <a:cs typeface="+mn-cs"/>
            </a:endParaRPr>
          </a:p>
          <a:p>
            <a:r>
              <a:rPr lang="zh-CN" altLang="en-US" sz="1800" b="0" i="0" kern="1200" dirty="0">
                <a:solidFill>
                  <a:schemeClr val="tx1"/>
                </a:solidFill>
                <a:effectLst/>
                <a:latin typeface="Arial" charset="0"/>
                <a:ea typeface="宋体" pitchFamily="2" charset="-122"/>
                <a:cs typeface="+mn-cs"/>
              </a:rPr>
              <a:t>“龙书”一称的来历：</a:t>
            </a:r>
            <a:r>
              <a:rPr lang="en-US" altLang="zh-CN" sz="1800" b="1" i="0" kern="1200" dirty="0">
                <a:solidFill>
                  <a:schemeClr val="tx1"/>
                </a:solidFill>
                <a:effectLst/>
                <a:latin typeface="Arial" charset="0"/>
                <a:ea typeface="宋体" pitchFamily="2" charset="-122"/>
                <a:cs typeface="+mn-cs"/>
              </a:rPr>
              <a:t>1977</a:t>
            </a:r>
            <a:r>
              <a:rPr lang="zh-CN" altLang="en-US" sz="1800" b="1" i="0" kern="1200" dirty="0">
                <a:solidFill>
                  <a:schemeClr val="tx1"/>
                </a:solidFill>
                <a:effectLst/>
                <a:latin typeface="Arial" charset="0"/>
                <a:ea typeface="宋体" pitchFamily="2" charset="-122"/>
                <a:cs typeface="+mn-cs"/>
              </a:rPr>
              <a:t>年</a:t>
            </a:r>
            <a:r>
              <a:rPr lang="zh-CN" altLang="en-US" sz="1800" b="0" i="0" kern="1200" dirty="0">
                <a:solidFill>
                  <a:schemeClr val="tx1"/>
                </a:solidFill>
                <a:effectLst/>
                <a:latin typeface="Arial" charset="0"/>
                <a:ea typeface="宋体" pitchFamily="2" charset="-122"/>
                <a:cs typeface="+mn-cs"/>
              </a:rPr>
              <a:t>，</a:t>
            </a:r>
            <a:r>
              <a:rPr lang="en-US" altLang="zh-CN" sz="1800" b="0" i="0" kern="1200" dirty="0">
                <a:solidFill>
                  <a:schemeClr val="tx1"/>
                </a:solidFill>
                <a:effectLst/>
                <a:latin typeface="Arial" charset="0"/>
                <a:ea typeface="宋体" pitchFamily="2" charset="-122"/>
                <a:cs typeface="+mn-cs"/>
              </a:rPr>
              <a:t>Alfred V. </a:t>
            </a:r>
            <a:r>
              <a:rPr lang="en-US" altLang="zh-CN" sz="1800" b="0" i="0" kern="1200" dirty="0" err="1">
                <a:solidFill>
                  <a:schemeClr val="tx1"/>
                </a:solidFill>
                <a:effectLst/>
                <a:latin typeface="Arial" charset="0"/>
                <a:ea typeface="宋体" pitchFamily="2" charset="-122"/>
                <a:cs typeface="+mn-cs"/>
              </a:rPr>
              <a:t>Aho</a:t>
            </a:r>
            <a:r>
              <a:rPr lang="en-US" altLang="zh-CN" sz="1800" b="0" i="0" kern="1200" dirty="0">
                <a:solidFill>
                  <a:schemeClr val="tx1"/>
                </a:solidFill>
                <a:effectLst/>
                <a:latin typeface="Arial" charset="0"/>
                <a:ea typeface="宋体" pitchFamily="2" charset="-122"/>
                <a:cs typeface="+mn-cs"/>
              </a:rPr>
              <a:t> </a:t>
            </a:r>
            <a:r>
              <a:rPr lang="zh-CN" altLang="en-US" sz="1800" b="0" i="0" kern="1200" dirty="0">
                <a:solidFill>
                  <a:schemeClr val="tx1"/>
                </a:solidFill>
                <a:effectLst/>
                <a:latin typeface="Arial" charset="0"/>
                <a:ea typeface="宋体" pitchFamily="2" charset="-122"/>
                <a:cs typeface="+mn-cs"/>
              </a:rPr>
              <a:t>和</a:t>
            </a:r>
            <a:r>
              <a:rPr lang="en-US" altLang="zh-CN" sz="1800" b="0" i="0" kern="1200" dirty="0">
                <a:solidFill>
                  <a:schemeClr val="tx1"/>
                </a:solidFill>
                <a:effectLst/>
                <a:latin typeface="Arial" charset="0"/>
                <a:ea typeface="宋体" pitchFamily="2" charset="-122"/>
                <a:cs typeface="+mn-cs"/>
              </a:rPr>
              <a:t>Jeffrey D. Ullman </a:t>
            </a:r>
            <a:r>
              <a:rPr lang="zh-CN" altLang="en-US" sz="1800" b="0" i="0" kern="1200" dirty="0">
                <a:solidFill>
                  <a:schemeClr val="tx1"/>
                </a:solidFill>
                <a:effectLst/>
                <a:latin typeface="Arial" charset="0"/>
                <a:ea typeface="宋体" pitchFamily="2" charset="-122"/>
                <a:cs typeface="+mn-cs"/>
              </a:rPr>
              <a:t>出版</a:t>
            </a:r>
            <a:r>
              <a:rPr lang="en-US" altLang="zh-CN" sz="1800" b="0" i="0" kern="1200" dirty="0">
                <a:solidFill>
                  <a:schemeClr val="tx1"/>
                </a:solidFill>
                <a:effectLst/>
                <a:latin typeface="Arial" charset="0"/>
                <a:ea typeface="宋体" pitchFamily="2" charset="-122"/>
                <a:cs typeface="+mn-cs"/>
              </a:rPr>
              <a:t>《Principles of Compiler Design 》</a:t>
            </a:r>
            <a:r>
              <a:rPr lang="zh-CN" altLang="en-US" sz="1800" b="0" i="0" kern="1200" dirty="0">
                <a:solidFill>
                  <a:schemeClr val="tx1"/>
                </a:solidFill>
                <a:effectLst/>
                <a:latin typeface="Arial" charset="0"/>
                <a:ea typeface="宋体" pitchFamily="2" charset="-122"/>
                <a:cs typeface="+mn-cs"/>
              </a:rPr>
              <a:t>，封面是一名骑士和一只龙，因此第一次被人称为龙书，但因为那只龙是绿色的，所以称为</a:t>
            </a:r>
            <a:r>
              <a:rPr lang="zh-CN" altLang="en-US" sz="1800" b="1" i="0" kern="1200" dirty="0">
                <a:solidFill>
                  <a:schemeClr val="tx1"/>
                </a:solidFill>
                <a:effectLst/>
                <a:latin typeface="Arial" charset="0"/>
                <a:ea typeface="宋体" pitchFamily="2" charset="-122"/>
                <a:cs typeface="+mn-cs"/>
              </a:rPr>
              <a:t>绿龙书</a:t>
            </a:r>
            <a:r>
              <a:rPr lang="zh-CN" altLang="en-US" sz="1800" b="0" i="0" kern="1200" dirty="0">
                <a:solidFill>
                  <a:schemeClr val="tx1"/>
                </a:solidFill>
                <a:effectLst/>
                <a:latin typeface="Arial" charset="0"/>
                <a:ea typeface="宋体" pitchFamily="2" charset="-122"/>
                <a:cs typeface="+mn-cs"/>
              </a:rPr>
              <a:t>。</a:t>
            </a:r>
          </a:p>
          <a:p>
            <a:r>
              <a:rPr lang="zh-CN" altLang="en-US" sz="1800" b="0" i="0" kern="1200" dirty="0">
                <a:solidFill>
                  <a:schemeClr val="tx1"/>
                </a:solidFill>
                <a:effectLst/>
                <a:latin typeface="Arial" charset="0"/>
                <a:ea typeface="宋体" pitchFamily="2" charset="-122"/>
                <a:cs typeface="+mn-cs"/>
              </a:rPr>
              <a:t>过了</a:t>
            </a:r>
            <a:r>
              <a:rPr lang="en-US" altLang="zh-CN" sz="1800" b="0" i="0" kern="1200" dirty="0">
                <a:solidFill>
                  <a:schemeClr val="tx1"/>
                </a:solidFill>
                <a:effectLst/>
                <a:latin typeface="Arial" charset="0"/>
                <a:ea typeface="宋体" pitchFamily="2" charset="-122"/>
                <a:cs typeface="+mn-cs"/>
              </a:rPr>
              <a:t>9</a:t>
            </a:r>
            <a:r>
              <a:rPr lang="zh-CN" altLang="en-US" sz="1800" b="0" i="0" kern="1200" dirty="0">
                <a:solidFill>
                  <a:schemeClr val="tx1"/>
                </a:solidFill>
                <a:effectLst/>
                <a:latin typeface="Arial" charset="0"/>
                <a:ea typeface="宋体" pitchFamily="2" charset="-122"/>
                <a:cs typeface="+mn-cs"/>
              </a:rPr>
              <a:t>年，</a:t>
            </a:r>
            <a:r>
              <a:rPr lang="en-US" altLang="zh-CN" sz="1800" b="1" i="0" kern="1200" dirty="0">
                <a:solidFill>
                  <a:schemeClr val="tx1"/>
                </a:solidFill>
                <a:effectLst/>
                <a:latin typeface="Arial" charset="0"/>
                <a:ea typeface="宋体" pitchFamily="2" charset="-122"/>
                <a:cs typeface="+mn-cs"/>
              </a:rPr>
              <a:t>1986</a:t>
            </a:r>
            <a:r>
              <a:rPr lang="zh-CN" altLang="en-US" sz="1800" b="1" i="0" kern="1200" dirty="0">
                <a:solidFill>
                  <a:schemeClr val="tx1"/>
                </a:solidFill>
                <a:effectLst/>
                <a:latin typeface="Arial" charset="0"/>
                <a:ea typeface="宋体" pitchFamily="2" charset="-122"/>
                <a:cs typeface="+mn-cs"/>
              </a:rPr>
              <a:t>年</a:t>
            </a:r>
            <a:r>
              <a:rPr lang="zh-CN" altLang="en-US" sz="1800" b="0" i="0" kern="1200" dirty="0">
                <a:solidFill>
                  <a:schemeClr val="tx1"/>
                </a:solidFill>
                <a:effectLst/>
                <a:latin typeface="Arial" charset="0"/>
                <a:ea typeface="宋体" pitchFamily="2" charset="-122"/>
                <a:cs typeface="+mn-cs"/>
              </a:rPr>
              <a:t>，原来的两位作者加上</a:t>
            </a:r>
            <a:r>
              <a:rPr lang="en-US" altLang="zh-CN" sz="1800" b="0" i="0" kern="1200" dirty="0">
                <a:solidFill>
                  <a:schemeClr val="tx1"/>
                </a:solidFill>
                <a:effectLst/>
                <a:latin typeface="Arial" charset="0"/>
                <a:ea typeface="宋体" pitchFamily="2" charset="-122"/>
                <a:cs typeface="+mn-cs"/>
              </a:rPr>
              <a:t>Ravi Sethi, </a:t>
            </a:r>
            <a:r>
              <a:rPr lang="zh-CN" altLang="en-US" sz="1800" b="0" i="0" kern="1200" dirty="0">
                <a:solidFill>
                  <a:schemeClr val="tx1"/>
                </a:solidFill>
                <a:effectLst/>
                <a:latin typeface="Arial" charset="0"/>
                <a:ea typeface="宋体" pitchFamily="2" charset="-122"/>
                <a:cs typeface="+mn-cs"/>
              </a:rPr>
              <a:t>升级了前一本书，书名改为</a:t>
            </a:r>
            <a:r>
              <a:rPr lang="en-US" altLang="zh-CN" sz="1800" b="0" i="0" kern="1200" dirty="0">
                <a:solidFill>
                  <a:schemeClr val="tx1"/>
                </a:solidFill>
                <a:effectLst/>
                <a:latin typeface="Arial" charset="0"/>
                <a:ea typeface="宋体" pitchFamily="2" charset="-122"/>
                <a:cs typeface="+mn-cs"/>
              </a:rPr>
              <a:t>《Compilers: Principles, Techniques and Tools》</a:t>
            </a:r>
            <a:r>
              <a:rPr lang="zh-CN" altLang="en-US" sz="1800" b="0" i="0" kern="1200" dirty="0">
                <a:solidFill>
                  <a:schemeClr val="tx1"/>
                </a:solidFill>
                <a:effectLst/>
                <a:latin typeface="Arial" charset="0"/>
                <a:ea typeface="宋体" pitchFamily="2" charset="-122"/>
                <a:cs typeface="+mn-cs"/>
              </a:rPr>
              <a:t>， 封面依然沿用骑士和龙，那只龙是红色的，因此被叫做龙书二或者是</a:t>
            </a:r>
            <a:r>
              <a:rPr lang="zh-CN" altLang="en-US" sz="1800" b="1" i="0" kern="1200" dirty="0">
                <a:solidFill>
                  <a:schemeClr val="tx1"/>
                </a:solidFill>
                <a:effectLst/>
                <a:latin typeface="Arial" charset="0"/>
                <a:ea typeface="宋体" pitchFamily="2" charset="-122"/>
                <a:cs typeface="+mn-cs"/>
              </a:rPr>
              <a:t>红龙书</a:t>
            </a:r>
            <a:r>
              <a:rPr lang="zh-CN" altLang="en-US" sz="1800" b="0" i="0" kern="1200" dirty="0">
                <a:solidFill>
                  <a:schemeClr val="tx1"/>
                </a:solidFill>
                <a:effectLst/>
                <a:latin typeface="Arial" charset="0"/>
                <a:ea typeface="宋体" pitchFamily="2" charset="-122"/>
                <a:cs typeface="+mn-cs"/>
              </a:rPr>
              <a:t>。</a:t>
            </a:r>
          </a:p>
          <a:p>
            <a:r>
              <a:rPr lang="zh-CN" altLang="en-US" sz="1800" b="0" i="0" kern="1200" dirty="0">
                <a:solidFill>
                  <a:schemeClr val="tx1"/>
                </a:solidFill>
                <a:effectLst/>
                <a:latin typeface="Arial" charset="0"/>
                <a:ea typeface="宋体" pitchFamily="2" charset="-122"/>
                <a:cs typeface="+mn-cs"/>
              </a:rPr>
              <a:t>又过了一个</a:t>
            </a:r>
            <a:r>
              <a:rPr lang="en-US" altLang="zh-CN" sz="1800" b="0" i="0" kern="1200" dirty="0">
                <a:solidFill>
                  <a:schemeClr val="tx1"/>
                </a:solidFill>
                <a:effectLst/>
                <a:latin typeface="Arial" charset="0"/>
                <a:ea typeface="宋体" pitchFamily="2" charset="-122"/>
                <a:cs typeface="+mn-cs"/>
              </a:rPr>
              <a:t>9</a:t>
            </a:r>
            <a:r>
              <a:rPr lang="zh-CN" altLang="en-US" sz="1800" b="0" i="0" kern="1200" dirty="0">
                <a:solidFill>
                  <a:schemeClr val="tx1"/>
                </a:solidFill>
                <a:effectLst/>
                <a:latin typeface="Arial" charset="0"/>
                <a:ea typeface="宋体" pitchFamily="2" charset="-122"/>
                <a:cs typeface="+mn-cs"/>
              </a:rPr>
              <a:t>年，又一个</a:t>
            </a:r>
            <a:r>
              <a:rPr lang="en-US" altLang="zh-CN" sz="1800" b="0" i="0" kern="1200" dirty="0">
                <a:solidFill>
                  <a:schemeClr val="tx1"/>
                </a:solidFill>
                <a:effectLst/>
                <a:latin typeface="Arial" charset="0"/>
                <a:ea typeface="宋体" pitchFamily="2" charset="-122"/>
                <a:cs typeface="+mn-cs"/>
              </a:rPr>
              <a:t>9</a:t>
            </a:r>
            <a:r>
              <a:rPr lang="zh-CN" altLang="en-US" sz="1800" b="0" i="0" kern="1200" dirty="0">
                <a:solidFill>
                  <a:schemeClr val="tx1"/>
                </a:solidFill>
                <a:effectLst/>
                <a:latin typeface="Arial" charset="0"/>
                <a:ea typeface="宋体" pitchFamily="2" charset="-122"/>
                <a:cs typeface="+mn-cs"/>
              </a:rPr>
              <a:t>年，编译领域的巨无霸</a:t>
            </a:r>
            <a:r>
              <a:rPr lang="en-US" altLang="zh-CN" sz="1800" b="0" i="0" kern="1200" dirty="0">
                <a:solidFill>
                  <a:schemeClr val="tx1"/>
                </a:solidFill>
                <a:effectLst/>
                <a:latin typeface="Arial" charset="0"/>
                <a:ea typeface="宋体" pitchFamily="2" charset="-122"/>
                <a:cs typeface="+mn-cs"/>
              </a:rPr>
              <a:t>--</a:t>
            </a:r>
            <a:r>
              <a:rPr lang="zh-CN" altLang="en-US" sz="1800" b="0" i="0" kern="1200" dirty="0">
                <a:solidFill>
                  <a:schemeClr val="tx1"/>
                </a:solidFill>
                <a:effectLst/>
                <a:latin typeface="Arial" charset="0"/>
                <a:ea typeface="宋体" pitchFamily="2" charset="-122"/>
                <a:cs typeface="+mn-cs"/>
              </a:rPr>
              <a:t>龙书始终都没有升级。 终于在</a:t>
            </a:r>
            <a:r>
              <a:rPr lang="en-US" altLang="zh-CN" sz="1800" b="1" i="0" kern="1200" dirty="0">
                <a:solidFill>
                  <a:schemeClr val="tx1"/>
                </a:solidFill>
                <a:effectLst/>
                <a:latin typeface="Arial" charset="0"/>
                <a:ea typeface="宋体" pitchFamily="2" charset="-122"/>
                <a:cs typeface="+mn-cs"/>
              </a:rPr>
              <a:t>2006</a:t>
            </a:r>
            <a:r>
              <a:rPr lang="zh-CN" altLang="en-US" sz="1800" b="1" i="0" kern="1200" dirty="0">
                <a:solidFill>
                  <a:schemeClr val="tx1"/>
                </a:solidFill>
                <a:effectLst/>
                <a:latin typeface="Arial" charset="0"/>
                <a:ea typeface="宋体" pitchFamily="2" charset="-122"/>
                <a:cs typeface="+mn-cs"/>
              </a:rPr>
              <a:t>年</a:t>
            </a:r>
            <a:r>
              <a:rPr lang="zh-CN" altLang="en-US" sz="1800" b="0" i="0" kern="1200" dirty="0">
                <a:solidFill>
                  <a:schemeClr val="tx1"/>
                </a:solidFill>
                <a:effectLst/>
                <a:latin typeface="Arial" charset="0"/>
                <a:ea typeface="宋体" pitchFamily="2" charset="-122"/>
                <a:cs typeface="+mn-cs"/>
              </a:rPr>
              <a:t>年底，龙书升级了。作者又增加了</a:t>
            </a:r>
            <a:r>
              <a:rPr lang="en-US" altLang="zh-CN" sz="1800" b="0" i="0" kern="1200" dirty="0">
                <a:solidFill>
                  <a:schemeClr val="tx1"/>
                </a:solidFill>
                <a:effectLst/>
                <a:latin typeface="Arial" charset="0"/>
                <a:ea typeface="宋体" pitchFamily="2" charset="-122"/>
                <a:cs typeface="+mn-cs"/>
              </a:rPr>
              <a:t>Monica S. Lam</a:t>
            </a:r>
            <a:r>
              <a:rPr lang="zh-CN" altLang="en-US" sz="1800" b="0" i="0" kern="1200" dirty="0">
                <a:solidFill>
                  <a:schemeClr val="tx1"/>
                </a:solidFill>
                <a:effectLst/>
                <a:latin typeface="Arial" charset="0"/>
                <a:ea typeface="宋体" pitchFamily="2" charset="-122"/>
                <a:cs typeface="+mn-cs"/>
              </a:rPr>
              <a:t>，名字沿用</a:t>
            </a:r>
            <a:r>
              <a:rPr lang="en-US" altLang="zh-CN" sz="1800" b="0" i="0" kern="1200" dirty="0">
                <a:solidFill>
                  <a:schemeClr val="tx1"/>
                </a:solidFill>
                <a:effectLst/>
                <a:latin typeface="Arial" charset="0"/>
                <a:ea typeface="宋体" pitchFamily="2" charset="-122"/>
                <a:cs typeface="+mn-cs"/>
              </a:rPr>
              <a:t>《Compilers: Principles, Techniques and Tools》</a:t>
            </a:r>
            <a:r>
              <a:rPr lang="zh-CN" altLang="en-US" sz="1800" b="0" i="0" kern="1200" dirty="0">
                <a:solidFill>
                  <a:schemeClr val="tx1"/>
                </a:solidFill>
                <a:effectLst/>
                <a:latin typeface="Arial" charset="0"/>
                <a:ea typeface="宋体" pitchFamily="2" charset="-122"/>
                <a:cs typeface="+mn-cs"/>
              </a:rPr>
              <a:t>， 封面依然保持龙和骑士的设计，但这次的龙是紫色，因此叫做</a:t>
            </a:r>
            <a:r>
              <a:rPr lang="zh-CN" altLang="en-US" sz="1800" b="1" i="0" kern="1200" dirty="0">
                <a:solidFill>
                  <a:schemeClr val="tx1"/>
                </a:solidFill>
                <a:effectLst/>
                <a:latin typeface="Arial" charset="0"/>
                <a:ea typeface="宋体" pitchFamily="2" charset="-122"/>
                <a:cs typeface="+mn-cs"/>
              </a:rPr>
              <a:t>紫龙书</a:t>
            </a:r>
            <a:r>
              <a:rPr lang="zh-CN" altLang="en-US" sz="1800" b="0" i="0" kern="1200" dirty="0">
                <a:solidFill>
                  <a:schemeClr val="tx1"/>
                </a:solidFill>
                <a:effectLst/>
                <a:latin typeface="Arial" charset="0"/>
                <a:ea typeface="宋体" pitchFamily="2" charset="-122"/>
                <a:cs typeface="+mn-cs"/>
              </a:rPr>
              <a:t>。</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eaLnBrk="1" hangingPunct="1"/>
            <a:endParaRPr kumimoji="1" lang="zh-CN" altLang="en-US" dirty="0">
              <a:latin typeface="Arial" pitchFamily="34" charset="0"/>
            </a:endParaRPr>
          </a:p>
        </p:txBody>
      </p:sp>
      <p:sp>
        <p:nvSpPr>
          <p:cNvPr id="116740" name="灯片编号占位符 3"/>
          <p:cNvSpPr>
            <a:spLocks noGrp="1"/>
          </p:cNvSpPr>
          <p:nvPr>
            <p:ph type="sldNum" sz="quarter" idx="5"/>
          </p:nvPr>
        </p:nvSpPr>
        <p:spPr>
          <a:noFill/>
        </p:spPr>
        <p:txBody>
          <a:bodyPr/>
          <a:lstStyle>
            <a:lvl1pPr defTabSz="990057" eaLnBrk="0" hangingPunct="0">
              <a:defRPr>
                <a:solidFill>
                  <a:schemeClr val="tx1"/>
                </a:solidFill>
                <a:latin typeface="Tahoma" pitchFamily="34" charset="0"/>
                <a:ea typeface="宋体" pitchFamily="2" charset="-122"/>
              </a:defRPr>
            </a:lvl1pPr>
            <a:lvl2pPr marL="770959" indent="-296523" defTabSz="990057" eaLnBrk="0" hangingPunct="0">
              <a:defRPr>
                <a:solidFill>
                  <a:schemeClr val="tx1"/>
                </a:solidFill>
                <a:latin typeface="Tahoma" pitchFamily="34" charset="0"/>
                <a:ea typeface="宋体" pitchFamily="2" charset="-122"/>
              </a:defRPr>
            </a:lvl2pPr>
            <a:lvl3pPr marL="1186091" indent="-237218" defTabSz="990057" eaLnBrk="0" hangingPunct="0">
              <a:defRPr>
                <a:solidFill>
                  <a:schemeClr val="tx1"/>
                </a:solidFill>
                <a:latin typeface="Tahoma" pitchFamily="34" charset="0"/>
                <a:ea typeface="宋体" pitchFamily="2" charset="-122"/>
              </a:defRPr>
            </a:lvl3pPr>
            <a:lvl4pPr marL="1660528" indent="-237218" defTabSz="990057" eaLnBrk="0" hangingPunct="0">
              <a:defRPr>
                <a:solidFill>
                  <a:schemeClr val="tx1"/>
                </a:solidFill>
                <a:latin typeface="Tahoma" pitchFamily="34" charset="0"/>
                <a:ea typeface="宋体" pitchFamily="2" charset="-122"/>
              </a:defRPr>
            </a:lvl4pPr>
            <a:lvl5pPr marL="2134964" indent="-237218" defTabSz="990057" eaLnBrk="0" hangingPunct="0">
              <a:defRPr>
                <a:solidFill>
                  <a:schemeClr val="tx1"/>
                </a:solidFill>
                <a:latin typeface="Tahoma" pitchFamily="34" charset="0"/>
                <a:ea typeface="宋体" pitchFamily="2" charset="-122"/>
              </a:defRPr>
            </a:lvl5pPr>
            <a:lvl6pPr marL="2609400" indent="-237218" defTabSz="990057" eaLnBrk="0" fontAlgn="base" hangingPunct="0">
              <a:spcBef>
                <a:spcPct val="0"/>
              </a:spcBef>
              <a:spcAft>
                <a:spcPct val="0"/>
              </a:spcAft>
              <a:defRPr>
                <a:solidFill>
                  <a:schemeClr val="tx1"/>
                </a:solidFill>
                <a:latin typeface="Tahoma" pitchFamily="34" charset="0"/>
                <a:ea typeface="宋体" pitchFamily="2" charset="-122"/>
              </a:defRPr>
            </a:lvl6pPr>
            <a:lvl7pPr marL="3083837" indent="-237218" defTabSz="990057" eaLnBrk="0" fontAlgn="base" hangingPunct="0">
              <a:spcBef>
                <a:spcPct val="0"/>
              </a:spcBef>
              <a:spcAft>
                <a:spcPct val="0"/>
              </a:spcAft>
              <a:defRPr>
                <a:solidFill>
                  <a:schemeClr val="tx1"/>
                </a:solidFill>
                <a:latin typeface="Tahoma" pitchFamily="34" charset="0"/>
                <a:ea typeface="宋体" pitchFamily="2" charset="-122"/>
              </a:defRPr>
            </a:lvl7pPr>
            <a:lvl8pPr marL="3558273" indent="-237218" defTabSz="990057" eaLnBrk="0" fontAlgn="base" hangingPunct="0">
              <a:spcBef>
                <a:spcPct val="0"/>
              </a:spcBef>
              <a:spcAft>
                <a:spcPct val="0"/>
              </a:spcAft>
              <a:defRPr>
                <a:solidFill>
                  <a:schemeClr val="tx1"/>
                </a:solidFill>
                <a:latin typeface="Tahoma" pitchFamily="34" charset="0"/>
                <a:ea typeface="宋体" pitchFamily="2" charset="-122"/>
              </a:defRPr>
            </a:lvl8pPr>
            <a:lvl9pPr marL="4032710" indent="-237218" defTabSz="990057"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1CF6401E-EA17-4D07-B855-28725AEF3B1F}" type="slidenum">
              <a:rPr lang="zh-CN" altLang="en-US">
                <a:latin typeface="Arial" pitchFamily="34" charset="0"/>
              </a:rPr>
              <a:pPr eaLnBrk="1" hangingPunct="1"/>
              <a:t>11</a:t>
            </a:fld>
            <a:endParaRPr lang="en-US" altLang="zh-CN">
              <a:latin typeface="Arial" pitchFamily="34" charset="0"/>
            </a:endParaRPr>
          </a:p>
        </p:txBody>
      </p:sp>
    </p:spTree>
    <p:extLst>
      <p:ext uri="{BB962C8B-B14F-4D97-AF65-F5344CB8AC3E}">
        <p14:creationId xmlns:p14="http://schemas.microsoft.com/office/powerpoint/2010/main" val="13400408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a:xfrm>
            <a:off x="139700" y="768350"/>
            <a:ext cx="6821488" cy="3836988"/>
          </a:xfrm>
          <a:ln/>
        </p:spPr>
      </p:sp>
      <p:sp>
        <p:nvSpPr>
          <p:cNvPr id="116739" name="备注占位符 2"/>
          <p:cNvSpPr>
            <a:spLocks noGrp="1"/>
          </p:cNvSpPr>
          <p:nvPr>
            <p:ph type="body" idx="1"/>
          </p:nvPr>
        </p:nvSpPr>
        <p:spPr>
          <a:noFill/>
        </p:spPr>
        <p:txBody>
          <a:bodyPr/>
          <a:lstStyle/>
          <a:p>
            <a:pPr eaLnBrk="1" hangingPunct="1"/>
            <a:endParaRPr kumimoji="1" lang="zh-CN" altLang="en-US" dirty="0">
              <a:latin typeface="Arial" pitchFamily="34" charset="0"/>
            </a:endParaRPr>
          </a:p>
        </p:txBody>
      </p:sp>
      <p:sp>
        <p:nvSpPr>
          <p:cNvPr id="116740" name="灯片编号占位符 3"/>
          <p:cNvSpPr>
            <a:spLocks noGrp="1"/>
          </p:cNvSpPr>
          <p:nvPr>
            <p:ph type="sldNum" sz="quarter" idx="5"/>
          </p:nvPr>
        </p:nvSpPr>
        <p:spPr>
          <a:noFill/>
        </p:spPr>
        <p:txBody>
          <a:bodyPr/>
          <a:lstStyle>
            <a:lvl1pPr defTabSz="990057" eaLnBrk="0" hangingPunct="0">
              <a:defRPr>
                <a:solidFill>
                  <a:schemeClr val="tx1"/>
                </a:solidFill>
                <a:latin typeface="Tahoma" pitchFamily="34" charset="0"/>
                <a:ea typeface="宋体" pitchFamily="2" charset="-122"/>
              </a:defRPr>
            </a:lvl1pPr>
            <a:lvl2pPr marL="770959" indent="-296523" defTabSz="990057" eaLnBrk="0" hangingPunct="0">
              <a:defRPr>
                <a:solidFill>
                  <a:schemeClr val="tx1"/>
                </a:solidFill>
                <a:latin typeface="Tahoma" pitchFamily="34" charset="0"/>
                <a:ea typeface="宋体" pitchFamily="2" charset="-122"/>
              </a:defRPr>
            </a:lvl2pPr>
            <a:lvl3pPr marL="1186091" indent="-237218" defTabSz="990057" eaLnBrk="0" hangingPunct="0">
              <a:defRPr>
                <a:solidFill>
                  <a:schemeClr val="tx1"/>
                </a:solidFill>
                <a:latin typeface="Tahoma" pitchFamily="34" charset="0"/>
                <a:ea typeface="宋体" pitchFamily="2" charset="-122"/>
              </a:defRPr>
            </a:lvl3pPr>
            <a:lvl4pPr marL="1660528" indent="-237218" defTabSz="990057" eaLnBrk="0" hangingPunct="0">
              <a:defRPr>
                <a:solidFill>
                  <a:schemeClr val="tx1"/>
                </a:solidFill>
                <a:latin typeface="Tahoma" pitchFamily="34" charset="0"/>
                <a:ea typeface="宋体" pitchFamily="2" charset="-122"/>
              </a:defRPr>
            </a:lvl4pPr>
            <a:lvl5pPr marL="2134964" indent="-237218" defTabSz="990057" eaLnBrk="0" hangingPunct="0">
              <a:defRPr>
                <a:solidFill>
                  <a:schemeClr val="tx1"/>
                </a:solidFill>
                <a:latin typeface="Tahoma" pitchFamily="34" charset="0"/>
                <a:ea typeface="宋体" pitchFamily="2" charset="-122"/>
              </a:defRPr>
            </a:lvl5pPr>
            <a:lvl6pPr marL="2609400" indent="-237218" defTabSz="990057" eaLnBrk="0" fontAlgn="base" hangingPunct="0">
              <a:spcBef>
                <a:spcPct val="0"/>
              </a:spcBef>
              <a:spcAft>
                <a:spcPct val="0"/>
              </a:spcAft>
              <a:defRPr>
                <a:solidFill>
                  <a:schemeClr val="tx1"/>
                </a:solidFill>
                <a:latin typeface="Tahoma" pitchFamily="34" charset="0"/>
                <a:ea typeface="宋体" pitchFamily="2" charset="-122"/>
              </a:defRPr>
            </a:lvl6pPr>
            <a:lvl7pPr marL="3083837" indent="-237218" defTabSz="990057" eaLnBrk="0" fontAlgn="base" hangingPunct="0">
              <a:spcBef>
                <a:spcPct val="0"/>
              </a:spcBef>
              <a:spcAft>
                <a:spcPct val="0"/>
              </a:spcAft>
              <a:defRPr>
                <a:solidFill>
                  <a:schemeClr val="tx1"/>
                </a:solidFill>
                <a:latin typeface="Tahoma" pitchFamily="34" charset="0"/>
                <a:ea typeface="宋体" pitchFamily="2" charset="-122"/>
              </a:defRPr>
            </a:lvl7pPr>
            <a:lvl8pPr marL="3558273" indent="-237218" defTabSz="990057" eaLnBrk="0" fontAlgn="base" hangingPunct="0">
              <a:spcBef>
                <a:spcPct val="0"/>
              </a:spcBef>
              <a:spcAft>
                <a:spcPct val="0"/>
              </a:spcAft>
              <a:defRPr>
                <a:solidFill>
                  <a:schemeClr val="tx1"/>
                </a:solidFill>
                <a:latin typeface="Tahoma" pitchFamily="34" charset="0"/>
                <a:ea typeface="宋体" pitchFamily="2" charset="-122"/>
              </a:defRPr>
            </a:lvl8pPr>
            <a:lvl9pPr marL="4032710" indent="-237218" defTabSz="990057" eaLnBrk="0" fontAlgn="base" hangingPunct="0">
              <a:spcBef>
                <a:spcPct val="0"/>
              </a:spcBef>
              <a:spcAft>
                <a:spcPct val="0"/>
              </a:spcAft>
              <a:defRPr>
                <a:solidFill>
                  <a:schemeClr val="tx1"/>
                </a:solidFill>
                <a:latin typeface="Tahoma" pitchFamily="34" charset="0"/>
                <a:ea typeface="宋体" pitchFamily="2" charset="-122"/>
              </a:defRPr>
            </a:lvl9pPr>
          </a:lstStyle>
          <a:p>
            <a:pPr marL="0" marR="0" lvl="0" indent="0" algn="r" defTabSz="990057" rtl="0" eaLnBrk="1" fontAlgn="base" latinLnBrk="0" hangingPunct="1">
              <a:lnSpc>
                <a:spcPct val="100000"/>
              </a:lnSpc>
              <a:spcBef>
                <a:spcPct val="0"/>
              </a:spcBef>
              <a:spcAft>
                <a:spcPct val="0"/>
              </a:spcAft>
              <a:buClrTx/>
              <a:buSzTx/>
              <a:buFontTx/>
              <a:buNone/>
              <a:tabLst/>
              <a:defRPr/>
            </a:pPr>
            <a:fld id="{1CF6401E-EA17-4D07-B855-28725AEF3B1F}" type="slidenum">
              <a:rPr kumimoji="0" lang="zh-CN" altLang="en-US" sz="1300" b="0" i="0" u="none" strike="noStrike" kern="1200" cap="none" spc="0" normalizeH="0" baseline="0" noProof="0">
                <a:ln>
                  <a:noFill/>
                </a:ln>
                <a:solidFill>
                  <a:srgbClr val="000000"/>
                </a:solidFill>
                <a:effectLst/>
                <a:uLnTx/>
                <a:uFillTx/>
                <a:latin typeface="Arial" pitchFamily="34" charset="0"/>
                <a:ea typeface="宋体" pitchFamily="2" charset="-122"/>
                <a:cs typeface="+mn-cs"/>
              </a:rPr>
              <a:pPr marL="0" marR="0" lvl="0" indent="0" algn="r" defTabSz="990057" rtl="0" eaLnBrk="1" fontAlgn="base" latinLnBrk="0" hangingPunct="1">
                <a:lnSpc>
                  <a:spcPct val="100000"/>
                </a:lnSpc>
                <a:spcBef>
                  <a:spcPct val="0"/>
                </a:spcBef>
                <a:spcAft>
                  <a:spcPct val="0"/>
                </a:spcAft>
                <a:buClrTx/>
                <a:buSzTx/>
                <a:buFontTx/>
                <a:buNone/>
                <a:tabLst/>
                <a:defRPr/>
              </a:pPr>
              <a:t>12</a:t>
            </a:fld>
            <a:endParaRPr kumimoji="0" lang="en-US" altLang="zh-CN" sz="13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2187093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a:xfrm>
            <a:off x="139700" y="768350"/>
            <a:ext cx="6821488" cy="3836988"/>
          </a:xfrm>
          <a:ln/>
        </p:spPr>
      </p:sp>
      <p:sp>
        <p:nvSpPr>
          <p:cNvPr id="116739" name="备注占位符 2"/>
          <p:cNvSpPr>
            <a:spLocks noGrp="1"/>
          </p:cNvSpPr>
          <p:nvPr>
            <p:ph type="body" idx="1"/>
          </p:nvPr>
        </p:nvSpPr>
        <p:spPr>
          <a:noFill/>
        </p:spPr>
        <p:txBody>
          <a:bodyPr/>
          <a:lstStyle/>
          <a:p>
            <a:pPr eaLnBrk="1" hangingPunct="1"/>
            <a:endParaRPr kumimoji="1" lang="zh-CN" altLang="en-US" dirty="0">
              <a:latin typeface="Arial" pitchFamily="34" charset="0"/>
            </a:endParaRPr>
          </a:p>
        </p:txBody>
      </p:sp>
      <p:sp>
        <p:nvSpPr>
          <p:cNvPr id="116740" name="灯片编号占位符 3"/>
          <p:cNvSpPr>
            <a:spLocks noGrp="1"/>
          </p:cNvSpPr>
          <p:nvPr>
            <p:ph type="sldNum" sz="quarter" idx="5"/>
          </p:nvPr>
        </p:nvSpPr>
        <p:spPr>
          <a:noFill/>
        </p:spPr>
        <p:txBody>
          <a:bodyPr/>
          <a:lstStyle>
            <a:lvl1pPr defTabSz="990057" eaLnBrk="0" hangingPunct="0">
              <a:defRPr>
                <a:solidFill>
                  <a:schemeClr val="tx1"/>
                </a:solidFill>
                <a:latin typeface="Tahoma" pitchFamily="34" charset="0"/>
                <a:ea typeface="宋体" pitchFamily="2" charset="-122"/>
              </a:defRPr>
            </a:lvl1pPr>
            <a:lvl2pPr marL="770959" indent="-296523" defTabSz="990057" eaLnBrk="0" hangingPunct="0">
              <a:defRPr>
                <a:solidFill>
                  <a:schemeClr val="tx1"/>
                </a:solidFill>
                <a:latin typeface="Tahoma" pitchFamily="34" charset="0"/>
                <a:ea typeface="宋体" pitchFamily="2" charset="-122"/>
              </a:defRPr>
            </a:lvl2pPr>
            <a:lvl3pPr marL="1186091" indent="-237218" defTabSz="990057" eaLnBrk="0" hangingPunct="0">
              <a:defRPr>
                <a:solidFill>
                  <a:schemeClr val="tx1"/>
                </a:solidFill>
                <a:latin typeface="Tahoma" pitchFamily="34" charset="0"/>
                <a:ea typeface="宋体" pitchFamily="2" charset="-122"/>
              </a:defRPr>
            </a:lvl3pPr>
            <a:lvl4pPr marL="1660528" indent="-237218" defTabSz="990057" eaLnBrk="0" hangingPunct="0">
              <a:defRPr>
                <a:solidFill>
                  <a:schemeClr val="tx1"/>
                </a:solidFill>
                <a:latin typeface="Tahoma" pitchFamily="34" charset="0"/>
                <a:ea typeface="宋体" pitchFamily="2" charset="-122"/>
              </a:defRPr>
            </a:lvl4pPr>
            <a:lvl5pPr marL="2134964" indent="-237218" defTabSz="990057" eaLnBrk="0" hangingPunct="0">
              <a:defRPr>
                <a:solidFill>
                  <a:schemeClr val="tx1"/>
                </a:solidFill>
                <a:latin typeface="Tahoma" pitchFamily="34" charset="0"/>
                <a:ea typeface="宋体" pitchFamily="2" charset="-122"/>
              </a:defRPr>
            </a:lvl5pPr>
            <a:lvl6pPr marL="2609400" indent="-237218" defTabSz="990057" eaLnBrk="0" fontAlgn="base" hangingPunct="0">
              <a:spcBef>
                <a:spcPct val="0"/>
              </a:spcBef>
              <a:spcAft>
                <a:spcPct val="0"/>
              </a:spcAft>
              <a:defRPr>
                <a:solidFill>
                  <a:schemeClr val="tx1"/>
                </a:solidFill>
                <a:latin typeface="Tahoma" pitchFamily="34" charset="0"/>
                <a:ea typeface="宋体" pitchFamily="2" charset="-122"/>
              </a:defRPr>
            </a:lvl6pPr>
            <a:lvl7pPr marL="3083837" indent="-237218" defTabSz="990057" eaLnBrk="0" fontAlgn="base" hangingPunct="0">
              <a:spcBef>
                <a:spcPct val="0"/>
              </a:spcBef>
              <a:spcAft>
                <a:spcPct val="0"/>
              </a:spcAft>
              <a:defRPr>
                <a:solidFill>
                  <a:schemeClr val="tx1"/>
                </a:solidFill>
                <a:latin typeface="Tahoma" pitchFamily="34" charset="0"/>
                <a:ea typeface="宋体" pitchFamily="2" charset="-122"/>
              </a:defRPr>
            </a:lvl7pPr>
            <a:lvl8pPr marL="3558273" indent="-237218" defTabSz="990057" eaLnBrk="0" fontAlgn="base" hangingPunct="0">
              <a:spcBef>
                <a:spcPct val="0"/>
              </a:spcBef>
              <a:spcAft>
                <a:spcPct val="0"/>
              </a:spcAft>
              <a:defRPr>
                <a:solidFill>
                  <a:schemeClr val="tx1"/>
                </a:solidFill>
                <a:latin typeface="Tahoma" pitchFamily="34" charset="0"/>
                <a:ea typeface="宋体" pitchFamily="2" charset="-122"/>
              </a:defRPr>
            </a:lvl8pPr>
            <a:lvl9pPr marL="4032710" indent="-237218" defTabSz="990057"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1CF6401E-EA17-4D07-B855-28725AEF3B1F}" type="slidenum">
              <a:rPr lang="zh-CN" altLang="en-US">
                <a:solidFill>
                  <a:srgbClr val="000000"/>
                </a:solidFill>
                <a:latin typeface="Arial" pitchFamily="34" charset="0"/>
              </a:rPr>
              <a:pPr eaLnBrk="1" hangingPunct="1"/>
              <a:t>13</a:t>
            </a:fld>
            <a:endParaRPr lang="en-US" altLang="zh-CN">
              <a:solidFill>
                <a:srgbClr val="000000"/>
              </a:solidFill>
              <a:latin typeface="Arial" pitchFamily="34" charset="0"/>
            </a:endParaRPr>
          </a:p>
        </p:txBody>
      </p:sp>
    </p:spTree>
    <p:extLst>
      <p:ext uri="{BB962C8B-B14F-4D97-AF65-F5344CB8AC3E}">
        <p14:creationId xmlns:p14="http://schemas.microsoft.com/office/powerpoint/2010/main" val="33034137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a:xfrm>
            <a:off x="139700" y="768350"/>
            <a:ext cx="6821488" cy="3836988"/>
          </a:xfrm>
          <a:ln/>
        </p:spPr>
      </p:sp>
      <p:sp>
        <p:nvSpPr>
          <p:cNvPr id="116739" name="备注占位符 2"/>
          <p:cNvSpPr>
            <a:spLocks noGrp="1"/>
          </p:cNvSpPr>
          <p:nvPr>
            <p:ph type="body" idx="1"/>
          </p:nvPr>
        </p:nvSpPr>
        <p:spPr>
          <a:noFill/>
        </p:spPr>
        <p:txBody>
          <a:bodyPr/>
          <a:lstStyle/>
          <a:p>
            <a:r>
              <a:rPr kumimoji="1" lang="en-US" altLang="zh-CN" dirty="0">
                <a:latin typeface="Arial" pitchFamily="34" charset="0"/>
              </a:rPr>
              <a:t>(1)</a:t>
            </a:r>
            <a:r>
              <a:rPr kumimoji="1" lang="zh-CN" altLang="en-US" dirty="0">
                <a:latin typeface="Arial" pitchFamily="34" charset="0"/>
              </a:rPr>
              <a:t>学生需要在爱课程网上注册账号及昵称</a:t>
            </a:r>
          </a:p>
          <a:p>
            <a:r>
              <a:rPr kumimoji="1" lang="zh-CN" altLang="en-US" dirty="0">
                <a:latin typeface="Arial" pitchFamily="34" charset="0"/>
              </a:rPr>
              <a:t>其中的昵称需按如下规定来命名，即你的学号前面加上“</a:t>
            </a:r>
            <a:r>
              <a:rPr kumimoji="1" lang="en-US" altLang="zh-CN" dirty="0">
                <a:latin typeface="Arial" pitchFamily="34" charset="0"/>
              </a:rPr>
              <a:t>hit”</a:t>
            </a:r>
            <a:r>
              <a:rPr kumimoji="1" lang="zh-CN" altLang="en-US" dirty="0">
                <a:latin typeface="Arial" pitchFamily="34" charset="0"/>
              </a:rPr>
              <a:t>。</a:t>
            </a:r>
          </a:p>
          <a:p>
            <a:r>
              <a:rPr kumimoji="1" lang="zh-CN" altLang="en-US" dirty="0">
                <a:latin typeface="Arial" pitchFamily="34" charset="0"/>
              </a:rPr>
              <a:t>例如：张三的学号为 </a:t>
            </a:r>
            <a:r>
              <a:rPr kumimoji="1" lang="en-US" altLang="zh-CN" dirty="0">
                <a:latin typeface="Arial" pitchFamily="34" charset="0"/>
              </a:rPr>
              <a:t>150310501</a:t>
            </a:r>
            <a:r>
              <a:rPr kumimoji="1" lang="zh-CN" altLang="en-US" dirty="0">
                <a:latin typeface="Arial" pitchFamily="34" charset="0"/>
              </a:rPr>
              <a:t>，则其昵称为“</a:t>
            </a:r>
            <a:r>
              <a:rPr kumimoji="1" lang="en-US" altLang="zh-CN" dirty="0">
                <a:latin typeface="Arial" pitchFamily="34" charset="0"/>
              </a:rPr>
              <a:t>hit150310501”</a:t>
            </a:r>
          </a:p>
          <a:p>
            <a:r>
              <a:rPr kumimoji="1" lang="zh-CN" altLang="en-US" dirty="0">
                <a:latin typeface="Arial" pitchFamily="34" charset="0"/>
              </a:rPr>
              <a:t>例如：李四的学号为</a:t>
            </a:r>
            <a:r>
              <a:rPr kumimoji="1" lang="en-US" altLang="zh-CN" dirty="0">
                <a:latin typeface="Arial" pitchFamily="34" charset="0"/>
              </a:rPr>
              <a:t>150310205</a:t>
            </a:r>
            <a:r>
              <a:rPr kumimoji="1" lang="zh-CN" altLang="en-US" dirty="0">
                <a:latin typeface="Arial" pitchFamily="34" charset="0"/>
              </a:rPr>
              <a:t>，则其昵称为“</a:t>
            </a:r>
            <a:r>
              <a:rPr kumimoji="1" lang="en-US" altLang="zh-CN" dirty="0">
                <a:latin typeface="Arial" pitchFamily="34" charset="0"/>
              </a:rPr>
              <a:t>hit150310205”</a:t>
            </a:r>
            <a:r>
              <a:rPr kumimoji="1" lang="zh-CN" altLang="en-US" dirty="0">
                <a:latin typeface="Arial" pitchFamily="34" charset="0"/>
              </a:rPr>
              <a:t>。</a:t>
            </a:r>
          </a:p>
          <a:p>
            <a:r>
              <a:rPr kumimoji="1" lang="zh-CN" altLang="en-US" dirty="0">
                <a:latin typeface="Arial" pitchFamily="34" charset="0"/>
              </a:rPr>
              <a:t>特别注意：一定要按照此规定来命名“昵称”。因为本门课程会按照“昵称”</a:t>
            </a:r>
          </a:p>
          <a:p>
            <a:r>
              <a:rPr kumimoji="1" lang="zh-CN" altLang="en-US" dirty="0">
                <a:latin typeface="Arial" pitchFamily="34" charset="0"/>
              </a:rPr>
              <a:t>来处理与区分你的成绩。如果未能按此规定命名，则很可能造成成绩丢失，发</a:t>
            </a:r>
          </a:p>
          <a:p>
            <a:r>
              <a:rPr kumimoji="1" lang="zh-CN" altLang="en-US" dirty="0">
                <a:latin typeface="Arial" pitchFamily="34" charset="0"/>
              </a:rPr>
              <a:t>生此种情况将会难于处理甚至不能处理，如出现不能处理情况，本课程将按</a:t>
            </a:r>
            <a:r>
              <a:rPr kumimoji="1" lang="en-US" altLang="zh-CN" dirty="0">
                <a:latin typeface="Arial" pitchFamily="34" charset="0"/>
              </a:rPr>
              <a:t>0</a:t>
            </a:r>
          </a:p>
          <a:p>
            <a:r>
              <a:rPr kumimoji="1" lang="zh-CN" altLang="en-US" dirty="0">
                <a:latin typeface="Arial" pitchFamily="34" charset="0"/>
              </a:rPr>
              <a:t>分处理。特别提醒大家。</a:t>
            </a:r>
          </a:p>
        </p:txBody>
      </p:sp>
      <p:sp>
        <p:nvSpPr>
          <p:cNvPr id="116740" name="灯片编号占位符 3"/>
          <p:cNvSpPr>
            <a:spLocks noGrp="1"/>
          </p:cNvSpPr>
          <p:nvPr>
            <p:ph type="sldNum" sz="quarter" idx="5"/>
          </p:nvPr>
        </p:nvSpPr>
        <p:spPr>
          <a:noFill/>
        </p:spPr>
        <p:txBody>
          <a:bodyPr/>
          <a:lstStyle>
            <a:lvl1pPr defTabSz="990057" eaLnBrk="0" hangingPunct="0">
              <a:defRPr>
                <a:solidFill>
                  <a:schemeClr val="tx1"/>
                </a:solidFill>
                <a:latin typeface="Tahoma" pitchFamily="34" charset="0"/>
                <a:ea typeface="宋体" pitchFamily="2" charset="-122"/>
              </a:defRPr>
            </a:lvl1pPr>
            <a:lvl2pPr marL="770959" indent="-296523" defTabSz="990057" eaLnBrk="0" hangingPunct="0">
              <a:defRPr>
                <a:solidFill>
                  <a:schemeClr val="tx1"/>
                </a:solidFill>
                <a:latin typeface="Tahoma" pitchFamily="34" charset="0"/>
                <a:ea typeface="宋体" pitchFamily="2" charset="-122"/>
              </a:defRPr>
            </a:lvl2pPr>
            <a:lvl3pPr marL="1186091" indent="-237218" defTabSz="990057" eaLnBrk="0" hangingPunct="0">
              <a:defRPr>
                <a:solidFill>
                  <a:schemeClr val="tx1"/>
                </a:solidFill>
                <a:latin typeface="Tahoma" pitchFamily="34" charset="0"/>
                <a:ea typeface="宋体" pitchFamily="2" charset="-122"/>
              </a:defRPr>
            </a:lvl3pPr>
            <a:lvl4pPr marL="1660528" indent="-237218" defTabSz="990057" eaLnBrk="0" hangingPunct="0">
              <a:defRPr>
                <a:solidFill>
                  <a:schemeClr val="tx1"/>
                </a:solidFill>
                <a:latin typeface="Tahoma" pitchFamily="34" charset="0"/>
                <a:ea typeface="宋体" pitchFamily="2" charset="-122"/>
              </a:defRPr>
            </a:lvl4pPr>
            <a:lvl5pPr marL="2134964" indent="-237218" defTabSz="990057" eaLnBrk="0" hangingPunct="0">
              <a:defRPr>
                <a:solidFill>
                  <a:schemeClr val="tx1"/>
                </a:solidFill>
                <a:latin typeface="Tahoma" pitchFamily="34" charset="0"/>
                <a:ea typeface="宋体" pitchFamily="2" charset="-122"/>
              </a:defRPr>
            </a:lvl5pPr>
            <a:lvl6pPr marL="2609400" indent="-237218" defTabSz="990057" eaLnBrk="0" fontAlgn="base" hangingPunct="0">
              <a:spcBef>
                <a:spcPct val="0"/>
              </a:spcBef>
              <a:spcAft>
                <a:spcPct val="0"/>
              </a:spcAft>
              <a:defRPr>
                <a:solidFill>
                  <a:schemeClr val="tx1"/>
                </a:solidFill>
                <a:latin typeface="Tahoma" pitchFamily="34" charset="0"/>
                <a:ea typeface="宋体" pitchFamily="2" charset="-122"/>
              </a:defRPr>
            </a:lvl6pPr>
            <a:lvl7pPr marL="3083837" indent="-237218" defTabSz="990057" eaLnBrk="0" fontAlgn="base" hangingPunct="0">
              <a:spcBef>
                <a:spcPct val="0"/>
              </a:spcBef>
              <a:spcAft>
                <a:spcPct val="0"/>
              </a:spcAft>
              <a:defRPr>
                <a:solidFill>
                  <a:schemeClr val="tx1"/>
                </a:solidFill>
                <a:latin typeface="Tahoma" pitchFamily="34" charset="0"/>
                <a:ea typeface="宋体" pitchFamily="2" charset="-122"/>
              </a:defRPr>
            </a:lvl7pPr>
            <a:lvl8pPr marL="3558273" indent="-237218" defTabSz="990057" eaLnBrk="0" fontAlgn="base" hangingPunct="0">
              <a:spcBef>
                <a:spcPct val="0"/>
              </a:spcBef>
              <a:spcAft>
                <a:spcPct val="0"/>
              </a:spcAft>
              <a:defRPr>
                <a:solidFill>
                  <a:schemeClr val="tx1"/>
                </a:solidFill>
                <a:latin typeface="Tahoma" pitchFamily="34" charset="0"/>
                <a:ea typeface="宋体" pitchFamily="2" charset="-122"/>
              </a:defRPr>
            </a:lvl8pPr>
            <a:lvl9pPr marL="4032710" indent="-237218" defTabSz="990057"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1CF6401E-EA17-4D07-B855-28725AEF3B1F}" type="slidenum">
              <a:rPr lang="zh-CN" altLang="en-US">
                <a:solidFill>
                  <a:srgbClr val="000000"/>
                </a:solidFill>
                <a:latin typeface="Arial" pitchFamily="34" charset="0"/>
              </a:rPr>
              <a:pPr eaLnBrk="1" hangingPunct="1"/>
              <a:t>14</a:t>
            </a:fld>
            <a:endParaRPr lang="en-US" altLang="zh-CN">
              <a:solidFill>
                <a:srgbClr val="000000"/>
              </a:solidFill>
              <a:latin typeface="Arial" pitchFamily="34" charset="0"/>
            </a:endParaRPr>
          </a:p>
        </p:txBody>
      </p:sp>
    </p:spTree>
    <p:extLst>
      <p:ext uri="{BB962C8B-B14F-4D97-AF65-F5344CB8AC3E}">
        <p14:creationId xmlns:p14="http://schemas.microsoft.com/office/powerpoint/2010/main" val="39216991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963FE6A-A07C-4F62-8FBF-E5DA1DFCF16A}" type="slidenum">
              <a:rPr lang="zh-CN" altLang="en-US" smtClean="0"/>
              <a:pPr/>
              <a:t>15</a:t>
            </a:fld>
            <a:endParaRPr lang="zh-CN" altLang="en-US"/>
          </a:p>
        </p:txBody>
      </p:sp>
    </p:spTree>
    <p:extLst>
      <p:ext uri="{BB962C8B-B14F-4D97-AF65-F5344CB8AC3E}">
        <p14:creationId xmlns:p14="http://schemas.microsoft.com/office/powerpoint/2010/main" val="149720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a:xfrm>
            <a:off x="139700" y="768350"/>
            <a:ext cx="6821488" cy="3836988"/>
          </a:xfrm>
          <a:ln/>
        </p:spPr>
      </p:sp>
      <p:sp>
        <p:nvSpPr>
          <p:cNvPr id="116739" name="备注占位符 2"/>
          <p:cNvSpPr>
            <a:spLocks noGrp="1"/>
          </p:cNvSpPr>
          <p:nvPr>
            <p:ph type="body" idx="1"/>
          </p:nvPr>
        </p:nvSpPr>
        <p:spPr>
          <a:noFill/>
        </p:spPr>
        <p:txBody>
          <a:bodyPr/>
          <a:lstStyle/>
          <a:p>
            <a:pPr defTabSz="948873">
              <a:defRPr/>
            </a:pPr>
            <a:endParaRPr lang="en-US" altLang="zh-CN" b="0" dirty="0"/>
          </a:p>
        </p:txBody>
      </p:sp>
      <p:sp>
        <p:nvSpPr>
          <p:cNvPr id="116740" name="灯片编号占位符 3"/>
          <p:cNvSpPr>
            <a:spLocks noGrp="1"/>
          </p:cNvSpPr>
          <p:nvPr>
            <p:ph type="sldNum" sz="quarter" idx="5"/>
          </p:nvPr>
        </p:nvSpPr>
        <p:spPr>
          <a:noFill/>
        </p:spPr>
        <p:txBody>
          <a:bodyPr/>
          <a:lstStyle>
            <a:lvl1pPr defTabSz="990057" eaLnBrk="0" hangingPunct="0">
              <a:defRPr>
                <a:solidFill>
                  <a:schemeClr val="tx1"/>
                </a:solidFill>
                <a:latin typeface="Tahoma" pitchFamily="34" charset="0"/>
                <a:ea typeface="宋体" pitchFamily="2" charset="-122"/>
              </a:defRPr>
            </a:lvl1pPr>
            <a:lvl2pPr marL="770959" indent="-296523" defTabSz="990057" eaLnBrk="0" hangingPunct="0">
              <a:defRPr>
                <a:solidFill>
                  <a:schemeClr val="tx1"/>
                </a:solidFill>
                <a:latin typeface="Tahoma" pitchFamily="34" charset="0"/>
                <a:ea typeface="宋体" pitchFamily="2" charset="-122"/>
              </a:defRPr>
            </a:lvl2pPr>
            <a:lvl3pPr marL="1186091" indent="-237218" defTabSz="990057" eaLnBrk="0" hangingPunct="0">
              <a:defRPr>
                <a:solidFill>
                  <a:schemeClr val="tx1"/>
                </a:solidFill>
                <a:latin typeface="Tahoma" pitchFamily="34" charset="0"/>
                <a:ea typeface="宋体" pitchFamily="2" charset="-122"/>
              </a:defRPr>
            </a:lvl3pPr>
            <a:lvl4pPr marL="1660528" indent="-237218" defTabSz="990057" eaLnBrk="0" hangingPunct="0">
              <a:defRPr>
                <a:solidFill>
                  <a:schemeClr val="tx1"/>
                </a:solidFill>
                <a:latin typeface="Tahoma" pitchFamily="34" charset="0"/>
                <a:ea typeface="宋体" pitchFamily="2" charset="-122"/>
              </a:defRPr>
            </a:lvl4pPr>
            <a:lvl5pPr marL="2134964" indent="-237218" defTabSz="990057" eaLnBrk="0" hangingPunct="0">
              <a:defRPr>
                <a:solidFill>
                  <a:schemeClr val="tx1"/>
                </a:solidFill>
                <a:latin typeface="Tahoma" pitchFamily="34" charset="0"/>
                <a:ea typeface="宋体" pitchFamily="2" charset="-122"/>
              </a:defRPr>
            </a:lvl5pPr>
            <a:lvl6pPr marL="2609400" indent="-237218" defTabSz="990057" eaLnBrk="0" fontAlgn="base" hangingPunct="0">
              <a:spcBef>
                <a:spcPct val="0"/>
              </a:spcBef>
              <a:spcAft>
                <a:spcPct val="0"/>
              </a:spcAft>
              <a:defRPr>
                <a:solidFill>
                  <a:schemeClr val="tx1"/>
                </a:solidFill>
                <a:latin typeface="Tahoma" pitchFamily="34" charset="0"/>
                <a:ea typeface="宋体" pitchFamily="2" charset="-122"/>
              </a:defRPr>
            </a:lvl6pPr>
            <a:lvl7pPr marL="3083837" indent="-237218" defTabSz="990057" eaLnBrk="0" fontAlgn="base" hangingPunct="0">
              <a:spcBef>
                <a:spcPct val="0"/>
              </a:spcBef>
              <a:spcAft>
                <a:spcPct val="0"/>
              </a:spcAft>
              <a:defRPr>
                <a:solidFill>
                  <a:schemeClr val="tx1"/>
                </a:solidFill>
                <a:latin typeface="Tahoma" pitchFamily="34" charset="0"/>
                <a:ea typeface="宋体" pitchFamily="2" charset="-122"/>
              </a:defRPr>
            </a:lvl7pPr>
            <a:lvl8pPr marL="3558273" indent="-237218" defTabSz="990057" eaLnBrk="0" fontAlgn="base" hangingPunct="0">
              <a:spcBef>
                <a:spcPct val="0"/>
              </a:spcBef>
              <a:spcAft>
                <a:spcPct val="0"/>
              </a:spcAft>
              <a:defRPr>
                <a:solidFill>
                  <a:schemeClr val="tx1"/>
                </a:solidFill>
                <a:latin typeface="Tahoma" pitchFamily="34" charset="0"/>
                <a:ea typeface="宋体" pitchFamily="2" charset="-122"/>
              </a:defRPr>
            </a:lvl8pPr>
            <a:lvl9pPr marL="4032710" indent="-237218" defTabSz="990057"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1CF6401E-EA17-4D07-B855-28725AEF3B1F}" type="slidenum">
              <a:rPr lang="zh-CN" altLang="en-US">
                <a:solidFill>
                  <a:srgbClr val="000000"/>
                </a:solidFill>
                <a:latin typeface="Arial" pitchFamily="34" charset="0"/>
              </a:rPr>
              <a:pPr eaLnBrk="1" hangingPunct="1"/>
              <a:t>2</a:t>
            </a:fld>
            <a:endParaRPr lang="en-US" altLang="zh-CN">
              <a:solidFill>
                <a:srgbClr val="000000"/>
              </a:solidFill>
              <a:latin typeface="Arial" pitchFamily="34" charset="0"/>
            </a:endParaRPr>
          </a:p>
        </p:txBody>
      </p:sp>
    </p:spTree>
    <p:extLst>
      <p:ext uri="{BB962C8B-B14F-4D97-AF65-F5344CB8AC3E}">
        <p14:creationId xmlns:p14="http://schemas.microsoft.com/office/powerpoint/2010/main" val="3845028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a:xfrm>
            <a:off x="139700" y="768350"/>
            <a:ext cx="6821488" cy="3836988"/>
          </a:xfrm>
          <a:ln/>
        </p:spPr>
      </p:sp>
      <p:sp>
        <p:nvSpPr>
          <p:cNvPr id="116739" name="备注占位符 2"/>
          <p:cNvSpPr>
            <a:spLocks noGrp="1"/>
          </p:cNvSpPr>
          <p:nvPr>
            <p:ph type="body" idx="1"/>
          </p:nvPr>
        </p:nvSpPr>
        <p:spPr>
          <a:noFill/>
        </p:spPr>
        <p:txBody>
          <a:bodyPr/>
          <a:lstStyle/>
          <a:p>
            <a:pPr defTabSz="948873">
              <a:defRPr/>
            </a:pPr>
            <a:r>
              <a:rPr lang="zh-CN" altLang="en-US" b="0" dirty="0"/>
              <a:t>我们在 “中国大学</a:t>
            </a:r>
            <a:r>
              <a:rPr lang="en-US" altLang="zh-CN" b="0" dirty="0"/>
              <a:t>MOOC”</a:t>
            </a:r>
            <a:r>
              <a:rPr lang="zh-CN" altLang="en-US" b="0" dirty="0"/>
              <a:t>平台上开设了</a:t>
            </a:r>
            <a:r>
              <a:rPr lang="en-US" altLang="zh-CN" b="0" dirty="0"/>
              <a:t>《</a:t>
            </a:r>
            <a:r>
              <a:rPr lang="zh-CN" altLang="en-US" b="0" dirty="0"/>
              <a:t>编译原理</a:t>
            </a:r>
            <a:r>
              <a:rPr lang="en-US" altLang="zh-CN" b="0" dirty="0"/>
              <a:t>》</a:t>
            </a:r>
            <a:r>
              <a:rPr lang="zh-CN" altLang="en-US" b="0" dirty="0"/>
              <a:t>这门课程的</a:t>
            </a:r>
            <a:r>
              <a:rPr lang="en-US" altLang="zh-CN" b="0" dirty="0"/>
              <a:t>MOOC </a:t>
            </a:r>
            <a:r>
              <a:rPr lang="zh-CN" altLang="en-US" b="0" dirty="0"/>
              <a:t>和</a:t>
            </a:r>
            <a:r>
              <a:rPr lang="en-US" altLang="zh-CN" b="0" dirty="0"/>
              <a:t>SPOC</a:t>
            </a:r>
          </a:p>
          <a:p>
            <a:pPr marL="0" marR="0" lvl="0" indent="0" algn="l" defTabSz="948873" rtl="0" eaLnBrk="0" fontAlgn="base" latinLnBrk="0" hangingPunct="0">
              <a:lnSpc>
                <a:spcPct val="100000"/>
              </a:lnSpc>
              <a:spcBef>
                <a:spcPct val="30000"/>
              </a:spcBef>
              <a:spcAft>
                <a:spcPct val="0"/>
              </a:spcAft>
              <a:buClrTx/>
              <a:buSzTx/>
              <a:buFontTx/>
              <a:buNone/>
              <a:tabLst/>
              <a:defRPr/>
            </a:pPr>
            <a:r>
              <a:rPr lang="zh-CN" altLang="en-US" b="0" dirty="0"/>
              <a:t>该课程中有本学期</a:t>
            </a:r>
            <a:r>
              <a:rPr lang="en-US" altLang="zh-CN" b="0" dirty="0"/>
              <a:t>20</a:t>
            </a:r>
            <a:r>
              <a:rPr lang="zh-CN" altLang="en-US" b="0" dirty="0"/>
              <a:t>次课的</a:t>
            </a:r>
            <a:r>
              <a:rPr lang="zh-CN" altLang="en-US" b="1" dirty="0"/>
              <a:t>完整</a:t>
            </a:r>
            <a:r>
              <a:rPr lang="zh-CN" altLang="en-US" b="0" dirty="0"/>
              <a:t>且</a:t>
            </a:r>
            <a:r>
              <a:rPr lang="zh-CN" altLang="en-US" b="1" dirty="0"/>
              <a:t>详细</a:t>
            </a:r>
            <a:r>
              <a:rPr lang="zh-CN" altLang="en-US" b="0" dirty="0"/>
              <a:t>的视频，同学们可以通过</a:t>
            </a:r>
            <a:r>
              <a:rPr lang="zh-CN" altLang="en-US" b="1" dirty="0"/>
              <a:t>观看视频</a:t>
            </a:r>
            <a:r>
              <a:rPr lang="zh-CN" altLang="en-US" b="0" dirty="0"/>
              <a:t>学习相应的内容</a:t>
            </a:r>
            <a:endParaRPr lang="en-US" altLang="zh-CN" b="0" dirty="0"/>
          </a:p>
        </p:txBody>
      </p:sp>
      <p:sp>
        <p:nvSpPr>
          <p:cNvPr id="116740" name="灯片编号占位符 3"/>
          <p:cNvSpPr>
            <a:spLocks noGrp="1"/>
          </p:cNvSpPr>
          <p:nvPr>
            <p:ph type="sldNum" sz="quarter" idx="5"/>
          </p:nvPr>
        </p:nvSpPr>
        <p:spPr>
          <a:noFill/>
        </p:spPr>
        <p:txBody>
          <a:bodyPr/>
          <a:lstStyle>
            <a:lvl1pPr defTabSz="990057" eaLnBrk="0" hangingPunct="0">
              <a:defRPr>
                <a:solidFill>
                  <a:schemeClr val="tx1"/>
                </a:solidFill>
                <a:latin typeface="Tahoma" pitchFamily="34" charset="0"/>
                <a:ea typeface="宋体" pitchFamily="2" charset="-122"/>
              </a:defRPr>
            </a:lvl1pPr>
            <a:lvl2pPr marL="770959" indent="-296523" defTabSz="990057" eaLnBrk="0" hangingPunct="0">
              <a:defRPr>
                <a:solidFill>
                  <a:schemeClr val="tx1"/>
                </a:solidFill>
                <a:latin typeface="Tahoma" pitchFamily="34" charset="0"/>
                <a:ea typeface="宋体" pitchFamily="2" charset="-122"/>
              </a:defRPr>
            </a:lvl2pPr>
            <a:lvl3pPr marL="1186091" indent="-237218" defTabSz="990057" eaLnBrk="0" hangingPunct="0">
              <a:defRPr>
                <a:solidFill>
                  <a:schemeClr val="tx1"/>
                </a:solidFill>
                <a:latin typeface="Tahoma" pitchFamily="34" charset="0"/>
                <a:ea typeface="宋体" pitchFamily="2" charset="-122"/>
              </a:defRPr>
            </a:lvl3pPr>
            <a:lvl4pPr marL="1660528" indent="-237218" defTabSz="990057" eaLnBrk="0" hangingPunct="0">
              <a:defRPr>
                <a:solidFill>
                  <a:schemeClr val="tx1"/>
                </a:solidFill>
                <a:latin typeface="Tahoma" pitchFamily="34" charset="0"/>
                <a:ea typeface="宋体" pitchFamily="2" charset="-122"/>
              </a:defRPr>
            </a:lvl4pPr>
            <a:lvl5pPr marL="2134964" indent="-237218" defTabSz="990057" eaLnBrk="0" hangingPunct="0">
              <a:defRPr>
                <a:solidFill>
                  <a:schemeClr val="tx1"/>
                </a:solidFill>
                <a:latin typeface="Tahoma" pitchFamily="34" charset="0"/>
                <a:ea typeface="宋体" pitchFamily="2" charset="-122"/>
              </a:defRPr>
            </a:lvl5pPr>
            <a:lvl6pPr marL="2609400" indent="-237218" defTabSz="990057" eaLnBrk="0" fontAlgn="base" hangingPunct="0">
              <a:spcBef>
                <a:spcPct val="0"/>
              </a:spcBef>
              <a:spcAft>
                <a:spcPct val="0"/>
              </a:spcAft>
              <a:defRPr>
                <a:solidFill>
                  <a:schemeClr val="tx1"/>
                </a:solidFill>
                <a:latin typeface="Tahoma" pitchFamily="34" charset="0"/>
                <a:ea typeface="宋体" pitchFamily="2" charset="-122"/>
              </a:defRPr>
            </a:lvl6pPr>
            <a:lvl7pPr marL="3083837" indent="-237218" defTabSz="990057" eaLnBrk="0" fontAlgn="base" hangingPunct="0">
              <a:spcBef>
                <a:spcPct val="0"/>
              </a:spcBef>
              <a:spcAft>
                <a:spcPct val="0"/>
              </a:spcAft>
              <a:defRPr>
                <a:solidFill>
                  <a:schemeClr val="tx1"/>
                </a:solidFill>
                <a:latin typeface="Tahoma" pitchFamily="34" charset="0"/>
                <a:ea typeface="宋体" pitchFamily="2" charset="-122"/>
              </a:defRPr>
            </a:lvl7pPr>
            <a:lvl8pPr marL="3558273" indent="-237218" defTabSz="990057" eaLnBrk="0" fontAlgn="base" hangingPunct="0">
              <a:spcBef>
                <a:spcPct val="0"/>
              </a:spcBef>
              <a:spcAft>
                <a:spcPct val="0"/>
              </a:spcAft>
              <a:defRPr>
                <a:solidFill>
                  <a:schemeClr val="tx1"/>
                </a:solidFill>
                <a:latin typeface="Tahoma" pitchFamily="34" charset="0"/>
                <a:ea typeface="宋体" pitchFamily="2" charset="-122"/>
              </a:defRPr>
            </a:lvl8pPr>
            <a:lvl9pPr marL="4032710" indent="-237218" defTabSz="990057" eaLnBrk="0" fontAlgn="base" hangingPunct="0">
              <a:spcBef>
                <a:spcPct val="0"/>
              </a:spcBef>
              <a:spcAft>
                <a:spcPct val="0"/>
              </a:spcAft>
              <a:defRPr>
                <a:solidFill>
                  <a:schemeClr val="tx1"/>
                </a:solidFill>
                <a:latin typeface="Tahoma" pitchFamily="34" charset="0"/>
                <a:ea typeface="宋体" pitchFamily="2" charset="-122"/>
              </a:defRPr>
            </a:lvl9pPr>
          </a:lstStyle>
          <a:p>
            <a:pPr marL="0" marR="0" lvl="0" indent="0" algn="r" defTabSz="990057" rtl="0" eaLnBrk="1" fontAlgn="base" latinLnBrk="0" hangingPunct="1">
              <a:lnSpc>
                <a:spcPct val="100000"/>
              </a:lnSpc>
              <a:spcBef>
                <a:spcPct val="0"/>
              </a:spcBef>
              <a:spcAft>
                <a:spcPct val="0"/>
              </a:spcAft>
              <a:buClrTx/>
              <a:buSzTx/>
              <a:buFontTx/>
              <a:buNone/>
              <a:tabLst/>
              <a:defRPr/>
            </a:pPr>
            <a:fld id="{1CF6401E-EA17-4D07-B855-28725AEF3B1F}" type="slidenum">
              <a:rPr kumimoji="0" lang="zh-CN" altLang="en-US" sz="1300" b="0" i="0" u="none" strike="noStrike" kern="1200" cap="none" spc="0" normalizeH="0" baseline="0" noProof="0">
                <a:ln>
                  <a:noFill/>
                </a:ln>
                <a:solidFill>
                  <a:srgbClr val="000000"/>
                </a:solidFill>
                <a:effectLst/>
                <a:uLnTx/>
                <a:uFillTx/>
                <a:latin typeface="Arial" pitchFamily="34" charset="0"/>
                <a:ea typeface="宋体" pitchFamily="2" charset="-122"/>
                <a:cs typeface="+mn-cs"/>
              </a:rPr>
              <a:pPr marL="0" marR="0" lvl="0" indent="0" algn="r" defTabSz="990057" rtl="0" eaLnBrk="1" fontAlgn="base" latinLnBrk="0" hangingPunct="1">
                <a:lnSpc>
                  <a:spcPct val="100000"/>
                </a:lnSpc>
                <a:spcBef>
                  <a:spcPct val="0"/>
                </a:spcBef>
                <a:spcAft>
                  <a:spcPct val="0"/>
                </a:spcAft>
                <a:buClrTx/>
                <a:buSzTx/>
                <a:buFontTx/>
                <a:buNone/>
                <a:tabLst/>
                <a:defRPr/>
              </a:pPr>
              <a:t>3</a:t>
            </a:fld>
            <a:endParaRPr kumimoji="0" lang="en-US" altLang="zh-CN" sz="13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2160218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a:xfrm>
            <a:off x="139700" y="768350"/>
            <a:ext cx="6821488" cy="3836988"/>
          </a:xfrm>
          <a:ln/>
        </p:spPr>
      </p:sp>
      <p:sp>
        <p:nvSpPr>
          <p:cNvPr id="116739" name="备注占位符 2"/>
          <p:cNvSpPr>
            <a:spLocks noGrp="1"/>
          </p:cNvSpPr>
          <p:nvPr>
            <p:ph type="body" idx="1"/>
          </p:nvPr>
        </p:nvSpPr>
        <p:spPr>
          <a:noFill/>
        </p:spPr>
        <p:txBody>
          <a:bodyPr/>
          <a:lstStyle/>
          <a:p>
            <a:r>
              <a:rPr kumimoji="1" lang="zh-CN" altLang="en-US" dirty="0">
                <a:latin typeface="Arial" pitchFamily="34" charset="0"/>
              </a:rPr>
              <a:t>所有视频随课程</a:t>
            </a:r>
            <a:r>
              <a:rPr kumimoji="1" lang="zh-CN" altLang="en-US" b="1" dirty="0">
                <a:latin typeface="Arial" pitchFamily="34" charset="0"/>
              </a:rPr>
              <a:t>教学进度</a:t>
            </a:r>
            <a:r>
              <a:rPr kumimoji="1" lang="zh-CN" altLang="en-US" dirty="0">
                <a:latin typeface="Arial" pitchFamily="34" charset="0"/>
              </a:rPr>
              <a:t>（提前一周）发布。</a:t>
            </a:r>
            <a:endParaRPr kumimoji="1" lang="en-US" altLang="zh-CN" dirty="0">
              <a:latin typeface="Arial" pitchFamily="34" charset="0"/>
            </a:endParaRPr>
          </a:p>
          <a:p>
            <a:r>
              <a:rPr kumimoji="1" lang="zh-CN" altLang="en-US" dirty="0">
                <a:latin typeface="Arial" pitchFamily="34" charset="0"/>
              </a:rPr>
              <a:t>本课程采取过程化考核，即在</a:t>
            </a:r>
            <a:r>
              <a:rPr kumimoji="1" lang="en-US" altLang="zh-CN" dirty="0">
                <a:latin typeface="Arial" pitchFamily="34" charset="0"/>
              </a:rPr>
              <a:t>MOOC </a:t>
            </a:r>
            <a:r>
              <a:rPr kumimoji="1" lang="zh-CN" altLang="en-US" dirty="0">
                <a:latin typeface="Arial" pitchFamily="34" charset="0"/>
              </a:rPr>
              <a:t>的第</a:t>
            </a:r>
            <a:r>
              <a:rPr kumimoji="1" lang="en-US" altLang="zh-CN" dirty="0">
                <a:latin typeface="Arial" pitchFamily="34" charset="0"/>
              </a:rPr>
              <a:t>1-10 </a:t>
            </a:r>
            <a:r>
              <a:rPr kumimoji="1" lang="zh-CN" altLang="en-US" dirty="0">
                <a:latin typeface="Arial" pitchFamily="34" charset="0"/>
              </a:rPr>
              <a:t>讲中，每讲进行一次测验。</a:t>
            </a:r>
            <a:endParaRPr kumimoji="1" lang="en-US" altLang="zh-CN" dirty="0">
              <a:latin typeface="Arial" pitchFamily="34" charset="0"/>
            </a:endParaRPr>
          </a:p>
          <a:p>
            <a:r>
              <a:rPr kumimoji="1" lang="zh-CN" altLang="en-US" b="1" dirty="0">
                <a:latin typeface="Arial" pitchFamily="34" charset="0"/>
              </a:rPr>
              <a:t>每次测验</a:t>
            </a:r>
            <a:r>
              <a:rPr kumimoji="1" lang="zh-CN" altLang="en-US" dirty="0">
                <a:latin typeface="Arial" pitchFamily="34" charset="0"/>
              </a:rPr>
              <a:t>随机产生</a:t>
            </a:r>
            <a:r>
              <a:rPr kumimoji="1" lang="en-US" altLang="zh-CN" dirty="0">
                <a:latin typeface="Arial" pitchFamily="34" charset="0"/>
              </a:rPr>
              <a:t>6 </a:t>
            </a:r>
            <a:r>
              <a:rPr kumimoji="1" lang="zh-CN" altLang="en-US" dirty="0">
                <a:latin typeface="Arial" pitchFamily="34" charset="0"/>
              </a:rPr>
              <a:t>道题，在</a:t>
            </a:r>
            <a:r>
              <a:rPr kumimoji="1" lang="zh-CN" altLang="en-US" b="1" dirty="0">
                <a:latin typeface="Arial" pitchFamily="34" charset="0"/>
              </a:rPr>
              <a:t>限定时间内提交</a:t>
            </a:r>
            <a:r>
              <a:rPr kumimoji="1" lang="zh-CN" altLang="en-US" dirty="0">
                <a:latin typeface="Arial" pitchFamily="34" charset="0"/>
              </a:rPr>
              <a:t>，总分</a:t>
            </a:r>
            <a:r>
              <a:rPr kumimoji="1" lang="en-US" altLang="zh-CN" dirty="0">
                <a:latin typeface="Arial" pitchFamily="34" charset="0"/>
              </a:rPr>
              <a:t>6 </a:t>
            </a:r>
            <a:r>
              <a:rPr kumimoji="1" lang="zh-CN" altLang="en-US" dirty="0">
                <a:latin typeface="Arial" pitchFamily="34" charset="0"/>
              </a:rPr>
              <a:t>分。</a:t>
            </a:r>
            <a:endParaRPr kumimoji="1" lang="en-US" altLang="zh-CN" dirty="0">
              <a:latin typeface="Arial" pitchFamily="34" charset="0"/>
            </a:endParaRPr>
          </a:p>
          <a:p>
            <a:r>
              <a:rPr kumimoji="1" lang="zh-CN" altLang="en-US" dirty="0">
                <a:latin typeface="Arial" pitchFamily="34" charset="0"/>
              </a:rPr>
              <a:t>如果你没有开始测试，则你可在测验发布之日至截止日期之间的任何时间内完成即可。</a:t>
            </a:r>
            <a:endParaRPr kumimoji="1" lang="en-US" altLang="zh-CN" dirty="0">
              <a:latin typeface="Arial" pitchFamily="34" charset="0"/>
            </a:endParaRPr>
          </a:p>
          <a:p>
            <a:r>
              <a:rPr kumimoji="1" lang="zh-CN" altLang="en-US" dirty="0">
                <a:latin typeface="Arial" pitchFamily="34" charset="0"/>
              </a:rPr>
              <a:t>一旦你开始测试，则需在限定时间内</a:t>
            </a:r>
            <a:r>
              <a:rPr kumimoji="1" lang="en-US" altLang="zh-CN" dirty="0">
                <a:latin typeface="Arial" pitchFamily="34" charset="0"/>
              </a:rPr>
              <a:t>(</a:t>
            </a:r>
            <a:r>
              <a:rPr kumimoji="1" lang="zh-CN" altLang="en-US" dirty="0">
                <a:latin typeface="Arial" pitchFamily="34" charset="0"/>
              </a:rPr>
              <a:t>如</a:t>
            </a:r>
            <a:r>
              <a:rPr kumimoji="1" lang="en-US" altLang="zh-CN" dirty="0">
                <a:latin typeface="Arial" pitchFamily="34" charset="0"/>
              </a:rPr>
              <a:t>30 </a:t>
            </a:r>
            <a:r>
              <a:rPr kumimoji="1" lang="zh-CN" altLang="en-US" dirty="0">
                <a:latin typeface="Arial" pitchFamily="34" charset="0"/>
              </a:rPr>
              <a:t>分钟内</a:t>
            </a:r>
            <a:r>
              <a:rPr kumimoji="1" lang="en-US" altLang="zh-CN" dirty="0">
                <a:latin typeface="Arial" pitchFamily="34" charset="0"/>
              </a:rPr>
              <a:t>)</a:t>
            </a:r>
            <a:r>
              <a:rPr kumimoji="1" lang="zh-CN" altLang="en-US" dirty="0">
                <a:latin typeface="Arial" pitchFamily="34" charset="0"/>
              </a:rPr>
              <a:t>完成提交。</a:t>
            </a:r>
            <a:endParaRPr kumimoji="1" lang="en-US" altLang="zh-CN" dirty="0">
              <a:latin typeface="Arial" pitchFamily="34" charset="0"/>
            </a:endParaRPr>
          </a:p>
          <a:p>
            <a:r>
              <a:rPr kumimoji="1" lang="zh-CN" altLang="en-US" dirty="0">
                <a:latin typeface="Arial" pitchFamily="34" charset="0"/>
              </a:rPr>
              <a:t>到限定时间结束时系统会自动提交，无论你是否回答了问题。其结果将计入最终成绩。</a:t>
            </a:r>
            <a:endParaRPr kumimoji="1" lang="en-US" altLang="zh-CN" dirty="0">
              <a:latin typeface="Arial" pitchFamily="34" charset="0"/>
            </a:endParaRPr>
          </a:p>
          <a:p>
            <a:r>
              <a:rPr kumimoji="1" lang="zh-CN" altLang="en-US" dirty="0">
                <a:latin typeface="Arial" pitchFamily="34" charset="0"/>
              </a:rPr>
              <a:t>每讲，你可以有两次测验机会（</a:t>
            </a:r>
            <a:r>
              <a:rPr kumimoji="1" lang="zh-CN" altLang="en-US" b="1" dirty="0">
                <a:latin typeface="Arial" pitchFamily="34" charset="0"/>
              </a:rPr>
              <a:t>但两次未必是同一张卷</a:t>
            </a:r>
            <a:r>
              <a:rPr kumimoji="1" lang="zh-CN" altLang="en-US" dirty="0">
                <a:latin typeface="Arial" pitchFamily="34" charset="0"/>
              </a:rPr>
              <a:t>），两次测验成绩最高分数为本讲你获得的成绩分数。</a:t>
            </a:r>
            <a:endParaRPr kumimoji="1" lang="en-US" altLang="zh-CN" dirty="0">
              <a:latin typeface="Arial" pitchFamily="34" charset="0"/>
            </a:endParaRPr>
          </a:p>
          <a:p>
            <a:endParaRPr kumimoji="1" lang="en-US" altLang="zh-CN" dirty="0">
              <a:latin typeface="Arial" pitchFamily="34" charset="0"/>
            </a:endParaRPr>
          </a:p>
          <a:p>
            <a:r>
              <a:rPr kumimoji="1" lang="zh-CN" altLang="en-US" dirty="0">
                <a:latin typeface="Arial" pitchFamily="34" charset="0"/>
              </a:rPr>
              <a:t>本课程在期末时将组织一次网上考试。随机产生</a:t>
            </a:r>
            <a:r>
              <a:rPr kumimoji="1" lang="en-US" altLang="zh-CN" dirty="0">
                <a:latin typeface="Arial" pitchFamily="34" charset="0"/>
              </a:rPr>
              <a:t>30 </a:t>
            </a:r>
            <a:r>
              <a:rPr kumimoji="1" lang="zh-CN" altLang="en-US" dirty="0">
                <a:latin typeface="Arial" pitchFamily="34" charset="0"/>
              </a:rPr>
              <a:t>道题，在限定时间内提交，总分</a:t>
            </a:r>
            <a:r>
              <a:rPr kumimoji="1" lang="en-US" altLang="zh-CN" dirty="0">
                <a:latin typeface="Arial" pitchFamily="34" charset="0"/>
              </a:rPr>
              <a:t>30 </a:t>
            </a:r>
            <a:r>
              <a:rPr kumimoji="1" lang="zh-CN" altLang="en-US" dirty="0">
                <a:latin typeface="Arial" pitchFamily="34" charset="0"/>
              </a:rPr>
              <a:t>分。</a:t>
            </a:r>
            <a:endParaRPr kumimoji="1" lang="en-US" altLang="zh-CN" dirty="0">
              <a:latin typeface="Arial" pitchFamily="34" charset="0"/>
            </a:endParaRPr>
          </a:p>
          <a:p>
            <a:r>
              <a:rPr kumimoji="1" lang="zh-CN" altLang="en-US" dirty="0">
                <a:latin typeface="Arial" pitchFamily="34" charset="0"/>
              </a:rPr>
              <a:t>如果你没有开始考试，则你可在考试发布之日至截止日期之间的任何时间内完成即可。</a:t>
            </a:r>
            <a:endParaRPr kumimoji="1" lang="en-US" altLang="zh-CN" dirty="0">
              <a:latin typeface="Arial" pitchFamily="34" charset="0"/>
            </a:endParaRPr>
          </a:p>
          <a:p>
            <a:r>
              <a:rPr kumimoji="1" lang="zh-CN" altLang="en-US" dirty="0">
                <a:latin typeface="Arial" pitchFamily="34" charset="0"/>
              </a:rPr>
              <a:t>一旦你开始考试，则需在限定时间内</a:t>
            </a:r>
            <a:r>
              <a:rPr kumimoji="1" lang="en-US" altLang="zh-CN" dirty="0">
                <a:latin typeface="Arial" pitchFamily="34" charset="0"/>
              </a:rPr>
              <a:t>(</a:t>
            </a:r>
            <a:r>
              <a:rPr kumimoji="1" lang="zh-CN" altLang="en-US" dirty="0">
                <a:latin typeface="Arial" pitchFamily="34" charset="0"/>
              </a:rPr>
              <a:t>如</a:t>
            </a:r>
            <a:r>
              <a:rPr kumimoji="1" lang="en-US" altLang="zh-CN" dirty="0">
                <a:latin typeface="Arial" pitchFamily="34" charset="0"/>
              </a:rPr>
              <a:t>60 </a:t>
            </a:r>
            <a:r>
              <a:rPr kumimoji="1" lang="zh-CN" altLang="en-US" dirty="0">
                <a:latin typeface="Arial" pitchFamily="34" charset="0"/>
              </a:rPr>
              <a:t>分钟内</a:t>
            </a:r>
            <a:r>
              <a:rPr kumimoji="1" lang="en-US" altLang="zh-CN" dirty="0">
                <a:latin typeface="Arial" pitchFamily="34" charset="0"/>
              </a:rPr>
              <a:t>)</a:t>
            </a:r>
            <a:r>
              <a:rPr kumimoji="1" lang="zh-CN" altLang="en-US" dirty="0">
                <a:latin typeface="Arial" pitchFamily="34" charset="0"/>
              </a:rPr>
              <a:t>完成提交。</a:t>
            </a:r>
            <a:endParaRPr kumimoji="1" lang="en-US" altLang="zh-CN" dirty="0">
              <a:latin typeface="Arial" pitchFamily="34" charset="0"/>
            </a:endParaRPr>
          </a:p>
          <a:p>
            <a:r>
              <a:rPr kumimoji="1" lang="zh-CN" altLang="en-US" dirty="0">
                <a:latin typeface="Arial" pitchFamily="34" charset="0"/>
              </a:rPr>
              <a:t>到限定时间结束时系统会自动提交，无论你是否回答了问题。其结果将计入最终成绩。</a:t>
            </a:r>
          </a:p>
        </p:txBody>
      </p:sp>
      <p:sp>
        <p:nvSpPr>
          <p:cNvPr id="116740" name="灯片编号占位符 3"/>
          <p:cNvSpPr>
            <a:spLocks noGrp="1"/>
          </p:cNvSpPr>
          <p:nvPr>
            <p:ph type="sldNum" sz="quarter" idx="5"/>
          </p:nvPr>
        </p:nvSpPr>
        <p:spPr>
          <a:noFill/>
        </p:spPr>
        <p:txBody>
          <a:bodyPr/>
          <a:lstStyle>
            <a:lvl1pPr defTabSz="990057" eaLnBrk="0" hangingPunct="0">
              <a:defRPr>
                <a:solidFill>
                  <a:schemeClr val="tx1"/>
                </a:solidFill>
                <a:latin typeface="Tahoma" pitchFamily="34" charset="0"/>
                <a:ea typeface="宋体" pitchFamily="2" charset="-122"/>
              </a:defRPr>
            </a:lvl1pPr>
            <a:lvl2pPr marL="770959" indent="-296523" defTabSz="990057" eaLnBrk="0" hangingPunct="0">
              <a:defRPr>
                <a:solidFill>
                  <a:schemeClr val="tx1"/>
                </a:solidFill>
                <a:latin typeface="Tahoma" pitchFamily="34" charset="0"/>
                <a:ea typeface="宋体" pitchFamily="2" charset="-122"/>
              </a:defRPr>
            </a:lvl2pPr>
            <a:lvl3pPr marL="1186091" indent="-237218" defTabSz="990057" eaLnBrk="0" hangingPunct="0">
              <a:defRPr>
                <a:solidFill>
                  <a:schemeClr val="tx1"/>
                </a:solidFill>
                <a:latin typeface="Tahoma" pitchFamily="34" charset="0"/>
                <a:ea typeface="宋体" pitchFamily="2" charset="-122"/>
              </a:defRPr>
            </a:lvl3pPr>
            <a:lvl4pPr marL="1660528" indent="-237218" defTabSz="990057" eaLnBrk="0" hangingPunct="0">
              <a:defRPr>
                <a:solidFill>
                  <a:schemeClr val="tx1"/>
                </a:solidFill>
                <a:latin typeface="Tahoma" pitchFamily="34" charset="0"/>
                <a:ea typeface="宋体" pitchFamily="2" charset="-122"/>
              </a:defRPr>
            </a:lvl4pPr>
            <a:lvl5pPr marL="2134964" indent="-237218" defTabSz="990057" eaLnBrk="0" hangingPunct="0">
              <a:defRPr>
                <a:solidFill>
                  <a:schemeClr val="tx1"/>
                </a:solidFill>
                <a:latin typeface="Tahoma" pitchFamily="34" charset="0"/>
                <a:ea typeface="宋体" pitchFamily="2" charset="-122"/>
              </a:defRPr>
            </a:lvl5pPr>
            <a:lvl6pPr marL="2609400" indent="-237218" defTabSz="990057" eaLnBrk="0" fontAlgn="base" hangingPunct="0">
              <a:spcBef>
                <a:spcPct val="0"/>
              </a:spcBef>
              <a:spcAft>
                <a:spcPct val="0"/>
              </a:spcAft>
              <a:defRPr>
                <a:solidFill>
                  <a:schemeClr val="tx1"/>
                </a:solidFill>
                <a:latin typeface="Tahoma" pitchFamily="34" charset="0"/>
                <a:ea typeface="宋体" pitchFamily="2" charset="-122"/>
              </a:defRPr>
            </a:lvl6pPr>
            <a:lvl7pPr marL="3083837" indent="-237218" defTabSz="990057" eaLnBrk="0" fontAlgn="base" hangingPunct="0">
              <a:spcBef>
                <a:spcPct val="0"/>
              </a:spcBef>
              <a:spcAft>
                <a:spcPct val="0"/>
              </a:spcAft>
              <a:defRPr>
                <a:solidFill>
                  <a:schemeClr val="tx1"/>
                </a:solidFill>
                <a:latin typeface="Tahoma" pitchFamily="34" charset="0"/>
                <a:ea typeface="宋体" pitchFamily="2" charset="-122"/>
              </a:defRPr>
            </a:lvl7pPr>
            <a:lvl8pPr marL="3558273" indent="-237218" defTabSz="990057" eaLnBrk="0" fontAlgn="base" hangingPunct="0">
              <a:spcBef>
                <a:spcPct val="0"/>
              </a:spcBef>
              <a:spcAft>
                <a:spcPct val="0"/>
              </a:spcAft>
              <a:defRPr>
                <a:solidFill>
                  <a:schemeClr val="tx1"/>
                </a:solidFill>
                <a:latin typeface="Tahoma" pitchFamily="34" charset="0"/>
                <a:ea typeface="宋体" pitchFamily="2" charset="-122"/>
              </a:defRPr>
            </a:lvl8pPr>
            <a:lvl9pPr marL="4032710" indent="-237218" defTabSz="990057"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1CF6401E-EA17-4D07-B855-28725AEF3B1F}" type="slidenum">
              <a:rPr lang="zh-CN" altLang="en-US">
                <a:solidFill>
                  <a:srgbClr val="000000"/>
                </a:solidFill>
                <a:latin typeface="Arial" pitchFamily="34" charset="0"/>
              </a:rPr>
              <a:pPr eaLnBrk="1" hangingPunct="1"/>
              <a:t>4</a:t>
            </a:fld>
            <a:endParaRPr lang="en-US" altLang="zh-CN">
              <a:solidFill>
                <a:srgbClr val="000000"/>
              </a:solidFill>
              <a:latin typeface="Arial" pitchFamily="34" charset="0"/>
            </a:endParaRPr>
          </a:p>
        </p:txBody>
      </p:sp>
    </p:spTree>
    <p:extLst>
      <p:ext uri="{BB962C8B-B14F-4D97-AF65-F5344CB8AC3E}">
        <p14:creationId xmlns:p14="http://schemas.microsoft.com/office/powerpoint/2010/main" val="3105402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a:xfrm>
            <a:off x="139700" y="768350"/>
            <a:ext cx="6821488" cy="3836988"/>
          </a:xfrm>
          <a:ln/>
        </p:spPr>
      </p:sp>
      <p:sp>
        <p:nvSpPr>
          <p:cNvPr id="116739" name="备注占位符 2"/>
          <p:cNvSpPr>
            <a:spLocks noGrp="1"/>
          </p:cNvSpPr>
          <p:nvPr>
            <p:ph type="body" idx="1"/>
          </p:nvPr>
        </p:nvSpPr>
        <p:spPr>
          <a:noFill/>
        </p:spPr>
        <p:txBody>
          <a:bodyPr/>
          <a:lstStyle/>
          <a:p>
            <a:r>
              <a:rPr kumimoji="1" lang="en-US" altLang="zh-CN" dirty="0">
                <a:latin typeface="Arial" pitchFamily="34" charset="0"/>
              </a:rPr>
              <a:t>MOOC</a:t>
            </a:r>
            <a:r>
              <a:rPr kumimoji="1" lang="zh-CN" altLang="en-US" dirty="0">
                <a:latin typeface="Arial" pitchFamily="34" charset="0"/>
              </a:rPr>
              <a:t>是</a:t>
            </a:r>
            <a:r>
              <a:rPr kumimoji="1" lang="zh-CN" altLang="en-US" b="1" dirty="0">
                <a:latin typeface="Arial" pitchFamily="34" charset="0"/>
              </a:rPr>
              <a:t>面向</a:t>
            </a:r>
            <a:r>
              <a:rPr kumimoji="1" lang="zh-CN" altLang="en-US" dirty="0">
                <a:latin typeface="Arial" pitchFamily="34" charset="0"/>
              </a:rPr>
              <a:t>数以万计的</a:t>
            </a:r>
            <a:r>
              <a:rPr kumimoji="1" lang="zh-CN" altLang="en-US" b="1" dirty="0">
                <a:latin typeface="Arial" pitchFamily="34" charset="0"/>
              </a:rPr>
              <a:t>社会学习者</a:t>
            </a:r>
            <a:r>
              <a:rPr kumimoji="1" lang="zh-CN" altLang="en-US" dirty="0">
                <a:latin typeface="Arial" pitchFamily="34" charset="0"/>
              </a:rPr>
              <a:t>开设的课程，对于我们</a:t>
            </a:r>
            <a:r>
              <a:rPr kumimoji="1" lang="zh-CN" altLang="en-US" b="1" dirty="0">
                <a:latin typeface="Arial" pitchFamily="34" charset="0"/>
              </a:rPr>
              <a:t>本校这门课程，</a:t>
            </a:r>
            <a:r>
              <a:rPr kumimoji="1" lang="zh-CN" altLang="en-US" b="0" dirty="0">
                <a:latin typeface="Arial" pitchFamily="34" charset="0"/>
              </a:rPr>
              <a:t>还有</a:t>
            </a:r>
            <a:r>
              <a:rPr kumimoji="1" lang="zh-CN" altLang="en-US" b="1" dirty="0">
                <a:latin typeface="Arial" pitchFamily="34" charset="0"/>
              </a:rPr>
              <a:t>专门的</a:t>
            </a:r>
            <a:r>
              <a:rPr kumimoji="1" lang="en-US" altLang="zh-CN" b="0" dirty="0">
                <a:latin typeface="Arial" pitchFamily="34" charset="0"/>
              </a:rPr>
              <a:t>SPOC</a:t>
            </a:r>
            <a:r>
              <a:rPr kumimoji="1" lang="zh-CN" altLang="en-US" b="0" dirty="0">
                <a:latin typeface="Arial" pitchFamily="34" charset="0"/>
              </a:rPr>
              <a:t>课程。</a:t>
            </a:r>
            <a:endParaRPr kumimoji="1" lang="en-US" altLang="zh-CN" b="0" dirty="0">
              <a:latin typeface="Arial" pitchFamily="34" charset="0"/>
            </a:endParaRPr>
          </a:p>
          <a:p>
            <a:endParaRPr kumimoji="1" lang="en-US" altLang="zh-CN" dirty="0">
              <a:latin typeface="Arial" pitchFamily="34" charset="0"/>
            </a:endParaRPr>
          </a:p>
          <a:p>
            <a:r>
              <a:rPr kumimoji="1" lang="en-US" altLang="zh-CN" dirty="0">
                <a:latin typeface="Arial" pitchFamily="34" charset="0"/>
              </a:rPr>
              <a:t>SPOC</a:t>
            </a:r>
            <a:r>
              <a:rPr kumimoji="1" lang="zh-CN" altLang="en-US" dirty="0">
                <a:latin typeface="Arial" pitchFamily="34" charset="0"/>
              </a:rPr>
              <a:t>讲义与</a:t>
            </a:r>
            <a:r>
              <a:rPr kumimoji="1" lang="en-US" altLang="zh-CN" dirty="0">
                <a:latin typeface="Arial" pitchFamily="34" charset="0"/>
              </a:rPr>
              <a:t>MOOC</a:t>
            </a:r>
            <a:r>
              <a:rPr kumimoji="1" lang="zh-CN" altLang="en-US" dirty="0">
                <a:latin typeface="Arial" pitchFamily="34" charset="0"/>
              </a:rPr>
              <a:t>讲义略有不同</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a:latin typeface="Arial" pitchFamily="34" charset="0"/>
              </a:rPr>
              <a:t>MOOC</a:t>
            </a:r>
            <a:r>
              <a:rPr kumimoji="1" lang="zh-CN" altLang="en-US" dirty="0">
                <a:latin typeface="Arial" pitchFamily="34" charset="0"/>
              </a:rPr>
              <a:t>中</a:t>
            </a:r>
            <a:r>
              <a:rPr kumimoji="1" lang="zh-CN" altLang="en-US" b="1" dirty="0">
                <a:latin typeface="Arial" pitchFamily="34" charset="0"/>
              </a:rPr>
              <a:t>每一讲</a:t>
            </a:r>
            <a:r>
              <a:rPr kumimoji="1" lang="zh-CN" altLang="en-US" dirty="0">
                <a:latin typeface="Arial" pitchFamily="34" charset="0"/>
              </a:rPr>
              <a:t>有一个讲义，这个讲义是该讲中各个</a:t>
            </a:r>
            <a:r>
              <a:rPr kumimoji="1" lang="zh-CN" altLang="en-US" b="1" dirty="0">
                <a:latin typeface="Arial" pitchFamily="34" charset="0"/>
              </a:rPr>
              <a:t>视频对应</a:t>
            </a:r>
            <a:r>
              <a:rPr kumimoji="1" lang="en-US" altLang="zh-CN" b="1" dirty="0">
                <a:latin typeface="Arial" pitchFamily="34" charset="0"/>
              </a:rPr>
              <a:t>slides</a:t>
            </a:r>
            <a:r>
              <a:rPr kumimoji="1" lang="zh-CN" altLang="en-US" dirty="0">
                <a:latin typeface="Arial" pitchFamily="34" charset="0"/>
              </a:rPr>
              <a:t>的一个</a:t>
            </a:r>
            <a:r>
              <a:rPr kumimoji="1" lang="zh-CN" altLang="en-US" b="1" dirty="0">
                <a:latin typeface="Arial" pitchFamily="34" charset="0"/>
              </a:rPr>
              <a:t>简单拼接</a:t>
            </a:r>
            <a:endParaRPr kumimoji="1" lang="en-US" altLang="zh-CN" b="1" dirty="0">
              <a:latin typeface="Arial" pitchFamily="34" charset="0"/>
            </a:endParaRPr>
          </a:p>
          <a:p>
            <a:r>
              <a:rPr kumimoji="1" lang="en-US" altLang="zh-CN" dirty="0">
                <a:latin typeface="Arial" pitchFamily="34" charset="0"/>
              </a:rPr>
              <a:t>SPOC</a:t>
            </a:r>
            <a:r>
              <a:rPr kumimoji="1" lang="zh-CN" altLang="en-US" dirty="0">
                <a:latin typeface="Arial" pitchFamily="34" charset="0"/>
              </a:rPr>
              <a:t>讲义以章为单位。</a:t>
            </a:r>
            <a:r>
              <a:rPr kumimoji="1" lang="zh-CN" altLang="en-US" b="1" dirty="0">
                <a:latin typeface="Arial" pitchFamily="34" charset="0"/>
              </a:rPr>
              <a:t>每一章</a:t>
            </a:r>
            <a:r>
              <a:rPr kumimoji="1" lang="zh-CN" altLang="en-US" dirty="0">
                <a:latin typeface="Arial" pitchFamily="34" charset="0"/>
              </a:rPr>
              <a:t>有一个讲义。基本内容差不多，只是增加了提纲，体现了各视频对应知识点之间的层次关系</a:t>
            </a:r>
          </a:p>
          <a:p>
            <a:endParaRPr kumimoji="1" lang="en-US" altLang="zh-CN" dirty="0">
              <a:latin typeface="Arial" pitchFamily="34" charset="0"/>
            </a:endParaRPr>
          </a:p>
          <a:p>
            <a:r>
              <a:rPr kumimoji="1" lang="zh-CN" altLang="en-US" dirty="0">
                <a:latin typeface="Arial" pitchFamily="34" charset="0"/>
              </a:rPr>
              <a:t>学生在爱课程网中国大学</a:t>
            </a:r>
            <a:r>
              <a:rPr kumimoji="1" lang="en-US" altLang="zh-CN" dirty="0">
                <a:latin typeface="Arial" pitchFamily="34" charset="0"/>
              </a:rPr>
              <a:t>MOOC </a:t>
            </a:r>
            <a:r>
              <a:rPr kumimoji="1" lang="zh-CN" altLang="en-US" dirty="0">
                <a:latin typeface="Arial" pitchFamily="34" charset="0"/>
              </a:rPr>
              <a:t>频道寻找学校，找到学校后再寻找本门</a:t>
            </a:r>
            <a:r>
              <a:rPr kumimoji="1" lang="en-US" altLang="zh-CN" dirty="0">
                <a:latin typeface="Arial" pitchFamily="34" charset="0"/>
              </a:rPr>
              <a:t>SPOC </a:t>
            </a:r>
            <a:r>
              <a:rPr kumimoji="1" lang="zh-CN" altLang="en-US" dirty="0">
                <a:latin typeface="Arial" pitchFamily="34" charset="0"/>
              </a:rPr>
              <a:t>课程，</a:t>
            </a:r>
          </a:p>
          <a:p>
            <a:r>
              <a:rPr kumimoji="1" lang="zh-CN" altLang="en-US" dirty="0">
                <a:latin typeface="Arial" pitchFamily="34" charset="0"/>
              </a:rPr>
              <a:t>通过“选课密码”学习本门课程和相关联的</a:t>
            </a:r>
            <a:r>
              <a:rPr kumimoji="1" lang="en-US" altLang="zh-CN" dirty="0">
                <a:latin typeface="Arial" pitchFamily="34" charset="0"/>
              </a:rPr>
              <a:t>MOOC </a:t>
            </a:r>
            <a:r>
              <a:rPr kumimoji="1" lang="zh-CN" altLang="en-US" dirty="0">
                <a:latin typeface="Arial" pitchFamily="34" charset="0"/>
              </a:rPr>
              <a:t>课程。</a:t>
            </a:r>
            <a:endParaRPr kumimoji="1" lang="en-US" altLang="zh-CN" dirty="0">
              <a:latin typeface="Arial" pitchFamily="34" charset="0"/>
            </a:endParaRPr>
          </a:p>
          <a:p>
            <a:endParaRPr kumimoji="1" lang="en-US" altLang="zh-CN" dirty="0">
              <a:latin typeface="Arial" pitchFamily="34" charset="0"/>
            </a:endParaRPr>
          </a:p>
          <a:p>
            <a:r>
              <a:rPr kumimoji="1" lang="zh-CN" altLang="en-US" dirty="0">
                <a:latin typeface="Arial" pitchFamily="34" charset="0"/>
              </a:rPr>
              <a:t>本课程班学生均应通过</a:t>
            </a:r>
            <a:r>
              <a:rPr kumimoji="1" lang="en-US" altLang="zh-CN" dirty="0">
                <a:latin typeface="Arial" pitchFamily="34" charset="0"/>
              </a:rPr>
              <a:t>SPOC </a:t>
            </a:r>
            <a:r>
              <a:rPr kumimoji="1" lang="zh-CN" altLang="en-US" dirty="0">
                <a:latin typeface="Arial" pitchFamily="34" charset="0"/>
              </a:rPr>
              <a:t>进入平台，学习</a:t>
            </a:r>
            <a:r>
              <a:rPr kumimoji="1" lang="en-US" altLang="zh-CN" dirty="0">
                <a:latin typeface="Arial" pitchFamily="34" charset="0"/>
              </a:rPr>
              <a:t>MOOC/SPOC </a:t>
            </a:r>
            <a:r>
              <a:rPr kumimoji="1" lang="zh-CN" altLang="en-US" dirty="0">
                <a:latin typeface="Arial" pitchFamily="34" charset="0"/>
              </a:rPr>
              <a:t>相关的内容，完成相关的作业和考核。</a:t>
            </a:r>
            <a:endParaRPr kumimoji="1" lang="en-US" altLang="zh-CN" dirty="0">
              <a:latin typeface="Arial" pitchFamily="34" charset="0"/>
            </a:endParaRPr>
          </a:p>
          <a:p>
            <a:r>
              <a:rPr kumimoji="1" lang="zh-CN" altLang="en-US" dirty="0">
                <a:latin typeface="Arial" pitchFamily="34" charset="0"/>
              </a:rPr>
              <a:t>对本课程班私有的要求，将在</a:t>
            </a:r>
            <a:r>
              <a:rPr kumimoji="1" lang="en-US" altLang="zh-CN" dirty="0">
                <a:latin typeface="Arial" pitchFamily="34" charset="0"/>
              </a:rPr>
              <a:t>SPOC </a:t>
            </a:r>
            <a:r>
              <a:rPr kumimoji="1" lang="zh-CN" altLang="en-US" dirty="0">
                <a:latin typeface="Arial" pitchFamily="34" charset="0"/>
              </a:rPr>
              <a:t>中发布，因此学生应注意</a:t>
            </a:r>
            <a:r>
              <a:rPr kumimoji="1" lang="en-US" altLang="zh-CN" dirty="0">
                <a:latin typeface="Arial" pitchFamily="34" charset="0"/>
              </a:rPr>
              <a:t>SPOC </a:t>
            </a:r>
            <a:r>
              <a:rPr kumimoji="1" lang="zh-CN" altLang="en-US" dirty="0">
                <a:latin typeface="Arial" pitchFamily="34" charset="0"/>
              </a:rPr>
              <a:t>中的所有内容：公告、视频、文档、作业与练习、考试。</a:t>
            </a:r>
            <a:endParaRPr kumimoji="1" lang="en-US" altLang="zh-CN" dirty="0">
              <a:latin typeface="Arial" pitchFamily="34" charset="0"/>
            </a:endParaRPr>
          </a:p>
          <a:p>
            <a:r>
              <a:rPr kumimoji="1" lang="zh-CN" altLang="en-US" dirty="0">
                <a:latin typeface="Arial" pitchFamily="34" charset="0"/>
              </a:rPr>
              <a:t>学生应注意按照</a:t>
            </a:r>
            <a:r>
              <a:rPr kumimoji="1" lang="en-US" altLang="zh-CN" dirty="0">
                <a:latin typeface="Arial" pitchFamily="34" charset="0"/>
              </a:rPr>
              <a:t>SPOC </a:t>
            </a:r>
            <a:r>
              <a:rPr kumimoji="1" lang="zh-CN" altLang="en-US" dirty="0">
                <a:latin typeface="Arial" pitchFamily="34" charset="0"/>
              </a:rPr>
              <a:t>中发布的课程基本要求选择</a:t>
            </a:r>
            <a:r>
              <a:rPr kumimoji="1" lang="en-US" altLang="zh-CN" dirty="0">
                <a:latin typeface="Arial" pitchFamily="34" charset="0"/>
              </a:rPr>
              <a:t>MOOC </a:t>
            </a:r>
            <a:r>
              <a:rPr kumimoji="1" lang="zh-CN" altLang="en-US" dirty="0">
                <a:latin typeface="Arial" pitchFamily="34" charset="0"/>
              </a:rPr>
              <a:t>中的视频、文档、作业与练习，参与</a:t>
            </a:r>
            <a:r>
              <a:rPr kumimoji="1" lang="en-US" altLang="zh-CN" dirty="0">
                <a:latin typeface="Arial" pitchFamily="34" charset="0"/>
              </a:rPr>
              <a:t>MOOC </a:t>
            </a:r>
            <a:r>
              <a:rPr kumimoji="1" lang="zh-CN" altLang="en-US" dirty="0">
                <a:latin typeface="Arial" pitchFamily="34" charset="0"/>
              </a:rPr>
              <a:t>的讨论，</a:t>
            </a:r>
            <a:endParaRPr kumimoji="1" lang="en-US" altLang="zh-CN" dirty="0">
              <a:latin typeface="Arial" pitchFamily="34" charset="0"/>
            </a:endParaRPr>
          </a:p>
          <a:p>
            <a:r>
              <a:rPr kumimoji="1" lang="zh-CN" altLang="en-US" dirty="0">
                <a:latin typeface="Arial" pitchFamily="34" charset="0"/>
              </a:rPr>
              <a:t>并遵照</a:t>
            </a:r>
            <a:r>
              <a:rPr kumimoji="1" lang="en-US" altLang="zh-CN" dirty="0">
                <a:latin typeface="Arial" pitchFamily="34" charset="0"/>
              </a:rPr>
              <a:t>MOOC </a:t>
            </a:r>
            <a:r>
              <a:rPr kumimoji="1" lang="zh-CN" altLang="en-US" dirty="0">
                <a:latin typeface="Arial" pitchFamily="34" charset="0"/>
              </a:rPr>
              <a:t>的要求取得相应的成绩。</a:t>
            </a:r>
            <a:endParaRPr kumimoji="1" lang="en-US" altLang="zh-CN" dirty="0">
              <a:latin typeface="Arial" pitchFamily="34" charset="0"/>
            </a:endParaRPr>
          </a:p>
          <a:p>
            <a:endParaRPr kumimoji="1" lang="en-US" altLang="zh-CN" dirty="0">
              <a:latin typeface="Arial" pitchFamily="34" charset="0"/>
            </a:endParaRPr>
          </a:p>
          <a:p>
            <a:r>
              <a:rPr kumimoji="1" lang="en-US" altLang="zh-CN" dirty="0">
                <a:latin typeface="Arial" pitchFamily="34" charset="0"/>
              </a:rPr>
              <a:t>SPOC </a:t>
            </a:r>
            <a:r>
              <a:rPr kumimoji="1" lang="zh-CN" altLang="en-US" dirty="0">
                <a:latin typeface="Arial" pitchFamily="34" charset="0"/>
              </a:rPr>
              <a:t>中指明本门课的要求，通过</a:t>
            </a:r>
            <a:r>
              <a:rPr kumimoji="1" lang="en-US" altLang="zh-CN" dirty="0">
                <a:latin typeface="Arial" pitchFamily="34" charset="0"/>
              </a:rPr>
              <a:t>SPOC</a:t>
            </a:r>
            <a:r>
              <a:rPr kumimoji="1" lang="zh-CN" altLang="en-US" dirty="0">
                <a:latin typeface="Arial" pitchFamily="34" charset="0"/>
              </a:rPr>
              <a:t>，既可以学习关联的</a:t>
            </a:r>
            <a:r>
              <a:rPr kumimoji="1" lang="en-US" altLang="zh-CN" dirty="0">
                <a:latin typeface="Arial" pitchFamily="34" charset="0"/>
              </a:rPr>
              <a:t>MOOC </a:t>
            </a:r>
            <a:r>
              <a:rPr kumimoji="1" lang="zh-CN" altLang="en-US" dirty="0">
                <a:latin typeface="Arial" pitchFamily="34" charset="0"/>
              </a:rPr>
              <a:t>上的教学内容，又可以学习</a:t>
            </a:r>
            <a:r>
              <a:rPr kumimoji="1" lang="en-US" altLang="zh-CN" dirty="0">
                <a:latin typeface="Arial" pitchFamily="34" charset="0"/>
              </a:rPr>
              <a:t>SPOC </a:t>
            </a:r>
            <a:r>
              <a:rPr kumimoji="1" lang="zh-CN" altLang="en-US" dirty="0">
                <a:latin typeface="Arial" pitchFamily="34" charset="0"/>
              </a:rPr>
              <a:t>上的特殊教学内容</a:t>
            </a:r>
            <a:r>
              <a:rPr kumimoji="1" lang="en-US" altLang="zh-CN" dirty="0">
                <a:latin typeface="Arial" pitchFamily="34" charset="0"/>
              </a:rPr>
              <a:t>(</a:t>
            </a:r>
            <a:r>
              <a:rPr kumimoji="1" lang="zh-CN" altLang="en-US" dirty="0">
                <a:latin typeface="Arial" pitchFamily="34" charset="0"/>
              </a:rPr>
              <a:t>如果有的话</a:t>
            </a:r>
            <a:r>
              <a:rPr kumimoji="1" lang="en-US" altLang="zh-CN" dirty="0">
                <a:latin typeface="Arial" pitchFamily="34" charset="0"/>
              </a:rPr>
              <a:t>)</a:t>
            </a:r>
            <a:r>
              <a:rPr kumimoji="1" lang="zh-CN" altLang="en-US" dirty="0">
                <a:latin typeface="Arial" pitchFamily="34" charset="0"/>
              </a:rPr>
              <a:t>。</a:t>
            </a:r>
            <a:endParaRPr kumimoji="1" lang="en-US" altLang="zh-CN" dirty="0">
              <a:latin typeface="Arial" pitchFamily="34" charset="0"/>
            </a:endParaRPr>
          </a:p>
        </p:txBody>
      </p:sp>
      <p:sp>
        <p:nvSpPr>
          <p:cNvPr id="116740" name="灯片编号占位符 3"/>
          <p:cNvSpPr>
            <a:spLocks noGrp="1"/>
          </p:cNvSpPr>
          <p:nvPr>
            <p:ph type="sldNum" sz="quarter" idx="5"/>
          </p:nvPr>
        </p:nvSpPr>
        <p:spPr>
          <a:noFill/>
        </p:spPr>
        <p:txBody>
          <a:bodyPr/>
          <a:lstStyle>
            <a:lvl1pPr defTabSz="990057" eaLnBrk="0" hangingPunct="0">
              <a:defRPr>
                <a:solidFill>
                  <a:schemeClr val="tx1"/>
                </a:solidFill>
                <a:latin typeface="Tahoma" pitchFamily="34" charset="0"/>
                <a:ea typeface="宋体" pitchFamily="2" charset="-122"/>
              </a:defRPr>
            </a:lvl1pPr>
            <a:lvl2pPr marL="770959" indent="-296523" defTabSz="990057" eaLnBrk="0" hangingPunct="0">
              <a:defRPr>
                <a:solidFill>
                  <a:schemeClr val="tx1"/>
                </a:solidFill>
                <a:latin typeface="Tahoma" pitchFamily="34" charset="0"/>
                <a:ea typeface="宋体" pitchFamily="2" charset="-122"/>
              </a:defRPr>
            </a:lvl2pPr>
            <a:lvl3pPr marL="1186091" indent="-237218" defTabSz="990057" eaLnBrk="0" hangingPunct="0">
              <a:defRPr>
                <a:solidFill>
                  <a:schemeClr val="tx1"/>
                </a:solidFill>
                <a:latin typeface="Tahoma" pitchFamily="34" charset="0"/>
                <a:ea typeface="宋体" pitchFamily="2" charset="-122"/>
              </a:defRPr>
            </a:lvl3pPr>
            <a:lvl4pPr marL="1660528" indent="-237218" defTabSz="990057" eaLnBrk="0" hangingPunct="0">
              <a:defRPr>
                <a:solidFill>
                  <a:schemeClr val="tx1"/>
                </a:solidFill>
                <a:latin typeface="Tahoma" pitchFamily="34" charset="0"/>
                <a:ea typeface="宋体" pitchFamily="2" charset="-122"/>
              </a:defRPr>
            </a:lvl4pPr>
            <a:lvl5pPr marL="2134964" indent="-237218" defTabSz="990057" eaLnBrk="0" hangingPunct="0">
              <a:defRPr>
                <a:solidFill>
                  <a:schemeClr val="tx1"/>
                </a:solidFill>
                <a:latin typeface="Tahoma" pitchFamily="34" charset="0"/>
                <a:ea typeface="宋体" pitchFamily="2" charset="-122"/>
              </a:defRPr>
            </a:lvl5pPr>
            <a:lvl6pPr marL="2609400" indent="-237218" defTabSz="990057" eaLnBrk="0" fontAlgn="base" hangingPunct="0">
              <a:spcBef>
                <a:spcPct val="0"/>
              </a:spcBef>
              <a:spcAft>
                <a:spcPct val="0"/>
              </a:spcAft>
              <a:defRPr>
                <a:solidFill>
                  <a:schemeClr val="tx1"/>
                </a:solidFill>
                <a:latin typeface="Tahoma" pitchFamily="34" charset="0"/>
                <a:ea typeface="宋体" pitchFamily="2" charset="-122"/>
              </a:defRPr>
            </a:lvl6pPr>
            <a:lvl7pPr marL="3083837" indent="-237218" defTabSz="990057" eaLnBrk="0" fontAlgn="base" hangingPunct="0">
              <a:spcBef>
                <a:spcPct val="0"/>
              </a:spcBef>
              <a:spcAft>
                <a:spcPct val="0"/>
              </a:spcAft>
              <a:defRPr>
                <a:solidFill>
                  <a:schemeClr val="tx1"/>
                </a:solidFill>
                <a:latin typeface="Tahoma" pitchFamily="34" charset="0"/>
                <a:ea typeface="宋体" pitchFamily="2" charset="-122"/>
              </a:defRPr>
            </a:lvl7pPr>
            <a:lvl8pPr marL="3558273" indent="-237218" defTabSz="990057" eaLnBrk="0" fontAlgn="base" hangingPunct="0">
              <a:spcBef>
                <a:spcPct val="0"/>
              </a:spcBef>
              <a:spcAft>
                <a:spcPct val="0"/>
              </a:spcAft>
              <a:defRPr>
                <a:solidFill>
                  <a:schemeClr val="tx1"/>
                </a:solidFill>
                <a:latin typeface="Tahoma" pitchFamily="34" charset="0"/>
                <a:ea typeface="宋体" pitchFamily="2" charset="-122"/>
              </a:defRPr>
            </a:lvl8pPr>
            <a:lvl9pPr marL="4032710" indent="-237218" defTabSz="990057"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1CF6401E-EA17-4D07-B855-28725AEF3B1F}" type="slidenum">
              <a:rPr lang="zh-CN" altLang="en-US">
                <a:solidFill>
                  <a:srgbClr val="000000"/>
                </a:solidFill>
                <a:latin typeface="Arial" pitchFamily="34" charset="0"/>
              </a:rPr>
              <a:pPr eaLnBrk="1" hangingPunct="1"/>
              <a:t>5</a:t>
            </a:fld>
            <a:endParaRPr lang="en-US" altLang="zh-CN">
              <a:solidFill>
                <a:srgbClr val="000000"/>
              </a:solidFill>
              <a:latin typeface="Arial" pitchFamily="34" charset="0"/>
            </a:endParaRPr>
          </a:p>
        </p:txBody>
      </p:sp>
    </p:spTree>
    <p:extLst>
      <p:ext uri="{BB962C8B-B14F-4D97-AF65-F5344CB8AC3E}">
        <p14:creationId xmlns:p14="http://schemas.microsoft.com/office/powerpoint/2010/main" val="4241364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a:xfrm>
            <a:off x="139700" y="768350"/>
            <a:ext cx="6821488" cy="3836988"/>
          </a:xfrm>
          <a:ln/>
        </p:spPr>
      </p:sp>
      <p:sp>
        <p:nvSpPr>
          <p:cNvPr id="116739" name="备注占位符 2"/>
          <p:cNvSpPr>
            <a:spLocks noGrp="1"/>
          </p:cNvSpPr>
          <p:nvPr>
            <p:ph type="body" idx="1"/>
          </p:nvPr>
        </p:nvSpPr>
        <p:spPr>
          <a:noFill/>
        </p:spPr>
        <p:txBody>
          <a:bodyPr/>
          <a:lstStyle/>
          <a:p>
            <a:endParaRPr kumimoji="1" lang="zh-CN" altLang="en-US" dirty="0">
              <a:latin typeface="Arial" pitchFamily="34" charset="0"/>
            </a:endParaRPr>
          </a:p>
        </p:txBody>
      </p:sp>
      <p:sp>
        <p:nvSpPr>
          <p:cNvPr id="116740" name="灯片编号占位符 3"/>
          <p:cNvSpPr>
            <a:spLocks noGrp="1"/>
          </p:cNvSpPr>
          <p:nvPr>
            <p:ph type="sldNum" sz="quarter" idx="5"/>
          </p:nvPr>
        </p:nvSpPr>
        <p:spPr>
          <a:noFill/>
        </p:spPr>
        <p:txBody>
          <a:bodyPr/>
          <a:lstStyle>
            <a:lvl1pPr defTabSz="990057" eaLnBrk="0" hangingPunct="0">
              <a:defRPr>
                <a:solidFill>
                  <a:schemeClr val="tx1"/>
                </a:solidFill>
                <a:latin typeface="Tahoma" pitchFamily="34" charset="0"/>
                <a:ea typeface="宋体" pitchFamily="2" charset="-122"/>
              </a:defRPr>
            </a:lvl1pPr>
            <a:lvl2pPr marL="770959" indent="-296523" defTabSz="990057" eaLnBrk="0" hangingPunct="0">
              <a:defRPr>
                <a:solidFill>
                  <a:schemeClr val="tx1"/>
                </a:solidFill>
                <a:latin typeface="Tahoma" pitchFamily="34" charset="0"/>
                <a:ea typeface="宋体" pitchFamily="2" charset="-122"/>
              </a:defRPr>
            </a:lvl2pPr>
            <a:lvl3pPr marL="1186091" indent="-237218" defTabSz="990057" eaLnBrk="0" hangingPunct="0">
              <a:defRPr>
                <a:solidFill>
                  <a:schemeClr val="tx1"/>
                </a:solidFill>
                <a:latin typeface="Tahoma" pitchFamily="34" charset="0"/>
                <a:ea typeface="宋体" pitchFamily="2" charset="-122"/>
              </a:defRPr>
            </a:lvl3pPr>
            <a:lvl4pPr marL="1660528" indent="-237218" defTabSz="990057" eaLnBrk="0" hangingPunct="0">
              <a:defRPr>
                <a:solidFill>
                  <a:schemeClr val="tx1"/>
                </a:solidFill>
                <a:latin typeface="Tahoma" pitchFamily="34" charset="0"/>
                <a:ea typeface="宋体" pitchFamily="2" charset="-122"/>
              </a:defRPr>
            </a:lvl4pPr>
            <a:lvl5pPr marL="2134964" indent="-237218" defTabSz="990057" eaLnBrk="0" hangingPunct="0">
              <a:defRPr>
                <a:solidFill>
                  <a:schemeClr val="tx1"/>
                </a:solidFill>
                <a:latin typeface="Tahoma" pitchFamily="34" charset="0"/>
                <a:ea typeface="宋体" pitchFamily="2" charset="-122"/>
              </a:defRPr>
            </a:lvl5pPr>
            <a:lvl6pPr marL="2609400" indent="-237218" defTabSz="990057" eaLnBrk="0" fontAlgn="base" hangingPunct="0">
              <a:spcBef>
                <a:spcPct val="0"/>
              </a:spcBef>
              <a:spcAft>
                <a:spcPct val="0"/>
              </a:spcAft>
              <a:defRPr>
                <a:solidFill>
                  <a:schemeClr val="tx1"/>
                </a:solidFill>
                <a:latin typeface="Tahoma" pitchFamily="34" charset="0"/>
                <a:ea typeface="宋体" pitchFamily="2" charset="-122"/>
              </a:defRPr>
            </a:lvl6pPr>
            <a:lvl7pPr marL="3083837" indent="-237218" defTabSz="990057" eaLnBrk="0" fontAlgn="base" hangingPunct="0">
              <a:spcBef>
                <a:spcPct val="0"/>
              </a:spcBef>
              <a:spcAft>
                <a:spcPct val="0"/>
              </a:spcAft>
              <a:defRPr>
                <a:solidFill>
                  <a:schemeClr val="tx1"/>
                </a:solidFill>
                <a:latin typeface="Tahoma" pitchFamily="34" charset="0"/>
                <a:ea typeface="宋体" pitchFamily="2" charset="-122"/>
              </a:defRPr>
            </a:lvl7pPr>
            <a:lvl8pPr marL="3558273" indent="-237218" defTabSz="990057" eaLnBrk="0" fontAlgn="base" hangingPunct="0">
              <a:spcBef>
                <a:spcPct val="0"/>
              </a:spcBef>
              <a:spcAft>
                <a:spcPct val="0"/>
              </a:spcAft>
              <a:defRPr>
                <a:solidFill>
                  <a:schemeClr val="tx1"/>
                </a:solidFill>
                <a:latin typeface="Tahoma" pitchFamily="34" charset="0"/>
                <a:ea typeface="宋体" pitchFamily="2" charset="-122"/>
              </a:defRPr>
            </a:lvl8pPr>
            <a:lvl9pPr marL="4032710" indent="-237218" defTabSz="990057" eaLnBrk="0" fontAlgn="base" hangingPunct="0">
              <a:spcBef>
                <a:spcPct val="0"/>
              </a:spcBef>
              <a:spcAft>
                <a:spcPct val="0"/>
              </a:spcAft>
              <a:defRPr>
                <a:solidFill>
                  <a:schemeClr val="tx1"/>
                </a:solidFill>
                <a:latin typeface="Tahoma" pitchFamily="34" charset="0"/>
                <a:ea typeface="宋体" pitchFamily="2" charset="-122"/>
              </a:defRPr>
            </a:lvl9pPr>
          </a:lstStyle>
          <a:p>
            <a:pPr marL="0" marR="0" lvl="0" indent="0" algn="r" defTabSz="990057" rtl="0" eaLnBrk="1" fontAlgn="base" latinLnBrk="0" hangingPunct="1">
              <a:lnSpc>
                <a:spcPct val="100000"/>
              </a:lnSpc>
              <a:spcBef>
                <a:spcPct val="0"/>
              </a:spcBef>
              <a:spcAft>
                <a:spcPct val="0"/>
              </a:spcAft>
              <a:buClrTx/>
              <a:buSzTx/>
              <a:buFontTx/>
              <a:buNone/>
              <a:tabLst/>
              <a:defRPr/>
            </a:pPr>
            <a:fld id="{1CF6401E-EA17-4D07-B855-28725AEF3B1F}" type="slidenum">
              <a:rPr kumimoji="0" lang="zh-CN" altLang="en-US" sz="1300" b="0" i="0" u="none" strike="noStrike" kern="1200" cap="none" spc="0" normalizeH="0" baseline="0" noProof="0">
                <a:ln>
                  <a:noFill/>
                </a:ln>
                <a:solidFill>
                  <a:srgbClr val="000000"/>
                </a:solidFill>
                <a:effectLst/>
                <a:uLnTx/>
                <a:uFillTx/>
                <a:latin typeface="Arial" pitchFamily="34" charset="0"/>
                <a:ea typeface="宋体" pitchFamily="2" charset="-122"/>
                <a:cs typeface="+mn-cs"/>
              </a:rPr>
              <a:pPr marL="0" marR="0" lvl="0" indent="0" algn="r" defTabSz="990057" rtl="0" eaLnBrk="1" fontAlgn="base" latinLnBrk="0" hangingPunct="1">
                <a:lnSpc>
                  <a:spcPct val="100000"/>
                </a:lnSpc>
                <a:spcBef>
                  <a:spcPct val="0"/>
                </a:spcBef>
                <a:spcAft>
                  <a:spcPct val="0"/>
                </a:spcAft>
                <a:buClrTx/>
                <a:buSzTx/>
                <a:buFontTx/>
                <a:buNone/>
                <a:tabLst/>
                <a:defRPr/>
              </a:pPr>
              <a:t>6</a:t>
            </a:fld>
            <a:endParaRPr kumimoji="0" lang="en-US" altLang="zh-CN" sz="13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206106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a:xfrm>
            <a:off x="139700" y="768350"/>
            <a:ext cx="6821488" cy="3836988"/>
          </a:xfrm>
          <a:ln/>
        </p:spPr>
      </p:sp>
      <p:sp>
        <p:nvSpPr>
          <p:cNvPr id="116739" name="备注占位符 2"/>
          <p:cNvSpPr>
            <a:spLocks noGrp="1"/>
          </p:cNvSpPr>
          <p:nvPr>
            <p:ph type="body" idx="1"/>
          </p:nvPr>
        </p:nvSpPr>
        <p:spPr>
          <a:noFill/>
        </p:spPr>
        <p:txBody>
          <a:bodyPr/>
          <a:lstStyle/>
          <a:p>
            <a:r>
              <a:rPr kumimoji="1" lang="zh-CN" altLang="en-US" dirty="0">
                <a:latin typeface="Arial" pitchFamily="34" charset="0"/>
              </a:rPr>
              <a:t>线下课程之习题讲解与期末试卷的关系</a:t>
            </a:r>
            <a:endParaRPr kumimoji="1" lang="en-US" altLang="zh-CN" dirty="0">
              <a:latin typeface="Arial" pitchFamily="34" charset="0"/>
            </a:endParaRPr>
          </a:p>
          <a:p>
            <a:endParaRPr kumimoji="1" lang="en-US" altLang="zh-CN" dirty="0">
              <a:latin typeface="Arial" pitchFamily="34" charset="0"/>
            </a:endParaRPr>
          </a:p>
          <a:p>
            <a:r>
              <a:rPr kumimoji="1" lang="zh-CN" altLang="en-US" dirty="0">
                <a:latin typeface="Arial" pitchFamily="34" charset="0"/>
              </a:rPr>
              <a:t>教师可以在上课过程中开启投屏模式，及时展示课堂内容的互动效果。在小程序的右上角点击“开启投屏”，按照提示信息，在电脑端浏览器输入投屏网址 </a:t>
            </a:r>
            <a:r>
              <a:rPr kumimoji="1" lang="en-US" altLang="zh-CN" dirty="0">
                <a:latin typeface="Arial" pitchFamily="34" charset="0"/>
              </a:rPr>
              <a:t>http://tp.icourse163.org</a:t>
            </a:r>
            <a:r>
              <a:rPr kumimoji="1" lang="zh-CN" altLang="en-US" dirty="0">
                <a:latin typeface="Arial" pitchFamily="34" charset="0"/>
              </a:rPr>
              <a:t>（确认网址不能是 </a:t>
            </a:r>
            <a:r>
              <a:rPr kumimoji="1" lang="en-US" altLang="zh-CN" dirty="0">
                <a:latin typeface="Arial" pitchFamily="34" charset="0"/>
              </a:rPr>
              <a:t>https</a:t>
            </a:r>
            <a:r>
              <a:rPr kumimoji="1" lang="zh-CN" altLang="en-US" dirty="0">
                <a:latin typeface="Arial" pitchFamily="34" charset="0"/>
              </a:rPr>
              <a:t>），输入六位投屏码：</a:t>
            </a:r>
          </a:p>
        </p:txBody>
      </p:sp>
      <p:sp>
        <p:nvSpPr>
          <p:cNvPr id="116740" name="灯片编号占位符 3"/>
          <p:cNvSpPr>
            <a:spLocks noGrp="1"/>
          </p:cNvSpPr>
          <p:nvPr>
            <p:ph type="sldNum" sz="quarter" idx="5"/>
          </p:nvPr>
        </p:nvSpPr>
        <p:spPr>
          <a:noFill/>
        </p:spPr>
        <p:txBody>
          <a:bodyPr/>
          <a:lstStyle>
            <a:lvl1pPr defTabSz="990057" eaLnBrk="0" hangingPunct="0">
              <a:defRPr>
                <a:solidFill>
                  <a:schemeClr val="tx1"/>
                </a:solidFill>
                <a:latin typeface="Tahoma" pitchFamily="34" charset="0"/>
                <a:ea typeface="宋体" pitchFamily="2" charset="-122"/>
              </a:defRPr>
            </a:lvl1pPr>
            <a:lvl2pPr marL="770959" indent="-296523" defTabSz="990057" eaLnBrk="0" hangingPunct="0">
              <a:defRPr>
                <a:solidFill>
                  <a:schemeClr val="tx1"/>
                </a:solidFill>
                <a:latin typeface="Tahoma" pitchFamily="34" charset="0"/>
                <a:ea typeface="宋体" pitchFamily="2" charset="-122"/>
              </a:defRPr>
            </a:lvl2pPr>
            <a:lvl3pPr marL="1186091" indent="-237218" defTabSz="990057" eaLnBrk="0" hangingPunct="0">
              <a:defRPr>
                <a:solidFill>
                  <a:schemeClr val="tx1"/>
                </a:solidFill>
                <a:latin typeface="Tahoma" pitchFamily="34" charset="0"/>
                <a:ea typeface="宋体" pitchFamily="2" charset="-122"/>
              </a:defRPr>
            </a:lvl3pPr>
            <a:lvl4pPr marL="1660528" indent="-237218" defTabSz="990057" eaLnBrk="0" hangingPunct="0">
              <a:defRPr>
                <a:solidFill>
                  <a:schemeClr val="tx1"/>
                </a:solidFill>
                <a:latin typeface="Tahoma" pitchFamily="34" charset="0"/>
                <a:ea typeface="宋体" pitchFamily="2" charset="-122"/>
              </a:defRPr>
            </a:lvl4pPr>
            <a:lvl5pPr marL="2134964" indent="-237218" defTabSz="990057" eaLnBrk="0" hangingPunct="0">
              <a:defRPr>
                <a:solidFill>
                  <a:schemeClr val="tx1"/>
                </a:solidFill>
                <a:latin typeface="Tahoma" pitchFamily="34" charset="0"/>
                <a:ea typeface="宋体" pitchFamily="2" charset="-122"/>
              </a:defRPr>
            </a:lvl5pPr>
            <a:lvl6pPr marL="2609400" indent="-237218" defTabSz="990057" eaLnBrk="0" fontAlgn="base" hangingPunct="0">
              <a:spcBef>
                <a:spcPct val="0"/>
              </a:spcBef>
              <a:spcAft>
                <a:spcPct val="0"/>
              </a:spcAft>
              <a:defRPr>
                <a:solidFill>
                  <a:schemeClr val="tx1"/>
                </a:solidFill>
                <a:latin typeface="Tahoma" pitchFamily="34" charset="0"/>
                <a:ea typeface="宋体" pitchFamily="2" charset="-122"/>
              </a:defRPr>
            </a:lvl6pPr>
            <a:lvl7pPr marL="3083837" indent="-237218" defTabSz="990057" eaLnBrk="0" fontAlgn="base" hangingPunct="0">
              <a:spcBef>
                <a:spcPct val="0"/>
              </a:spcBef>
              <a:spcAft>
                <a:spcPct val="0"/>
              </a:spcAft>
              <a:defRPr>
                <a:solidFill>
                  <a:schemeClr val="tx1"/>
                </a:solidFill>
                <a:latin typeface="Tahoma" pitchFamily="34" charset="0"/>
                <a:ea typeface="宋体" pitchFamily="2" charset="-122"/>
              </a:defRPr>
            </a:lvl7pPr>
            <a:lvl8pPr marL="3558273" indent="-237218" defTabSz="990057" eaLnBrk="0" fontAlgn="base" hangingPunct="0">
              <a:spcBef>
                <a:spcPct val="0"/>
              </a:spcBef>
              <a:spcAft>
                <a:spcPct val="0"/>
              </a:spcAft>
              <a:defRPr>
                <a:solidFill>
                  <a:schemeClr val="tx1"/>
                </a:solidFill>
                <a:latin typeface="Tahoma" pitchFamily="34" charset="0"/>
                <a:ea typeface="宋体" pitchFamily="2" charset="-122"/>
              </a:defRPr>
            </a:lvl8pPr>
            <a:lvl9pPr marL="4032710" indent="-237218" defTabSz="990057"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1CF6401E-EA17-4D07-B855-28725AEF3B1F}" type="slidenum">
              <a:rPr lang="zh-CN" altLang="en-US">
                <a:solidFill>
                  <a:srgbClr val="000000"/>
                </a:solidFill>
                <a:latin typeface="Arial" pitchFamily="34" charset="0"/>
              </a:rPr>
              <a:pPr eaLnBrk="1" hangingPunct="1"/>
              <a:t>7</a:t>
            </a:fld>
            <a:endParaRPr lang="en-US" altLang="zh-CN">
              <a:solidFill>
                <a:srgbClr val="000000"/>
              </a:solidFill>
              <a:latin typeface="Arial" pitchFamily="34" charset="0"/>
            </a:endParaRPr>
          </a:p>
        </p:txBody>
      </p:sp>
    </p:spTree>
    <p:extLst>
      <p:ext uri="{BB962C8B-B14F-4D97-AF65-F5344CB8AC3E}">
        <p14:creationId xmlns:p14="http://schemas.microsoft.com/office/powerpoint/2010/main" val="2206949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a:xfrm>
            <a:off x="139700" y="768350"/>
            <a:ext cx="6821488" cy="3836988"/>
          </a:xfrm>
          <a:ln/>
        </p:spPr>
      </p:sp>
      <p:sp>
        <p:nvSpPr>
          <p:cNvPr id="116739" name="备注占位符 2"/>
          <p:cNvSpPr>
            <a:spLocks noGrp="1"/>
          </p:cNvSpPr>
          <p:nvPr>
            <p:ph type="body" idx="1"/>
          </p:nvPr>
        </p:nvSpPr>
        <p:spPr>
          <a:noFill/>
        </p:spPr>
        <p:txBody>
          <a:bodyPr/>
          <a:lstStyle/>
          <a:p>
            <a:r>
              <a:rPr kumimoji="1" lang="zh-CN" altLang="en-US" dirty="0">
                <a:latin typeface="Arial" pitchFamily="34" charset="0"/>
              </a:rPr>
              <a:t>线下课程之习题讲解与期末试卷的关系</a:t>
            </a:r>
            <a:endParaRPr kumimoji="1" lang="en-US" altLang="zh-CN" dirty="0">
              <a:latin typeface="Arial" pitchFamily="34" charset="0"/>
            </a:endParaRPr>
          </a:p>
          <a:p>
            <a:endParaRPr kumimoji="1" lang="en-US" altLang="zh-CN" dirty="0">
              <a:latin typeface="Arial" pitchFamily="34" charset="0"/>
            </a:endParaRPr>
          </a:p>
          <a:p>
            <a:r>
              <a:rPr kumimoji="1" lang="zh-CN" altLang="en-US" dirty="0">
                <a:latin typeface="Arial" pitchFamily="34" charset="0"/>
              </a:rPr>
              <a:t>教师可以在上课过程中开启投屏模式，及时展示课堂内容的互动效果。在小程序的右上角点击“开启投屏”，按照提示信息，在电脑端浏览器输入投屏网址 </a:t>
            </a:r>
            <a:r>
              <a:rPr kumimoji="1" lang="en-US" altLang="zh-CN" dirty="0">
                <a:latin typeface="Arial" pitchFamily="34" charset="0"/>
              </a:rPr>
              <a:t>http://tp.icourse163.org</a:t>
            </a:r>
            <a:r>
              <a:rPr kumimoji="1" lang="zh-CN" altLang="en-US" dirty="0">
                <a:latin typeface="Arial" pitchFamily="34" charset="0"/>
              </a:rPr>
              <a:t>（确认网址不能是 </a:t>
            </a:r>
            <a:r>
              <a:rPr kumimoji="1" lang="en-US" altLang="zh-CN" dirty="0">
                <a:latin typeface="Arial" pitchFamily="34" charset="0"/>
              </a:rPr>
              <a:t>https</a:t>
            </a:r>
            <a:r>
              <a:rPr kumimoji="1" lang="zh-CN" altLang="en-US" dirty="0">
                <a:latin typeface="Arial" pitchFamily="34" charset="0"/>
              </a:rPr>
              <a:t>），输入六位投屏码：</a:t>
            </a:r>
          </a:p>
        </p:txBody>
      </p:sp>
      <p:sp>
        <p:nvSpPr>
          <p:cNvPr id="116740" name="灯片编号占位符 3"/>
          <p:cNvSpPr>
            <a:spLocks noGrp="1"/>
          </p:cNvSpPr>
          <p:nvPr>
            <p:ph type="sldNum" sz="quarter" idx="5"/>
          </p:nvPr>
        </p:nvSpPr>
        <p:spPr>
          <a:noFill/>
        </p:spPr>
        <p:txBody>
          <a:bodyPr/>
          <a:lstStyle>
            <a:lvl1pPr defTabSz="990057" eaLnBrk="0" hangingPunct="0">
              <a:defRPr>
                <a:solidFill>
                  <a:schemeClr val="tx1"/>
                </a:solidFill>
                <a:latin typeface="Tahoma" pitchFamily="34" charset="0"/>
                <a:ea typeface="宋体" pitchFamily="2" charset="-122"/>
              </a:defRPr>
            </a:lvl1pPr>
            <a:lvl2pPr marL="770959" indent="-296523" defTabSz="990057" eaLnBrk="0" hangingPunct="0">
              <a:defRPr>
                <a:solidFill>
                  <a:schemeClr val="tx1"/>
                </a:solidFill>
                <a:latin typeface="Tahoma" pitchFamily="34" charset="0"/>
                <a:ea typeface="宋体" pitchFamily="2" charset="-122"/>
              </a:defRPr>
            </a:lvl2pPr>
            <a:lvl3pPr marL="1186091" indent="-237218" defTabSz="990057" eaLnBrk="0" hangingPunct="0">
              <a:defRPr>
                <a:solidFill>
                  <a:schemeClr val="tx1"/>
                </a:solidFill>
                <a:latin typeface="Tahoma" pitchFamily="34" charset="0"/>
                <a:ea typeface="宋体" pitchFamily="2" charset="-122"/>
              </a:defRPr>
            </a:lvl3pPr>
            <a:lvl4pPr marL="1660528" indent="-237218" defTabSz="990057" eaLnBrk="0" hangingPunct="0">
              <a:defRPr>
                <a:solidFill>
                  <a:schemeClr val="tx1"/>
                </a:solidFill>
                <a:latin typeface="Tahoma" pitchFamily="34" charset="0"/>
                <a:ea typeface="宋体" pitchFamily="2" charset="-122"/>
              </a:defRPr>
            </a:lvl4pPr>
            <a:lvl5pPr marL="2134964" indent="-237218" defTabSz="990057" eaLnBrk="0" hangingPunct="0">
              <a:defRPr>
                <a:solidFill>
                  <a:schemeClr val="tx1"/>
                </a:solidFill>
                <a:latin typeface="Tahoma" pitchFamily="34" charset="0"/>
                <a:ea typeface="宋体" pitchFamily="2" charset="-122"/>
              </a:defRPr>
            </a:lvl5pPr>
            <a:lvl6pPr marL="2609400" indent="-237218" defTabSz="990057" eaLnBrk="0" fontAlgn="base" hangingPunct="0">
              <a:spcBef>
                <a:spcPct val="0"/>
              </a:spcBef>
              <a:spcAft>
                <a:spcPct val="0"/>
              </a:spcAft>
              <a:defRPr>
                <a:solidFill>
                  <a:schemeClr val="tx1"/>
                </a:solidFill>
                <a:latin typeface="Tahoma" pitchFamily="34" charset="0"/>
                <a:ea typeface="宋体" pitchFamily="2" charset="-122"/>
              </a:defRPr>
            </a:lvl6pPr>
            <a:lvl7pPr marL="3083837" indent="-237218" defTabSz="990057" eaLnBrk="0" fontAlgn="base" hangingPunct="0">
              <a:spcBef>
                <a:spcPct val="0"/>
              </a:spcBef>
              <a:spcAft>
                <a:spcPct val="0"/>
              </a:spcAft>
              <a:defRPr>
                <a:solidFill>
                  <a:schemeClr val="tx1"/>
                </a:solidFill>
                <a:latin typeface="Tahoma" pitchFamily="34" charset="0"/>
                <a:ea typeface="宋体" pitchFamily="2" charset="-122"/>
              </a:defRPr>
            </a:lvl7pPr>
            <a:lvl8pPr marL="3558273" indent="-237218" defTabSz="990057" eaLnBrk="0" fontAlgn="base" hangingPunct="0">
              <a:spcBef>
                <a:spcPct val="0"/>
              </a:spcBef>
              <a:spcAft>
                <a:spcPct val="0"/>
              </a:spcAft>
              <a:defRPr>
                <a:solidFill>
                  <a:schemeClr val="tx1"/>
                </a:solidFill>
                <a:latin typeface="Tahoma" pitchFamily="34" charset="0"/>
                <a:ea typeface="宋体" pitchFamily="2" charset="-122"/>
              </a:defRPr>
            </a:lvl8pPr>
            <a:lvl9pPr marL="4032710" indent="-237218" defTabSz="990057"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1CF6401E-EA17-4D07-B855-28725AEF3B1F}" type="slidenum">
              <a:rPr lang="zh-CN" altLang="en-US">
                <a:solidFill>
                  <a:srgbClr val="000000"/>
                </a:solidFill>
                <a:latin typeface="Arial" pitchFamily="34" charset="0"/>
              </a:rPr>
              <a:pPr eaLnBrk="1" hangingPunct="1"/>
              <a:t>8</a:t>
            </a:fld>
            <a:endParaRPr lang="en-US" altLang="zh-CN">
              <a:solidFill>
                <a:srgbClr val="000000"/>
              </a:solidFill>
              <a:latin typeface="Arial" pitchFamily="34" charset="0"/>
            </a:endParaRPr>
          </a:p>
        </p:txBody>
      </p:sp>
    </p:spTree>
    <p:extLst>
      <p:ext uri="{BB962C8B-B14F-4D97-AF65-F5344CB8AC3E}">
        <p14:creationId xmlns:p14="http://schemas.microsoft.com/office/powerpoint/2010/main" val="6572505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a:xfrm>
            <a:off x="139700" y="768350"/>
            <a:ext cx="6821488" cy="3836988"/>
          </a:xfrm>
          <a:ln/>
        </p:spPr>
      </p:sp>
      <p:sp>
        <p:nvSpPr>
          <p:cNvPr id="116739" name="备注占位符 2"/>
          <p:cNvSpPr>
            <a:spLocks noGrp="1"/>
          </p:cNvSpPr>
          <p:nvPr>
            <p:ph type="body" idx="1"/>
          </p:nvPr>
        </p:nvSpPr>
        <p:spPr>
          <a:noFill/>
        </p:spPr>
        <p:txBody>
          <a:bodyPr/>
          <a:lstStyle/>
          <a:p>
            <a:pPr eaLnBrk="1" hangingPunct="1"/>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使用现代工具</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eaLnBrk="1" hangingPunct="1"/>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自主学习能力</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eaLnBrk="1" hangingPunct="1"/>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表达沟通能力：</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包括撰写报告和设计文稿、陈述发言、清晰表达或回应指令</a:t>
            </a:r>
            <a:endParaRPr kumimoji="1" lang="zh-CN" altLang="en-US" dirty="0">
              <a:latin typeface="Arial" pitchFamily="34" charset="0"/>
            </a:endParaRPr>
          </a:p>
        </p:txBody>
      </p:sp>
      <p:sp>
        <p:nvSpPr>
          <p:cNvPr id="116740" name="灯片编号占位符 3"/>
          <p:cNvSpPr>
            <a:spLocks noGrp="1"/>
          </p:cNvSpPr>
          <p:nvPr>
            <p:ph type="sldNum" sz="quarter" idx="5"/>
          </p:nvPr>
        </p:nvSpPr>
        <p:spPr>
          <a:noFill/>
        </p:spPr>
        <p:txBody>
          <a:bodyPr/>
          <a:lstStyle>
            <a:lvl1pPr defTabSz="990057" eaLnBrk="0" hangingPunct="0">
              <a:defRPr>
                <a:solidFill>
                  <a:schemeClr val="tx1"/>
                </a:solidFill>
                <a:latin typeface="Tahoma" pitchFamily="34" charset="0"/>
                <a:ea typeface="宋体" pitchFamily="2" charset="-122"/>
              </a:defRPr>
            </a:lvl1pPr>
            <a:lvl2pPr marL="770959" indent="-296523" defTabSz="990057" eaLnBrk="0" hangingPunct="0">
              <a:defRPr>
                <a:solidFill>
                  <a:schemeClr val="tx1"/>
                </a:solidFill>
                <a:latin typeface="Tahoma" pitchFamily="34" charset="0"/>
                <a:ea typeface="宋体" pitchFamily="2" charset="-122"/>
              </a:defRPr>
            </a:lvl2pPr>
            <a:lvl3pPr marL="1186091" indent="-237218" defTabSz="990057" eaLnBrk="0" hangingPunct="0">
              <a:defRPr>
                <a:solidFill>
                  <a:schemeClr val="tx1"/>
                </a:solidFill>
                <a:latin typeface="Tahoma" pitchFamily="34" charset="0"/>
                <a:ea typeface="宋体" pitchFamily="2" charset="-122"/>
              </a:defRPr>
            </a:lvl3pPr>
            <a:lvl4pPr marL="1660528" indent="-237218" defTabSz="990057" eaLnBrk="0" hangingPunct="0">
              <a:defRPr>
                <a:solidFill>
                  <a:schemeClr val="tx1"/>
                </a:solidFill>
                <a:latin typeface="Tahoma" pitchFamily="34" charset="0"/>
                <a:ea typeface="宋体" pitchFamily="2" charset="-122"/>
              </a:defRPr>
            </a:lvl4pPr>
            <a:lvl5pPr marL="2134964" indent="-237218" defTabSz="990057" eaLnBrk="0" hangingPunct="0">
              <a:defRPr>
                <a:solidFill>
                  <a:schemeClr val="tx1"/>
                </a:solidFill>
                <a:latin typeface="Tahoma" pitchFamily="34" charset="0"/>
                <a:ea typeface="宋体" pitchFamily="2" charset="-122"/>
              </a:defRPr>
            </a:lvl5pPr>
            <a:lvl6pPr marL="2609400" indent="-237218" defTabSz="990057" eaLnBrk="0" fontAlgn="base" hangingPunct="0">
              <a:spcBef>
                <a:spcPct val="0"/>
              </a:spcBef>
              <a:spcAft>
                <a:spcPct val="0"/>
              </a:spcAft>
              <a:defRPr>
                <a:solidFill>
                  <a:schemeClr val="tx1"/>
                </a:solidFill>
                <a:latin typeface="Tahoma" pitchFamily="34" charset="0"/>
                <a:ea typeface="宋体" pitchFamily="2" charset="-122"/>
              </a:defRPr>
            </a:lvl6pPr>
            <a:lvl7pPr marL="3083837" indent="-237218" defTabSz="990057" eaLnBrk="0" fontAlgn="base" hangingPunct="0">
              <a:spcBef>
                <a:spcPct val="0"/>
              </a:spcBef>
              <a:spcAft>
                <a:spcPct val="0"/>
              </a:spcAft>
              <a:defRPr>
                <a:solidFill>
                  <a:schemeClr val="tx1"/>
                </a:solidFill>
                <a:latin typeface="Tahoma" pitchFamily="34" charset="0"/>
                <a:ea typeface="宋体" pitchFamily="2" charset="-122"/>
              </a:defRPr>
            </a:lvl7pPr>
            <a:lvl8pPr marL="3558273" indent="-237218" defTabSz="990057" eaLnBrk="0" fontAlgn="base" hangingPunct="0">
              <a:spcBef>
                <a:spcPct val="0"/>
              </a:spcBef>
              <a:spcAft>
                <a:spcPct val="0"/>
              </a:spcAft>
              <a:defRPr>
                <a:solidFill>
                  <a:schemeClr val="tx1"/>
                </a:solidFill>
                <a:latin typeface="Tahoma" pitchFamily="34" charset="0"/>
                <a:ea typeface="宋体" pitchFamily="2" charset="-122"/>
              </a:defRPr>
            </a:lvl8pPr>
            <a:lvl9pPr marL="4032710" indent="-237218" defTabSz="990057" eaLnBrk="0" fontAlgn="base" hangingPunct="0">
              <a:spcBef>
                <a:spcPct val="0"/>
              </a:spcBef>
              <a:spcAft>
                <a:spcPct val="0"/>
              </a:spcAft>
              <a:defRPr>
                <a:solidFill>
                  <a:schemeClr val="tx1"/>
                </a:solidFill>
                <a:latin typeface="Tahoma" pitchFamily="34" charset="0"/>
                <a:ea typeface="宋体" pitchFamily="2" charset="-122"/>
              </a:defRPr>
            </a:lvl9pPr>
          </a:lstStyle>
          <a:p>
            <a:pPr marL="0" marR="0" lvl="0" indent="0" algn="r" defTabSz="990057" rtl="0" eaLnBrk="1" fontAlgn="base" latinLnBrk="0" hangingPunct="1">
              <a:lnSpc>
                <a:spcPct val="100000"/>
              </a:lnSpc>
              <a:spcBef>
                <a:spcPct val="0"/>
              </a:spcBef>
              <a:spcAft>
                <a:spcPct val="0"/>
              </a:spcAft>
              <a:buClrTx/>
              <a:buSzTx/>
              <a:buFontTx/>
              <a:buNone/>
              <a:tabLst/>
              <a:defRPr/>
            </a:pPr>
            <a:fld id="{1CF6401E-EA17-4D07-B855-28725AEF3B1F}" type="slidenum">
              <a:rPr kumimoji="0" lang="zh-CN" altLang="en-US" sz="1300" b="0" i="0" u="none" strike="noStrike" kern="1200" cap="none" spc="0" normalizeH="0" baseline="0" noProof="0">
                <a:ln>
                  <a:noFill/>
                </a:ln>
                <a:solidFill>
                  <a:srgbClr val="000000"/>
                </a:solidFill>
                <a:effectLst/>
                <a:uLnTx/>
                <a:uFillTx/>
                <a:latin typeface="Arial" pitchFamily="34" charset="0"/>
                <a:ea typeface="宋体" pitchFamily="2" charset="-122"/>
                <a:cs typeface="+mn-cs"/>
              </a:rPr>
              <a:pPr marL="0" marR="0" lvl="0" indent="0" algn="r" defTabSz="990057" rtl="0" eaLnBrk="1" fontAlgn="base" latinLnBrk="0" hangingPunct="1">
                <a:lnSpc>
                  <a:spcPct val="100000"/>
                </a:lnSpc>
                <a:spcBef>
                  <a:spcPct val="0"/>
                </a:spcBef>
                <a:spcAft>
                  <a:spcPct val="0"/>
                </a:spcAft>
                <a:buClrTx/>
                <a:buSzTx/>
                <a:buFontTx/>
                <a:buNone/>
                <a:tabLst/>
                <a:defRPr/>
              </a:pPr>
              <a:t>9</a:t>
            </a:fld>
            <a:endParaRPr kumimoji="0" lang="en-US" altLang="zh-CN" sz="13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2171867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ounded Rectangle 15"/>
          <p:cNvSpPr/>
          <p:nvPr/>
        </p:nvSpPr>
        <p:spPr>
          <a:xfrm>
            <a:off x="228600" y="171450"/>
            <a:ext cx="8695944" cy="452628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4015472"/>
            <a:ext cx="8723376" cy="998685"/>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200152"/>
            <a:ext cx="7772400" cy="1335081"/>
          </a:xfrm>
        </p:spPr>
        <p:txBody>
          <a:bodyPr anchor="b">
            <a:normAutofit/>
          </a:bodyPr>
          <a:lstStyle>
            <a:lvl1pPr>
              <a:defRPr sz="440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371600" y="2667001"/>
            <a:ext cx="6400800" cy="11049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9B81ABC3-7603-4C78-B3C4-AD83C1CB8892}" type="slidenum">
              <a:rPr lang="zh-CN" altLang="en-US" smtClean="0"/>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pPr>
              <a:defRPr/>
            </a:pPr>
            <a:endParaRPr lang="en-US" altLang="zh-CN" dirty="0"/>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877DB5C4-EDEC-409D-BB92-E8AE453AA2A4}" type="slidenum">
              <a:rPr lang="zh-CN" altLang="en-US" smtClean="0"/>
              <a:pPr>
                <a:defRPr/>
              </a:pPr>
              <a:t>‹#›</a:t>
            </a:fld>
            <a:endParaRPr lang="en-US" altLang="zh-CN"/>
          </a:p>
        </p:txBody>
      </p:sp>
      <p:sp>
        <p:nvSpPr>
          <p:cNvPr id="7" name="Title 6"/>
          <p:cNvSpPr>
            <a:spLocks noGrp="1"/>
          </p:cNvSpPr>
          <p:nvPr>
            <p:ph type="title"/>
          </p:nvPr>
        </p:nvSpPr>
        <p:spPr>
          <a:xfrm>
            <a:off x="755576" y="267494"/>
            <a:ext cx="7931224" cy="360040"/>
          </a:xfrm>
        </p:spPr>
        <p:txBody>
          <a:bodyPr/>
          <a:lstStyle>
            <a:lvl1pPr algn="l">
              <a:defRPr b="1" baseline="0">
                <a:latin typeface="Times New Roman" panose="02020603050405020304" pitchFamily="18" charset="0"/>
                <a:ea typeface="黑体" panose="02010609060101010101" pitchFamily="49" charset="-122"/>
              </a:defRPr>
            </a:lvl1pPr>
          </a:lstStyle>
          <a:p>
            <a:r>
              <a:rPr lang="zh-CN" altLang="en-US" dirty="0"/>
              <a:t>单击此处编辑母版标题样式</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171450"/>
            <a:ext cx="8695944" cy="1404451"/>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4" y="1059583"/>
            <a:ext cx="8824831" cy="576063"/>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899592" y="267494"/>
            <a:ext cx="7787208" cy="360040"/>
          </a:xfrm>
          <a:prstGeom prst="rect">
            <a:avLst/>
          </a:prstGeom>
        </p:spPr>
        <p:txBody>
          <a:bodyPr vert="horz" lIns="91440" tIns="45720" rIns="91440" bIns="45720" rtlCol="0" anchor="ctr">
            <a:noAutofit/>
          </a:bodyPr>
          <a:lstStyle/>
          <a:p>
            <a:r>
              <a:rPr lang="zh-CN" altLang="en-US" dirty="0"/>
              <a:t>单击此处编辑母版标题样式</a:t>
            </a:r>
            <a:endParaRPr lang="en-US" dirty="0"/>
          </a:p>
        </p:txBody>
      </p:sp>
      <p:sp>
        <p:nvSpPr>
          <p:cNvPr id="4" name="Date Placeholder 3"/>
          <p:cNvSpPr>
            <a:spLocks noGrp="1"/>
          </p:cNvSpPr>
          <p:nvPr>
            <p:ph type="dt" sz="half" idx="2"/>
          </p:nvPr>
        </p:nvSpPr>
        <p:spPr>
          <a:xfrm>
            <a:off x="5163672" y="4687623"/>
            <a:ext cx="3786690" cy="273844"/>
          </a:xfrm>
          <a:prstGeom prst="rect">
            <a:avLst/>
          </a:prstGeom>
        </p:spPr>
        <p:txBody>
          <a:bodyPr vert="horz" lIns="91440" tIns="45720" rIns="91440" bIns="45720" rtlCol="0" anchor="ctr"/>
          <a:lstStyle>
            <a:lvl1pPr algn="r">
              <a:defRPr sz="1000">
                <a:solidFill>
                  <a:schemeClr val="tx2"/>
                </a:solidFill>
              </a:defRPr>
            </a:lvl1pPr>
          </a:lstStyle>
          <a:p>
            <a:pPr>
              <a:defRPr/>
            </a:pPr>
            <a:endParaRPr lang="en-US" altLang="zh-CN"/>
          </a:p>
        </p:txBody>
      </p:sp>
      <p:sp>
        <p:nvSpPr>
          <p:cNvPr id="5" name="Footer Placeholder 4"/>
          <p:cNvSpPr>
            <a:spLocks noGrp="1"/>
          </p:cNvSpPr>
          <p:nvPr>
            <p:ph type="ftr" sz="quarter" idx="3"/>
          </p:nvPr>
        </p:nvSpPr>
        <p:spPr>
          <a:xfrm>
            <a:off x="193643" y="4687623"/>
            <a:ext cx="3786691" cy="273844"/>
          </a:xfrm>
          <a:prstGeom prst="rect">
            <a:avLst/>
          </a:prstGeom>
        </p:spPr>
        <p:txBody>
          <a:bodyPr vert="horz" lIns="91440" tIns="45720" rIns="91440" bIns="45720" rtlCol="0" anchor="ctr"/>
          <a:lstStyle>
            <a:lvl1pPr algn="l">
              <a:defRPr sz="1000">
                <a:solidFill>
                  <a:schemeClr val="tx2"/>
                </a:solidFill>
              </a:defRPr>
            </a:lvl1pPr>
          </a:lstStyle>
          <a:p>
            <a:pPr>
              <a:defRPr/>
            </a:pPr>
            <a:endParaRPr lang="en-US" altLang="zh-CN"/>
          </a:p>
        </p:txBody>
      </p:sp>
      <p:sp>
        <p:nvSpPr>
          <p:cNvPr id="6" name="Slide Number Placeholder 5"/>
          <p:cNvSpPr>
            <a:spLocks noGrp="1"/>
          </p:cNvSpPr>
          <p:nvPr>
            <p:ph type="sldNum" sz="quarter" idx="4"/>
          </p:nvPr>
        </p:nvSpPr>
        <p:spPr>
          <a:xfrm>
            <a:off x="3991088" y="4687623"/>
            <a:ext cx="1161826" cy="273844"/>
          </a:xfrm>
          <a:prstGeom prst="rect">
            <a:avLst/>
          </a:prstGeom>
        </p:spPr>
        <p:txBody>
          <a:bodyPr vert="horz" lIns="91440" tIns="45720" rIns="91440" bIns="45720" rtlCol="0" anchor="ctr"/>
          <a:lstStyle>
            <a:lvl1pPr algn="ctr">
              <a:defRPr sz="1000">
                <a:solidFill>
                  <a:schemeClr val="tx2"/>
                </a:solidFill>
              </a:defRPr>
            </a:lvl1pPr>
          </a:lstStyle>
          <a:p>
            <a:pPr>
              <a:defRPr/>
            </a:pPr>
            <a:fld id="{2EE61635-C8B6-452C-BD01-B454964319DE}" type="slidenum">
              <a:rPr lang="zh-CN" altLang="en-US" smtClean="0"/>
              <a:pPr>
                <a:defRPr/>
              </a:pPr>
              <a:t>‹#›</a:t>
            </a:fld>
            <a:endParaRPr lang="en-US" altLang="zh-CN"/>
          </a:p>
        </p:txBody>
      </p:sp>
      <p:sp>
        <p:nvSpPr>
          <p:cNvPr id="3" name="Text Placeholder 2"/>
          <p:cNvSpPr>
            <a:spLocks noGrp="1"/>
          </p:cNvSpPr>
          <p:nvPr>
            <p:ph type="body" idx="1"/>
          </p:nvPr>
        </p:nvSpPr>
        <p:spPr>
          <a:xfrm>
            <a:off x="228605" y="1368352"/>
            <a:ext cx="5927571" cy="322627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cSld>
  <p:clrMap bg1="lt1" tx1="dk1" bg2="lt2" tx2="dk2" accent1="accent1" accent2="accent2" accent3="accent3" accent4="accent4" accent5="accent5" accent6="accent6" hlink="hlink" folHlink="folHlink"/>
  <p:sldLayoutIdLst>
    <p:sldLayoutId id="2147485605" r:id="rId1"/>
    <p:sldLayoutId id="2147485606" r:id="rId2"/>
  </p:sldLayoutIdLst>
  <p:txStyles>
    <p:titleStyle>
      <a:lvl1pPr algn="l" defTabSz="914400" rtl="0" eaLnBrk="1" latinLnBrk="0" hangingPunct="1">
        <a:spcBef>
          <a:spcPct val="0"/>
        </a:spcBef>
        <a:buNone/>
        <a:defRPr sz="4000" kern="1200" baseline="0">
          <a:solidFill>
            <a:srgbClr val="FFFFFF"/>
          </a:solidFill>
          <a:latin typeface="+mj-lt"/>
          <a:ea typeface="黑体" panose="02010609060101010101" pitchFamily="49"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G:\QQ截图201607142012副本.jpg"/>
          <p:cNvPicPr>
            <a:picLocks noChangeAspect="1" noChangeArrowheads="1"/>
          </p:cNvPicPr>
          <p:nvPr/>
        </p:nvPicPr>
        <p:blipFill>
          <a:blip r:embed="rId3"/>
          <a:srcRect/>
          <a:stretch>
            <a:fillRect/>
          </a:stretch>
        </p:blipFill>
        <p:spPr bwMode="auto">
          <a:xfrm>
            <a:off x="0" y="-1"/>
            <a:ext cx="9144000" cy="5152203"/>
          </a:xfrm>
          <a:prstGeom prst="rect">
            <a:avLst/>
          </a:prstGeom>
          <a:noFill/>
        </p:spPr>
      </p:pic>
      <p:sp>
        <p:nvSpPr>
          <p:cNvPr id="10" name="Rectangle 2"/>
          <p:cNvSpPr txBox="1">
            <a:spLocks noChangeArrowheads="1"/>
          </p:cNvSpPr>
          <p:nvPr/>
        </p:nvSpPr>
        <p:spPr>
          <a:xfrm>
            <a:off x="4014758" y="1714494"/>
            <a:ext cx="4143372" cy="939546"/>
          </a:xfrm>
          <a:prstGeom prst="rect">
            <a:avLst/>
          </a:prstGeom>
        </p:spPr>
        <p:txBody>
          <a:bodyPr vert="horz" lIns="91440" tIns="45720" rIns="91440" bIns="45720" rtlCol="0" anchor="ctr">
            <a:noAutofit/>
          </a:bodyPr>
          <a:lstStyle/>
          <a:p>
            <a:pPr fontAlgn="auto">
              <a:spcAft>
                <a:spcPts val="0"/>
              </a:spcAft>
              <a:defRPr/>
            </a:pPr>
            <a:r>
              <a:rPr kumimoji="0" lang="en-US" altLang="zh-CN" sz="4000" b="1" i="0" u="none" strike="noStrike" kern="1200" cap="none" spc="0" normalizeH="0" baseline="0" noProof="0" dirty="0">
                <a:ln>
                  <a:noFill/>
                </a:ln>
                <a:solidFill>
                  <a:schemeClr val="bg1"/>
                </a:solidFill>
                <a:effectLst/>
                <a:uLnTx/>
                <a:uFillTx/>
                <a:latin typeface="+mj-lt"/>
                <a:ea typeface="楷体" pitchFamily="49" charset="-122"/>
                <a:cs typeface="+mj-cs"/>
              </a:rPr>
              <a:t> </a:t>
            </a:r>
            <a:r>
              <a:rPr lang="zh-CN" altLang="en-US" sz="3500" spc="600" dirty="0">
                <a:solidFill>
                  <a:schemeClr val="bg1"/>
                </a:solidFill>
                <a:latin typeface="微软雅黑" pitchFamily="34" charset="-122"/>
                <a:ea typeface="微软雅黑" pitchFamily="34" charset="-122"/>
                <a:cs typeface="+mj-cs"/>
              </a:rPr>
              <a:t>第</a:t>
            </a:r>
            <a:r>
              <a:rPr lang="en-US" altLang="zh-CN" sz="3500" spc="600" dirty="0">
                <a:solidFill>
                  <a:schemeClr val="bg1"/>
                </a:solidFill>
                <a:latin typeface="微软雅黑" pitchFamily="34" charset="-122"/>
                <a:ea typeface="微软雅黑" pitchFamily="34" charset="-122"/>
                <a:cs typeface="+mj-cs"/>
              </a:rPr>
              <a:t>0</a:t>
            </a:r>
            <a:r>
              <a:rPr lang="zh-CN" altLang="en-US" sz="3500" spc="600" dirty="0">
                <a:solidFill>
                  <a:schemeClr val="bg1"/>
                </a:solidFill>
                <a:latin typeface="微软雅黑" pitchFamily="34" charset="-122"/>
                <a:ea typeface="微软雅黑" pitchFamily="34" charset="-122"/>
                <a:cs typeface="+mj-cs"/>
              </a:rPr>
              <a:t>章 课程导学</a:t>
            </a:r>
          </a:p>
        </p:txBody>
      </p:sp>
      <p:sp>
        <p:nvSpPr>
          <p:cNvPr id="4" name="Rectangle 2"/>
          <p:cNvSpPr txBox="1">
            <a:spLocks noChangeArrowheads="1"/>
          </p:cNvSpPr>
          <p:nvPr/>
        </p:nvSpPr>
        <p:spPr>
          <a:xfrm>
            <a:off x="4857752" y="3072364"/>
            <a:ext cx="3443254" cy="939546"/>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2500" b="1" i="0" u="none" strike="noStrike" kern="1200" cap="none" spc="0" normalizeH="0" baseline="0" noProof="0" dirty="0">
                <a:ln>
                  <a:noFill/>
                </a:ln>
                <a:solidFill>
                  <a:schemeClr val="bg1"/>
                </a:solidFill>
                <a:effectLst/>
                <a:uLnTx/>
                <a:uFillTx/>
                <a:latin typeface="+mj-lt"/>
                <a:ea typeface="楷体" pitchFamily="49" charset="-122"/>
                <a:cs typeface="+mj-cs"/>
              </a:rPr>
              <a:t> </a:t>
            </a:r>
            <a:r>
              <a:rPr kumimoji="0" lang="zh-CN" altLang="en-US" sz="2000" b="1" i="0" u="none" strike="noStrike" kern="1200" cap="none" spc="0" normalizeH="0" baseline="0" noProof="0" dirty="0">
                <a:ln>
                  <a:noFill/>
                </a:ln>
                <a:solidFill>
                  <a:schemeClr val="bg1"/>
                </a:solidFill>
                <a:effectLst/>
                <a:uLnTx/>
                <a:uFillTx/>
                <a:latin typeface="+mj-lt"/>
                <a:ea typeface="楷体" pitchFamily="49" charset="-122"/>
                <a:cs typeface="+mj-cs"/>
              </a:rPr>
              <a:t>哈尔滨工业大学  </a:t>
            </a:r>
            <a:r>
              <a:rPr lang="zh-CN" altLang="en-US" sz="2000" b="1" dirty="0">
                <a:solidFill>
                  <a:schemeClr val="bg1"/>
                </a:solidFill>
                <a:latin typeface="+mj-lt"/>
                <a:ea typeface="楷体" pitchFamily="49" charset="-122"/>
                <a:cs typeface="+mj-cs"/>
              </a:rPr>
              <a:t>朱庆福</a:t>
            </a:r>
            <a:endParaRPr lang="en-US" altLang="zh-CN" sz="2000" b="1" dirty="0">
              <a:solidFill>
                <a:schemeClr val="bg1"/>
              </a:solidFill>
              <a:latin typeface="+mj-lt"/>
              <a:ea typeface="楷体" pitchFamily="49" charset="-122"/>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1" lang="en-US" altLang="zh-CN" sz="1600" b="1" i="1" dirty="0">
                <a:solidFill>
                  <a:prstClr val="white"/>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Email: </a:t>
            </a:r>
            <a:r>
              <a:rPr kumimoji="1" lang="en-US" altLang="zh-CN" sz="1600" b="1" i="1" dirty="0" err="1">
                <a:solidFill>
                  <a:prstClr val="white"/>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qfzhu@ir.hit.edu.cn</a:t>
            </a:r>
            <a:r>
              <a:rPr kumimoji="1" lang="en-US" altLang="zh-CN" sz="1600" b="1" i="1" dirty="0">
                <a:solidFill>
                  <a:prstClr val="white"/>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p>
          <a:p>
            <a:pPr lvl="0"/>
            <a:r>
              <a:rPr kumimoji="1" lang="en-US" altLang="zh-CN" sz="1600" b="1" i="1" dirty="0">
                <a:solidFill>
                  <a:prstClr val="white"/>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p>
        </p:txBody>
      </p:sp>
      <p:sp>
        <p:nvSpPr>
          <p:cNvPr id="5" name="Rectangle 2"/>
          <p:cNvSpPr txBox="1">
            <a:spLocks noChangeArrowheads="1"/>
          </p:cNvSpPr>
          <p:nvPr/>
        </p:nvSpPr>
        <p:spPr>
          <a:xfrm>
            <a:off x="5357840" y="1344613"/>
            <a:ext cx="3143250" cy="441325"/>
          </a:xfrm>
          <a:prstGeom prst="rect">
            <a:avLst/>
          </a:prstGeom>
          <a:ln w="12700">
            <a:noFill/>
          </a:ln>
        </p:spPr>
        <p:txBody>
          <a:bodyPr anchor="ctr"/>
          <a:lstStyle/>
          <a:p>
            <a:pPr eaLnBrk="1" fontAlgn="auto" hangingPunct="1">
              <a:spcAft>
                <a:spcPts val="0"/>
              </a:spcAft>
              <a:defRPr/>
            </a:pPr>
            <a:r>
              <a:rPr lang="zh-CN" altLang="en-US" sz="2000" spc="300" dirty="0">
                <a:solidFill>
                  <a:schemeClr val="bg1"/>
                </a:solidFill>
                <a:latin typeface="微软雅黑" pitchFamily="34" charset="-122"/>
                <a:ea typeface="微软雅黑" pitchFamily="34" charset="-122"/>
                <a:cs typeface="+mj-cs"/>
              </a:rPr>
              <a:t>编译系统</a:t>
            </a:r>
            <a:endParaRPr lang="zh-CN" altLang="en-US" sz="800" spc="300" dirty="0">
              <a:solidFill>
                <a:schemeClr val="bg1"/>
              </a:solidFill>
              <a:latin typeface="微软雅黑" pitchFamily="34" charset="-122"/>
              <a:ea typeface="微软雅黑" pitchFamily="34" charset="-122"/>
              <a:cs typeface="+mj-cs"/>
            </a:endParaRPr>
          </a:p>
        </p:txBody>
      </p:sp>
    </p:spTree>
    <p:extLst>
      <p:ext uri="{BB962C8B-B14F-4D97-AF65-F5344CB8AC3E}">
        <p14:creationId xmlns:p14="http://schemas.microsoft.com/office/powerpoint/2010/main" val="3729523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内容占位符 2"/>
          <p:cNvSpPr>
            <a:spLocks noGrp="1"/>
          </p:cNvSpPr>
          <p:nvPr>
            <p:ph idx="1"/>
          </p:nvPr>
        </p:nvSpPr>
        <p:spPr>
          <a:xfrm>
            <a:off x="859007" y="1059989"/>
            <a:ext cx="7713521" cy="3888025"/>
          </a:xfrm>
        </p:spPr>
        <p:txBody>
          <a:bodyPr>
            <a:normAutofit/>
          </a:bodyPr>
          <a:lstStyle/>
          <a:p>
            <a:pPr>
              <a:lnSpc>
                <a:spcPts val="2500"/>
              </a:lnSpc>
              <a:buClrTx/>
              <a:buFont typeface="Wingdings" pitchFamily="2" charset="2"/>
              <a:buChar char="Ø"/>
            </a:pPr>
            <a:r>
              <a:rPr lang="en-US" altLang="zh-CN" b="1" dirty="0">
                <a:solidFill>
                  <a:schemeClr val="tx1"/>
                </a:solidFill>
              </a:rPr>
              <a:t>Alfred </a:t>
            </a:r>
            <a:r>
              <a:rPr lang="en-US" altLang="zh-CN" b="1" dirty="0" err="1">
                <a:solidFill>
                  <a:schemeClr val="tx1"/>
                </a:solidFill>
              </a:rPr>
              <a:t>Aho</a:t>
            </a:r>
            <a:r>
              <a:rPr lang="en-US" altLang="zh-CN" b="1" dirty="0">
                <a:solidFill>
                  <a:schemeClr val="tx1"/>
                </a:solidFill>
              </a:rPr>
              <a:t> </a:t>
            </a:r>
            <a:r>
              <a:rPr lang="en-US" altLang="zh-CN" b="1" dirty="0" err="1">
                <a:solidFill>
                  <a:schemeClr val="tx1"/>
                </a:solidFill>
              </a:rPr>
              <a:t>ect</a:t>
            </a:r>
            <a:r>
              <a:rPr lang="en-US" altLang="zh-CN" b="1" dirty="0">
                <a:solidFill>
                  <a:schemeClr val="tx1"/>
                </a:solidFill>
              </a:rPr>
              <a:t>. 《</a:t>
            </a:r>
            <a:r>
              <a:rPr lang="zh-CN" altLang="en-US" b="1" dirty="0">
                <a:solidFill>
                  <a:schemeClr val="tx1"/>
                </a:solidFill>
              </a:rPr>
              <a:t>编译原理</a:t>
            </a:r>
            <a:r>
              <a:rPr lang="en-US" altLang="zh-CN" b="1" dirty="0">
                <a:solidFill>
                  <a:schemeClr val="tx1"/>
                </a:solidFill>
              </a:rPr>
              <a:t>》</a:t>
            </a:r>
            <a:r>
              <a:rPr lang="zh-CN" altLang="en-US" b="1" dirty="0">
                <a:solidFill>
                  <a:srgbClr val="FF0000"/>
                </a:solidFill>
              </a:rPr>
              <a:t>本科教学版</a:t>
            </a:r>
            <a:r>
              <a:rPr lang="zh-CN" altLang="en-US" b="1" dirty="0">
                <a:solidFill>
                  <a:schemeClr val="tx1"/>
                </a:solidFill>
              </a:rPr>
              <a:t>，赵建华等译，机械工业出版社</a:t>
            </a:r>
            <a:endParaRPr lang="en-US" altLang="zh-CN" b="1" dirty="0">
              <a:solidFill>
                <a:schemeClr val="tx1"/>
              </a:solidFill>
            </a:endParaRPr>
          </a:p>
        </p:txBody>
      </p:sp>
      <p:sp>
        <p:nvSpPr>
          <p:cNvPr id="51202" name="标题 1"/>
          <p:cNvSpPr>
            <a:spLocks noGrp="1"/>
          </p:cNvSpPr>
          <p:nvPr>
            <p:ph type="title"/>
          </p:nvPr>
        </p:nvSpPr>
        <p:spPr/>
        <p:txBody>
          <a:bodyPr>
            <a:noAutofit/>
          </a:bodyPr>
          <a:lstStyle/>
          <a:p>
            <a:r>
              <a:rPr lang="zh-CN" altLang="en-US" sz="3000" spc="300" dirty="0">
                <a:solidFill>
                  <a:schemeClr val="tx1"/>
                </a:solidFill>
                <a:latin typeface="微软雅黑" pitchFamily="34" charset="-122"/>
                <a:ea typeface="微软雅黑" pitchFamily="34" charset="-122"/>
              </a:rPr>
              <a:t>教材</a:t>
            </a:r>
          </a:p>
        </p:txBody>
      </p:sp>
      <p:grpSp>
        <p:nvGrpSpPr>
          <p:cNvPr id="5" name="组合 14"/>
          <p:cNvGrpSpPr/>
          <p:nvPr/>
        </p:nvGrpSpPr>
        <p:grpSpPr>
          <a:xfrm>
            <a:off x="-786" y="195486"/>
            <a:ext cx="756363" cy="432048"/>
            <a:chOff x="-786" y="195486"/>
            <a:chExt cx="756363" cy="432048"/>
          </a:xfrm>
        </p:grpSpPr>
        <p:sp>
          <p:nvSpPr>
            <p:cNvPr id="6" name="五边形 5"/>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五边形 6"/>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1820381"/>
            <a:ext cx="2160240" cy="3117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a:extLst>
              <a:ext uri="{FF2B5EF4-FFF2-40B4-BE49-F238E27FC236}">
                <a16:creationId xmlns:a16="http://schemas.microsoft.com/office/drawing/2014/main" id="{07B0BAAB-A132-42D6-805E-7590780D7C0E}"/>
              </a:ext>
            </a:extLst>
          </p:cNvPr>
          <p:cNvPicPr>
            <a:picLocks noChangeAspect="1"/>
          </p:cNvPicPr>
          <p:nvPr/>
        </p:nvPicPr>
        <p:blipFill>
          <a:blip r:embed="rId4"/>
          <a:stretch>
            <a:fillRect/>
          </a:stretch>
        </p:blipFill>
        <p:spPr>
          <a:xfrm>
            <a:off x="2101198" y="1851670"/>
            <a:ext cx="2128995" cy="3096344"/>
          </a:xfrm>
          <a:prstGeom prst="rect">
            <a:avLst/>
          </a:prstGeom>
        </p:spPr>
      </p:pic>
    </p:spTree>
    <p:extLst>
      <p:ext uri="{BB962C8B-B14F-4D97-AF65-F5344CB8AC3E}">
        <p14:creationId xmlns:p14="http://schemas.microsoft.com/office/powerpoint/2010/main" val="544703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内容占位符 2"/>
          <p:cNvSpPr>
            <a:spLocks noGrp="1"/>
          </p:cNvSpPr>
          <p:nvPr>
            <p:ph idx="1"/>
          </p:nvPr>
        </p:nvSpPr>
        <p:spPr>
          <a:xfrm>
            <a:off x="859007" y="1059989"/>
            <a:ext cx="7713521" cy="3888025"/>
          </a:xfrm>
        </p:spPr>
        <p:txBody>
          <a:bodyPr>
            <a:normAutofit/>
          </a:bodyPr>
          <a:lstStyle/>
          <a:p>
            <a:pPr>
              <a:lnSpc>
                <a:spcPts val="2500"/>
              </a:lnSpc>
              <a:buClr>
                <a:schemeClr val="tx1"/>
              </a:buClr>
              <a:buFont typeface="Wingdings" pitchFamily="2" charset="2"/>
              <a:buChar char="Ø"/>
            </a:pPr>
            <a:r>
              <a:rPr lang="en-US" altLang="zh-CN" dirty="0">
                <a:solidFill>
                  <a:srgbClr val="0000FF"/>
                </a:solidFill>
              </a:rPr>
              <a:t>Alfred V. </a:t>
            </a:r>
            <a:r>
              <a:rPr lang="en-US" altLang="zh-CN" dirty="0" err="1">
                <a:solidFill>
                  <a:srgbClr val="0000FF"/>
                </a:solidFill>
              </a:rPr>
              <a:t>Aho</a:t>
            </a:r>
            <a:r>
              <a:rPr lang="en-US" altLang="zh-CN" dirty="0">
                <a:solidFill>
                  <a:schemeClr val="tx1"/>
                </a:solidFill>
              </a:rPr>
              <a:t>, Monica S. Lam, Ravi Sethi, </a:t>
            </a:r>
            <a:r>
              <a:rPr lang="en-US" altLang="zh-CN" dirty="0">
                <a:solidFill>
                  <a:srgbClr val="0000FF"/>
                </a:solidFill>
              </a:rPr>
              <a:t>Jeffrey D. Ullman</a:t>
            </a:r>
            <a:r>
              <a:rPr lang="en-US" altLang="zh-CN" dirty="0">
                <a:solidFill>
                  <a:schemeClr val="tx1"/>
                </a:solidFill>
              </a:rPr>
              <a:t>. </a:t>
            </a:r>
            <a:r>
              <a:rPr lang="en-US" altLang="zh-CN" i="1" dirty="0">
                <a:solidFill>
                  <a:srgbClr val="FF0000"/>
                </a:solidFill>
              </a:rPr>
              <a:t>Compilers: Principles, Techniques and Tools </a:t>
            </a:r>
            <a:r>
              <a:rPr lang="en-US" altLang="zh-CN" dirty="0">
                <a:solidFill>
                  <a:schemeClr val="tx1"/>
                </a:solidFill>
              </a:rPr>
              <a:t>(Second Edition). Pearson Education, Inc. 2006</a:t>
            </a:r>
          </a:p>
          <a:p>
            <a:pPr>
              <a:lnSpc>
                <a:spcPts val="2500"/>
              </a:lnSpc>
              <a:buClrTx/>
              <a:buFont typeface="Wingdings" pitchFamily="2" charset="2"/>
              <a:buChar char="Ø"/>
            </a:pPr>
            <a:endParaRPr lang="en-US" altLang="zh-CN" b="1" dirty="0">
              <a:solidFill>
                <a:schemeClr val="tx1"/>
              </a:solidFill>
            </a:endParaRPr>
          </a:p>
        </p:txBody>
      </p:sp>
      <p:sp>
        <p:nvSpPr>
          <p:cNvPr id="51202" name="标题 1"/>
          <p:cNvSpPr>
            <a:spLocks noGrp="1"/>
          </p:cNvSpPr>
          <p:nvPr>
            <p:ph type="title"/>
          </p:nvPr>
        </p:nvSpPr>
        <p:spPr/>
        <p:txBody>
          <a:bodyPr>
            <a:noAutofit/>
          </a:bodyPr>
          <a:lstStyle/>
          <a:p>
            <a:r>
              <a:rPr lang="zh-CN" altLang="en-US" sz="3000" spc="300" dirty="0">
                <a:solidFill>
                  <a:schemeClr val="tx1"/>
                </a:solidFill>
                <a:latin typeface="微软雅黑" pitchFamily="34" charset="-122"/>
                <a:ea typeface="微软雅黑" pitchFamily="34" charset="-122"/>
              </a:rPr>
              <a:t>教材</a:t>
            </a:r>
          </a:p>
        </p:txBody>
      </p:sp>
      <p:grpSp>
        <p:nvGrpSpPr>
          <p:cNvPr id="5" name="组合 14"/>
          <p:cNvGrpSpPr/>
          <p:nvPr/>
        </p:nvGrpSpPr>
        <p:grpSpPr>
          <a:xfrm>
            <a:off x="-786" y="195486"/>
            <a:ext cx="756363" cy="432048"/>
            <a:chOff x="-786" y="195486"/>
            <a:chExt cx="756363" cy="432048"/>
          </a:xfrm>
        </p:grpSpPr>
        <p:sp>
          <p:nvSpPr>
            <p:cNvPr id="6" name="五边形 5"/>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五边形 6"/>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2139702"/>
            <a:ext cx="2512589"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图片 3">
            <a:extLst>
              <a:ext uri="{FF2B5EF4-FFF2-40B4-BE49-F238E27FC236}">
                <a16:creationId xmlns:a16="http://schemas.microsoft.com/office/drawing/2014/main" id="{4803E2B5-5FDD-4D08-BFB2-60BE4B622A82}"/>
              </a:ext>
            </a:extLst>
          </p:cNvPr>
          <p:cNvPicPr>
            <a:picLocks noChangeAspect="1"/>
          </p:cNvPicPr>
          <p:nvPr/>
        </p:nvPicPr>
        <p:blipFill>
          <a:blip r:embed="rId4"/>
          <a:stretch>
            <a:fillRect/>
          </a:stretch>
        </p:blipFill>
        <p:spPr>
          <a:xfrm>
            <a:off x="4687526" y="2158308"/>
            <a:ext cx="3828539" cy="2915115"/>
          </a:xfrm>
          <a:prstGeom prst="rect">
            <a:avLst/>
          </a:prstGeom>
        </p:spPr>
      </p:pic>
      <p:sp>
        <p:nvSpPr>
          <p:cNvPr id="10" name="文本框 9">
            <a:extLst>
              <a:ext uri="{FF2B5EF4-FFF2-40B4-BE49-F238E27FC236}">
                <a16:creationId xmlns:a16="http://schemas.microsoft.com/office/drawing/2014/main" id="{AFAC2A5C-FAFE-40A9-B03D-3D84AC9C4084}"/>
              </a:ext>
            </a:extLst>
          </p:cNvPr>
          <p:cNvSpPr txBox="1"/>
          <p:nvPr/>
        </p:nvSpPr>
        <p:spPr>
          <a:xfrm>
            <a:off x="8328952" y="2931790"/>
            <a:ext cx="814905" cy="978729"/>
          </a:xfrm>
          <a:prstGeom prst="rect">
            <a:avLst/>
          </a:prstGeom>
          <a:noFill/>
        </p:spPr>
        <p:txBody>
          <a:bodyPr wrap="square">
            <a:spAutoFit/>
          </a:bodyPr>
          <a:lstStyle/>
          <a:p>
            <a:pPr marL="0" marR="0" lvl="0" indent="0" algn="ctr" defTabSz="914400" rtl="0" eaLnBrk="1" fontAlgn="base" latinLnBrk="0" hangingPunct="1">
              <a:lnSpc>
                <a:spcPct val="100000"/>
              </a:lnSpc>
              <a:spcBef>
                <a:spcPct val="30000"/>
              </a:spcBef>
              <a:spcAft>
                <a:spcPct val="0"/>
              </a:spcAft>
              <a:buClrTx/>
              <a:buSzTx/>
              <a:buFontTx/>
              <a:buNone/>
              <a:tabLst/>
              <a:defRPr/>
            </a:pPr>
            <a:r>
              <a:rPr kumimoji="1" lang="en-US" altLang="zh-CN" sz="1600" b="1" i="0" u="none" strike="noStrike" kern="1200" cap="none" spc="0" normalizeH="0" baseline="0" noProof="0" dirty="0">
                <a:ln>
                  <a:noFill/>
                </a:ln>
                <a:solidFill>
                  <a:srgbClr val="0000FF"/>
                </a:solidFill>
                <a:effectLst/>
                <a:uLnTx/>
                <a:uFillTx/>
                <a:latin typeface="+mn-ea"/>
                <a:ea typeface="+mn-ea"/>
                <a:cs typeface="+mn-cs"/>
              </a:rPr>
              <a:t>2020</a:t>
            </a:r>
            <a:r>
              <a:rPr kumimoji="1" lang="zh-CN" altLang="en-US" sz="1600" b="1" i="0" u="none" strike="noStrike" kern="1200" cap="none" spc="0" normalizeH="0" baseline="0" noProof="0" dirty="0">
                <a:ln>
                  <a:noFill/>
                </a:ln>
                <a:solidFill>
                  <a:srgbClr val="0000FF"/>
                </a:solidFill>
                <a:effectLst/>
                <a:uLnTx/>
                <a:uFillTx/>
                <a:latin typeface="+mn-ea"/>
                <a:ea typeface="+mn-ea"/>
                <a:cs typeface="+mn-cs"/>
              </a:rPr>
              <a:t>年</a:t>
            </a:r>
            <a:endParaRPr kumimoji="1" lang="en-US" altLang="zh-CN" sz="1600" b="1" i="0" u="none" strike="noStrike" kern="1200" cap="none" spc="0" normalizeH="0" baseline="0" noProof="0" dirty="0">
              <a:ln>
                <a:noFill/>
              </a:ln>
              <a:solidFill>
                <a:srgbClr val="0000FF"/>
              </a:solidFill>
              <a:effectLst/>
              <a:uLnTx/>
              <a:uFillTx/>
              <a:latin typeface="+mn-ea"/>
              <a:ea typeface="+mn-ea"/>
              <a:cs typeface="+mn-cs"/>
            </a:endParaRPr>
          </a:p>
          <a:p>
            <a:pPr marL="0" marR="0" lvl="0" indent="0" algn="ctr" defTabSz="914400" rtl="0" eaLnBrk="1" fontAlgn="base" latinLnBrk="0" hangingPunct="1">
              <a:lnSpc>
                <a:spcPct val="100000"/>
              </a:lnSpc>
              <a:spcBef>
                <a:spcPct val="30000"/>
              </a:spcBef>
              <a:spcAft>
                <a:spcPct val="0"/>
              </a:spcAft>
              <a:buClrTx/>
              <a:buSzTx/>
              <a:buFontTx/>
              <a:buNone/>
              <a:tabLst/>
              <a:defRPr/>
            </a:pPr>
            <a:r>
              <a:rPr kumimoji="1" lang="zh-CN" altLang="en-US" sz="1600" b="1" i="0" u="none" strike="noStrike" kern="1200" cap="none" spc="0" normalizeH="0" baseline="0" noProof="0" dirty="0">
                <a:ln>
                  <a:noFill/>
                </a:ln>
                <a:solidFill>
                  <a:srgbClr val="0000FF"/>
                </a:solidFill>
                <a:effectLst/>
                <a:uLnTx/>
                <a:uFillTx/>
                <a:latin typeface="+mn-ea"/>
                <a:ea typeface="+mn-ea"/>
                <a:cs typeface="+mn-cs"/>
              </a:rPr>
              <a:t>图灵奖</a:t>
            </a:r>
            <a:endParaRPr kumimoji="1" lang="en-US" altLang="zh-CN" sz="1600" b="1" i="0" u="none" strike="noStrike" kern="1200" cap="none" spc="0" normalizeH="0" baseline="0" noProof="0" dirty="0">
              <a:ln>
                <a:noFill/>
              </a:ln>
              <a:solidFill>
                <a:srgbClr val="0000FF"/>
              </a:solidFill>
              <a:effectLst/>
              <a:uLnTx/>
              <a:uFillTx/>
              <a:latin typeface="+mn-ea"/>
              <a:ea typeface="+mn-ea"/>
              <a:cs typeface="+mn-cs"/>
            </a:endParaRPr>
          </a:p>
          <a:p>
            <a:pPr marL="0" marR="0" lvl="0" indent="0" algn="ctr" defTabSz="914400" rtl="0" eaLnBrk="1" fontAlgn="base" latinLnBrk="0" hangingPunct="1">
              <a:lnSpc>
                <a:spcPct val="100000"/>
              </a:lnSpc>
              <a:spcBef>
                <a:spcPct val="30000"/>
              </a:spcBef>
              <a:spcAft>
                <a:spcPct val="0"/>
              </a:spcAft>
              <a:buClrTx/>
              <a:buSzTx/>
              <a:buFontTx/>
              <a:buNone/>
              <a:tabLst/>
              <a:defRPr/>
            </a:pPr>
            <a:r>
              <a:rPr kumimoji="1" lang="zh-CN" altLang="en-US" sz="1600" b="1" i="0" u="none" strike="noStrike" kern="1200" cap="none" spc="0" normalizeH="0" baseline="0" noProof="0" dirty="0">
                <a:ln>
                  <a:noFill/>
                </a:ln>
                <a:solidFill>
                  <a:srgbClr val="0000FF"/>
                </a:solidFill>
                <a:effectLst/>
                <a:uLnTx/>
                <a:uFillTx/>
                <a:latin typeface="+mn-ea"/>
                <a:ea typeface="+mn-ea"/>
                <a:cs typeface="+mn-cs"/>
              </a:rPr>
              <a:t>得主</a:t>
            </a:r>
            <a:endParaRPr kumimoji="1" lang="en-US" altLang="zh-CN" sz="1600" b="1" i="0" u="none" strike="noStrike" kern="1200" cap="none" spc="0" normalizeH="0" baseline="0" noProof="0" dirty="0">
              <a:ln>
                <a:noFill/>
              </a:ln>
              <a:solidFill>
                <a:srgbClr val="0000FF"/>
              </a:solidFill>
              <a:effectLst/>
              <a:uLnTx/>
              <a:uFillTx/>
              <a:latin typeface="+mn-ea"/>
              <a:ea typeface="+mn-ea"/>
              <a:cs typeface="+mn-cs"/>
            </a:endParaRPr>
          </a:p>
        </p:txBody>
      </p:sp>
      <p:pic>
        <p:nvPicPr>
          <p:cNvPr id="11" name="图片 10">
            <a:extLst>
              <a:ext uri="{FF2B5EF4-FFF2-40B4-BE49-F238E27FC236}">
                <a16:creationId xmlns:a16="http://schemas.microsoft.com/office/drawing/2014/main" id="{1B28D215-A8E7-45C9-A25F-5C6DE05C6068}"/>
              </a:ext>
            </a:extLst>
          </p:cNvPr>
          <p:cNvPicPr>
            <a:picLocks noChangeAspect="1"/>
          </p:cNvPicPr>
          <p:nvPr/>
        </p:nvPicPr>
        <p:blipFill>
          <a:blip r:embed="rId5"/>
          <a:stretch>
            <a:fillRect/>
          </a:stretch>
        </p:blipFill>
        <p:spPr>
          <a:xfrm>
            <a:off x="55850" y="2139702"/>
            <a:ext cx="1734368" cy="2448272"/>
          </a:xfrm>
          <a:prstGeom prst="rect">
            <a:avLst/>
          </a:prstGeom>
        </p:spPr>
      </p:pic>
    </p:spTree>
    <p:extLst>
      <p:ext uri="{BB962C8B-B14F-4D97-AF65-F5344CB8AC3E}">
        <p14:creationId xmlns:p14="http://schemas.microsoft.com/office/powerpoint/2010/main" val="3855739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内容占位符 2"/>
          <p:cNvSpPr>
            <a:spLocks noGrp="1"/>
          </p:cNvSpPr>
          <p:nvPr>
            <p:ph idx="1"/>
          </p:nvPr>
        </p:nvSpPr>
        <p:spPr>
          <a:xfrm>
            <a:off x="859007" y="1059989"/>
            <a:ext cx="7713521" cy="3888025"/>
          </a:xfrm>
        </p:spPr>
        <p:txBody>
          <a:bodyPr>
            <a:normAutofit/>
          </a:bodyPr>
          <a:lstStyle/>
          <a:p>
            <a:pPr>
              <a:lnSpc>
                <a:spcPts val="2500"/>
              </a:lnSpc>
              <a:buClrTx/>
              <a:buFont typeface="Wingdings" pitchFamily="2" charset="2"/>
              <a:buChar char="Ø"/>
            </a:pPr>
            <a:r>
              <a:rPr lang="zh-CN" altLang="en-US" dirty="0">
                <a:solidFill>
                  <a:schemeClr val="tx1"/>
                </a:solidFill>
              </a:rPr>
              <a:t>实验教材</a:t>
            </a:r>
            <a:endParaRPr lang="en-US" altLang="zh-CN" dirty="0">
              <a:solidFill>
                <a:schemeClr val="tx1"/>
              </a:solidFill>
            </a:endParaRPr>
          </a:p>
          <a:p>
            <a:pPr lvl="1">
              <a:lnSpc>
                <a:spcPts val="2500"/>
              </a:lnSpc>
              <a:buClrTx/>
              <a:buFont typeface="Wingdings" pitchFamily="2" charset="2"/>
              <a:buChar char="Ø"/>
            </a:pPr>
            <a:r>
              <a:rPr lang="en-US" altLang="zh-CN" dirty="0">
                <a:solidFill>
                  <a:schemeClr val="tx1"/>
                </a:solidFill>
              </a:rPr>
              <a:t>《</a:t>
            </a:r>
            <a:r>
              <a:rPr lang="zh-CN" altLang="en-US" dirty="0">
                <a:solidFill>
                  <a:schemeClr val="tx1"/>
                </a:solidFill>
              </a:rPr>
              <a:t>编译原理实践与指导教程</a:t>
            </a:r>
            <a:r>
              <a:rPr lang="en-US" altLang="zh-CN" dirty="0">
                <a:solidFill>
                  <a:schemeClr val="tx1"/>
                </a:solidFill>
              </a:rPr>
              <a:t>》</a:t>
            </a:r>
            <a:r>
              <a:rPr lang="zh-CN" altLang="en-US" dirty="0">
                <a:solidFill>
                  <a:schemeClr val="tx1"/>
                </a:solidFill>
              </a:rPr>
              <a:t>许畅 陈嘉 朱晓瑞编著 机械工业出版社，</a:t>
            </a:r>
            <a:r>
              <a:rPr lang="en-US" altLang="zh-CN" dirty="0">
                <a:solidFill>
                  <a:schemeClr val="tx1"/>
                </a:solidFill>
              </a:rPr>
              <a:t>2015.6</a:t>
            </a:r>
            <a:endParaRPr lang="zh-CN" altLang="en-US" dirty="0">
              <a:solidFill>
                <a:schemeClr val="tx1"/>
              </a:solidFill>
            </a:endParaRPr>
          </a:p>
          <a:p>
            <a:pPr>
              <a:lnSpc>
                <a:spcPts val="2500"/>
              </a:lnSpc>
              <a:buClrTx/>
              <a:buFont typeface="Wingdings" pitchFamily="2" charset="2"/>
              <a:buChar char="Ø"/>
            </a:pPr>
            <a:endParaRPr lang="zh-CN" altLang="en-US" dirty="0">
              <a:solidFill>
                <a:schemeClr val="tx1"/>
              </a:solidFill>
            </a:endParaRPr>
          </a:p>
        </p:txBody>
      </p:sp>
      <p:sp>
        <p:nvSpPr>
          <p:cNvPr id="51202" name="标题 1"/>
          <p:cNvSpPr>
            <a:spLocks noGrp="1"/>
          </p:cNvSpPr>
          <p:nvPr>
            <p:ph type="title"/>
          </p:nvPr>
        </p:nvSpPr>
        <p:spPr/>
        <p:txBody>
          <a:bodyPr>
            <a:noAutofit/>
          </a:bodyPr>
          <a:lstStyle/>
          <a:p>
            <a:r>
              <a:rPr lang="zh-CN" altLang="en-US" sz="3000" spc="300" dirty="0">
                <a:solidFill>
                  <a:schemeClr val="tx1"/>
                </a:solidFill>
                <a:latin typeface="微软雅黑" pitchFamily="34" charset="-122"/>
                <a:ea typeface="微软雅黑" pitchFamily="34" charset="-122"/>
              </a:rPr>
              <a:t>教材</a:t>
            </a:r>
          </a:p>
        </p:txBody>
      </p:sp>
      <p:grpSp>
        <p:nvGrpSpPr>
          <p:cNvPr id="5" name="组合 14"/>
          <p:cNvGrpSpPr/>
          <p:nvPr/>
        </p:nvGrpSpPr>
        <p:grpSpPr>
          <a:xfrm>
            <a:off x="-786" y="195486"/>
            <a:ext cx="756363" cy="432048"/>
            <a:chOff x="-786" y="195486"/>
            <a:chExt cx="756363" cy="432048"/>
          </a:xfrm>
        </p:grpSpPr>
        <p:sp>
          <p:nvSpPr>
            <p:cNvPr id="6" name="五边形 5"/>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itchFamily="2" charset="-122"/>
                <a:cs typeface="+mn-cs"/>
              </a:endParaRPr>
            </a:p>
          </p:txBody>
        </p:sp>
        <p:sp>
          <p:nvSpPr>
            <p:cNvPr id="7" name="五边形 6"/>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itchFamily="2" charset="-122"/>
                <a:cs typeface="+mn-cs"/>
              </a:endParaRPr>
            </a:p>
          </p:txBody>
        </p:sp>
      </p:grpSp>
      <p:pic>
        <p:nvPicPr>
          <p:cNvPr id="4" name="图片 3">
            <a:extLst>
              <a:ext uri="{FF2B5EF4-FFF2-40B4-BE49-F238E27FC236}">
                <a16:creationId xmlns:a16="http://schemas.microsoft.com/office/drawing/2014/main" id="{4C00E6D5-E3D8-4FBE-8A65-054A108A52F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43808" y="2178506"/>
            <a:ext cx="1853870" cy="2787774"/>
          </a:xfrm>
          <a:prstGeom prst="rect">
            <a:avLst/>
          </a:prstGeom>
        </p:spPr>
      </p:pic>
    </p:spTree>
    <p:extLst>
      <p:ext uri="{BB962C8B-B14F-4D97-AF65-F5344CB8AC3E}">
        <p14:creationId xmlns:p14="http://schemas.microsoft.com/office/powerpoint/2010/main" val="381450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noAutofit/>
          </a:bodyPr>
          <a:lstStyle/>
          <a:p>
            <a:r>
              <a:rPr lang="en-US" altLang="zh-CN" sz="3000" spc="300" dirty="0">
                <a:solidFill>
                  <a:schemeClr val="tx1"/>
                </a:solidFill>
                <a:latin typeface="微软雅黑" pitchFamily="34" charset="-122"/>
                <a:ea typeface="微软雅黑" pitchFamily="34" charset="-122"/>
              </a:rPr>
              <a:t>MOOC</a:t>
            </a:r>
            <a:r>
              <a:rPr lang="zh-CN" altLang="en-US" sz="3000" spc="300" dirty="0">
                <a:solidFill>
                  <a:schemeClr val="tx1"/>
                </a:solidFill>
                <a:latin typeface="微软雅黑" pitchFamily="34" charset="-122"/>
                <a:ea typeface="微软雅黑" pitchFamily="34" charset="-122"/>
              </a:rPr>
              <a:t>各讲与教材对应关系</a:t>
            </a:r>
          </a:p>
        </p:txBody>
      </p:sp>
      <p:grpSp>
        <p:nvGrpSpPr>
          <p:cNvPr id="5" name="组合 14"/>
          <p:cNvGrpSpPr/>
          <p:nvPr/>
        </p:nvGrpSpPr>
        <p:grpSpPr>
          <a:xfrm>
            <a:off x="-786" y="195486"/>
            <a:ext cx="756363" cy="432048"/>
            <a:chOff x="-786" y="195486"/>
            <a:chExt cx="756363" cy="432048"/>
          </a:xfrm>
        </p:grpSpPr>
        <p:sp>
          <p:nvSpPr>
            <p:cNvPr id="6" name="五边形 5"/>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algn="ctr" fontAlgn="auto">
                <a:spcBef>
                  <a:spcPts val="0"/>
                </a:spcBef>
                <a:spcAft>
                  <a:spcPts val="0"/>
                </a:spcAft>
                <a:defRPr/>
              </a:pPr>
              <a:endParaRPr lang="zh-CN" altLang="en-US" kern="0">
                <a:solidFill>
                  <a:prstClr val="white"/>
                </a:solidFill>
                <a:latin typeface="Calibri"/>
              </a:endParaRPr>
            </a:p>
          </p:txBody>
        </p:sp>
        <p:sp>
          <p:nvSpPr>
            <p:cNvPr id="7" name="五边形 6"/>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algn="ctr" fontAlgn="auto">
                <a:spcBef>
                  <a:spcPts val="0"/>
                </a:spcBef>
                <a:spcAft>
                  <a:spcPts val="0"/>
                </a:spcAft>
                <a:defRPr/>
              </a:pPr>
              <a:endParaRPr lang="zh-CN" altLang="en-US" kern="0">
                <a:solidFill>
                  <a:prstClr val="white"/>
                </a:solidFill>
                <a:latin typeface="Calibri"/>
              </a:endParaRPr>
            </a:p>
          </p:txBody>
        </p:sp>
      </p:grpSp>
      <p:graphicFrame>
        <p:nvGraphicFramePr>
          <p:cNvPr id="8" name="表格 7"/>
          <p:cNvGraphicFramePr>
            <a:graphicFrameLocks noGrp="1"/>
          </p:cNvGraphicFramePr>
          <p:nvPr>
            <p:extLst>
              <p:ext uri="{D42A27DB-BD31-4B8C-83A1-F6EECF244321}">
                <p14:modId xmlns:p14="http://schemas.microsoft.com/office/powerpoint/2010/main" val="3776579761"/>
              </p:ext>
            </p:extLst>
          </p:nvPr>
        </p:nvGraphicFramePr>
        <p:xfrm>
          <a:off x="899592" y="843558"/>
          <a:ext cx="5400600" cy="4251960"/>
        </p:xfrm>
        <a:graphic>
          <a:graphicData uri="http://schemas.openxmlformats.org/drawingml/2006/table">
            <a:tbl>
              <a:tblPr firstRow="1" bandRow="1">
                <a:tableStyleId>{5C22544A-7EE6-4342-B048-85BDC9FD1C3A}</a:tableStyleId>
              </a:tblPr>
              <a:tblGrid>
                <a:gridCol w="3024336">
                  <a:extLst>
                    <a:ext uri="{9D8B030D-6E8A-4147-A177-3AD203B41FA5}">
                      <a16:colId xmlns:a16="http://schemas.microsoft.com/office/drawing/2014/main" val="20000"/>
                    </a:ext>
                  </a:extLst>
                </a:gridCol>
                <a:gridCol w="2376264">
                  <a:extLst>
                    <a:ext uri="{9D8B030D-6E8A-4147-A177-3AD203B41FA5}">
                      <a16:colId xmlns:a16="http://schemas.microsoft.com/office/drawing/2014/main" val="20001"/>
                    </a:ext>
                  </a:extLst>
                </a:gridCol>
              </a:tblGrid>
              <a:tr h="145631">
                <a:tc>
                  <a:txBody>
                    <a:bodyPr/>
                    <a:lstStyle/>
                    <a:p>
                      <a:r>
                        <a:rPr lang="en-US" altLang="zh-CN" sz="1300" dirty="0"/>
                        <a:t>MOOC</a:t>
                      </a:r>
                      <a:endParaRPr lang="zh-CN" altLang="en-US" sz="1300" dirty="0"/>
                    </a:p>
                  </a:txBody>
                  <a:tcPr/>
                </a:tc>
                <a:tc>
                  <a:txBody>
                    <a:bodyPr/>
                    <a:lstStyle/>
                    <a:p>
                      <a:pPr marL="0" algn="l" defTabSz="914400" rtl="0" eaLnBrk="1" latinLnBrk="0" hangingPunct="1"/>
                      <a:r>
                        <a:rPr lang="zh-CN" altLang="en-US" sz="1300" b="1" kern="1200" dirty="0">
                          <a:solidFill>
                            <a:schemeClr val="lt1"/>
                          </a:solidFill>
                          <a:latin typeface="+mn-lt"/>
                          <a:ea typeface="+mn-ea"/>
                          <a:cs typeface="+mn-cs"/>
                        </a:rPr>
                        <a:t>教材（龙书）</a:t>
                      </a:r>
                    </a:p>
                  </a:txBody>
                  <a:tcPr/>
                </a:tc>
                <a:extLst>
                  <a:ext uri="{0D108BD9-81ED-4DB2-BD59-A6C34878D82A}">
                    <a16:rowId xmlns:a16="http://schemas.microsoft.com/office/drawing/2014/main" val="10000"/>
                  </a:ext>
                </a:extLst>
              </a:tr>
              <a:tr h="0">
                <a:tc>
                  <a:txBody>
                    <a:bodyPr/>
                    <a:lstStyle/>
                    <a:p>
                      <a:pPr algn="just">
                        <a:spcAft>
                          <a:spcPts val="0"/>
                        </a:spcAft>
                      </a:pPr>
                      <a:r>
                        <a:rPr lang="en-GB" sz="1300" b="1" kern="100" dirty="0">
                          <a:solidFill>
                            <a:schemeClr val="tx1"/>
                          </a:solidFill>
                          <a:effectLst/>
                          <a:latin typeface="Times New Roman" panose="02020603050405020304" pitchFamily="18" charset="0"/>
                          <a:ea typeface="+mn-ea"/>
                          <a:cs typeface="Times New Roman" panose="02020603050405020304" pitchFamily="18" charset="0"/>
                        </a:rPr>
                        <a:t>Lecture1</a:t>
                      </a:r>
                      <a:r>
                        <a:rPr lang="zh-CN" sz="1300" b="1" kern="100" dirty="0">
                          <a:solidFill>
                            <a:schemeClr val="tx1"/>
                          </a:solidFill>
                          <a:effectLst/>
                          <a:latin typeface="Times New Roman" panose="02020603050405020304" pitchFamily="18" charset="0"/>
                          <a:ea typeface="+mn-ea"/>
                          <a:cs typeface="Times New Roman" panose="02020603050405020304" pitchFamily="18" charset="0"/>
                        </a:rPr>
                        <a:t>：绪论</a:t>
                      </a:r>
                    </a:p>
                  </a:txBody>
                  <a:tcPr marL="68580" marR="68580" marT="0" marB="0"/>
                </a:tc>
                <a:tc>
                  <a:txBody>
                    <a:bodyPr/>
                    <a:lstStyle/>
                    <a:p>
                      <a:pPr algn="just">
                        <a:spcAft>
                          <a:spcPts val="0"/>
                        </a:spcAft>
                      </a:pPr>
                      <a:r>
                        <a:rPr lang="en-GB" sz="1300" b="1" kern="100" dirty="0">
                          <a:solidFill>
                            <a:schemeClr val="tx1"/>
                          </a:solidFill>
                          <a:effectLst/>
                          <a:latin typeface="Times New Roman" panose="02020603050405020304" pitchFamily="18" charset="0"/>
                          <a:ea typeface="+mn-ea"/>
                          <a:cs typeface="Times New Roman" panose="02020603050405020304" pitchFamily="18" charset="0"/>
                        </a:rPr>
                        <a:t>1</a:t>
                      </a:r>
                      <a:r>
                        <a:rPr lang="zh-CN" altLang="en-US" sz="1300" b="1" kern="100" dirty="0">
                          <a:solidFill>
                            <a:schemeClr val="tx1"/>
                          </a:solidFill>
                          <a:effectLst/>
                          <a:latin typeface="Times New Roman" panose="02020603050405020304" pitchFamily="18" charset="0"/>
                          <a:ea typeface="+mn-ea"/>
                          <a:cs typeface="Times New Roman" panose="02020603050405020304" pitchFamily="18" charset="0"/>
                        </a:rPr>
                        <a:t>、</a:t>
                      </a:r>
                      <a:r>
                        <a:rPr lang="en-US" altLang="zh-CN" sz="1300" b="1" kern="100" dirty="0">
                          <a:solidFill>
                            <a:schemeClr val="tx1"/>
                          </a:solidFill>
                          <a:effectLst/>
                          <a:latin typeface="Times New Roman" panose="02020603050405020304" pitchFamily="18" charset="0"/>
                          <a:ea typeface="+mn-ea"/>
                          <a:cs typeface="Times New Roman" panose="02020603050405020304" pitchFamily="18" charset="0"/>
                        </a:rPr>
                        <a:t>6.2</a:t>
                      </a:r>
                      <a:endParaRPr lang="zh-CN" sz="1300" b="1" kern="1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7424">
                <a:tc>
                  <a:txBody>
                    <a:bodyPr/>
                    <a:lstStyle/>
                    <a:p>
                      <a:pPr algn="just">
                        <a:spcAft>
                          <a:spcPts val="0"/>
                        </a:spcAft>
                      </a:pPr>
                      <a:r>
                        <a:rPr lang="en-GB" sz="1300" b="1" kern="100" dirty="0">
                          <a:solidFill>
                            <a:schemeClr val="tx1"/>
                          </a:solidFill>
                          <a:effectLst/>
                          <a:latin typeface="Times New Roman" panose="02020603050405020304" pitchFamily="18" charset="0"/>
                          <a:ea typeface="+mn-ea"/>
                          <a:cs typeface="Times New Roman" panose="02020603050405020304" pitchFamily="18" charset="0"/>
                        </a:rPr>
                        <a:t>Lecture2</a:t>
                      </a:r>
                      <a:r>
                        <a:rPr lang="zh-CN" sz="1300" b="1" kern="100" dirty="0">
                          <a:solidFill>
                            <a:schemeClr val="tx1"/>
                          </a:solidFill>
                          <a:effectLst/>
                          <a:latin typeface="Times New Roman" panose="02020603050405020304" pitchFamily="18" charset="0"/>
                          <a:ea typeface="+mn-ea"/>
                          <a:cs typeface="Times New Roman" panose="02020603050405020304" pitchFamily="18" charset="0"/>
                        </a:rPr>
                        <a:t>：程序设计语言及其文法</a:t>
                      </a:r>
                    </a:p>
                  </a:txBody>
                  <a:tcPr marL="68580" marR="68580" marT="0" marB="0"/>
                </a:tc>
                <a:tc>
                  <a:txBody>
                    <a:bodyPr/>
                    <a:lstStyle/>
                    <a:p>
                      <a:pPr algn="just">
                        <a:spcAft>
                          <a:spcPts val="0"/>
                        </a:spcAft>
                      </a:pPr>
                      <a:r>
                        <a:rPr lang="en-GB" sz="1300" b="1" kern="100" dirty="0">
                          <a:solidFill>
                            <a:schemeClr val="tx1"/>
                          </a:solidFill>
                          <a:effectLst/>
                          <a:latin typeface="Times New Roman" panose="02020603050405020304" pitchFamily="18" charset="0"/>
                          <a:ea typeface="+mn-ea"/>
                          <a:cs typeface="Times New Roman" panose="02020603050405020304" pitchFamily="18" charset="0"/>
                        </a:rPr>
                        <a:t>3.2.1</a:t>
                      </a:r>
                      <a:r>
                        <a:rPr lang="zh-CN" altLang="en-US" sz="1300" b="1" kern="100" dirty="0">
                          <a:solidFill>
                            <a:schemeClr val="tx1"/>
                          </a:solidFill>
                          <a:effectLst/>
                          <a:latin typeface="Times New Roman" panose="02020603050405020304" pitchFamily="18" charset="0"/>
                          <a:ea typeface="+mn-ea"/>
                          <a:cs typeface="Times New Roman" panose="02020603050405020304" pitchFamily="18" charset="0"/>
                        </a:rPr>
                        <a:t>、</a:t>
                      </a:r>
                      <a:r>
                        <a:rPr lang="en-GB" sz="1300" b="1" kern="100" dirty="0">
                          <a:solidFill>
                            <a:schemeClr val="tx1"/>
                          </a:solidFill>
                          <a:effectLst/>
                          <a:latin typeface="Times New Roman" panose="02020603050405020304" pitchFamily="18" charset="0"/>
                          <a:ea typeface="+mn-ea"/>
                          <a:cs typeface="Times New Roman" panose="02020603050405020304" pitchFamily="18" charset="0"/>
                        </a:rPr>
                        <a:t>3.2.2</a:t>
                      </a:r>
                      <a:r>
                        <a:rPr lang="zh-CN" altLang="en-US" sz="1300" b="1" kern="100" dirty="0">
                          <a:solidFill>
                            <a:schemeClr val="tx1"/>
                          </a:solidFill>
                          <a:effectLst/>
                          <a:latin typeface="Times New Roman" panose="02020603050405020304" pitchFamily="18" charset="0"/>
                          <a:ea typeface="+mn-ea"/>
                          <a:cs typeface="Times New Roman" panose="02020603050405020304" pitchFamily="18" charset="0"/>
                        </a:rPr>
                        <a:t>、</a:t>
                      </a:r>
                      <a:r>
                        <a:rPr lang="en-GB" sz="1300" b="1" kern="100" dirty="0">
                          <a:solidFill>
                            <a:schemeClr val="tx1"/>
                          </a:solidFill>
                          <a:effectLst/>
                          <a:latin typeface="Times New Roman" panose="02020603050405020304" pitchFamily="18" charset="0"/>
                          <a:ea typeface="+mn-ea"/>
                          <a:cs typeface="Times New Roman" panose="02020603050405020304" pitchFamily="18" charset="0"/>
                        </a:rPr>
                        <a:t>4.2</a:t>
                      </a:r>
                      <a:endParaRPr lang="zh-CN" sz="1300" b="1" kern="1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60568">
                <a:tc>
                  <a:txBody>
                    <a:bodyPr/>
                    <a:lstStyle/>
                    <a:p>
                      <a:pPr algn="just">
                        <a:spcAft>
                          <a:spcPts val="0"/>
                        </a:spcAft>
                      </a:pPr>
                      <a:r>
                        <a:rPr lang="en-GB" sz="1300" b="1" kern="100" dirty="0">
                          <a:solidFill>
                            <a:schemeClr val="tx1"/>
                          </a:solidFill>
                          <a:effectLst/>
                          <a:latin typeface="Times New Roman" panose="02020603050405020304" pitchFamily="18" charset="0"/>
                          <a:ea typeface="+mn-ea"/>
                          <a:cs typeface="Times New Roman" panose="02020603050405020304" pitchFamily="18" charset="0"/>
                        </a:rPr>
                        <a:t>Lecture3</a:t>
                      </a:r>
                      <a:r>
                        <a:rPr lang="zh-CN" sz="1300" b="1" kern="100" dirty="0">
                          <a:solidFill>
                            <a:schemeClr val="tx1"/>
                          </a:solidFill>
                          <a:effectLst/>
                          <a:latin typeface="Times New Roman" panose="02020603050405020304" pitchFamily="18" charset="0"/>
                          <a:ea typeface="+mn-ea"/>
                          <a:cs typeface="Times New Roman" panose="02020603050405020304" pitchFamily="18" charset="0"/>
                        </a:rPr>
                        <a:t>：词法分析</a:t>
                      </a:r>
                    </a:p>
                  </a:txBody>
                  <a:tcPr marL="68580" marR="68580" marT="0" marB="0"/>
                </a:tc>
                <a:tc>
                  <a:txBody>
                    <a:bodyPr/>
                    <a:lstStyle/>
                    <a:p>
                      <a:pPr algn="just">
                        <a:spcAft>
                          <a:spcPts val="0"/>
                        </a:spcAft>
                      </a:pPr>
                      <a:r>
                        <a:rPr lang="en-GB" sz="1300" b="1" kern="100" dirty="0">
                          <a:solidFill>
                            <a:schemeClr val="tx1"/>
                          </a:solidFill>
                          <a:effectLst/>
                          <a:latin typeface="Times New Roman" panose="02020603050405020304" pitchFamily="18" charset="0"/>
                          <a:ea typeface="+mn-ea"/>
                          <a:cs typeface="Times New Roman" panose="02020603050405020304" pitchFamily="18" charset="0"/>
                        </a:rPr>
                        <a:t>3</a:t>
                      </a:r>
                      <a:endParaRPr lang="zh-CN" sz="1300" b="1" kern="1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0">
                <a:tc>
                  <a:txBody>
                    <a:bodyPr/>
                    <a:lstStyle/>
                    <a:p>
                      <a:pPr algn="just">
                        <a:spcAft>
                          <a:spcPts val="0"/>
                        </a:spcAft>
                      </a:pPr>
                      <a:r>
                        <a:rPr lang="en-GB" sz="1300" b="1" kern="100" dirty="0">
                          <a:solidFill>
                            <a:schemeClr val="tx1"/>
                          </a:solidFill>
                          <a:effectLst/>
                          <a:latin typeface="Times New Roman" panose="02020603050405020304" pitchFamily="18" charset="0"/>
                          <a:ea typeface="+mn-ea"/>
                          <a:cs typeface="Times New Roman" panose="02020603050405020304" pitchFamily="18" charset="0"/>
                        </a:rPr>
                        <a:t>Lecture4</a:t>
                      </a:r>
                      <a:r>
                        <a:rPr lang="zh-CN" sz="1300" b="1" kern="100" dirty="0">
                          <a:solidFill>
                            <a:schemeClr val="tx1"/>
                          </a:solidFill>
                          <a:effectLst/>
                          <a:latin typeface="Times New Roman" panose="02020603050405020304" pitchFamily="18" charset="0"/>
                          <a:ea typeface="+mn-ea"/>
                          <a:cs typeface="Times New Roman" panose="02020603050405020304" pitchFamily="18" charset="0"/>
                        </a:rPr>
                        <a:t>：语法分析</a:t>
                      </a:r>
                      <a:r>
                        <a:rPr lang="en-GB" sz="1300" b="1" kern="100" dirty="0">
                          <a:solidFill>
                            <a:schemeClr val="tx1"/>
                          </a:solidFill>
                          <a:effectLst/>
                          <a:latin typeface="Times New Roman" panose="02020603050405020304" pitchFamily="18" charset="0"/>
                          <a:ea typeface="+mn-ea"/>
                          <a:cs typeface="Times New Roman" panose="02020603050405020304" pitchFamily="18" charset="0"/>
                        </a:rPr>
                        <a:t>_1</a:t>
                      </a:r>
                      <a:endParaRPr lang="zh-CN" sz="1300" b="1" kern="1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algn="just">
                        <a:spcAft>
                          <a:spcPts val="0"/>
                        </a:spcAft>
                      </a:pPr>
                      <a:r>
                        <a:rPr lang="en-US" altLang="zh-CN" sz="1300" b="1" kern="100" dirty="0">
                          <a:solidFill>
                            <a:schemeClr val="tx1"/>
                          </a:solidFill>
                          <a:effectLst/>
                          <a:latin typeface="Times New Roman" panose="02020603050405020304" pitchFamily="18" charset="0"/>
                          <a:ea typeface="+mn-ea"/>
                          <a:cs typeface="Times New Roman" panose="02020603050405020304" pitchFamily="18" charset="0"/>
                        </a:rPr>
                        <a:t>4.1</a:t>
                      </a:r>
                      <a:r>
                        <a:rPr lang="zh-CN" altLang="en-US" sz="1300" b="1" kern="100" dirty="0">
                          <a:solidFill>
                            <a:schemeClr val="tx1"/>
                          </a:solidFill>
                          <a:effectLst/>
                          <a:latin typeface="Times New Roman" panose="02020603050405020304" pitchFamily="18" charset="0"/>
                          <a:ea typeface="+mn-ea"/>
                          <a:cs typeface="Times New Roman" panose="02020603050405020304" pitchFamily="18" charset="0"/>
                        </a:rPr>
                        <a:t>、</a:t>
                      </a:r>
                      <a:r>
                        <a:rPr lang="en-GB" sz="1300" b="1" kern="100" dirty="0">
                          <a:solidFill>
                            <a:schemeClr val="tx1"/>
                          </a:solidFill>
                          <a:effectLst/>
                          <a:latin typeface="Times New Roman" panose="02020603050405020304" pitchFamily="18" charset="0"/>
                          <a:ea typeface="+mn-ea"/>
                          <a:cs typeface="Times New Roman" panose="02020603050405020304" pitchFamily="18" charset="0"/>
                        </a:rPr>
                        <a:t>4.3</a:t>
                      </a:r>
                      <a:r>
                        <a:rPr lang="zh-CN" altLang="en-US" sz="1300" b="1" kern="100" dirty="0">
                          <a:solidFill>
                            <a:schemeClr val="tx1"/>
                          </a:solidFill>
                          <a:effectLst/>
                          <a:latin typeface="Times New Roman" panose="02020603050405020304" pitchFamily="18" charset="0"/>
                          <a:ea typeface="+mn-ea"/>
                          <a:cs typeface="Times New Roman" panose="02020603050405020304" pitchFamily="18" charset="0"/>
                        </a:rPr>
                        <a:t>、</a:t>
                      </a:r>
                      <a:r>
                        <a:rPr lang="en-GB" sz="1300" b="1" kern="100" dirty="0">
                          <a:solidFill>
                            <a:schemeClr val="tx1"/>
                          </a:solidFill>
                          <a:effectLst/>
                          <a:latin typeface="Times New Roman" panose="02020603050405020304" pitchFamily="18" charset="0"/>
                          <a:ea typeface="+mn-ea"/>
                          <a:cs typeface="Times New Roman" panose="02020603050405020304" pitchFamily="18" charset="0"/>
                        </a:rPr>
                        <a:t>4.4</a:t>
                      </a:r>
                      <a:endParaRPr lang="zh-CN" sz="1300" b="1" kern="1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54848">
                <a:tc>
                  <a:txBody>
                    <a:bodyPr/>
                    <a:lstStyle/>
                    <a:p>
                      <a:pPr algn="just">
                        <a:spcAft>
                          <a:spcPts val="0"/>
                        </a:spcAft>
                      </a:pPr>
                      <a:r>
                        <a:rPr lang="en-GB" sz="1300" b="1" kern="100" dirty="0">
                          <a:solidFill>
                            <a:schemeClr val="tx1"/>
                          </a:solidFill>
                          <a:effectLst/>
                          <a:latin typeface="Times New Roman" panose="02020603050405020304" pitchFamily="18" charset="0"/>
                          <a:ea typeface="+mn-ea"/>
                          <a:cs typeface="Times New Roman" panose="02020603050405020304" pitchFamily="18" charset="0"/>
                        </a:rPr>
                        <a:t>Lecture5</a:t>
                      </a:r>
                      <a:r>
                        <a:rPr lang="zh-CN" sz="1300" b="1" kern="100" dirty="0">
                          <a:solidFill>
                            <a:schemeClr val="tx1"/>
                          </a:solidFill>
                          <a:effectLst/>
                          <a:latin typeface="Times New Roman" panose="02020603050405020304" pitchFamily="18" charset="0"/>
                          <a:ea typeface="+mn-ea"/>
                          <a:cs typeface="Times New Roman" panose="02020603050405020304" pitchFamily="18" charset="0"/>
                        </a:rPr>
                        <a:t>：语法分析</a:t>
                      </a:r>
                      <a:r>
                        <a:rPr lang="en-GB" sz="1300" b="1" kern="100" dirty="0">
                          <a:solidFill>
                            <a:schemeClr val="tx1"/>
                          </a:solidFill>
                          <a:effectLst/>
                          <a:latin typeface="Times New Roman" panose="02020603050405020304" pitchFamily="18" charset="0"/>
                          <a:ea typeface="+mn-ea"/>
                          <a:cs typeface="Times New Roman" panose="02020603050405020304" pitchFamily="18" charset="0"/>
                        </a:rPr>
                        <a:t>_2</a:t>
                      </a:r>
                      <a:endParaRPr lang="zh-CN" sz="1300" b="1" kern="1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algn="just">
                        <a:spcAft>
                          <a:spcPts val="0"/>
                        </a:spcAft>
                      </a:pPr>
                      <a:r>
                        <a:rPr lang="en-GB" sz="1300" b="1" kern="100" dirty="0">
                          <a:solidFill>
                            <a:schemeClr val="tx1"/>
                          </a:solidFill>
                          <a:effectLst/>
                          <a:latin typeface="Times New Roman" panose="02020603050405020304" pitchFamily="18" charset="0"/>
                          <a:ea typeface="+mn-ea"/>
                          <a:cs typeface="Times New Roman" panose="02020603050405020304" pitchFamily="18" charset="0"/>
                        </a:rPr>
                        <a:t>4.3</a:t>
                      </a:r>
                      <a:r>
                        <a:rPr lang="zh-CN" altLang="en-US" sz="1300" b="1" kern="100" dirty="0">
                          <a:solidFill>
                            <a:schemeClr val="tx1"/>
                          </a:solidFill>
                          <a:effectLst/>
                          <a:latin typeface="Times New Roman" panose="02020603050405020304" pitchFamily="18" charset="0"/>
                          <a:ea typeface="+mn-ea"/>
                          <a:cs typeface="Times New Roman" panose="02020603050405020304" pitchFamily="18" charset="0"/>
                        </a:rPr>
                        <a:t>、</a:t>
                      </a:r>
                      <a:r>
                        <a:rPr lang="en-GB" sz="1300" b="1" kern="100" dirty="0">
                          <a:solidFill>
                            <a:schemeClr val="tx1"/>
                          </a:solidFill>
                          <a:effectLst/>
                          <a:latin typeface="Times New Roman" panose="02020603050405020304" pitchFamily="18" charset="0"/>
                          <a:ea typeface="+mn-ea"/>
                          <a:cs typeface="Times New Roman" panose="02020603050405020304" pitchFamily="18" charset="0"/>
                        </a:rPr>
                        <a:t>4.4</a:t>
                      </a:r>
                      <a:endParaRPr lang="zh-CN" sz="1300" b="1" kern="1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0">
                <a:tc>
                  <a:txBody>
                    <a:bodyPr/>
                    <a:lstStyle/>
                    <a:p>
                      <a:pPr algn="just">
                        <a:spcAft>
                          <a:spcPts val="0"/>
                        </a:spcAft>
                      </a:pPr>
                      <a:r>
                        <a:rPr lang="en-GB" sz="1300" b="1" kern="100" dirty="0">
                          <a:solidFill>
                            <a:schemeClr val="tx1"/>
                          </a:solidFill>
                          <a:effectLst/>
                          <a:latin typeface="Times New Roman" panose="02020603050405020304" pitchFamily="18" charset="0"/>
                          <a:ea typeface="+mn-ea"/>
                          <a:cs typeface="Times New Roman" panose="02020603050405020304" pitchFamily="18" charset="0"/>
                        </a:rPr>
                        <a:t>Lecture6</a:t>
                      </a:r>
                      <a:r>
                        <a:rPr lang="zh-CN" sz="1300" b="1" kern="100" dirty="0">
                          <a:solidFill>
                            <a:schemeClr val="tx1"/>
                          </a:solidFill>
                          <a:effectLst/>
                          <a:latin typeface="Times New Roman" panose="02020603050405020304" pitchFamily="18" charset="0"/>
                          <a:ea typeface="+mn-ea"/>
                          <a:cs typeface="Times New Roman" panose="02020603050405020304" pitchFamily="18" charset="0"/>
                        </a:rPr>
                        <a:t>：语法分析</a:t>
                      </a:r>
                      <a:r>
                        <a:rPr lang="en-GB" sz="1300" b="1" kern="100" dirty="0">
                          <a:solidFill>
                            <a:schemeClr val="tx1"/>
                          </a:solidFill>
                          <a:effectLst/>
                          <a:latin typeface="Times New Roman" panose="02020603050405020304" pitchFamily="18" charset="0"/>
                          <a:ea typeface="+mn-ea"/>
                          <a:cs typeface="Times New Roman" panose="02020603050405020304" pitchFamily="18" charset="0"/>
                        </a:rPr>
                        <a:t>_3</a:t>
                      </a:r>
                      <a:endParaRPr lang="zh-CN" sz="1300" b="1" kern="1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algn="just">
                        <a:spcAft>
                          <a:spcPts val="0"/>
                        </a:spcAft>
                      </a:pPr>
                      <a:r>
                        <a:rPr lang="en-GB" sz="1300" b="1" kern="100" dirty="0">
                          <a:solidFill>
                            <a:schemeClr val="tx1"/>
                          </a:solidFill>
                          <a:effectLst/>
                          <a:latin typeface="Times New Roman" panose="02020603050405020304" pitchFamily="18" charset="0"/>
                          <a:ea typeface="+mn-ea"/>
                          <a:cs typeface="Times New Roman" panose="02020603050405020304" pitchFamily="18" charset="0"/>
                        </a:rPr>
                        <a:t>4.5</a:t>
                      </a:r>
                      <a:r>
                        <a:rPr lang="zh-CN" altLang="en-US" sz="1300" b="1" kern="100" dirty="0">
                          <a:solidFill>
                            <a:schemeClr val="tx1"/>
                          </a:solidFill>
                          <a:effectLst/>
                          <a:latin typeface="Times New Roman" panose="02020603050405020304" pitchFamily="18" charset="0"/>
                          <a:ea typeface="+mn-ea"/>
                          <a:cs typeface="Times New Roman" panose="02020603050405020304" pitchFamily="18" charset="0"/>
                        </a:rPr>
                        <a:t>、</a:t>
                      </a:r>
                      <a:r>
                        <a:rPr lang="en-GB" sz="1300" b="1" kern="100" dirty="0">
                          <a:solidFill>
                            <a:schemeClr val="tx1"/>
                          </a:solidFill>
                          <a:effectLst/>
                          <a:latin typeface="Times New Roman" panose="02020603050405020304" pitchFamily="18" charset="0"/>
                          <a:ea typeface="+mn-ea"/>
                          <a:cs typeface="Times New Roman" panose="02020603050405020304" pitchFamily="18" charset="0"/>
                        </a:rPr>
                        <a:t>4.6</a:t>
                      </a:r>
                      <a:endParaRPr lang="zh-CN" sz="1300" b="1" kern="1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49128">
                <a:tc>
                  <a:txBody>
                    <a:bodyPr/>
                    <a:lstStyle/>
                    <a:p>
                      <a:pPr algn="just">
                        <a:spcAft>
                          <a:spcPts val="0"/>
                        </a:spcAft>
                      </a:pPr>
                      <a:r>
                        <a:rPr lang="en-GB" sz="1300" b="1" kern="100" dirty="0">
                          <a:solidFill>
                            <a:schemeClr val="tx1"/>
                          </a:solidFill>
                          <a:effectLst/>
                          <a:latin typeface="Times New Roman" panose="02020603050405020304" pitchFamily="18" charset="0"/>
                          <a:ea typeface="+mn-ea"/>
                          <a:cs typeface="Times New Roman" panose="02020603050405020304" pitchFamily="18" charset="0"/>
                        </a:rPr>
                        <a:t>Lecture7</a:t>
                      </a:r>
                      <a:r>
                        <a:rPr lang="zh-CN" sz="1300" b="1" kern="100" dirty="0">
                          <a:solidFill>
                            <a:schemeClr val="tx1"/>
                          </a:solidFill>
                          <a:effectLst/>
                          <a:latin typeface="Times New Roman" panose="02020603050405020304" pitchFamily="18" charset="0"/>
                          <a:ea typeface="+mn-ea"/>
                          <a:cs typeface="Times New Roman" panose="02020603050405020304" pitchFamily="18" charset="0"/>
                        </a:rPr>
                        <a:t>：语法分析</a:t>
                      </a:r>
                      <a:r>
                        <a:rPr lang="en-GB" sz="1300" b="1" kern="100" dirty="0">
                          <a:solidFill>
                            <a:schemeClr val="tx1"/>
                          </a:solidFill>
                          <a:effectLst/>
                          <a:latin typeface="Times New Roman" panose="02020603050405020304" pitchFamily="18" charset="0"/>
                          <a:ea typeface="+mn-ea"/>
                          <a:cs typeface="Times New Roman" panose="02020603050405020304" pitchFamily="18" charset="0"/>
                        </a:rPr>
                        <a:t>_4</a:t>
                      </a:r>
                      <a:endParaRPr lang="zh-CN" sz="1300" b="1" kern="1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algn="just">
                        <a:spcAft>
                          <a:spcPts val="0"/>
                        </a:spcAft>
                      </a:pPr>
                      <a:r>
                        <a:rPr lang="en-GB" sz="1300" b="1" kern="100" dirty="0">
                          <a:solidFill>
                            <a:schemeClr val="tx1"/>
                          </a:solidFill>
                          <a:effectLst/>
                          <a:latin typeface="Times New Roman" panose="02020603050405020304" pitchFamily="18" charset="0"/>
                          <a:ea typeface="+mn-ea"/>
                          <a:cs typeface="Times New Roman" panose="02020603050405020304" pitchFamily="18" charset="0"/>
                        </a:rPr>
                        <a:t>4.6</a:t>
                      </a:r>
                      <a:r>
                        <a:rPr lang="zh-CN" altLang="en-US" sz="1300" b="1" kern="100" dirty="0">
                          <a:solidFill>
                            <a:schemeClr val="tx1"/>
                          </a:solidFill>
                          <a:effectLst/>
                          <a:latin typeface="Times New Roman" panose="02020603050405020304" pitchFamily="18" charset="0"/>
                          <a:ea typeface="+mn-ea"/>
                          <a:cs typeface="Times New Roman" panose="02020603050405020304" pitchFamily="18" charset="0"/>
                        </a:rPr>
                        <a:t>、</a:t>
                      </a:r>
                      <a:r>
                        <a:rPr lang="en-GB" sz="1300" b="1" kern="100" dirty="0">
                          <a:solidFill>
                            <a:schemeClr val="tx1"/>
                          </a:solidFill>
                          <a:effectLst/>
                          <a:latin typeface="Times New Roman" panose="02020603050405020304" pitchFamily="18" charset="0"/>
                          <a:ea typeface="+mn-ea"/>
                          <a:cs typeface="Times New Roman" panose="02020603050405020304" pitchFamily="18" charset="0"/>
                        </a:rPr>
                        <a:t>4.7</a:t>
                      </a:r>
                      <a:r>
                        <a:rPr lang="zh-CN" altLang="en-US" sz="1300" b="1" kern="100" dirty="0">
                          <a:solidFill>
                            <a:schemeClr val="tx1"/>
                          </a:solidFill>
                          <a:effectLst/>
                          <a:latin typeface="Times New Roman" panose="02020603050405020304" pitchFamily="18" charset="0"/>
                          <a:ea typeface="+mn-ea"/>
                          <a:cs typeface="Times New Roman" panose="02020603050405020304" pitchFamily="18" charset="0"/>
                        </a:rPr>
                        <a:t>、</a:t>
                      </a:r>
                      <a:r>
                        <a:rPr lang="en-GB" sz="1300" b="1" kern="100" dirty="0">
                          <a:solidFill>
                            <a:schemeClr val="tx1"/>
                          </a:solidFill>
                          <a:effectLst/>
                          <a:latin typeface="Times New Roman" panose="02020603050405020304" pitchFamily="18" charset="0"/>
                          <a:ea typeface="+mn-ea"/>
                          <a:cs typeface="Times New Roman" panose="02020603050405020304" pitchFamily="18" charset="0"/>
                        </a:rPr>
                        <a:t>4.8</a:t>
                      </a:r>
                      <a:r>
                        <a:rPr lang="zh-CN" altLang="en-US" sz="1300" b="1" kern="100" dirty="0">
                          <a:solidFill>
                            <a:schemeClr val="tx1"/>
                          </a:solidFill>
                          <a:effectLst/>
                          <a:latin typeface="Times New Roman" panose="02020603050405020304" pitchFamily="18" charset="0"/>
                          <a:ea typeface="+mn-ea"/>
                          <a:cs typeface="Times New Roman" panose="02020603050405020304" pitchFamily="18" charset="0"/>
                        </a:rPr>
                        <a:t>、</a:t>
                      </a:r>
                      <a:r>
                        <a:rPr lang="en-US" altLang="zh-CN" sz="1300" b="1" kern="100" dirty="0">
                          <a:solidFill>
                            <a:schemeClr val="tx1"/>
                          </a:solidFill>
                          <a:effectLst/>
                          <a:latin typeface="Times New Roman" panose="02020603050405020304" pitchFamily="18" charset="0"/>
                          <a:ea typeface="+mn-ea"/>
                          <a:cs typeface="Times New Roman" panose="02020603050405020304" pitchFamily="18" charset="0"/>
                        </a:rPr>
                        <a:t>4.9</a:t>
                      </a:r>
                      <a:endParaRPr lang="zh-CN" sz="1300" b="1" kern="1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0">
                <a:tc>
                  <a:txBody>
                    <a:bodyPr/>
                    <a:lstStyle/>
                    <a:p>
                      <a:pPr algn="just">
                        <a:spcAft>
                          <a:spcPts val="0"/>
                        </a:spcAft>
                      </a:pPr>
                      <a:r>
                        <a:rPr lang="en-GB" sz="1300" b="1" kern="100" dirty="0">
                          <a:solidFill>
                            <a:schemeClr val="tx1"/>
                          </a:solidFill>
                          <a:effectLst/>
                          <a:latin typeface="Times New Roman" panose="02020603050405020304" pitchFamily="18" charset="0"/>
                          <a:ea typeface="+mn-ea"/>
                          <a:cs typeface="Times New Roman" panose="02020603050405020304" pitchFamily="18" charset="0"/>
                        </a:rPr>
                        <a:t>Lecture8</a:t>
                      </a:r>
                      <a:r>
                        <a:rPr lang="zh-CN" sz="1300" b="1" kern="100" dirty="0">
                          <a:solidFill>
                            <a:schemeClr val="tx1"/>
                          </a:solidFill>
                          <a:effectLst/>
                          <a:latin typeface="Times New Roman" panose="02020603050405020304" pitchFamily="18" charset="0"/>
                          <a:ea typeface="+mn-ea"/>
                          <a:cs typeface="Times New Roman" panose="02020603050405020304" pitchFamily="18" charset="0"/>
                        </a:rPr>
                        <a:t>：语法制导翻译</a:t>
                      </a:r>
                      <a:r>
                        <a:rPr lang="en-GB" sz="1300" b="1" kern="100" dirty="0">
                          <a:solidFill>
                            <a:schemeClr val="tx1"/>
                          </a:solidFill>
                          <a:effectLst/>
                          <a:latin typeface="Times New Roman" panose="02020603050405020304" pitchFamily="18" charset="0"/>
                          <a:ea typeface="+mn-ea"/>
                          <a:cs typeface="Times New Roman" panose="02020603050405020304" pitchFamily="18" charset="0"/>
                        </a:rPr>
                        <a:t>_1</a:t>
                      </a:r>
                      <a:endParaRPr lang="zh-CN" sz="1300" b="1" kern="1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algn="just">
                        <a:spcAft>
                          <a:spcPts val="0"/>
                        </a:spcAft>
                      </a:pPr>
                      <a:r>
                        <a:rPr lang="en-GB" sz="1300" b="1" kern="100" dirty="0">
                          <a:solidFill>
                            <a:schemeClr val="tx1"/>
                          </a:solidFill>
                          <a:effectLst/>
                          <a:latin typeface="Times New Roman" panose="02020603050405020304" pitchFamily="18" charset="0"/>
                          <a:ea typeface="+mn-ea"/>
                          <a:cs typeface="Times New Roman" panose="02020603050405020304" pitchFamily="18" charset="0"/>
                        </a:rPr>
                        <a:t>5.1</a:t>
                      </a:r>
                      <a:r>
                        <a:rPr lang="zh-CN" altLang="en-US" sz="1300" b="1" kern="100" dirty="0">
                          <a:solidFill>
                            <a:schemeClr val="tx1"/>
                          </a:solidFill>
                          <a:effectLst/>
                          <a:latin typeface="Times New Roman" panose="02020603050405020304" pitchFamily="18" charset="0"/>
                          <a:ea typeface="+mn-ea"/>
                          <a:cs typeface="Times New Roman" panose="02020603050405020304" pitchFamily="18" charset="0"/>
                        </a:rPr>
                        <a:t>、</a:t>
                      </a:r>
                      <a:r>
                        <a:rPr lang="en-GB" sz="1300" b="1" kern="100" dirty="0">
                          <a:solidFill>
                            <a:schemeClr val="tx1"/>
                          </a:solidFill>
                          <a:effectLst/>
                          <a:latin typeface="Times New Roman" panose="02020603050405020304" pitchFamily="18" charset="0"/>
                          <a:ea typeface="+mn-ea"/>
                          <a:cs typeface="Times New Roman" panose="02020603050405020304" pitchFamily="18" charset="0"/>
                        </a:rPr>
                        <a:t>5.2</a:t>
                      </a:r>
                      <a:endParaRPr lang="zh-CN" sz="1300" b="1" kern="1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r h="43408">
                <a:tc>
                  <a:txBody>
                    <a:bodyPr/>
                    <a:lstStyle/>
                    <a:p>
                      <a:pPr algn="just">
                        <a:spcAft>
                          <a:spcPts val="0"/>
                        </a:spcAft>
                      </a:pPr>
                      <a:r>
                        <a:rPr lang="en-GB" sz="1300" b="1" kern="100" dirty="0">
                          <a:solidFill>
                            <a:schemeClr val="tx1"/>
                          </a:solidFill>
                          <a:effectLst/>
                          <a:latin typeface="Times New Roman" panose="02020603050405020304" pitchFamily="18" charset="0"/>
                          <a:ea typeface="+mn-ea"/>
                          <a:cs typeface="Times New Roman" panose="02020603050405020304" pitchFamily="18" charset="0"/>
                        </a:rPr>
                        <a:t>Lecture9</a:t>
                      </a:r>
                      <a:r>
                        <a:rPr lang="zh-CN" sz="1300" b="1" kern="100" dirty="0">
                          <a:solidFill>
                            <a:schemeClr val="tx1"/>
                          </a:solidFill>
                          <a:effectLst/>
                          <a:latin typeface="Times New Roman" panose="02020603050405020304" pitchFamily="18" charset="0"/>
                          <a:ea typeface="+mn-ea"/>
                          <a:cs typeface="Times New Roman" panose="02020603050405020304" pitchFamily="18" charset="0"/>
                        </a:rPr>
                        <a:t>：语法制导翻译</a:t>
                      </a:r>
                      <a:r>
                        <a:rPr lang="en-GB" sz="1300" b="1" kern="100" dirty="0">
                          <a:solidFill>
                            <a:schemeClr val="tx1"/>
                          </a:solidFill>
                          <a:effectLst/>
                          <a:latin typeface="Times New Roman" panose="02020603050405020304" pitchFamily="18" charset="0"/>
                          <a:ea typeface="+mn-ea"/>
                          <a:cs typeface="Times New Roman" panose="02020603050405020304" pitchFamily="18" charset="0"/>
                        </a:rPr>
                        <a:t>_2</a:t>
                      </a:r>
                      <a:endParaRPr lang="zh-CN" sz="1300" b="1" kern="1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algn="just">
                        <a:spcAft>
                          <a:spcPts val="0"/>
                        </a:spcAft>
                      </a:pPr>
                      <a:r>
                        <a:rPr lang="en-GB" sz="1300" b="1" kern="100" dirty="0">
                          <a:solidFill>
                            <a:schemeClr val="tx1"/>
                          </a:solidFill>
                          <a:effectLst/>
                          <a:latin typeface="Times New Roman" panose="02020603050405020304" pitchFamily="18" charset="0"/>
                          <a:ea typeface="+mn-ea"/>
                          <a:cs typeface="Times New Roman" panose="02020603050405020304" pitchFamily="18" charset="0"/>
                        </a:rPr>
                        <a:t>5.4</a:t>
                      </a:r>
                      <a:r>
                        <a:rPr lang="zh-CN" altLang="en-US" sz="1300" b="1" kern="100" dirty="0">
                          <a:solidFill>
                            <a:schemeClr val="tx1"/>
                          </a:solidFill>
                          <a:effectLst/>
                          <a:latin typeface="Times New Roman" panose="02020603050405020304" pitchFamily="18" charset="0"/>
                          <a:ea typeface="+mn-ea"/>
                          <a:cs typeface="Times New Roman" panose="02020603050405020304" pitchFamily="18" charset="0"/>
                        </a:rPr>
                        <a:t>、</a:t>
                      </a:r>
                      <a:r>
                        <a:rPr lang="en-GB" sz="1300" b="1" kern="100" dirty="0">
                          <a:solidFill>
                            <a:schemeClr val="tx1"/>
                          </a:solidFill>
                          <a:effectLst/>
                          <a:latin typeface="Times New Roman" panose="02020603050405020304" pitchFamily="18" charset="0"/>
                          <a:ea typeface="+mn-ea"/>
                          <a:cs typeface="Times New Roman" panose="02020603050405020304" pitchFamily="18" charset="0"/>
                        </a:rPr>
                        <a:t>5.5</a:t>
                      </a:r>
                      <a:endParaRPr lang="zh-CN" sz="1300" b="1" kern="1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10009"/>
                  </a:ext>
                </a:extLst>
              </a:tr>
              <a:tr h="0">
                <a:tc>
                  <a:txBody>
                    <a:bodyPr/>
                    <a:lstStyle/>
                    <a:p>
                      <a:pPr algn="just">
                        <a:spcAft>
                          <a:spcPts val="0"/>
                        </a:spcAft>
                      </a:pPr>
                      <a:r>
                        <a:rPr lang="en-GB" sz="1300" b="1" kern="100" dirty="0">
                          <a:solidFill>
                            <a:schemeClr val="tx1"/>
                          </a:solidFill>
                          <a:effectLst/>
                          <a:latin typeface="Times New Roman" panose="02020603050405020304" pitchFamily="18" charset="0"/>
                          <a:ea typeface="+mn-ea"/>
                          <a:cs typeface="Times New Roman" panose="02020603050405020304" pitchFamily="18" charset="0"/>
                        </a:rPr>
                        <a:t>Lecture10</a:t>
                      </a:r>
                      <a:r>
                        <a:rPr lang="zh-CN" sz="1300" b="1" kern="100" dirty="0">
                          <a:solidFill>
                            <a:schemeClr val="tx1"/>
                          </a:solidFill>
                          <a:effectLst/>
                          <a:latin typeface="Times New Roman" panose="02020603050405020304" pitchFamily="18" charset="0"/>
                          <a:ea typeface="+mn-ea"/>
                          <a:cs typeface="Times New Roman" panose="02020603050405020304" pitchFamily="18" charset="0"/>
                        </a:rPr>
                        <a:t>：语法制导翻译</a:t>
                      </a:r>
                      <a:r>
                        <a:rPr lang="en-GB" sz="1300" b="1" kern="100" dirty="0">
                          <a:solidFill>
                            <a:schemeClr val="tx1"/>
                          </a:solidFill>
                          <a:effectLst/>
                          <a:latin typeface="Times New Roman" panose="02020603050405020304" pitchFamily="18" charset="0"/>
                          <a:ea typeface="+mn-ea"/>
                          <a:cs typeface="Times New Roman" panose="02020603050405020304" pitchFamily="18" charset="0"/>
                        </a:rPr>
                        <a:t>_3</a:t>
                      </a:r>
                      <a:endParaRPr lang="zh-CN" sz="1300" b="1" kern="1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algn="just">
                        <a:spcAft>
                          <a:spcPts val="0"/>
                        </a:spcAft>
                      </a:pPr>
                      <a:r>
                        <a:rPr lang="en-GB" sz="1300" b="1" kern="100" dirty="0">
                          <a:solidFill>
                            <a:schemeClr val="tx1"/>
                          </a:solidFill>
                          <a:effectLst/>
                          <a:latin typeface="Times New Roman" panose="02020603050405020304" pitchFamily="18" charset="0"/>
                          <a:ea typeface="+mn-ea"/>
                          <a:cs typeface="Times New Roman" panose="02020603050405020304" pitchFamily="18" charset="0"/>
                        </a:rPr>
                        <a:t>5.5</a:t>
                      </a:r>
                      <a:endParaRPr lang="zh-CN" sz="1300" b="1" kern="1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10010"/>
                  </a:ext>
                </a:extLst>
              </a:tr>
              <a:tr h="0">
                <a:tc>
                  <a:txBody>
                    <a:bodyPr/>
                    <a:lstStyle/>
                    <a:p>
                      <a:pPr algn="just">
                        <a:spcAft>
                          <a:spcPts val="0"/>
                        </a:spcAft>
                      </a:pPr>
                      <a:r>
                        <a:rPr lang="en-GB" sz="1300" b="1" kern="100" dirty="0">
                          <a:solidFill>
                            <a:schemeClr val="tx1"/>
                          </a:solidFill>
                          <a:effectLst/>
                          <a:latin typeface="Times New Roman" panose="02020603050405020304" pitchFamily="18" charset="0"/>
                          <a:ea typeface="+mn-ea"/>
                          <a:cs typeface="Times New Roman" panose="02020603050405020304" pitchFamily="18" charset="0"/>
                        </a:rPr>
                        <a:t>Lecture11</a:t>
                      </a:r>
                      <a:r>
                        <a:rPr lang="zh-CN" sz="1300" b="1" kern="100" dirty="0">
                          <a:solidFill>
                            <a:schemeClr val="tx1"/>
                          </a:solidFill>
                          <a:effectLst/>
                          <a:latin typeface="Times New Roman" panose="02020603050405020304" pitchFamily="18" charset="0"/>
                          <a:ea typeface="+mn-ea"/>
                          <a:cs typeface="Times New Roman" panose="02020603050405020304" pitchFamily="18" charset="0"/>
                        </a:rPr>
                        <a:t>：中间代码生成</a:t>
                      </a:r>
                      <a:r>
                        <a:rPr lang="en-GB" sz="1300" b="1" kern="100" dirty="0">
                          <a:solidFill>
                            <a:schemeClr val="tx1"/>
                          </a:solidFill>
                          <a:effectLst/>
                          <a:latin typeface="Times New Roman" panose="02020603050405020304" pitchFamily="18" charset="0"/>
                          <a:ea typeface="+mn-ea"/>
                          <a:cs typeface="Times New Roman" panose="02020603050405020304" pitchFamily="18" charset="0"/>
                        </a:rPr>
                        <a:t>_1</a:t>
                      </a:r>
                      <a:endParaRPr lang="zh-CN" sz="1300" b="1" kern="1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algn="just">
                        <a:spcAft>
                          <a:spcPts val="0"/>
                        </a:spcAft>
                      </a:pPr>
                      <a:r>
                        <a:rPr lang="en-GB" sz="1300" b="1" kern="100" dirty="0">
                          <a:solidFill>
                            <a:schemeClr val="tx1"/>
                          </a:solidFill>
                          <a:effectLst/>
                          <a:latin typeface="Times New Roman" panose="02020603050405020304" pitchFamily="18" charset="0"/>
                          <a:ea typeface="+mn-ea"/>
                          <a:cs typeface="Times New Roman" panose="02020603050405020304" pitchFamily="18" charset="0"/>
                        </a:rPr>
                        <a:t>6.3</a:t>
                      </a:r>
                      <a:endParaRPr lang="zh-CN" sz="1300" b="1" kern="1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10011"/>
                  </a:ext>
                </a:extLst>
              </a:tr>
              <a:tr h="0">
                <a:tc>
                  <a:txBody>
                    <a:bodyPr/>
                    <a:lstStyle/>
                    <a:p>
                      <a:pPr algn="just">
                        <a:spcAft>
                          <a:spcPts val="0"/>
                        </a:spcAft>
                      </a:pPr>
                      <a:r>
                        <a:rPr lang="en-GB" sz="1300" b="1" kern="100" dirty="0">
                          <a:solidFill>
                            <a:schemeClr val="tx1"/>
                          </a:solidFill>
                          <a:effectLst/>
                          <a:latin typeface="Times New Roman" panose="02020603050405020304" pitchFamily="18" charset="0"/>
                          <a:ea typeface="+mn-ea"/>
                          <a:cs typeface="Times New Roman" panose="02020603050405020304" pitchFamily="18" charset="0"/>
                        </a:rPr>
                        <a:t>Lecture12</a:t>
                      </a:r>
                      <a:r>
                        <a:rPr lang="zh-CN" sz="1300" b="1" kern="100" dirty="0">
                          <a:solidFill>
                            <a:schemeClr val="tx1"/>
                          </a:solidFill>
                          <a:effectLst/>
                          <a:latin typeface="Times New Roman" panose="02020603050405020304" pitchFamily="18" charset="0"/>
                          <a:ea typeface="+mn-ea"/>
                          <a:cs typeface="Times New Roman" panose="02020603050405020304" pitchFamily="18" charset="0"/>
                        </a:rPr>
                        <a:t>：中间代码生成</a:t>
                      </a:r>
                      <a:r>
                        <a:rPr lang="en-GB" sz="1300" b="1" kern="100" dirty="0">
                          <a:solidFill>
                            <a:schemeClr val="tx1"/>
                          </a:solidFill>
                          <a:effectLst/>
                          <a:latin typeface="Times New Roman" panose="02020603050405020304" pitchFamily="18" charset="0"/>
                          <a:ea typeface="+mn-ea"/>
                          <a:cs typeface="Times New Roman" panose="02020603050405020304" pitchFamily="18" charset="0"/>
                        </a:rPr>
                        <a:t>_2</a:t>
                      </a:r>
                      <a:endParaRPr lang="zh-CN" sz="1300" b="1" kern="1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algn="just">
                        <a:spcAft>
                          <a:spcPts val="0"/>
                        </a:spcAft>
                      </a:pPr>
                      <a:r>
                        <a:rPr lang="en-GB" sz="1300" b="1" kern="100" dirty="0">
                          <a:solidFill>
                            <a:schemeClr val="tx1"/>
                          </a:solidFill>
                          <a:effectLst/>
                          <a:latin typeface="Times New Roman" panose="02020603050405020304" pitchFamily="18" charset="0"/>
                          <a:ea typeface="+mn-ea"/>
                          <a:cs typeface="Times New Roman" panose="02020603050405020304" pitchFamily="18" charset="0"/>
                        </a:rPr>
                        <a:t>6.4</a:t>
                      </a:r>
                      <a:r>
                        <a:rPr lang="zh-CN" altLang="en-US" sz="1300" b="1" kern="100" dirty="0">
                          <a:solidFill>
                            <a:schemeClr val="tx1"/>
                          </a:solidFill>
                          <a:effectLst/>
                          <a:latin typeface="Times New Roman" panose="02020603050405020304" pitchFamily="18" charset="0"/>
                          <a:ea typeface="+mn-ea"/>
                          <a:cs typeface="Times New Roman" panose="02020603050405020304" pitchFamily="18" charset="0"/>
                        </a:rPr>
                        <a:t>、</a:t>
                      </a:r>
                      <a:r>
                        <a:rPr lang="en-US" altLang="zh-CN" sz="1300" b="1" kern="100" dirty="0">
                          <a:solidFill>
                            <a:schemeClr val="tx1"/>
                          </a:solidFill>
                          <a:effectLst/>
                          <a:latin typeface="Times New Roman" panose="02020603050405020304" pitchFamily="18" charset="0"/>
                          <a:ea typeface="+mn-ea"/>
                          <a:cs typeface="Times New Roman" panose="02020603050405020304" pitchFamily="18" charset="0"/>
                        </a:rPr>
                        <a:t>6.5</a:t>
                      </a:r>
                      <a:endParaRPr lang="zh-CN" sz="1300" b="1" kern="1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10012"/>
                  </a:ext>
                </a:extLst>
              </a:tr>
              <a:tr h="0">
                <a:tc>
                  <a:txBody>
                    <a:bodyPr/>
                    <a:lstStyle/>
                    <a:p>
                      <a:pPr algn="just">
                        <a:spcAft>
                          <a:spcPts val="0"/>
                        </a:spcAft>
                      </a:pPr>
                      <a:r>
                        <a:rPr lang="en-GB" sz="1300" b="1" kern="100" dirty="0">
                          <a:solidFill>
                            <a:schemeClr val="tx1"/>
                          </a:solidFill>
                          <a:effectLst/>
                          <a:latin typeface="Times New Roman" panose="02020603050405020304" pitchFamily="18" charset="0"/>
                          <a:ea typeface="+mn-ea"/>
                          <a:cs typeface="Times New Roman" panose="02020603050405020304" pitchFamily="18" charset="0"/>
                        </a:rPr>
                        <a:t>Lecture13</a:t>
                      </a:r>
                      <a:r>
                        <a:rPr lang="zh-CN" sz="1300" b="1" kern="100" dirty="0">
                          <a:solidFill>
                            <a:schemeClr val="tx1"/>
                          </a:solidFill>
                          <a:effectLst/>
                          <a:latin typeface="Times New Roman" panose="02020603050405020304" pitchFamily="18" charset="0"/>
                          <a:ea typeface="+mn-ea"/>
                          <a:cs typeface="Times New Roman" panose="02020603050405020304" pitchFamily="18" charset="0"/>
                        </a:rPr>
                        <a:t>：中间代码生成</a:t>
                      </a:r>
                      <a:r>
                        <a:rPr lang="en-GB" sz="1300" b="1" kern="100" dirty="0">
                          <a:solidFill>
                            <a:schemeClr val="tx1"/>
                          </a:solidFill>
                          <a:effectLst/>
                          <a:latin typeface="Times New Roman" panose="02020603050405020304" pitchFamily="18" charset="0"/>
                          <a:ea typeface="+mn-ea"/>
                          <a:cs typeface="Times New Roman" panose="02020603050405020304" pitchFamily="18" charset="0"/>
                        </a:rPr>
                        <a:t>_3</a:t>
                      </a:r>
                      <a:endParaRPr lang="zh-CN" sz="1300" b="1" kern="1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algn="just">
                        <a:spcAft>
                          <a:spcPts val="0"/>
                        </a:spcAft>
                      </a:pPr>
                      <a:r>
                        <a:rPr lang="en-GB" sz="1300" b="1" kern="100" dirty="0">
                          <a:solidFill>
                            <a:schemeClr val="tx1"/>
                          </a:solidFill>
                          <a:effectLst/>
                          <a:latin typeface="Times New Roman" panose="02020603050405020304" pitchFamily="18" charset="0"/>
                          <a:ea typeface="+mn-ea"/>
                          <a:cs typeface="Times New Roman" panose="02020603050405020304" pitchFamily="18" charset="0"/>
                        </a:rPr>
                        <a:t>6.6</a:t>
                      </a:r>
                      <a:endParaRPr lang="zh-CN" sz="1300" b="1" kern="1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10013"/>
                  </a:ext>
                </a:extLst>
              </a:tr>
              <a:tr h="0">
                <a:tc>
                  <a:txBody>
                    <a:bodyPr/>
                    <a:lstStyle/>
                    <a:p>
                      <a:pPr algn="just">
                        <a:spcAft>
                          <a:spcPts val="0"/>
                        </a:spcAft>
                      </a:pPr>
                      <a:r>
                        <a:rPr lang="en-GB" sz="1300" b="1" kern="100" dirty="0">
                          <a:solidFill>
                            <a:schemeClr val="tx1"/>
                          </a:solidFill>
                          <a:effectLst/>
                          <a:latin typeface="Times New Roman" panose="02020603050405020304" pitchFamily="18" charset="0"/>
                          <a:ea typeface="+mn-ea"/>
                          <a:cs typeface="Times New Roman" panose="02020603050405020304" pitchFamily="18" charset="0"/>
                        </a:rPr>
                        <a:t>Lecture14</a:t>
                      </a:r>
                      <a:r>
                        <a:rPr lang="zh-CN" sz="1300" b="1" kern="100" dirty="0">
                          <a:solidFill>
                            <a:schemeClr val="tx1"/>
                          </a:solidFill>
                          <a:effectLst/>
                          <a:latin typeface="Times New Roman" panose="02020603050405020304" pitchFamily="18" charset="0"/>
                          <a:ea typeface="+mn-ea"/>
                          <a:cs typeface="Times New Roman" panose="02020603050405020304" pitchFamily="18" charset="0"/>
                        </a:rPr>
                        <a:t>：中间代码生成</a:t>
                      </a:r>
                      <a:r>
                        <a:rPr lang="en-GB" sz="1300" b="1" kern="100" dirty="0">
                          <a:solidFill>
                            <a:schemeClr val="tx1"/>
                          </a:solidFill>
                          <a:effectLst/>
                          <a:latin typeface="Times New Roman" panose="02020603050405020304" pitchFamily="18" charset="0"/>
                          <a:ea typeface="+mn-ea"/>
                          <a:cs typeface="Times New Roman" panose="02020603050405020304" pitchFamily="18" charset="0"/>
                        </a:rPr>
                        <a:t>_4</a:t>
                      </a:r>
                      <a:endParaRPr lang="zh-CN" sz="1300" b="1" kern="1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algn="just">
                        <a:spcAft>
                          <a:spcPts val="0"/>
                        </a:spcAft>
                      </a:pPr>
                      <a:r>
                        <a:rPr lang="en-GB" sz="1300" b="1" kern="100" dirty="0">
                          <a:solidFill>
                            <a:schemeClr val="tx1"/>
                          </a:solidFill>
                          <a:effectLst/>
                          <a:latin typeface="Times New Roman" panose="02020603050405020304" pitchFamily="18" charset="0"/>
                          <a:ea typeface="+mn-ea"/>
                          <a:cs typeface="Times New Roman" panose="02020603050405020304" pitchFamily="18" charset="0"/>
                        </a:rPr>
                        <a:t>6.7</a:t>
                      </a:r>
                      <a:r>
                        <a:rPr lang="zh-CN" altLang="en-US" sz="1300" b="1" kern="100" dirty="0">
                          <a:solidFill>
                            <a:schemeClr val="tx1"/>
                          </a:solidFill>
                          <a:effectLst/>
                          <a:latin typeface="Times New Roman" panose="02020603050405020304" pitchFamily="18" charset="0"/>
                          <a:ea typeface="+mn-ea"/>
                          <a:cs typeface="Times New Roman" panose="02020603050405020304" pitchFamily="18" charset="0"/>
                        </a:rPr>
                        <a:t>、</a:t>
                      </a:r>
                      <a:r>
                        <a:rPr lang="en-US" altLang="zh-CN" sz="1300" b="1" kern="100" dirty="0">
                          <a:solidFill>
                            <a:schemeClr val="tx1"/>
                          </a:solidFill>
                          <a:effectLst/>
                          <a:latin typeface="Times New Roman" panose="02020603050405020304" pitchFamily="18" charset="0"/>
                          <a:ea typeface="+mn-ea"/>
                          <a:cs typeface="Times New Roman" panose="02020603050405020304" pitchFamily="18" charset="0"/>
                        </a:rPr>
                        <a:t>6.8</a:t>
                      </a:r>
                      <a:r>
                        <a:rPr lang="zh-CN" altLang="en-US" sz="1300" b="1" kern="100" dirty="0">
                          <a:solidFill>
                            <a:schemeClr val="tx1"/>
                          </a:solidFill>
                          <a:effectLst/>
                          <a:latin typeface="Times New Roman" panose="02020603050405020304" pitchFamily="18" charset="0"/>
                          <a:ea typeface="+mn-ea"/>
                          <a:cs typeface="Times New Roman" panose="02020603050405020304" pitchFamily="18" charset="0"/>
                        </a:rPr>
                        <a:t>、</a:t>
                      </a:r>
                      <a:r>
                        <a:rPr lang="en-US" altLang="zh-CN" sz="1300" b="1" kern="100" dirty="0">
                          <a:solidFill>
                            <a:schemeClr val="tx1"/>
                          </a:solidFill>
                          <a:effectLst/>
                          <a:latin typeface="Times New Roman" panose="02020603050405020304" pitchFamily="18" charset="0"/>
                          <a:ea typeface="+mn-ea"/>
                          <a:cs typeface="Times New Roman" panose="02020603050405020304" pitchFamily="18" charset="0"/>
                        </a:rPr>
                        <a:t>6.9</a:t>
                      </a:r>
                      <a:endParaRPr lang="zh-CN" sz="1300" b="1" kern="1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10014"/>
                  </a:ext>
                </a:extLst>
              </a:tr>
              <a:tr h="0">
                <a:tc>
                  <a:txBody>
                    <a:bodyPr/>
                    <a:lstStyle/>
                    <a:p>
                      <a:pPr algn="just">
                        <a:spcAft>
                          <a:spcPts val="0"/>
                        </a:spcAft>
                      </a:pPr>
                      <a:r>
                        <a:rPr lang="en-GB" sz="1300" b="1" kern="100" dirty="0">
                          <a:solidFill>
                            <a:schemeClr val="tx1"/>
                          </a:solidFill>
                          <a:effectLst/>
                          <a:latin typeface="Times New Roman" panose="02020603050405020304" pitchFamily="18" charset="0"/>
                          <a:ea typeface="+mn-ea"/>
                          <a:cs typeface="Times New Roman" panose="02020603050405020304" pitchFamily="18" charset="0"/>
                        </a:rPr>
                        <a:t>Lecture15</a:t>
                      </a:r>
                      <a:r>
                        <a:rPr lang="zh-CN" sz="1300" b="1" kern="100" dirty="0">
                          <a:solidFill>
                            <a:schemeClr val="tx1"/>
                          </a:solidFill>
                          <a:effectLst/>
                          <a:latin typeface="Times New Roman" panose="02020603050405020304" pitchFamily="18" charset="0"/>
                          <a:ea typeface="+mn-ea"/>
                          <a:cs typeface="Times New Roman" panose="02020603050405020304" pitchFamily="18" charset="0"/>
                        </a:rPr>
                        <a:t>：运行存储分配</a:t>
                      </a:r>
                    </a:p>
                  </a:txBody>
                  <a:tcPr marL="68580" marR="68580" marT="0" marB="0"/>
                </a:tc>
                <a:tc>
                  <a:txBody>
                    <a:bodyPr/>
                    <a:lstStyle/>
                    <a:p>
                      <a:pPr algn="just">
                        <a:spcAft>
                          <a:spcPts val="0"/>
                        </a:spcAft>
                      </a:pPr>
                      <a:r>
                        <a:rPr lang="en-GB" sz="1300" b="1" kern="100" dirty="0">
                          <a:solidFill>
                            <a:schemeClr val="tx1"/>
                          </a:solidFill>
                          <a:effectLst/>
                          <a:latin typeface="Times New Roman" panose="02020603050405020304" pitchFamily="18" charset="0"/>
                          <a:ea typeface="+mn-ea"/>
                          <a:cs typeface="Times New Roman" panose="02020603050405020304" pitchFamily="18" charset="0"/>
                        </a:rPr>
                        <a:t>7</a:t>
                      </a:r>
                      <a:endParaRPr lang="zh-CN" sz="1300" b="1" kern="1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10015"/>
                  </a:ext>
                </a:extLst>
              </a:tr>
              <a:tr h="0">
                <a:tc>
                  <a:txBody>
                    <a:bodyPr/>
                    <a:lstStyle/>
                    <a:p>
                      <a:pPr algn="just">
                        <a:spcAft>
                          <a:spcPts val="0"/>
                        </a:spcAft>
                      </a:pPr>
                      <a:r>
                        <a:rPr lang="en-GB" sz="1300" b="1" kern="100" dirty="0">
                          <a:solidFill>
                            <a:schemeClr val="tx1"/>
                          </a:solidFill>
                          <a:effectLst/>
                          <a:latin typeface="Times New Roman" panose="02020603050405020304" pitchFamily="18" charset="0"/>
                          <a:ea typeface="+mn-ea"/>
                          <a:cs typeface="Times New Roman" panose="02020603050405020304" pitchFamily="18" charset="0"/>
                        </a:rPr>
                        <a:t>Lecture16</a:t>
                      </a:r>
                      <a:r>
                        <a:rPr lang="zh-CN" sz="1300" b="1" kern="100" dirty="0">
                          <a:solidFill>
                            <a:schemeClr val="tx1"/>
                          </a:solidFill>
                          <a:effectLst/>
                          <a:latin typeface="Times New Roman" panose="02020603050405020304" pitchFamily="18" charset="0"/>
                          <a:ea typeface="+mn-ea"/>
                          <a:cs typeface="Times New Roman" panose="02020603050405020304" pitchFamily="18" charset="0"/>
                        </a:rPr>
                        <a:t>：代码优化</a:t>
                      </a:r>
                      <a:r>
                        <a:rPr lang="en-GB" sz="1300" b="1" kern="100" dirty="0">
                          <a:solidFill>
                            <a:schemeClr val="tx1"/>
                          </a:solidFill>
                          <a:effectLst/>
                          <a:latin typeface="Times New Roman" panose="02020603050405020304" pitchFamily="18" charset="0"/>
                          <a:ea typeface="+mn-ea"/>
                          <a:cs typeface="Times New Roman" panose="02020603050405020304" pitchFamily="18" charset="0"/>
                        </a:rPr>
                        <a:t>_1</a:t>
                      </a:r>
                      <a:endParaRPr lang="zh-CN" sz="1300" b="1" kern="1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algn="just">
                        <a:spcAft>
                          <a:spcPts val="0"/>
                        </a:spcAft>
                      </a:pPr>
                      <a:r>
                        <a:rPr lang="en-GB" sz="1300" b="1" kern="100" dirty="0">
                          <a:solidFill>
                            <a:schemeClr val="tx1"/>
                          </a:solidFill>
                          <a:effectLst/>
                          <a:latin typeface="Times New Roman" panose="02020603050405020304" pitchFamily="18" charset="0"/>
                          <a:ea typeface="+mn-ea"/>
                          <a:cs typeface="Times New Roman" panose="02020603050405020304" pitchFamily="18" charset="0"/>
                        </a:rPr>
                        <a:t>8.4</a:t>
                      </a:r>
                      <a:r>
                        <a:rPr lang="zh-CN" altLang="en-US" sz="1300" b="1" kern="100" dirty="0">
                          <a:solidFill>
                            <a:schemeClr val="tx1"/>
                          </a:solidFill>
                          <a:effectLst/>
                          <a:latin typeface="Times New Roman" panose="02020603050405020304" pitchFamily="18" charset="0"/>
                          <a:ea typeface="+mn-ea"/>
                          <a:cs typeface="Times New Roman" panose="02020603050405020304" pitchFamily="18" charset="0"/>
                        </a:rPr>
                        <a:t>、</a:t>
                      </a:r>
                      <a:r>
                        <a:rPr lang="en-GB" sz="1300" b="1" kern="100" dirty="0">
                          <a:solidFill>
                            <a:schemeClr val="tx1"/>
                          </a:solidFill>
                          <a:effectLst/>
                          <a:latin typeface="Times New Roman" panose="02020603050405020304" pitchFamily="18" charset="0"/>
                          <a:ea typeface="+mn-ea"/>
                          <a:cs typeface="Times New Roman" panose="02020603050405020304" pitchFamily="18" charset="0"/>
                        </a:rPr>
                        <a:t>9.1</a:t>
                      </a:r>
                      <a:r>
                        <a:rPr lang="zh-CN" altLang="en-US" sz="1300" b="1" kern="100" dirty="0">
                          <a:solidFill>
                            <a:schemeClr val="tx1"/>
                          </a:solidFill>
                          <a:effectLst/>
                          <a:latin typeface="Times New Roman" panose="02020603050405020304" pitchFamily="18" charset="0"/>
                          <a:ea typeface="+mn-ea"/>
                          <a:cs typeface="Times New Roman" panose="02020603050405020304" pitchFamily="18" charset="0"/>
                        </a:rPr>
                        <a:t>、</a:t>
                      </a:r>
                      <a:r>
                        <a:rPr lang="en-GB" sz="1300" b="1" kern="100" dirty="0">
                          <a:solidFill>
                            <a:schemeClr val="tx1"/>
                          </a:solidFill>
                          <a:effectLst/>
                          <a:latin typeface="Times New Roman" panose="02020603050405020304" pitchFamily="18" charset="0"/>
                          <a:ea typeface="+mn-ea"/>
                          <a:cs typeface="Times New Roman" panose="02020603050405020304" pitchFamily="18" charset="0"/>
                        </a:rPr>
                        <a:t>8.5</a:t>
                      </a:r>
                      <a:endParaRPr lang="zh-CN" sz="1300" b="1" kern="1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10016"/>
                  </a:ext>
                </a:extLst>
              </a:tr>
              <a:tr h="0">
                <a:tc>
                  <a:txBody>
                    <a:bodyPr/>
                    <a:lstStyle/>
                    <a:p>
                      <a:pPr algn="just">
                        <a:spcAft>
                          <a:spcPts val="0"/>
                        </a:spcAft>
                      </a:pPr>
                      <a:r>
                        <a:rPr lang="en-GB" sz="1300" b="1" kern="100" dirty="0">
                          <a:solidFill>
                            <a:schemeClr val="tx1"/>
                          </a:solidFill>
                          <a:effectLst/>
                          <a:latin typeface="Times New Roman" panose="02020603050405020304" pitchFamily="18" charset="0"/>
                          <a:ea typeface="+mn-ea"/>
                          <a:cs typeface="Times New Roman" panose="02020603050405020304" pitchFamily="18" charset="0"/>
                        </a:rPr>
                        <a:t>Lecture17</a:t>
                      </a:r>
                      <a:r>
                        <a:rPr lang="zh-CN" sz="1300" b="1" kern="100" dirty="0">
                          <a:solidFill>
                            <a:schemeClr val="tx1"/>
                          </a:solidFill>
                          <a:effectLst/>
                          <a:latin typeface="Times New Roman" panose="02020603050405020304" pitchFamily="18" charset="0"/>
                          <a:ea typeface="+mn-ea"/>
                          <a:cs typeface="Times New Roman" panose="02020603050405020304" pitchFamily="18" charset="0"/>
                        </a:rPr>
                        <a:t>：代码优化</a:t>
                      </a:r>
                      <a:r>
                        <a:rPr lang="en-GB" sz="1300" b="1" kern="100" dirty="0">
                          <a:solidFill>
                            <a:schemeClr val="tx1"/>
                          </a:solidFill>
                          <a:effectLst/>
                          <a:latin typeface="Times New Roman" panose="02020603050405020304" pitchFamily="18" charset="0"/>
                          <a:ea typeface="+mn-ea"/>
                          <a:cs typeface="Times New Roman" panose="02020603050405020304" pitchFamily="18" charset="0"/>
                        </a:rPr>
                        <a:t>_2</a:t>
                      </a:r>
                      <a:endParaRPr lang="zh-CN" sz="1300" b="1" kern="1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algn="just">
                        <a:spcAft>
                          <a:spcPts val="0"/>
                        </a:spcAft>
                      </a:pPr>
                      <a:r>
                        <a:rPr lang="en-GB" sz="1300" b="1" kern="100" dirty="0">
                          <a:solidFill>
                            <a:schemeClr val="tx1"/>
                          </a:solidFill>
                          <a:effectLst/>
                          <a:latin typeface="Times New Roman" panose="02020603050405020304" pitchFamily="18" charset="0"/>
                          <a:ea typeface="+mn-ea"/>
                          <a:cs typeface="Times New Roman" panose="02020603050405020304" pitchFamily="18" charset="0"/>
                        </a:rPr>
                        <a:t>9.2.1</a:t>
                      </a:r>
                      <a:r>
                        <a:rPr lang="zh-CN" altLang="en-US" sz="1300" b="1" kern="100" dirty="0">
                          <a:solidFill>
                            <a:schemeClr val="tx1"/>
                          </a:solidFill>
                          <a:effectLst/>
                          <a:latin typeface="Times New Roman" panose="02020603050405020304" pitchFamily="18" charset="0"/>
                          <a:ea typeface="+mn-ea"/>
                          <a:cs typeface="Times New Roman" panose="02020603050405020304" pitchFamily="18" charset="0"/>
                        </a:rPr>
                        <a:t>、</a:t>
                      </a:r>
                      <a:r>
                        <a:rPr lang="en-GB" altLang="zh-CN" sz="1300" b="1" kern="100" dirty="0">
                          <a:solidFill>
                            <a:schemeClr val="tx1"/>
                          </a:solidFill>
                          <a:effectLst/>
                          <a:latin typeface="Times New Roman" panose="02020603050405020304" pitchFamily="18" charset="0"/>
                          <a:ea typeface="+mn-ea"/>
                          <a:cs typeface="Times New Roman" panose="02020603050405020304" pitchFamily="18" charset="0"/>
                        </a:rPr>
                        <a:t>9.2.</a:t>
                      </a:r>
                      <a:r>
                        <a:rPr lang="en-US" altLang="zh-CN" sz="1300" b="1" kern="100" dirty="0">
                          <a:solidFill>
                            <a:schemeClr val="tx1"/>
                          </a:solidFill>
                          <a:effectLst/>
                          <a:latin typeface="Times New Roman" panose="02020603050405020304" pitchFamily="18" charset="0"/>
                          <a:ea typeface="+mn-ea"/>
                          <a:cs typeface="Times New Roman" panose="02020603050405020304" pitchFamily="18" charset="0"/>
                        </a:rPr>
                        <a:t>2</a:t>
                      </a:r>
                      <a:r>
                        <a:rPr lang="zh-CN" altLang="en-US" sz="1300" b="1" kern="100" dirty="0">
                          <a:solidFill>
                            <a:schemeClr val="tx1"/>
                          </a:solidFill>
                          <a:effectLst/>
                          <a:latin typeface="Times New Roman" panose="02020603050405020304" pitchFamily="18" charset="0"/>
                          <a:ea typeface="+mn-ea"/>
                          <a:cs typeface="Times New Roman" panose="02020603050405020304" pitchFamily="18" charset="0"/>
                        </a:rPr>
                        <a:t>、</a:t>
                      </a:r>
                      <a:r>
                        <a:rPr lang="en-GB" altLang="zh-CN" sz="1300" b="1" kern="100" dirty="0">
                          <a:solidFill>
                            <a:schemeClr val="tx1"/>
                          </a:solidFill>
                          <a:effectLst/>
                          <a:latin typeface="Times New Roman" panose="02020603050405020304" pitchFamily="18" charset="0"/>
                          <a:ea typeface="+mn-ea"/>
                          <a:cs typeface="Times New Roman" panose="02020603050405020304" pitchFamily="18" charset="0"/>
                        </a:rPr>
                        <a:t>9.2.</a:t>
                      </a:r>
                      <a:r>
                        <a:rPr lang="en-US" altLang="zh-CN" sz="1300" b="1" kern="100" dirty="0">
                          <a:solidFill>
                            <a:schemeClr val="tx1"/>
                          </a:solidFill>
                          <a:effectLst/>
                          <a:latin typeface="Times New Roman" panose="02020603050405020304" pitchFamily="18" charset="0"/>
                          <a:ea typeface="+mn-ea"/>
                          <a:cs typeface="Times New Roman" panose="02020603050405020304" pitchFamily="18" charset="0"/>
                        </a:rPr>
                        <a:t>3</a:t>
                      </a:r>
                      <a:r>
                        <a:rPr lang="zh-CN" altLang="en-US" sz="1300" b="1" kern="100" dirty="0">
                          <a:solidFill>
                            <a:schemeClr val="tx1"/>
                          </a:solidFill>
                          <a:effectLst/>
                          <a:latin typeface="Times New Roman" panose="02020603050405020304" pitchFamily="18" charset="0"/>
                          <a:ea typeface="+mn-ea"/>
                          <a:cs typeface="Times New Roman" panose="02020603050405020304" pitchFamily="18" charset="0"/>
                        </a:rPr>
                        <a:t>、</a:t>
                      </a:r>
                      <a:r>
                        <a:rPr lang="en-GB" sz="1300" b="1" kern="100" dirty="0">
                          <a:solidFill>
                            <a:schemeClr val="tx1"/>
                          </a:solidFill>
                          <a:effectLst/>
                          <a:latin typeface="Times New Roman" panose="02020603050405020304" pitchFamily="18" charset="0"/>
                          <a:ea typeface="+mn-ea"/>
                          <a:cs typeface="Times New Roman" panose="02020603050405020304" pitchFamily="18" charset="0"/>
                        </a:rPr>
                        <a:t>9.2.4</a:t>
                      </a:r>
                      <a:endParaRPr lang="zh-CN" sz="1300" b="1" kern="1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10017"/>
                  </a:ext>
                </a:extLst>
              </a:tr>
              <a:tr h="0">
                <a:tc>
                  <a:txBody>
                    <a:bodyPr/>
                    <a:lstStyle/>
                    <a:p>
                      <a:pPr algn="just">
                        <a:spcAft>
                          <a:spcPts val="0"/>
                        </a:spcAft>
                      </a:pPr>
                      <a:r>
                        <a:rPr lang="en-GB" sz="1300" b="1" kern="100" dirty="0">
                          <a:solidFill>
                            <a:schemeClr val="tx1"/>
                          </a:solidFill>
                          <a:effectLst/>
                          <a:latin typeface="Times New Roman" panose="02020603050405020304" pitchFamily="18" charset="0"/>
                          <a:ea typeface="+mn-ea"/>
                          <a:cs typeface="Times New Roman" panose="02020603050405020304" pitchFamily="18" charset="0"/>
                        </a:rPr>
                        <a:t>Lecture18</a:t>
                      </a:r>
                      <a:r>
                        <a:rPr lang="zh-CN" sz="1300" b="1" kern="100" dirty="0">
                          <a:solidFill>
                            <a:schemeClr val="tx1"/>
                          </a:solidFill>
                          <a:effectLst/>
                          <a:latin typeface="Times New Roman" panose="02020603050405020304" pitchFamily="18" charset="0"/>
                          <a:ea typeface="+mn-ea"/>
                          <a:cs typeface="Times New Roman" panose="02020603050405020304" pitchFamily="18" charset="0"/>
                        </a:rPr>
                        <a:t>：代码优化</a:t>
                      </a:r>
                      <a:r>
                        <a:rPr lang="en-GB" sz="1300" b="1" kern="100" dirty="0">
                          <a:solidFill>
                            <a:schemeClr val="tx1"/>
                          </a:solidFill>
                          <a:effectLst/>
                          <a:latin typeface="Times New Roman" panose="02020603050405020304" pitchFamily="18" charset="0"/>
                          <a:ea typeface="+mn-ea"/>
                          <a:cs typeface="Times New Roman" panose="02020603050405020304" pitchFamily="18" charset="0"/>
                        </a:rPr>
                        <a:t>_3</a:t>
                      </a:r>
                      <a:endParaRPr lang="zh-CN" sz="1300" b="1" kern="1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algn="just">
                        <a:spcAft>
                          <a:spcPts val="0"/>
                        </a:spcAft>
                      </a:pPr>
                      <a:r>
                        <a:rPr lang="en-GB" sz="1300" b="1" kern="100" dirty="0">
                          <a:solidFill>
                            <a:schemeClr val="tx1"/>
                          </a:solidFill>
                          <a:effectLst/>
                          <a:latin typeface="Times New Roman" panose="02020603050405020304" pitchFamily="18" charset="0"/>
                          <a:ea typeface="+mn-ea"/>
                          <a:cs typeface="Times New Roman" panose="02020603050405020304" pitchFamily="18" charset="0"/>
                        </a:rPr>
                        <a:t>9.2.5</a:t>
                      </a:r>
                      <a:r>
                        <a:rPr lang="zh-CN" altLang="en-US" sz="1300" b="1" kern="100" dirty="0">
                          <a:solidFill>
                            <a:schemeClr val="tx1"/>
                          </a:solidFill>
                          <a:effectLst/>
                          <a:latin typeface="Times New Roman" panose="02020603050405020304" pitchFamily="18" charset="0"/>
                          <a:ea typeface="+mn-ea"/>
                          <a:cs typeface="Times New Roman" panose="02020603050405020304" pitchFamily="18" charset="0"/>
                        </a:rPr>
                        <a:t>、</a:t>
                      </a:r>
                      <a:r>
                        <a:rPr lang="en-GB" sz="1300" b="1" kern="100" dirty="0">
                          <a:solidFill>
                            <a:schemeClr val="tx1"/>
                          </a:solidFill>
                          <a:effectLst/>
                          <a:latin typeface="Times New Roman" panose="02020603050405020304" pitchFamily="18" charset="0"/>
                          <a:ea typeface="+mn-ea"/>
                          <a:cs typeface="Times New Roman" panose="02020603050405020304" pitchFamily="18" charset="0"/>
                        </a:rPr>
                        <a:t>9.2.6</a:t>
                      </a:r>
                      <a:endParaRPr lang="zh-CN" sz="1300" b="1" kern="1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10018"/>
                  </a:ext>
                </a:extLst>
              </a:tr>
              <a:tr h="0">
                <a:tc>
                  <a:txBody>
                    <a:bodyPr/>
                    <a:lstStyle/>
                    <a:p>
                      <a:pPr algn="just">
                        <a:spcAft>
                          <a:spcPts val="0"/>
                        </a:spcAft>
                      </a:pPr>
                      <a:r>
                        <a:rPr lang="en-GB" sz="1300" b="1" kern="100" dirty="0">
                          <a:solidFill>
                            <a:schemeClr val="tx1"/>
                          </a:solidFill>
                          <a:effectLst/>
                          <a:latin typeface="Times New Roman" panose="02020603050405020304" pitchFamily="18" charset="0"/>
                          <a:ea typeface="+mn-ea"/>
                          <a:cs typeface="Times New Roman" panose="02020603050405020304" pitchFamily="18" charset="0"/>
                        </a:rPr>
                        <a:t>Lecture19</a:t>
                      </a:r>
                      <a:r>
                        <a:rPr lang="zh-CN" sz="1300" b="1" kern="100" dirty="0">
                          <a:solidFill>
                            <a:schemeClr val="tx1"/>
                          </a:solidFill>
                          <a:effectLst/>
                          <a:latin typeface="Times New Roman" panose="02020603050405020304" pitchFamily="18" charset="0"/>
                          <a:ea typeface="+mn-ea"/>
                          <a:cs typeface="Times New Roman" panose="02020603050405020304" pitchFamily="18" charset="0"/>
                        </a:rPr>
                        <a:t>：代码优化</a:t>
                      </a:r>
                      <a:r>
                        <a:rPr lang="en-GB" sz="1300" b="1" kern="100" dirty="0">
                          <a:solidFill>
                            <a:schemeClr val="tx1"/>
                          </a:solidFill>
                          <a:effectLst/>
                          <a:latin typeface="Times New Roman" panose="02020603050405020304" pitchFamily="18" charset="0"/>
                          <a:ea typeface="+mn-ea"/>
                          <a:cs typeface="Times New Roman" panose="02020603050405020304" pitchFamily="18" charset="0"/>
                        </a:rPr>
                        <a:t>_4</a:t>
                      </a:r>
                      <a:endParaRPr lang="zh-CN" sz="1300" b="1" kern="1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algn="just">
                        <a:spcAft>
                          <a:spcPts val="0"/>
                        </a:spcAft>
                      </a:pPr>
                      <a:r>
                        <a:rPr lang="en-GB" sz="1300" b="1" kern="100" dirty="0">
                          <a:solidFill>
                            <a:schemeClr val="tx1"/>
                          </a:solidFill>
                          <a:effectLst/>
                          <a:latin typeface="Times New Roman" panose="02020603050405020304" pitchFamily="18" charset="0"/>
                          <a:ea typeface="+mn-ea"/>
                          <a:cs typeface="Times New Roman" panose="02020603050405020304" pitchFamily="18" charset="0"/>
                        </a:rPr>
                        <a:t>9.5</a:t>
                      </a:r>
                      <a:endParaRPr lang="zh-CN" sz="1300" b="1" kern="1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10019"/>
                  </a:ext>
                </a:extLst>
              </a:tr>
              <a:tr h="0">
                <a:tc>
                  <a:txBody>
                    <a:bodyPr/>
                    <a:lstStyle/>
                    <a:p>
                      <a:pPr algn="just">
                        <a:spcAft>
                          <a:spcPts val="0"/>
                        </a:spcAft>
                      </a:pPr>
                      <a:r>
                        <a:rPr lang="en-GB" sz="1300" b="1" kern="100" dirty="0">
                          <a:solidFill>
                            <a:schemeClr val="tx1"/>
                          </a:solidFill>
                          <a:effectLst/>
                          <a:latin typeface="Times New Roman" panose="02020603050405020304" pitchFamily="18" charset="0"/>
                          <a:ea typeface="+mn-ea"/>
                          <a:cs typeface="Times New Roman" panose="02020603050405020304" pitchFamily="18" charset="0"/>
                        </a:rPr>
                        <a:t>Lecture20</a:t>
                      </a:r>
                      <a:r>
                        <a:rPr lang="zh-CN" sz="1300" b="1" kern="100" dirty="0">
                          <a:solidFill>
                            <a:schemeClr val="tx1"/>
                          </a:solidFill>
                          <a:effectLst/>
                          <a:latin typeface="Times New Roman" panose="02020603050405020304" pitchFamily="18" charset="0"/>
                          <a:ea typeface="+mn-ea"/>
                          <a:cs typeface="Times New Roman" panose="02020603050405020304" pitchFamily="18" charset="0"/>
                        </a:rPr>
                        <a:t>：代码生成</a:t>
                      </a:r>
                    </a:p>
                  </a:txBody>
                  <a:tcPr marL="68580" marR="68580" marT="0" marB="0"/>
                </a:tc>
                <a:tc>
                  <a:txBody>
                    <a:bodyPr/>
                    <a:lstStyle/>
                    <a:p>
                      <a:pPr algn="just">
                        <a:spcAft>
                          <a:spcPts val="0"/>
                        </a:spcAft>
                      </a:pPr>
                      <a:r>
                        <a:rPr lang="en-GB" sz="1300" b="1" kern="100" dirty="0">
                          <a:solidFill>
                            <a:schemeClr val="tx1"/>
                          </a:solidFill>
                          <a:effectLst/>
                          <a:latin typeface="Times New Roman" panose="02020603050405020304" pitchFamily="18" charset="0"/>
                          <a:ea typeface="+mn-ea"/>
                          <a:cs typeface="Times New Roman" panose="02020603050405020304" pitchFamily="18" charset="0"/>
                        </a:rPr>
                        <a:t>8.1</a:t>
                      </a:r>
                      <a:r>
                        <a:rPr lang="zh-CN" altLang="en-US" sz="1300" b="1" kern="100" dirty="0">
                          <a:solidFill>
                            <a:schemeClr val="tx1"/>
                          </a:solidFill>
                          <a:effectLst/>
                          <a:latin typeface="Times New Roman" panose="02020603050405020304" pitchFamily="18" charset="0"/>
                          <a:ea typeface="+mn-ea"/>
                          <a:cs typeface="Times New Roman" panose="02020603050405020304" pitchFamily="18" charset="0"/>
                        </a:rPr>
                        <a:t>、</a:t>
                      </a:r>
                      <a:r>
                        <a:rPr lang="en-GB" sz="1300" b="1" kern="100" dirty="0">
                          <a:solidFill>
                            <a:schemeClr val="tx1"/>
                          </a:solidFill>
                          <a:effectLst/>
                          <a:latin typeface="Times New Roman" panose="02020603050405020304" pitchFamily="18" charset="0"/>
                          <a:ea typeface="+mn-ea"/>
                          <a:cs typeface="Times New Roman" panose="02020603050405020304" pitchFamily="18" charset="0"/>
                        </a:rPr>
                        <a:t>8.2</a:t>
                      </a:r>
                      <a:r>
                        <a:rPr lang="zh-CN" altLang="en-US" sz="1300" b="1" kern="100" dirty="0">
                          <a:solidFill>
                            <a:schemeClr val="tx1"/>
                          </a:solidFill>
                          <a:effectLst/>
                          <a:latin typeface="Times New Roman" panose="02020603050405020304" pitchFamily="18" charset="0"/>
                          <a:ea typeface="+mn-ea"/>
                          <a:cs typeface="Times New Roman" panose="02020603050405020304" pitchFamily="18" charset="0"/>
                        </a:rPr>
                        <a:t>、</a:t>
                      </a:r>
                      <a:r>
                        <a:rPr lang="en-GB" sz="1300" b="1" kern="100" dirty="0">
                          <a:solidFill>
                            <a:schemeClr val="tx1"/>
                          </a:solidFill>
                          <a:effectLst/>
                          <a:latin typeface="Times New Roman" panose="02020603050405020304" pitchFamily="18" charset="0"/>
                          <a:ea typeface="+mn-ea"/>
                          <a:cs typeface="Times New Roman" panose="02020603050405020304" pitchFamily="18" charset="0"/>
                        </a:rPr>
                        <a:t>8.6</a:t>
                      </a:r>
                      <a:r>
                        <a:rPr lang="zh-CN" altLang="en-US" sz="1300" b="1" kern="100" dirty="0">
                          <a:solidFill>
                            <a:schemeClr val="tx1"/>
                          </a:solidFill>
                          <a:effectLst/>
                          <a:latin typeface="Times New Roman" panose="02020603050405020304" pitchFamily="18" charset="0"/>
                          <a:ea typeface="+mn-ea"/>
                          <a:cs typeface="Times New Roman" panose="02020603050405020304" pitchFamily="18" charset="0"/>
                        </a:rPr>
                        <a:t>、</a:t>
                      </a:r>
                      <a:r>
                        <a:rPr lang="en-GB" sz="1300" b="1" kern="100" dirty="0">
                          <a:solidFill>
                            <a:schemeClr val="tx1"/>
                          </a:solidFill>
                          <a:effectLst/>
                          <a:latin typeface="Times New Roman" panose="02020603050405020304" pitchFamily="18" charset="0"/>
                          <a:ea typeface="+mn-ea"/>
                          <a:cs typeface="Times New Roman" panose="02020603050405020304" pitchFamily="18" charset="0"/>
                        </a:rPr>
                        <a:t>8.7</a:t>
                      </a:r>
                      <a:endParaRPr lang="zh-CN" sz="1300" b="1" kern="1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10020"/>
                  </a:ext>
                </a:extLst>
              </a:tr>
            </a:tbl>
          </a:graphicData>
        </a:graphic>
      </p:graphicFrame>
    </p:spTree>
    <p:extLst>
      <p:ext uri="{BB962C8B-B14F-4D97-AF65-F5344CB8AC3E}">
        <p14:creationId xmlns:p14="http://schemas.microsoft.com/office/powerpoint/2010/main" val="339849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3" name="内容占位符 2"/>
          <p:cNvSpPr>
            <a:spLocks noGrp="1"/>
          </p:cNvSpPr>
          <p:nvPr>
            <p:ph idx="1"/>
          </p:nvPr>
        </p:nvSpPr>
        <p:spPr>
          <a:xfrm>
            <a:off x="859007" y="1059989"/>
            <a:ext cx="7713521" cy="3888025"/>
          </a:xfrm>
        </p:spPr>
        <p:txBody>
          <a:bodyPr>
            <a:normAutofit/>
          </a:bodyPr>
          <a:lstStyle/>
          <a:p>
            <a:pPr>
              <a:lnSpc>
                <a:spcPts val="3000"/>
              </a:lnSpc>
              <a:buClrTx/>
              <a:buFont typeface="Wingdings" pitchFamily="2" charset="2"/>
              <a:buChar char="Ø"/>
            </a:pPr>
            <a:r>
              <a:rPr lang="zh-CN" altLang="en-US" sz="2800" b="1" dirty="0">
                <a:solidFill>
                  <a:schemeClr val="tx1"/>
                </a:solidFill>
              </a:rPr>
              <a:t>学号前面加上“</a:t>
            </a:r>
            <a:r>
              <a:rPr lang="en-US" altLang="zh-CN" sz="2800" b="1" dirty="0">
                <a:solidFill>
                  <a:schemeClr val="tx1"/>
                </a:solidFill>
              </a:rPr>
              <a:t>hit”</a:t>
            </a:r>
          </a:p>
          <a:p>
            <a:pPr lvl="1">
              <a:lnSpc>
                <a:spcPts val="3000"/>
              </a:lnSpc>
              <a:buClrTx/>
              <a:buFont typeface="Wingdings" pitchFamily="2" charset="2"/>
              <a:buChar char="Ø"/>
            </a:pPr>
            <a:r>
              <a:rPr lang="zh-CN" altLang="en-US" sz="2400" b="1" dirty="0">
                <a:solidFill>
                  <a:schemeClr val="tx1"/>
                </a:solidFill>
              </a:rPr>
              <a:t>例如：张三的学号为 </a:t>
            </a:r>
            <a:r>
              <a:rPr lang="en-US" altLang="zh-CN" sz="2400" b="1" dirty="0">
                <a:solidFill>
                  <a:schemeClr val="tx1"/>
                </a:solidFill>
              </a:rPr>
              <a:t>180310501</a:t>
            </a:r>
            <a:r>
              <a:rPr lang="zh-CN" altLang="en-US" sz="2400" b="1" dirty="0">
                <a:solidFill>
                  <a:schemeClr val="tx1"/>
                </a:solidFill>
              </a:rPr>
              <a:t>，则其昵称为“</a:t>
            </a:r>
            <a:r>
              <a:rPr lang="en-US" altLang="zh-CN" sz="2400" b="1" dirty="0">
                <a:solidFill>
                  <a:schemeClr val="tx1"/>
                </a:solidFill>
              </a:rPr>
              <a:t>hit180310501”</a:t>
            </a:r>
          </a:p>
          <a:p>
            <a:pPr lvl="1">
              <a:lnSpc>
                <a:spcPts val="3000"/>
              </a:lnSpc>
              <a:buClrTx/>
              <a:buFont typeface="Wingdings" pitchFamily="2" charset="2"/>
              <a:buChar char="Ø"/>
            </a:pPr>
            <a:r>
              <a:rPr lang="zh-CN" altLang="en-US" sz="2400" b="1" dirty="0">
                <a:solidFill>
                  <a:schemeClr val="tx1"/>
                </a:solidFill>
              </a:rPr>
              <a:t>例如：李四的学号为</a:t>
            </a:r>
            <a:r>
              <a:rPr lang="en-US" altLang="zh-CN" sz="2400" b="1" dirty="0">
                <a:solidFill>
                  <a:schemeClr val="tx1"/>
                </a:solidFill>
              </a:rPr>
              <a:t>180310205</a:t>
            </a:r>
            <a:r>
              <a:rPr lang="zh-CN" altLang="en-US" sz="2400" b="1" dirty="0">
                <a:solidFill>
                  <a:schemeClr val="tx1"/>
                </a:solidFill>
              </a:rPr>
              <a:t>，则其昵称为“</a:t>
            </a:r>
            <a:r>
              <a:rPr lang="en-US" altLang="zh-CN" sz="2400" b="1" dirty="0">
                <a:solidFill>
                  <a:schemeClr val="tx1"/>
                </a:solidFill>
              </a:rPr>
              <a:t>hit180310205”</a:t>
            </a:r>
            <a:endParaRPr lang="zh-CN" altLang="en-US" sz="2400" b="1" dirty="0">
              <a:solidFill>
                <a:schemeClr val="tx1"/>
              </a:solidFill>
            </a:endParaRPr>
          </a:p>
          <a:p>
            <a:pPr>
              <a:lnSpc>
                <a:spcPts val="3000"/>
              </a:lnSpc>
              <a:buClr>
                <a:schemeClr val="tx1"/>
              </a:buClr>
              <a:buFont typeface="Wingdings" pitchFamily="2" charset="2"/>
              <a:buChar char="Ø"/>
            </a:pPr>
            <a:r>
              <a:rPr lang="zh-CN" altLang="en-US" sz="2800" b="1" dirty="0">
                <a:solidFill>
                  <a:srgbClr val="FF0000"/>
                </a:solidFill>
              </a:rPr>
              <a:t>注：</a:t>
            </a:r>
            <a:r>
              <a:rPr lang="zh-CN" altLang="en-US" sz="2800" b="1" dirty="0">
                <a:solidFill>
                  <a:schemeClr val="tx1"/>
                </a:solidFill>
              </a:rPr>
              <a:t>本课程按照“昵称”处理成绩。如果未按此规则命名，将可能导致成绩按</a:t>
            </a:r>
            <a:r>
              <a:rPr lang="en-US" altLang="zh-CN" sz="2800" b="1" dirty="0">
                <a:solidFill>
                  <a:schemeClr val="tx1"/>
                </a:solidFill>
              </a:rPr>
              <a:t>0</a:t>
            </a:r>
            <a:r>
              <a:rPr lang="zh-CN" altLang="en-US" sz="2800" b="1" dirty="0">
                <a:solidFill>
                  <a:schemeClr val="tx1"/>
                </a:solidFill>
              </a:rPr>
              <a:t>分处理</a:t>
            </a:r>
          </a:p>
          <a:p>
            <a:pPr>
              <a:lnSpc>
                <a:spcPts val="3000"/>
              </a:lnSpc>
              <a:buClrTx/>
              <a:buFont typeface="Wingdings" pitchFamily="2" charset="2"/>
              <a:buChar char="Ø"/>
            </a:pPr>
            <a:endParaRPr lang="en-US" altLang="zh-CN" sz="2800" b="1" dirty="0">
              <a:solidFill>
                <a:schemeClr val="tx1"/>
              </a:solidFill>
            </a:endParaRPr>
          </a:p>
        </p:txBody>
      </p:sp>
      <p:sp>
        <p:nvSpPr>
          <p:cNvPr id="51202" name="标题 1"/>
          <p:cNvSpPr>
            <a:spLocks noGrp="1"/>
          </p:cNvSpPr>
          <p:nvPr>
            <p:ph type="title"/>
          </p:nvPr>
        </p:nvSpPr>
        <p:spPr/>
        <p:txBody>
          <a:bodyPr>
            <a:noAutofit/>
          </a:bodyPr>
          <a:lstStyle/>
          <a:p>
            <a:r>
              <a:rPr lang="zh-CN" altLang="en-US" sz="2800" dirty="0">
                <a:solidFill>
                  <a:schemeClr val="tx1"/>
                </a:solidFill>
              </a:rPr>
              <a:t>爱课程网账号昵称的命名规则</a:t>
            </a:r>
            <a:endParaRPr lang="zh-CN" altLang="en-US" sz="3000" spc="300" dirty="0">
              <a:solidFill>
                <a:schemeClr val="tx1"/>
              </a:solidFill>
              <a:latin typeface="微软雅黑" pitchFamily="34" charset="-122"/>
              <a:ea typeface="微软雅黑" pitchFamily="34" charset="-122"/>
            </a:endParaRPr>
          </a:p>
        </p:txBody>
      </p:sp>
      <p:grpSp>
        <p:nvGrpSpPr>
          <p:cNvPr id="5" name="组合 14"/>
          <p:cNvGrpSpPr/>
          <p:nvPr/>
        </p:nvGrpSpPr>
        <p:grpSpPr>
          <a:xfrm>
            <a:off x="-786" y="195486"/>
            <a:ext cx="756363" cy="432048"/>
            <a:chOff x="-786" y="195486"/>
            <a:chExt cx="756363" cy="432048"/>
          </a:xfrm>
        </p:grpSpPr>
        <p:sp>
          <p:nvSpPr>
            <p:cNvPr id="6" name="五边形 5"/>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algn="ctr" fontAlgn="auto">
                <a:spcBef>
                  <a:spcPts val="0"/>
                </a:spcBef>
                <a:spcAft>
                  <a:spcPts val="0"/>
                </a:spcAft>
                <a:defRPr/>
              </a:pPr>
              <a:endParaRPr lang="zh-CN" altLang="en-US" kern="0">
                <a:solidFill>
                  <a:prstClr val="white"/>
                </a:solidFill>
                <a:latin typeface="Calibri"/>
              </a:endParaRPr>
            </a:p>
          </p:txBody>
        </p:sp>
        <p:sp>
          <p:nvSpPr>
            <p:cNvPr id="7" name="五边形 6"/>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algn="ctr" fontAlgn="auto">
                <a:spcBef>
                  <a:spcPts val="0"/>
                </a:spcBef>
                <a:spcAft>
                  <a:spcPts val="0"/>
                </a:spcAft>
                <a:defRPr/>
              </a:pPr>
              <a:endParaRPr lang="zh-CN" altLang="en-US" kern="0">
                <a:solidFill>
                  <a:prstClr val="white"/>
                </a:solidFill>
                <a:latin typeface="Calibri"/>
              </a:endParaRPr>
            </a:p>
          </p:txBody>
        </p:sp>
      </p:grpSp>
    </p:spTree>
    <p:extLst>
      <p:ext uri="{BB962C8B-B14F-4D97-AF65-F5344CB8AC3E}">
        <p14:creationId xmlns:p14="http://schemas.microsoft.com/office/powerpoint/2010/main" val="3606503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1203">
                                            <p:txEl>
                                              <p:pRg st="3" end="3"/>
                                            </p:txEl>
                                          </p:spTgt>
                                        </p:tgtEl>
                                        <p:attrNameLst>
                                          <p:attrName>style.visibility</p:attrName>
                                        </p:attrNameLst>
                                      </p:cBhvr>
                                      <p:to>
                                        <p:strVal val="visible"/>
                                      </p:to>
                                    </p:set>
                                    <p:anim calcmode="lin" valueType="num">
                                      <p:cBhvr>
                                        <p:cTn id="7" dur="500" fill="hold"/>
                                        <p:tgtEl>
                                          <p:spTgt spid="51203">
                                            <p:txEl>
                                              <p:pRg st="3" end="3"/>
                                            </p:txEl>
                                          </p:spTgt>
                                        </p:tgtEl>
                                        <p:attrNameLst>
                                          <p:attrName>ppt_w</p:attrName>
                                        </p:attrNameLst>
                                      </p:cBhvr>
                                      <p:tavLst>
                                        <p:tav tm="0">
                                          <p:val>
                                            <p:fltVal val="0"/>
                                          </p:val>
                                        </p:tav>
                                        <p:tav tm="100000">
                                          <p:val>
                                            <p:strVal val="#ppt_w"/>
                                          </p:val>
                                        </p:tav>
                                      </p:tavLst>
                                    </p:anim>
                                    <p:anim calcmode="lin" valueType="num">
                                      <p:cBhvr>
                                        <p:cTn id="8" dur="500" fill="hold"/>
                                        <p:tgtEl>
                                          <p:spTgt spid="51203">
                                            <p:txEl>
                                              <p:pRg st="3" end="3"/>
                                            </p:txEl>
                                          </p:spTgt>
                                        </p:tgtEl>
                                        <p:attrNameLst>
                                          <p:attrName>ppt_h</p:attrName>
                                        </p:attrNameLst>
                                      </p:cBhvr>
                                      <p:tavLst>
                                        <p:tav tm="0">
                                          <p:val>
                                            <p:fltVal val="0"/>
                                          </p:val>
                                        </p:tav>
                                        <p:tav tm="100000">
                                          <p:val>
                                            <p:strVal val="#ppt_h"/>
                                          </p:val>
                                        </p:tav>
                                      </p:tavLst>
                                    </p:anim>
                                    <p:animEffect transition="in" filter="fade">
                                      <p:cBhvr>
                                        <p:cTn id="9" dur="500"/>
                                        <p:tgtEl>
                                          <p:spTgt spid="512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G:\QQ截图201607142012副本.jpg"/>
          <p:cNvPicPr>
            <a:picLocks noChangeAspect="1" noChangeArrowheads="1"/>
          </p:cNvPicPr>
          <p:nvPr/>
        </p:nvPicPr>
        <p:blipFill>
          <a:blip r:embed="rId3"/>
          <a:srcRect/>
          <a:stretch>
            <a:fillRect/>
          </a:stretch>
        </p:blipFill>
        <p:spPr bwMode="auto">
          <a:xfrm>
            <a:off x="0" y="-1"/>
            <a:ext cx="9144000" cy="5152203"/>
          </a:xfrm>
          <a:prstGeom prst="rect">
            <a:avLst/>
          </a:prstGeom>
          <a:noFill/>
        </p:spPr>
      </p:pic>
      <p:sp>
        <p:nvSpPr>
          <p:cNvPr id="10" name="Rectangle 2"/>
          <p:cNvSpPr txBox="1">
            <a:spLocks noChangeArrowheads="1"/>
          </p:cNvSpPr>
          <p:nvPr/>
        </p:nvSpPr>
        <p:spPr>
          <a:xfrm>
            <a:off x="5148064" y="1714494"/>
            <a:ext cx="2952328" cy="939546"/>
          </a:xfrm>
          <a:prstGeom prst="rect">
            <a:avLst/>
          </a:prstGeom>
        </p:spPr>
        <p:txBody>
          <a:bodyPr vert="horz" lIns="91440" tIns="45720" rIns="91440" bIns="45720" rtlCol="0" anchor="ctr">
            <a:noAutofit/>
          </a:bodyPr>
          <a:lstStyle/>
          <a:p>
            <a:pPr lvl="0" fontAlgn="auto">
              <a:spcAft>
                <a:spcPts val="0"/>
              </a:spcAft>
              <a:defRPr/>
            </a:pPr>
            <a:r>
              <a:rPr lang="zh-CN" altLang="en-US" sz="3500" spc="600" dirty="0">
                <a:solidFill>
                  <a:schemeClr val="bg1"/>
                </a:solidFill>
                <a:latin typeface="微软雅黑" pitchFamily="34" charset="-122"/>
                <a:ea typeface="微软雅黑" pitchFamily="34" charset="-122"/>
                <a:cs typeface="+mj-cs"/>
              </a:rPr>
              <a:t>结束</a:t>
            </a:r>
            <a:endParaRPr lang="en-US" altLang="zh-CN" sz="3500" spc="600" dirty="0">
              <a:solidFill>
                <a:schemeClr val="bg1"/>
              </a:solidFill>
              <a:latin typeface="微软雅黑" pitchFamily="34" charset="-122"/>
              <a:ea typeface="微软雅黑" pitchFamily="34" charset="-122"/>
              <a:cs typeface="+mj-cs"/>
            </a:endParaRPr>
          </a:p>
        </p:txBody>
      </p:sp>
    </p:spTree>
    <p:extLst>
      <p:ext uri="{BB962C8B-B14F-4D97-AF65-F5344CB8AC3E}">
        <p14:creationId xmlns:p14="http://schemas.microsoft.com/office/powerpoint/2010/main" val="2385079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noAutofit/>
          </a:bodyPr>
          <a:lstStyle/>
          <a:p>
            <a:r>
              <a:rPr lang="zh-CN" altLang="en-US" sz="3000" spc="300" dirty="0">
                <a:solidFill>
                  <a:schemeClr val="tx1"/>
                </a:solidFill>
                <a:latin typeface="微软雅黑" pitchFamily="34" charset="-122"/>
                <a:ea typeface="微软雅黑" pitchFamily="34" charset="-122"/>
              </a:rPr>
              <a:t>课程基本信息</a:t>
            </a:r>
          </a:p>
        </p:txBody>
      </p:sp>
      <p:grpSp>
        <p:nvGrpSpPr>
          <p:cNvPr id="5" name="组合 14"/>
          <p:cNvGrpSpPr/>
          <p:nvPr/>
        </p:nvGrpSpPr>
        <p:grpSpPr>
          <a:xfrm>
            <a:off x="-786" y="195486"/>
            <a:ext cx="756363" cy="432048"/>
            <a:chOff x="-786" y="195486"/>
            <a:chExt cx="756363" cy="432048"/>
          </a:xfrm>
        </p:grpSpPr>
        <p:sp>
          <p:nvSpPr>
            <p:cNvPr id="6" name="五边形 5"/>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algn="ctr" fontAlgn="auto">
                <a:spcBef>
                  <a:spcPts val="0"/>
                </a:spcBef>
                <a:spcAft>
                  <a:spcPts val="0"/>
                </a:spcAft>
                <a:defRPr/>
              </a:pPr>
              <a:endParaRPr lang="zh-CN" altLang="en-US" kern="0">
                <a:solidFill>
                  <a:prstClr val="white"/>
                </a:solidFill>
                <a:latin typeface="Calibri"/>
              </a:endParaRPr>
            </a:p>
          </p:txBody>
        </p:sp>
        <p:sp>
          <p:nvSpPr>
            <p:cNvPr id="7" name="五边形 6"/>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algn="ctr" fontAlgn="auto">
                <a:spcBef>
                  <a:spcPts val="0"/>
                </a:spcBef>
                <a:spcAft>
                  <a:spcPts val="0"/>
                </a:spcAft>
                <a:defRPr/>
              </a:pPr>
              <a:endParaRPr lang="zh-CN" altLang="en-US" kern="0">
                <a:solidFill>
                  <a:prstClr val="white"/>
                </a:solidFill>
                <a:latin typeface="Calibri"/>
              </a:endParaRPr>
            </a:p>
          </p:txBody>
        </p:sp>
      </p:grpSp>
      <p:sp>
        <p:nvSpPr>
          <p:cNvPr id="10" name="内容占位符 2"/>
          <p:cNvSpPr>
            <a:spLocks noGrp="1"/>
          </p:cNvSpPr>
          <p:nvPr>
            <p:ph idx="1"/>
          </p:nvPr>
        </p:nvSpPr>
        <p:spPr>
          <a:xfrm>
            <a:off x="859007" y="1059989"/>
            <a:ext cx="8284993" cy="3888025"/>
          </a:xfrm>
        </p:spPr>
        <p:txBody>
          <a:bodyPr>
            <a:normAutofit/>
          </a:bodyPr>
          <a:lstStyle/>
          <a:p>
            <a:pPr>
              <a:lnSpc>
                <a:spcPts val="3000"/>
              </a:lnSpc>
              <a:buClrTx/>
              <a:buFont typeface="Wingdings" pitchFamily="2" charset="2"/>
              <a:buChar char="Ø"/>
            </a:pPr>
            <a:r>
              <a:rPr lang="zh-CN" altLang="en-US" b="1" dirty="0">
                <a:solidFill>
                  <a:schemeClr val="tx1"/>
                </a:solidFill>
              </a:rPr>
              <a:t>课程编号：</a:t>
            </a:r>
            <a:r>
              <a:rPr lang="en-US" altLang="zh-CN" b="1" dirty="0">
                <a:solidFill>
                  <a:schemeClr val="tx1"/>
                </a:solidFill>
              </a:rPr>
              <a:t>CS33502</a:t>
            </a:r>
          </a:p>
          <a:p>
            <a:pPr>
              <a:lnSpc>
                <a:spcPts val="3000"/>
              </a:lnSpc>
              <a:buClrTx/>
              <a:buFont typeface="Wingdings" pitchFamily="2" charset="2"/>
              <a:buChar char="Ø"/>
            </a:pPr>
            <a:r>
              <a:rPr lang="zh-CN" altLang="en-US" b="1" dirty="0">
                <a:solidFill>
                  <a:schemeClr val="tx1"/>
                </a:solidFill>
              </a:rPr>
              <a:t>课程名称：编译系统</a:t>
            </a:r>
          </a:p>
          <a:p>
            <a:pPr>
              <a:lnSpc>
                <a:spcPts val="3000"/>
              </a:lnSpc>
              <a:buClrTx/>
              <a:buFont typeface="Wingdings" pitchFamily="2" charset="2"/>
              <a:buChar char="Ø"/>
            </a:pPr>
            <a:r>
              <a:rPr lang="zh-CN" altLang="en-US" b="1" dirty="0">
                <a:solidFill>
                  <a:schemeClr val="tx1"/>
                </a:solidFill>
              </a:rPr>
              <a:t>英文名称：</a:t>
            </a:r>
            <a:r>
              <a:rPr lang="en-US" altLang="zh-CN" b="1" dirty="0">
                <a:solidFill>
                  <a:schemeClr val="tx1"/>
                </a:solidFill>
              </a:rPr>
              <a:t>SYSTEMS OF COMPILING</a:t>
            </a:r>
          </a:p>
          <a:p>
            <a:pPr>
              <a:lnSpc>
                <a:spcPts val="3000"/>
              </a:lnSpc>
              <a:buClrTx/>
              <a:buFont typeface="Wingdings" pitchFamily="2" charset="2"/>
              <a:buChar char="Ø"/>
            </a:pPr>
            <a:r>
              <a:rPr lang="zh-CN" altLang="en-US" b="1" dirty="0">
                <a:solidFill>
                  <a:schemeClr val="tx1"/>
                </a:solidFill>
              </a:rPr>
              <a:t>总学时： </a:t>
            </a:r>
            <a:r>
              <a:rPr lang="en-US" altLang="zh-CN" b="1" dirty="0">
                <a:solidFill>
                  <a:schemeClr val="tx1"/>
                </a:solidFill>
              </a:rPr>
              <a:t>48</a:t>
            </a:r>
            <a:r>
              <a:rPr lang="zh-CN" altLang="en-US" b="1" dirty="0">
                <a:solidFill>
                  <a:schemeClr val="tx1"/>
                </a:solidFill>
              </a:rPr>
              <a:t>   </a:t>
            </a:r>
            <a:endParaRPr lang="en-US" altLang="zh-CN" b="1" dirty="0">
              <a:solidFill>
                <a:schemeClr val="tx1"/>
              </a:solidFill>
            </a:endParaRPr>
          </a:p>
          <a:p>
            <a:pPr lvl="1">
              <a:lnSpc>
                <a:spcPts val="3000"/>
              </a:lnSpc>
              <a:buClrTx/>
              <a:buFont typeface="Wingdings" pitchFamily="2" charset="2"/>
              <a:buChar char="Ø"/>
            </a:pPr>
            <a:r>
              <a:rPr lang="zh-CN" altLang="en-US" sz="2000" b="1" dirty="0">
                <a:solidFill>
                  <a:schemeClr val="tx1"/>
                </a:solidFill>
              </a:rPr>
              <a:t>理论：</a:t>
            </a:r>
            <a:r>
              <a:rPr lang="en-US" altLang="zh-CN" sz="2000" b="1" dirty="0">
                <a:solidFill>
                  <a:schemeClr val="tx1"/>
                </a:solidFill>
              </a:rPr>
              <a:t>40</a:t>
            </a:r>
            <a:r>
              <a:rPr lang="zh-CN" altLang="en-US" sz="2000" b="1" dirty="0">
                <a:solidFill>
                  <a:schemeClr val="tx1"/>
                </a:solidFill>
              </a:rPr>
              <a:t>   </a:t>
            </a:r>
            <a:endParaRPr lang="en-US" altLang="zh-CN" sz="2000" b="1" dirty="0">
              <a:solidFill>
                <a:schemeClr val="tx1"/>
              </a:solidFill>
            </a:endParaRPr>
          </a:p>
          <a:p>
            <a:pPr lvl="1">
              <a:lnSpc>
                <a:spcPts val="3000"/>
              </a:lnSpc>
              <a:buClrTx/>
              <a:buFont typeface="Wingdings" pitchFamily="2" charset="2"/>
              <a:buChar char="Ø"/>
            </a:pPr>
            <a:r>
              <a:rPr lang="zh-CN" altLang="en-US" sz="2000" b="1" dirty="0">
                <a:solidFill>
                  <a:schemeClr val="tx1"/>
                </a:solidFill>
              </a:rPr>
              <a:t>实验：</a:t>
            </a:r>
            <a:r>
              <a:rPr lang="en-US" altLang="zh-CN" sz="2000" b="1" dirty="0">
                <a:solidFill>
                  <a:schemeClr val="tx1"/>
                </a:solidFill>
              </a:rPr>
              <a:t>8 </a:t>
            </a:r>
            <a:r>
              <a:rPr lang="zh-CN" altLang="en-US" sz="2000" b="1" dirty="0">
                <a:solidFill>
                  <a:schemeClr val="tx1"/>
                </a:solidFill>
              </a:rPr>
              <a:t>  </a:t>
            </a:r>
            <a:endParaRPr lang="en-US" altLang="zh-CN" sz="2000" b="1" dirty="0">
              <a:solidFill>
                <a:schemeClr val="tx1"/>
              </a:solidFill>
            </a:endParaRPr>
          </a:p>
          <a:p>
            <a:pPr>
              <a:lnSpc>
                <a:spcPts val="3000"/>
              </a:lnSpc>
              <a:buClrTx/>
              <a:buFont typeface="Wingdings" pitchFamily="2" charset="2"/>
              <a:buChar char="Ø"/>
            </a:pPr>
            <a:r>
              <a:rPr lang="zh-CN" altLang="en-US" b="1" dirty="0">
                <a:solidFill>
                  <a:schemeClr val="tx1"/>
                </a:solidFill>
              </a:rPr>
              <a:t>总学分：</a:t>
            </a:r>
            <a:r>
              <a:rPr lang="en-US" altLang="zh-CN" b="1" dirty="0">
                <a:solidFill>
                  <a:schemeClr val="tx1"/>
                </a:solidFill>
              </a:rPr>
              <a:t>3</a:t>
            </a:r>
          </a:p>
        </p:txBody>
      </p:sp>
      <p:pic>
        <p:nvPicPr>
          <p:cNvPr id="2" name="图片 1">
            <a:extLst>
              <a:ext uri="{FF2B5EF4-FFF2-40B4-BE49-F238E27FC236}">
                <a16:creationId xmlns:a16="http://schemas.microsoft.com/office/drawing/2014/main" id="{874B7847-53EF-FBD4-56B5-B051DD0A648F}"/>
              </a:ext>
            </a:extLst>
          </p:cNvPr>
          <p:cNvPicPr>
            <a:picLocks noChangeAspect="1"/>
          </p:cNvPicPr>
          <p:nvPr/>
        </p:nvPicPr>
        <p:blipFill>
          <a:blip r:embed="rId3"/>
          <a:stretch>
            <a:fillRect/>
          </a:stretch>
        </p:blipFill>
        <p:spPr>
          <a:xfrm>
            <a:off x="6809775" y="2067694"/>
            <a:ext cx="1912793" cy="2325664"/>
          </a:xfrm>
          <a:prstGeom prst="rect">
            <a:avLst/>
          </a:prstGeom>
        </p:spPr>
      </p:pic>
    </p:spTree>
    <p:extLst>
      <p:ext uri="{BB962C8B-B14F-4D97-AF65-F5344CB8AC3E}">
        <p14:creationId xmlns:p14="http://schemas.microsoft.com/office/powerpoint/2010/main" val="3284478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noAutofit/>
          </a:bodyPr>
          <a:lstStyle/>
          <a:p>
            <a:r>
              <a:rPr lang="zh-CN" altLang="en-US" sz="3000" spc="300" dirty="0">
                <a:solidFill>
                  <a:schemeClr val="tx1"/>
                </a:solidFill>
                <a:latin typeface="微软雅黑" pitchFamily="34" charset="-122"/>
                <a:ea typeface="微软雅黑" pitchFamily="34" charset="-122"/>
              </a:rPr>
              <a:t>课程教学模式：线上</a:t>
            </a:r>
            <a:r>
              <a:rPr lang="en-US" altLang="zh-CN" sz="3000" spc="300" dirty="0">
                <a:solidFill>
                  <a:schemeClr val="tx1"/>
                </a:solidFill>
                <a:latin typeface="微软雅黑" pitchFamily="34" charset="-122"/>
                <a:ea typeface="微软雅黑" pitchFamily="34" charset="-122"/>
              </a:rPr>
              <a:t>+</a:t>
            </a:r>
            <a:r>
              <a:rPr lang="zh-CN" altLang="en-US" sz="3000" spc="300" dirty="0">
                <a:solidFill>
                  <a:schemeClr val="tx1"/>
                </a:solidFill>
                <a:latin typeface="微软雅黑" pitchFamily="34" charset="-122"/>
                <a:ea typeface="微软雅黑" pitchFamily="34" charset="-122"/>
              </a:rPr>
              <a:t>线下</a:t>
            </a:r>
          </a:p>
        </p:txBody>
      </p:sp>
      <p:grpSp>
        <p:nvGrpSpPr>
          <p:cNvPr id="5" name="组合 14"/>
          <p:cNvGrpSpPr/>
          <p:nvPr/>
        </p:nvGrpSpPr>
        <p:grpSpPr>
          <a:xfrm>
            <a:off x="-786" y="195486"/>
            <a:ext cx="756363" cy="432048"/>
            <a:chOff x="-786" y="195486"/>
            <a:chExt cx="756363" cy="432048"/>
          </a:xfrm>
        </p:grpSpPr>
        <p:sp>
          <p:nvSpPr>
            <p:cNvPr id="6" name="五边形 5"/>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itchFamily="2" charset="-122"/>
                <a:cs typeface="+mn-cs"/>
              </a:endParaRPr>
            </a:p>
          </p:txBody>
        </p:sp>
        <p:sp>
          <p:nvSpPr>
            <p:cNvPr id="7" name="五边形 6"/>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itchFamily="2" charset="-122"/>
                <a:cs typeface="+mn-cs"/>
              </a:endParaRPr>
            </a:p>
          </p:txBody>
        </p:sp>
      </p:grpSp>
      <p:sp>
        <p:nvSpPr>
          <p:cNvPr id="10" name="内容占位符 2"/>
          <p:cNvSpPr>
            <a:spLocks noGrp="1"/>
          </p:cNvSpPr>
          <p:nvPr>
            <p:ph idx="1"/>
          </p:nvPr>
        </p:nvSpPr>
        <p:spPr>
          <a:xfrm>
            <a:off x="859007" y="1059989"/>
            <a:ext cx="8284993" cy="3888025"/>
          </a:xfrm>
        </p:spPr>
        <p:txBody>
          <a:bodyPr>
            <a:normAutofit/>
          </a:bodyPr>
          <a:lstStyle/>
          <a:p>
            <a:pPr>
              <a:lnSpc>
                <a:spcPts val="3500"/>
              </a:lnSpc>
              <a:buClrTx/>
              <a:buFont typeface="Wingdings" pitchFamily="2" charset="2"/>
              <a:buChar char="Ø"/>
            </a:pPr>
            <a:r>
              <a:rPr lang="zh-CN" altLang="en-US" b="1" dirty="0">
                <a:solidFill>
                  <a:schemeClr val="tx1"/>
                </a:solidFill>
              </a:rPr>
              <a:t>中国大学</a:t>
            </a:r>
            <a:r>
              <a:rPr lang="en-US" altLang="zh-CN" b="1" dirty="0">
                <a:solidFill>
                  <a:schemeClr val="tx1"/>
                </a:solidFill>
              </a:rPr>
              <a:t>MOOC</a:t>
            </a:r>
            <a:r>
              <a:rPr lang="zh-CN" altLang="en-US" b="1" dirty="0">
                <a:solidFill>
                  <a:schemeClr val="tx1"/>
                </a:solidFill>
              </a:rPr>
              <a:t>平台：</a:t>
            </a:r>
            <a:r>
              <a:rPr lang="en-US" altLang="zh-CN" b="1" dirty="0">
                <a:solidFill>
                  <a:schemeClr val="tx1"/>
                </a:solidFill>
              </a:rPr>
              <a:t>《</a:t>
            </a:r>
            <a:r>
              <a:rPr lang="zh-CN" altLang="en-US" b="1" dirty="0">
                <a:solidFill>
                  <a:schemeClr val="tx1"/>
                </a:solidFill>
              </a:rPr>
              <a:t>编译原理</a:t>
            </a:r>
            <a:r>
              <a:rPr lang="en-US" altLang="zh-CN" b="1" dirty="0">
                <a:solidFill>
                  <a:schemeClr val="tx1"/>
                </a:solidFill>
              </a:rPr>
              <a:t>》MOOC+SPOC</a:t>
            </a:r>
            <a:endParaRPr lang="en-US" altLang="zh-CN" sz="2000" b="1" dirty="0">
              <a:solidFill>
                <a:schemeClr val="tx1"/>
              </a:solidFill>
            </a:endParaRPr>
          </a:p>
        </p:txBody>
      </p:sp>
      <p:pic>
        <p:nvPicPr>
          <p:cNvPr id="8" name="图片 7"/>
          <p:cNvPicPr>
            <a:picLocks noChangeAspect="1"/>
          </p:cNvPicPr>
          <p:nvPr/>
        </p:nvPicPr>
        <p:blipFill>
          <a:blip r:embed="rId3"/>
          <a:stretch>
            <a:fillRect/>
          </a:stretch>
        </p:blipFill>
        <p:spPr>
          <a:xfrm>
            <a:off x="467544" y="1851670"/>
            <a:ext cx="8395928" cy="2423705"/>
          </a:xfrm>
          <a:prstGeom prst="rect">
            <a:avLst/>
          </a:prstGeom>
        </p:spPr>
      </p:pic>
    </p:spTree>
    <p:extLst>
      <p:ext uri="{BB962C8B-B14F-4D97-AF65-F5344CB8AC3E}">
        <p14:creationId xmlns:p14="http://schemas.microsoft.com/office/powerpoint/2010/main" val="1503458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3" name="内容占位符 2"/>
          <p:cNvSpPr>
            <a:spLocks noGrp="1"/>
          </p:cNvSpPr>
          <p:nvPr>
            <p:ph idx="1"/>
          </p:nvPr>
        </p:nvSpPr>
        <p:spPr>
          <a:xfrm>
            <a:off x="859007" y="1059989"/>
            <a:ext cx="4231567" cy="3888025"/>
          </a:xfrm>
        </p:spPr>
        <p:txBody>
          <a:bodyPr>
            <a:normAutofit/>
          </a:bodyPr>
          <a:lstStyle/>
          <a:p>
            <a:pPr>
              <a:lnSpc>
                <a:spcPts val="2000"/>
              </a:lnSpc>
              <a:buClrTx/>
              <a:buFont typeface="Wingdings" pitchFamily="2" charset="2"/>
              <a:buChar char="Ø"/>
            </a:pPr>
            <a:r>
              <a:rPr lang="zh-CN" altLang="en-US" sz="1800" b="1" dirty="0">
                <a:solidFill>
                  <a:schemeClr val="tx1"/>
                </a:solidFill>
              </a:rPr>
              <a:t>课件（</a:t>
            </a:r>
            <a:r>
              <a:rPr lang="en-US" altLang="zh-CN" sz="1800" b="1" dirty="0">
                <a:solidFill>
                  <a:schemeClr val="tx1"/>
                </a:solidFill>
              </a:rPr>
              <a:t>20</a:t>
            </a:r>
            <a:r>
              <a:rPr lang="zh-CN" altLang="en-US" sz="1800" b="1" dirty="0">
                <a:solidFill>
                  <a:schemeClr val="tx1"/>
                </a:solidFill>
              </a:rPr>
              <a:t>讲）</a:t>
            </a:r>
            <a:endParaRPr lang="en-US" altLang="zh-CN" sz="1800" b="1" dirty="0">
              <a:solidFill>
                <a:schemeClr val="tx1"/>
              </a:solidFill>
            </a:endParaRPr>
          </a:p>
          <a:p>
            <a:pPr lvl="1">
              <a:lnSpc>
                <a:spcPts val="2000"/>
              </a:lnSpc>
              <a:buClrTx/>
              <a:buFont typeface="Wingdings" pitchFamily="2" charset="2"/>
              <a:buChar char="Ø"/>
            </a:pPr>
            <a:r>
              <a:rPr lang="zh-CN" altLang="en-US" sz="1700" b="1" dirty="0">
                <a:solidFill>
                  <a:schemeClr val="tx1"/>
                </a:solidFill>
              </a:rPr>
              <a:t>课程视频</a:t>
            </a:r>
            <a:endParaRPr lang="en-US" altLang="zh-CN" sz="1700" b="1" dirty="0">
              <a:solidFill>
                <a:schemeClr val="tx1"/>
              </a:solidFill>
            </a:endParaRPr>
          </a:p>
          <a:p>
            <a:pPr lvl="1">
              <a:lnSpc>
                <a:spcPts val="2000"/>
              </a:lnSpc>
              <a:buClrTx/>
              <a:buFont typeface="Wingdings" pitchFamily="2" charset="2"/>
              <a:buChar char="Ø"/>
            </a:pPr>
            <a:r>
              <a:rPr lang="zh-CN" altLang="en-US" sz="1700" b="1" dirty="0">
                <a:solidFill>
                  <a:schemeClr val="tx1"/>
                </a:solidFill>
              </a:rPr>
              <a:t>课程讲义</a:t>
            </a:r>
            <a:endParaRPr lang="en-US" altLang="zh-CN" sz="1700" b="1" dirty="0">
              <a:solidFill>
                <a:schemeClr val="tx1"/>
              </a:solidFill>
            </a:endParaRPr>
          </a:p>
          <a:p>
            <a:pPr lvl="1">
              <a:lnSpc>
                <a:spcPts val="2000"/>
              </a:lnSpc>
              <a:buClrTx/>
              <a:buFont typeface="Wingdings" pitchFamily="2" charset="2"/>
              <a:buChar char="Ø"/>
            </a:pPr>
            <a:r>
              <a:rPr lang="zh-CN" altLang="en-US" sz="1700" b="1" dirty="0">
                <a:solidFill>
                  <a:schemeClr val="tx1"/>
                </a:solidFill>
              </a:rPr>
              <a:t>模拟练习题</a:t>
            </a:r>
            <a:endParaRPr lang="en-US" altLang="zh-CN" sz="1700" b="1" dirty="0">
              <a:solidFill>
                <a:schemeClr val="tx1"/>
              </a:solidFill>
            </a:endParaRPr>
          </a:p>
          <a:p>
            <a:pPr lvl="1">
              <a:lnSpc>
                <a:spcPts val="2000"/>
              </a:lnSpc>
              <a:buClrTx/>
              <a:buFont typeface="Wingdings" pitchFamily="2" charset="2"/>
              <a:buChar char="Ø"/>
            </a:pPr>
            <a:r>
              <a:rPr lang="zh-CN" altLang="en-US" sz="1700" b="1" dirty="0">
                <a:solidFill>
                  <a:schemeClr val="tx1"/>
                </a:solidFill>
              </a:rPr>
              <a:t>测验</a:t>
            </a:r>
            <a:endParaRPr lang="en-US" altLang="zh-CN" sz="1700" b="1" dirty="0">
              <a:solidFill>
                <a:schemeClr val="tx1"/>
              </a:solidFill>
            </a:endParaRPr>
          </a:p>
          <a:p>
            <a:pPr lvl="2">
              <a:lnSpc>
                <a:spcPts val="2000"/>
              </a:lnSpc>
              <a:buClrTx/>
              <a:buFont typeface="Wingdings" pitchFamily="2" charset="2"/>
              <a:buChar char="Ø"/>
            </a:pPr>
            <a:r>
              <a:rPr lang="zh-CN" altLang="en-US" sz="1600" b="1" dirty="0">
                <a:solidFill>
                  <a:schemeClr val="tx1"/>
                </a:solidFill>
              </a:rPr>
              <a:t>随机产生</a:t>
            </a:r>
            <a:r>
              <a:rPr lang="en-US" altLang="zh-CN" sz="1600" b="1" dirty="0">
                <a:solidFill>
                  <a:schemeClr val="tx1"/>
                </a:solidFill>
              </a:rPr>
              <a:t>6 </a:t>
            </a:r>
            <a:r>
              <a:rPr lang="zh-CN" altLang="en-US" sz="1600" b="1" dirty="0">
                <a:solidFill>
                  <a:schemeClr val="tx1"/>
                </a:solidFill>
              </a:rPr>
              <a:t>道题，每题</a:t>
            </a:r>
            <a:r>
              <a:rPr lang="en-US" altLang="zh-CN" sz="1600" b="1" dirty="0">
                <a:solidFill>
                  <a:schemeClr val="tx1"/>
                </a:solidFill>
              </a:rPr>
              <a:t>0.5</a:t>
            </a:r>
            <a:r>
              <a:rPr lang="zh-CN" altLang="en-US" sz="1600" b="1" dirty="0">
                <a:solidFill>
                  <a:schemeClr val="tx1"/>
                </a:solidFill>
              </a:rPr>
              <a:t>分，在限定时间内提交，</a:t>
            </a:r>
            <a:r>
              <a:rPr lang="en-US" altLang="zh-CN" sz="1600" b="1" dirty="0">
                <a:solidFill>
                  <a:schemeClr val="tx1"/>
                </a:solidFill>
              </a:rPr>
              <a:t>20</a:t>
            </a:r>
            <a:r>
              <a:rPr lang="zh-CN" altLang="en-US" sz="1600" b="1" dirty="0">
                <a:solidFill>
                  <a:schemeClr val="tx1"/>
                </a:solidFill>
              </a:rPr>
              <a:t>讲共计</a:t>
            </a:r>
            <a:r>
              <a:rPr lang="en-US" altLang="zh-CN" sz="1600" b="1" dirty="0">
                <a:solidFill>
                  <a:schemeClr val="tx1"/>
                </a:solidFill>
              </a:rPr>
              <a:t>60</a:t>
            </a:r>
            <a:r>
              <a:rPr lang="zh-CN" altLang="en-US" sz="1600" b="1" dirty="0">
                <a:solidFill>
                  <a:schemeClr val="tx1"/>
                </a:solidFill>
              </a:rPr>
              <a:t>分</a:t>
            </a:r>
            <a:endParaRPr lang="en-US" altLang="zh-CN" sz="1600" b="1" dirty="0">
              <a:solidFill>
                <a:schemeClr val="tx1"/>
              </a:solidFill>
            </a:endParaRPr>
          </a:p>
          <a:p>
            <a:pPr>
              <a:lnSpc>
                <a:spcPts val="2000"/>
              </a:lnSpc>
              <a:buClrTx/>
              <a:buFont typeface="Wingdings" pitchFamily="2" charset="2"/>
              <a:buChar char="Ø"/>
            </a:pPr>
            <a:r>
              <a:rPr lang="zh-CN" altLang="en-US" sz="1800" b="1" dirty="0">
                <a:solidFill>
                  <a:schemeClr val="tx1"/>
                </a:solidFill>
              </a:rPr>
              <a:t>期末考试</a:t>
            </a:r>
            <a:endParaRPr lang="en-US" altLang="zh-CN" sz="1800" b="1" dirty="0">
              <a:solidFill>
                <a:schemeClr val="tx1"/>
              </a:solidFill>
            </a:endParaRPr>
          </a:p>
          <a:p>
            <a:pPr lvl="1">
              <a:lnSpc>
                <a:spcPts val="2000"/>
              </a:lnSpc>
              <a:buClrTx/>
              <a:buFont typeface="Wingdings" pitchFamily="2" charset="2"/>
              <a:buChar char="Ø"/>
            </a:pPr>
            <a:r>
              <a:rPr lang="zh-CN" altLang="en-US" sz="1700" b="1" dirty="0">
                <a:solidFill>
                  <a:schemeClr val="tx1"/>
                </a:solidFill>
              </a:rPr>
              <a:t>随机产生</a:t>
            </a:r>
            <a:r>
              <a:rPr lang="en-US" altLang="zh-CN" sz="1700" b="1" dirty="0">
                <a:solidFill>
                  <a:schemeClr val="tx1"/>
                </a:solidFill>
              </a:rPr>
              <a:t>30</a:t>
            </a:r>
            <a:r>
              <a:rPr lang="zh-CN" altLang="en-US" sz="1700" b="1" dirty="0">
                <a:solidFill>
                  <a:schemeClr val="tx1"/>
                </a:solidFill>
              </a:rPr>
              <a:t>题，每题</a:t>
            </a:r>
            <a:r>
              <a:rPr lang="en-US" altLang="zh-CN" sz="1700" b="1" dirty="0">
                <a:solidFill>
                  <a:schemeClr val="tx1"/>
                </a:solidFill>
              </a:rPr>
              <a:t>1</a:t>
            </a:r>
            <a:r>
              <a:rPr lang="zh-CN" altLang="en-US" sz="1700" b="1" dirty="0">
                <a:solidFill>
                  <a:schemeClr val="tx1"/>
                </a:solidFill>
              </a:rPr>
              <a:t>分，共计</a:t>
            </a:r>
            <a:r>
              <a:rPr lang="en-US" altLang="zh-CN" sz="1700" b="1" dirty="0">
                <a:solidFill>
                  <a:schemeClr val="tx1"/>
                </a:solidFill>
              </a:rPr>
              <a:t>30</a:t>
            </a:r>
            <a:r>
              <a:rPr lang="zh-CN" altLang="en-US" sz="1700" b="1" dirty="0">
                <a:solidFill>
                  <a:schemeClr val="tx1"/>
                </a:solidFill>
              </a:rPr>
              <a:t>分</a:t>
            </a:r>
            <a:endParaRPr lang="en-US" altLang="zh-CN" sz="1800" b="1" dirty="0">
              <a:solidFill>
                <a:schemeClr val="tx1"/>
              </a:solidFill>
            </a:endParaRPr>
          </a:p>
          <a:p>
            <a:pPr>
              <a:lnSpc>
                <a:spcPts val="2000"/>
              </a:lnSpc>
              <a:buClrTx/>
              <a:buFont typeface="Wingdings" pitchFamily="2" charset="2"/>
              <a:buChar char="Ø"/>
            </a:pPr>
            <a:r>
              <a:rPr lang="zh-CN" altLang="en-US" sz="1800" b="1" dirty="0">
                <a:solidFill>
                  <a:schemeClr val="tx1"/>
                </a:solidFill>
              </a:rPr>
              <a:t>课程讨论</a:t>
            </a:r>
            <a:endParaRPr lang="en-US" altLang="zh-CN" sz="1800" b="1" dirty="0">
              <a:solidFill>
                <a:schemeClr val="tx1"/>
              </a:solidFill>
            </a:endParaRPr>
          </a:p>
          <a:p>
            <a:pPr lvl="1">
              <a:lnSpc>
                <a:spcPts val="2000"/>
              </a:lnSpc>
              <a:buClrTx/>
              <a:buFont typeface="Wingdings" pitchFamily="2" charset="2"/>
              <a:buChar char="Ø"/>
            </a:pPr>
            <a:r>
              <a:rPr lang="zh-CN" altLang="en-US" sz="1700" b="1" dirty="0">
                <a:solidFill>
                  <a:schemeClr val="tx1"/>
                </a:solidFill>
              </a:rPr>
              <a:t>在“课堂交流区”中选择至少</a:t>
            </a:r>
            <a:r>
              <a:rPr lang="en-US" altLang="zh-CN" sz="1700" b="1" dirty="0">
                <a:solidFill>
                  <a:schemeClr val="tx1"/>
                </a:solidFill>
              </a:rPr>
              <a:t>10</a:t>
            </a:r>
            <a:r>
              <a:rPr lang="zh-CN" altLang="en-US" sz="1700" b="1" dirty="0">
                <a:solidFill>
                  <a:schemeClr val="tx1"/>
                </a:solidFill>
              </a:rPr>
              <a:t>个讨论题目进回复，则获得讨论分</a:t>
            </a:r>
            <a:r>
              <a:rPr lang="en-US" altLang="zh-CN" sz="1700" b="1" dirty="0">
                <a:solidFill>
                  <a:schemeClr val="tx1"/>
                </a:solidFill>
              </a:rPr>
              <a:t>10</a:t>
            </a:r>
            <a:r>
              <a:rPr lang="zh-CN" altLang="en-US" sz="1700" b="1" dirty="0">
                <a:solidFill>
                  <a:schemeClr val="tx1"/>
                </a:solidFill>
              </a:rPr>
              <a:t>分</a:t>
            </a:r>
            <a:endParaRPr lang="en-US" altLang="zh-CN" sz="1700" b="1" dirty="0">
              <a:solidFill>
                <a:schemeClr val="tx1"/>
              </a:solidFill>
            </a:endParaRPr>
          </a:p>
        </p:txBody>
      </p:sp>
      <p:sp>
        <p:nvSpPr>
          <p:cNvPr id="51202" name="标题 1"/>
          <p:cNvSpPr>
            <a:spLocks noGrp="1"/>
          </p:cNvSpPr>
          <p:nvPr>
            <p:ph type="title"/>
          </p:nvPr>
        </p:nvSpPr>
        <p:spPr/>
        <p:txBody>
          <a:bodyPr>
            <a:noAutofit/>
          </a:bodyPr>
          <a:lstStyle/>
          <a:p>
            <a:r>
              <a:rPr lang="en-US" altLang="zh-CN" sz="2800" dirty="0">
                <a:solidFill>
                  <a:schemeClr val="tx1"/>
                </a:solidFill>
              </a:rPr>
              <a:t>《</a:t>
            </a:r>
            <a:r>
              <a:rPr lang="zh-CN" altLang="en-US" sz="2800" dirty="0">
                <a:solidFill>
                  <a:schemeClr val="tx1"/>
                </a:solidFill>
              </a:rPr>
              <a:t>编译原理</a:t>
            </a:r>
            <a:r>
              <a:rPr lang="en-US" altLang="zh-CN" sz="2800" dirty="0">
                <a:solidFill>
                  <a:schemeClr val="tx1"/>
                </a:solidFill>
              </a:rPr>
              <a:t>》MOOC</a:t>
            </a:r>
            <a:endParaRPr lang="zh-CN" altLang="en-US" sz="3000" spc="300" dirty="0">
              <a:solidFill>
                <a:schemeClr val="tx1"/>
              </a:solidFill>
              <a:latin typeface="微软雅黑" pitchFamily="34" charset="-122"/>
              <a:ea typeface="微软雅黑" pitchFamily="34" charset="-122"/>
            </a:endParaRPr>
          </a:p>
        </p:txBody>
      </p:sp>
      <p:grpSp>
        <p:nvGrpSpPr>
          <p:cNvPr id="5" name="组合 14"/>
          <p:cNvGrpSpPr/>
          <p:nvPr/>
        </p:nvGrpSpPr>
        <p:grpSpPr>
          <a:xfrm>
            <a:off x="-786" y="195486"/>
            <a:ext cx="756363" cy="432048"/>
            <a:chOff x="-786" y="195486"/>
            <a:chExt cx="756363" cy="432048"/>
          </a:xfrm>
        </p:grpSpPr>
        <p:sp>
          <p:nvSpPr>
            <p:cNvPr id="6" name="五边形 5"/>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algn="ctr" fontAlgn="auto">
                <a:spcBef>
                  <a:spcPts val="0"/>
                </a:spcBef>
                <a:spcAft>
                  <a:spcPts val="0"/>
                </a:spcAft>
                <a:defRPr/>
              </a:pPr>
              <a:endParaRPr lang="zh-CN" altLang="en-US" kern="0">
                <a:solidFill>
                  <a:prstClr val="white"/>
                </a:solidFill>
                <a:latin typeface="Calibri"/>
              </a:endParaRPr>
            </a:p>
          </p:txBody>
        </p:sp>
        <p:sp>
          <p:nvSpPr>
            <p:cNvPr id="7" name="五边形 6"/>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algn="ctr" fontAlgn="auto">
                <a:spcBef>
                  <a:spcPts val="0"/>
                </a:spcBef>
                <a:spcAft>
                  <a:spcPts val="0"/>
                </a:spcAft>
                <a:defRPr/>
              </a:pPr>
              <a:endParaRPr lang="zh-CN" altLang="en-US" kern="0">
                <a:solidFill>
                  <a:prstClr val="white"/>
                </a:solidFill>
                <a:latin typeface="Calibri"/>
              </a:endParaRPr>
            </a:p>
          </p:txBody>
        </p:sp>
      </p:grpSp>
      <p:pic>
        <p:nvPicPr>
          <p:cNvPr id="8" name="图片 7"/>
          <p:cNvPicPr>
            <a:picLocks noChangeAspect="1"/>
          </p:cNvPicPr>
          <p:nvPr/>
        </p:nvPicPr>
        <p:blipFill>
          <a:blip r:embed="rId3"/>
          <a:stretch>
            <a:fillRect/>
          </a:stretch>
        </p:blipFill>
        <p:spPr>
          <a:xfrm>
            <a:off x="5292079" y="687450"/>
            <a:ext cx="3569859" cy="4258281"/>
          </a:xfrm>
          <a:prstGeom prst="rect">
            <a:avLst/>
          </a:prstGeom>
        </p:spPr>
      </p:pic>
      <p:sp>
        <p:nvSpPr>
          <p:cNvPr id="2" name="矩形 1"/>
          <p:cNvSpPr/>
          <p:nvPr/>
        </p:nvSpPr>
        <p:spPr>
          <a:xfrm>
            <a:off x="2483768" y="1058113"/>
            <a:ext cx="1569660" cy="369332"/>
          </a:xfrm>
          <a:prstGeom prst="rect">
            <a:avLst/>
          </a:prstGeom>
        </p:spPr>
        <p:txBody>
          <a:bodyPr wrap="none">
            <a:spAutoFit/>
          </a:bodyPr>
          <a:lstStyle/>
          <a:p>
            <a:r>
              <a:rPr lang="zh-CN" altLang="en-US" b="1" dirty="0">
                <a:solidFill>
                  <a:srgbClr val="FF0000"/>
                </a:solidFill>
                <a:latin typeface="+mn-ea"/>
                <a:ea typeface="+mn-ea"/>
              </a:rPr>
              <a:t>提前一周发布</a:t>
            </a:r>
          </a:p>
        </p:txBody>
      </p:sp>
      <p:sp>
        <p:nvSpPr>
          <p:cNvPr id="3" name="矩形 2"/>
          <p:cNvSpPr/>
          <p:nvPr/>
        </p:nvSpPr>
        <p:spPr>
          <a:xfrm>
            <a:off x="2051720" y="2283718"/>
            <a:ext cx="2262158" cy="369332"/>
          </a:xfrm>
          <a:prstGeom prst="rect">
            <a:avLst/>
          </a:prstGeom>
        </p:spPr>
        <p:txBody>
          <a:bodyPr wrap="none">
            <a:spAutoFit/>
          </a:bodyPr>
          <a:lstStyle/>
          <a:p>
            <a:r>
              <a:rPr lang="zh-CN" altLang="en-US" b="1" dirty="0">
                <a:solidFill>
                  <a:srgbClr val="FF0000"/>
                </a:solidFill>
                <a:latin typeface="+mn-ea"/>
                <a:ea typeface="+mn-ea"/>
              </a:rPr>
              <a:t>可以有两次测验机会</a:t>
            </a:r>
          </a:p>
        </p:txBody>
      </p:sp>
    </p:spTree>
    <p:extLst>
      <p:ext uri="{BB962C8B-B14F-4D97-AF65-F5344CB8AC3E}">
        <p14:creationId xmlns:p14="http://schemas.microsoft.com/office/powerpoint/2010/main" val="554074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nodeType="withEffect">
                                  <p:stCondLst>
                                    <p:cond delay="0"/>
                                  </p:stCondLst>
                                  <p:childTnLst>
                                    <p:set>
                                      <p:cBhvr>
                                        <p:cTn id="11" dur="1" fill="hold">
                                          <p:stCondLst>
                                            <p:cond delay="0"/>
                                          </p:stCondLst>
                                        </p:cTn>
                                        <p:tgtEl>
                                          <p:spTgt spid="51203">
                                            <p:txEl>
                                              <p:pRg st="1" end="1"/>
                                            </p:txEl>
                                          </p:spTgt>
                                        </p:tgtEl>
                                        <p:attrNameLst>
                                          <p:attrName>style.visibility</p:attrName>
                                        </p:attrNameLst>
                                      </p:cBhvr>
                                      <p:to>
                                        <p:strVal val="visible"/>
                                      </p:to>
                                    </p:set>
                                    <p:anim calcmode="lin" valueType="num">
                                      <p:cBhvr>
                                        <p:cTn id="12" dur="500" fill="hold"/>
                                        <p:tgtEl>
                                          <p:spTgt spid="5120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5120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51203">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51203">
                                            <p:txEl>
                                              <p:pRg st="2" end="2"/>
                                            </p:txEl>
                                          </p:spTgt>
                                        </p:tgtEl>
                                        <p:attrNameLst>
                                          <p:attrName>style.visibility</p:attrName>
                                        </p:attrNameLst>
                                      </p:cBhvr>
                                      <p:to>
                                        <p:strVal val="visible"/>
                                      </p:to>
                                    </p:set>
                                    <p:anim calcmode="lin" valueType="num">
                                      <p:cBhvr>
                                        <p:cTn id="17" dur="500" fill="hold"/>
                                        <p:tgtEl>
                                          <p:spTgt spid="5120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51203">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51203">
                                            <p:txEl>
                                              <p:pRg st="2" end="2"/>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51203">
                                            <p:txEl>
                                              <p:pRg st="3" end="3"/>
                                            </p:txEl>
                                          </p:spTgt>
                                        </p:tgtEl>
                                        <p:attrNameLst>
                                          <p:attrName>style.visibility</p:attrName>
                                        </p:attrNameLst>
                                      </p:cBhvr>
                                      <p:to>
                                        <p:strVal val="visible"/>
                                      </p:to>
                                    </p:set>
                                    <p:anim calcmode="lin" valueType="num">
                                      <p:cBhvr>
                                        <p:cTn id="22" dur="500" fill="hold"/>
                                        <p:tgtEl>
                                          <p:spTgt spid="51203">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51203">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51203">
                                            <p:txEl>
                                              <p:pRg st="3" end="3"/>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51203">
                                            <p:txEl>
                                              <p:pRg st="4" end="4"/>
                                            </p:txEl>
                                          </p:spTgt>
                                        </p:tgtEl>
                                        <p:attrNameLst>
                                          <p:attrName>style.visibility</p:attrName>
                                        </p:attrNameLst>
                                      </p:cBhvr>
                                      <p:to>
                                        <p:strVal val="visible"/>
                                      </p:to>
                                    </p:set>
                                    <p:anim calcmode="lin" valueType="num">
                                      <p:cBhvr>
                                        <p:cTn id="27" dur="500" fill="hold"/>
                                        <p:tgtEl>
                                          <p:spTgt spid="51203">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51203">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5120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51203">
                                            <p:txEl>
                                              <p:pRg st="5" end="5"/>
                                            </p:txEl>
                                          </p:spTgt>
                                        </p:tgtEl>
                                        <p:attrNameLst>
                                          <p:attrName>style.visibility</p:attrName>
                                        </p:attrNameLst>
                                      </p:cBhvr>
                                      <p:to>
                                        <p:strVal val="visible"/>
                                      </p:to>
                                    </p:set>
                                    <p:anim calcmode="lin" valueType="num">
                                      <p:cBhvr>
                                        <p:cTn id="34" dur="500" fill="hold"/>
                                        <p:tgtEl>
                                          <p:spTgt spid="51203">
                                            <p:txEl>
                                              <p:pRg st="5" end="5"/>
                                            </p:txEl>
                                          </p:spTgt>
                                        </p:tgtEl>
                                        <p:attrNameLst>
                                          <p:attrName>ppt_w</p:attrName>
                                        </p:attrNameLst>
                                      </p:cBhvr>
                                      <p:tavLst>
                                        <p:tav tm="0">
                                          <p:val>
                                            <p:fltVal val="0"/>
                                          </p:val>
                                        </p:tav>
                                        <p:tav tm="100000">
                                          <p:val>
                                            <p:strVal val="#ppt_w"/>
                                          </p:val>
                                        </p:tav>
                                      </p:tavLst>
                                    </p:anim>
                                    <p:anim calcmode="lin" valueType="num">
                                      <p:cBhvr>
                                        <p:cTn id="35" dur="500" fill="hold"/>
                                        <p:tgtEl>
                                          <p:spTgt spid="51203">
                                            <p:txEl>
                                              <p:pRg st="5" end="5"/>
                                            </p:txEl>
                                          </p:spTgt>
                                        </p:tgtEl>
                                        <p:attrNameLst>
                                          <p:attrName>ppt_h</p:attrName>
                                        </p:attrNameLst>
                                      </p:cBhvr>
                                      <p:tavLst>
                                        <p:tav tm="0">
                                          <p:val>
                                            <p:fltVal val="0"/>
                                          </p:val>
                                        </p:tav>
                                        <p:tav tm="100000">
                                          <p:val>
                                            <p:strVal val="#ppt_h"/>
                                          </p:val>
                                        </p:tav>
                                      </p:tavLst>
                                    </p:anim>
                                    <p:animEffect transition="in" filter="fade">
                                      <p:cBhvr>
                                        <p:cTn id="36" dur="500"/>
                                        <p:tgtEl>
                                          <p:spTgt spid="5120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anim calcmode="lin" valueType="num">
                                      <p:cBhvr>
                                        <p:cTn id="41" dur="500" fill="hold"/>
                                        <p:tgtEl>
                                          <p:spTgt spid="3"/>
                                        </p:tgtEl>
                                        <p:attrNameLst>
                                          <p:attrName>ppt_w</p:attrName>
                                        </p:attrNameLst>
                                      </p:cBhvr>
                                      <p:tavLst>
                                        <p:tav tm="0">
                                          <p:val>
                                            <p:fltVal val="0"/>
                                          </p:val>
                                        </p:tav>
                                        <p:tav tm="100000">
                                          <p:val>
                                            <p:strVal val="#ppt_w"/>
                                          </p:val>
                                        </p:tav>
                                      </p:tavLst>
                                    </p:anim>
                                    <p:anim calcmode="lin" valueType="num">
                                      <p:cBhvr>
                                        <p:cTn id="42" dur="500" fill="hold"/>
                                        <p:tgtEl>
                                          <p:spTgt spid="3"/>
                                        </p:tgtEl>
                                        <p:attrNameLst>
                                          <p:attrName>ppt_h</p:attrName>
                                        </p:attrNameLst>
                                      </p:cBhvr>
                                      <p:tavLst>
                                        <p:tav tm="0">
                                          <p:val>
                                            <p:fltVal val="0"/>
                                          </p:val>
                                        </p:tav>
                                        <p:tav tm="100000">
                                          <p:val>
                                            <p:strVal val="#ppt_h"/>
                                          </p:val>
                                        </p:tav>
                                      </p:tavLst>
                                    </p:anim>
                                    <p:animEffect transition="in" filter="fade">
                                      <p:cBhvr>
                                        <p:cTn id="43" dur="500"/>
                                        <p:tgtEl>
                                          <p:spTgt spid="3"/>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grpId="0" nodeType="clickEffect">
                                  <p:stCondLst>
                                    <p:cond delay="0"/>
                                  </p:stCondLst>
                                  <p:childTnLst>
                                    <p:set>
                                      <p:cBhvr>
                                        <p:cTn id="47" dur="1" fill="hold">
                                          <p:stCondLst>
                                            <p:cond delay="0"/>
                                          </p:stCondLst>
                                        </p:cTn>
                                        <p:tgtEl>
                                          <p:spTgt spid="2"/>
                                        </p:tgtEl>
                                        <p:attrNameLst>
                                          <p:attrName>style.visibility</p:attrName>
                                        </p:attrNameLst>
                                      </p:cBhvr>
                                      <p:to>
                                        <p:strVal val="visible"/>
                                      </p:to>
                                    </p:set>
                                    <p:anim calcmode="lin" valueType="num">
                                      <p:cBhvr>
                                        <p:cTn id="48" dur="500" fill="hold"/>
                                        <p:tgtEl>
                                          <p:spTgt spid="2"/>
                                        </p:tgtEl>
                                        <p:attrNameLst>
                                          <p:attrName>ppt_w</p:attrName>
                                        </p:attrNameLst>
                                      </p:cBhvr>
                                      <p:tavLst>
                                        <p:tav tm="0">
                                          <p:val>
                                            <p:fltVal val="0"/>
                                          </p:val>
                                        </p:tav>
                                        <p:tav tm="100000">
                                          <p:val>
                                            <p:strVal val="#ppt_w"/>
                                          </p:val>
                                        </p:tav>
                                      </p:tavLst>
                                    </p:anim>
                                    <p:anim calcmode="lin" valueType="num">
                                      <p:cBhvr>
                                        <p:cTn id="49" dur="500" fill="hold"/>
                                        <p:tgtEl>
                                          <p:spTgt spid="2"/>
                                        </p:tgtEl>
                                        <p:attrNameLst>
                                          <p:attrName>ppt_h</p:attrName>
                                        </p:attrNameLst>
                                      </p:cBhvr>
                                      <p:tavLst>
                                        <p:tav tm="0">
                                          <p:val>
                                            <p:fltVal val="0"/>
                                          </p:val>
                                        </p:tav>
                                        <p:tav tm="100000">
                                          <p:val>
                                            <p:strVal val="#ppt_h"/>
                                          </p:val>
                                        </p:tav>
                                      </p:tavLst>
                                    </p:anim>
                                    <p:animEffect transition="in" filter="fade">
                                      <p:cBhvr>
                                        <p:cTn id="50" dur="500"/>
                                        <p:tgtEl>
                                          <p:spTgt spid="2"/>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nodeType="clickEffect">
                                  <p:stCondLst>
                                    <p:cond delay="0"/>
                                  </p:stCondLst>
                                  <p:childTnLst>
                                    <p:set>
                                      <p:cBhvr>
                                        <p:cTn id="54" dur="1" fill="hold">
                                          <p:stCondLst>
                                            <p:cond delay="0"/>
                                          </p:stCondLst>
                                        </p:cTn>
                                        <p:tgtEl>
                                          <p:spTgt spid="51203">
                                            <p:txEl>
                                              <p:pRg st="7" end="7"/>
                                            </p:txEl>
                                          </p:spTgt>
                                        </p:tgtEl>
                                        <p:attrNameLst>
                                          <p:attrName>style.visibility</p:attrName>
                                        </p:attrNameLst>
                                      </p:cBhvr>
                                      <p:to>
                                        <p:strVal val="visible"/>
                                      </p:to>
                                    </p:set>
                                    <p:anim calcmode="lin" valueType="num">
                                      <p:cBhvr>
                                        <p:cTn id="55" dur="500" fill="hold"/>
                                        <p:tgtEl>
                                          <p:spTgt spid="51203">
                                            <p:txEl>
                                              <p:pRg st="7" end="7"/>
                                            </p:txEl>
                                          </p:spTgt>
                                        </p:tgtEl>
                                        <p:attrNameLst>
                                          <p:attrName>ppt_w</p:attrName>
                                        </p:attrNameLst>
                                      </p:cBhvr>
                                      <p:tavLst>
                                        <p:tav tm="0">
                                          <p:val>
                                            <p:fltVal val="0"/>
                                          </p:val>
                                        </p:tav>
                                        <p:tav tm="100000">
                                          <p:val>
                                            <p:strVal val="#ppt_w"/>
                                          </p:val>
                                        </p:tav>
                                      </p:tavLst>
                                    </p:anim>
                                    <p:anim calcmode="lin" valueType="num">
                                      <p:cBhvr>
                                        <p:cTn id="56" dur="500" fill="hold"/>
                                        <p:tgtEl>
                                          <p:spTgt spid="51203">
                                            <p:txEl>
                                              <p:pRg st="7" end="7"/>
                                            </p:txEl>
                                          </p:spTgt>
                                        </p:tgtEl>
                                        <p:attrNameLst>
                                          <p:attrName>ppt_h</p:attrName>
                                        </p:attrNameLst>
                                      </p:cBhvr>
                                      <p:tavLst>
                                        <p:tav tm="0">
                                          <p:val>
                                            <p:fltVal val="0"/>
                                          </p:val>
                                        </p:tav>
                                        <p:tav tm="100000">
                                          <p:val>
                                            <p:strVal val="#ppt_h"/>
                                          </p:val>
                                        </p:tav>
                                      </p:tavLst>
                                    </p:anim>
                                    <p:animEffect transition="in" filter="fade">
                                      <p:cBhvr>
                                        <p:cTn id="57" dur="500"/>
                                        <p:tgtEl>
                                          <p:spTgt spid="51203">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53" presetClass="entr" presetSubtype="16" fill="hold" nodeType="clickEffect">
                                  <p:stCondLst>
                                    <p:cond delay="0"/>
                                  </p:stCondLst>
                                  <p:childTnLst>
                                    <p:set>
                                      <p:cBhvr>
                                        <p:cTn id="61" dur="1" fill="hold">
                                          <p:stCondLst>
                                            <p:cond delay="0"/>
                                          </p:stCondLst>
                                        </p:cTn>
                                        <p:tgtEl>
                                          <p:spTgt spid="51203">
                                            <p:txEl>
                                              <p:pRg st="9" end="9"/>
                                            </p:txEl>
                                          </p:spTgt>
                                        </p:tgtEl>
                                        <p:attrNameLst>
                                          <p:attrName>style.visibility</p:attrName>
                                        </p:attrNameLst>
                                      </p:cBhvr>
                                      <p:to>
                                        <p:strVal val="visible"/>
                                      </p:to>
                                    </p:set>
                                    <p:anim calcmode="lin" valueType="num">
                                      <p:cBhvr>
                                        <p:cTn id="62" dur="500" fill="hold"/>
                                        <p:tgtEl>
                                          <p:spTgt spid="51203">
                                            <p:txEl>
                                              <p:pRg st="9" end="9"/>
                                            </p:txEl>
                                          </p:spTgt>
                                        </p:tgtEl>
                                        <p:attrNameLst>
                                          <p:attrName>ppt_w</p:attrName>
                                        </p:attrNameLst>
                                      </p:cBhvr>
                                      <p:tavLst>
                                        <p:tav tm="0">
                                          <p:val>
                                            <p:fltVal val="0"/>
                                          </p:val>
                                        </p:tav>
                                        <p:tav tm="100000">
                                          <p:val>
                                            <p:strVal val="#ppt_w"/>
                                          </p:val>
                                        </p:tav>
                                      </p:tavLst>
                                    </p:anim>
                                    <p:anim calcmode="lin" valueType="num">
                                      <p:cBhvr>
                                        <p:cTn id="63" dur="500" fill="hold"/>
                                        <p:tgtEl>
                                          <p:spTgt spid="51203">
                                            <p:txEl>
                                              <p:pRg st="9" end="9"/>
                                            </p:txEl>
                                          </p:spTgt>
                                        </p:tgtEl>
                                        <p:attrNameLst>
                                          <p:attrName>ppt_h</p:attrName>
                                        </p:attrNameLst>
                                      </p:cBhvr>
                                      <p:tavLst>
                                        <p:tav tm="0">
                                          <p:val>
                                            <p:fltVal val="0"/>
                                          </p:val>
                                        </p:tav>
                                        <p:tav tm="100000">
                                          <p:val>
                                            <p:strVal val="#ppt_h"/>
                                          </p:val>
                                        </p:tav>
                                      </p:tavLst>
                                    </p:anim>
                                    <p:animEffect transition="in" filter="fade">
                                      <p:cBhvr>
                                        <p:cTn id="64" dur="500"/>
                                        <p:tgtEl>
                                          <p:spTgt spid="5120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3" name="内容占位符 2"/>
          <p:cNvSpPr>
            <a:spLocks noGrp="1"/>
          </p:cNvSpPr>
          <p:nvPr>
            <p:ph idx="1"/>
          </p:nvPr>
        </p:nvSpPr>
        <p:spPr>
          <a:xfrm>
            <a:off x="848467" y="4299941"/>
            <a:ext cx="8188029" cy="648073"/>
          </a:xfrm>
        </p:spPr>
        <p:txBody>
          <a:bodyPr>
            <a:normAutofit fontScale="85000" lnSpcReduction="10000"/>
          </a:bodyPr>
          <a:lstStyle/>
          <a:p>
            <a:pPr>
              <a:lnSpc>
                <a:spcPts val="2000"/>
              </a:lnSpc>
              <a:buClrTx/>
              <a:buFont typeface="Wingdings" pitchFamily="2" charset="2"/>
              <a:buChar char="Ø"/>
            </a:pPr>
            <a:r>
              <a:rPr lang="zh-CN" altLang="en-US" sz="1600" b="1" dirty="0">
                <a:solidFill>
                  <a:schemeClr val="tx1"/>
                </a:solidFill>
              </a:rPr>
              <a:t>通过</a:t>
            </a:r>
            <a:r>
              <a:rPr lang="en-US" altLang="zh-CN" sz="1600" b="1" dirty="0">
                <a:solidFill>
                  <a:srgbClr val="FF0000"/>
                </a:solidFill>
              </a:rPr>
              <a:t>SPOC</a:t>
            </a:r>
            <a:r>
              <a:rPr lang="zh-CN" altLang="en-US" sz="1600" b="1" dirty="0">
                <a:solidFill>
                  <a:schemeClr val="tx1"/>
                </a:solidFill>
              </a:rPr>
              <a:t>进入平台（选课密码</a:t>
            </a:r>
            <a:r>
              <a:rPr lang="en-US" altLang="zh-CN" sz="1600" b="1" dirty="0">
                <a:solidFill>
                  <a:schemeClr val="tx1"/>
                </a:solidFill>
              </a:rPr>
              <a:t>hit2022</a:t>
            </a:r>
            <a:r>
              <a:rPr lang="zh-CN" altLang="en-US" sz="1600" b="1" dirty="0">
                <a:solidFill>
                  <a:schemeClr val="tx1"/>
                </a:solidFill>
              </a:rPr>
              <a:t>），进行视频观看、测验、课件</a:t>
            </a:r>
            <a:r>
              <a:rPr lang="en-US" altLang="zh-CN" sz="1600" b="1" dirty="0">
                <a:solidFill>
                  <a:schemeClr val="tx1"/>
                </a:solidFill>
              </a:rPr>
              <a:t>/</a:t>
            </a:r>
            <a:r>
              <a:rPr lang="zh-CN" altLang="en-US" sz="1600" b="1" dirty="0">
                <a:solidFill>
                  <a:schemeClr val="tx1"/>
                </a:solidFill>
              </a:rPr>
              <a:t>习题下载、</a:t>
            </a:r>
            <a:r>
              <a:rPr lang="zh-CN" altLang="en-US" sz="1600" b="1" dirty="0">
                <a:solidFill>
                  <a:srgbClr val="FF0000"/>
                </a:solidFill>
              </a:rPr>
              <a:t>实验提交</a:t>
            </a:r>
            <a:r>
              <a:rPr lang="zh-CN" altLang="en-US" sz="1600" b="1" dirty="0">
                <a:solidFill>
                  <a:schemeClr val="tx1"/>
                </a:solidFill>
              </a:rPr>
              <a:t>等</a:t>
            </a:r>
            <a:endParaRPr lang="en-US" altLang="zh-CN" sz="1800" b="1" dirty="0">
              <a:solidFill>
                <a:srgbClr val="FF0000"/>
              </a:solidFill>
            </a:endParaRPr>
          </a:p>
          <a:p>
            <a:pPr lvl="1">
              <a:lnSpc>
                <a:spcPts val="2000"/>
              </a:lnSpc>
              <a:buClr>
                <a:schemeClr val="tx1"/>
              </a:buClr>
              <a:buFont typeface="Wingdings" pitchFamily="2" charset="2"/>
              <a:buChar char="Ø"/>
            </a:pPr>
            <a:r>
              <a:rPr lang="zh-CN" altLang="en-US" sz="1400" b="1" dirty="0">
                <a:solidFill>
                  <a:srgbClr val="FF0000"/>
                </a:solidFill>
              </a:rPr>
              <a:t>请下载</a:t>
            </a:r>
            <a:r>
              <a:rPr lang="en-US" altLang="zh-CN" sz="1400" b="1" dirty="0">
                <a:solidFill>
                  <a:srgbClr val="FF0000"/>
                </a:solidFill>
              </a:rPr>
              <a:t>SPOC</a:t>
            </a:r>
            <a:r>
              <a:rPr lang="zh-CN" altLang="en-US" sz="1400" b="1" dirty="0">
                <a:solidFill>
                  <a:srgbClr val="FF0000"/>
                </a:solidFill>
              </a:rPr>
              <a:t>讲义</a:t>
            </a:r>
            <a:r>
              <a:rPr lang="zh-CN" altLang="en-US" sz="1400" b="1" dirty="0">
                <a:solidFill>
                  <a:schemeClr val="tx1"/>
                </a:solidFill>
              </a:rPr>
              <a:t>（而不是</a:t>
            </a:r>
            <a:r>
              <a:rPr lang="en-US" altLang="zh-CN" sz="1400" b="1" dirty="0">
                <a:solidFill>
                  <a:schemeClr val="tx1"/>
                </a:solidFill>
              </a:rPr>
              <a:t>MOOC</a:t>
            </a:r>
            <a:r>
              <a:rPr lang="zh-CN" altLang="en-US" sz="1400" b="1" dirty="0">
                <a:solidFill>
                  <a:schemeClr val="tx1"/>
                </a:solidFill>
              </a:rPr>
              <a:t>讲义）</a:t>
            </a:r>
            <a:r>
              <a:rPr lang="zh-CN" altLang="en-US" sz="1400" b="1" dirty="0">
                <a:solidFill>
                  <a:srgbClr val="FF0000"/>
                </a:solidFill>
              </a:rPr>
              <a:t>！！！</a:t>
            </a:r>
            <a:endParaRPr lang="en-US" altLang="zh-CN" sz="1400" b="1" dirty="0">
              <a:solidFill>
                <a:schemeClr val="tx1"/>
              </a:solidFill>
            </a:endParaRPr>
          </a:p>
          <a:p>
            <a:pPr>
              <a:lnSpc>
                <a:spcPts val="1800"/>
              </a:lnSpc>
              <a:buClrTx/>
              <a:buFont typeface="Wingdings" pitchFamily="2" charset="2"/>
              <a:buChar char="Ø"/>
            </a:pPr>
            <a:endParaRPr lang="zh-CN" altLang="en-US" sz="1800" b="1" dirty="0">
              <a:solidFill>
                <a:schemeClr val="tx1"/>
              </a:solidFill>
            </a:endParaRPr>
          </a:p>
        </p:txBody>
      </p:sp>
      <p:sp>
        <p:nvSpPr>
          <p:cNvPr id="51202" name="标题 1"/>
          <p:cNvSpPr>
            <a:spLocks noGrp="1"/>
          </p:cNvSpPr>
          <p:nvPr>
            <p:ph type="title"/>
          </p:nvPr>
        </p:nvSpPr>
        <p:spPr/>
        <p:txBody>
          <a:bodyPr>
            <a:noAutofit/>
          </a:bodyPr>
          <a:lstStyle/>
          <a:p>
            <a:r>
              <a:rPr lang="en-US" altLang="zh-CN" sz="3000" spc="300" dirty="0">
                <a:solidFill>
                  <a:prstClr val="black"/>
                </a:solidFill>
                <a:latin typeface="微软雅黑" pitchFamily="34" charset="-122"/>
                <a:ea typeface="微软雅黑" pitchFamily="34" charset="-122"/>
              </a:rPr>
              <a:t>《</a:t>
            </a:r>
            <a:r>
              <a:rPr lang="zh-CN" altLang="en-US" sz="3000" spc="300" dirty="0">
                <a:solidFill>
                  <a:prstClr val="black"/>
                </a:solidFill>
                <a:latin typeface="微软雅黑" pitchFamily="34" charset="-122"/>
                <a:ea typeface="微软雅黑" pitchFamily="34" charset="-122"/>
              </a:rPr>
              <a:t>编译原理</a:t>
            </a:r>
            <a:r>
              <a:rPr lang="en-US" altLang="zh-CN" sz="3000" spc="300" dirty="0">
                <a:solidFill>
                  <a:prstClr val="black"/>
                </a:solidFill>
                <a:latin typeface="微软雅黑" pitchFamily="34" charset="-122"/>
                <a:ea typeface="微软雅黑" pitchFamily="34" charset="-122"/>
              </a:rPr>
              <a:t>》SPOC</a:t>
            </a:r>
            <a:endParaRPr lang="zh-CN" altLang="en-US" sz="3000" spc="300" dirty="0">
              <a:solidFill>
                <a:schemeClr val="tx1"/>
              </a:solidFill>
              <a:latin typeface="微软雅黑" pitchFamily="34" charset="-122"/>
              <a:ea typeface="微软雅黑" pitchFamily="34" charset="-122"/>
            </a:endParaRPr>
          </a:p>
        </p:txBody>
      </p:sp>
      <p:grpSp>
        <p:nvGrpSpPr>
          <p:cNvPr id="5" name="组合 14"/>
          <p:cNvGrpSpPr/>
          <p:nvPr/>
        </p:nvGrpSpPr>
        <p:grpSpPr>
          <a:xfrm>
            <a:off x="-786" y="195486"/>
            <a:ext cx="756363" cy="432048"/>
            <a:chOff x="-786" y="195486"/>
            <a:chExt cx="756363" cy="432048"/>
          </a:xfrm>
        </p:grpSpPr>
        <p:sp>
          <p:nvSpPr>
            <p:cNvPr id="6" name="五边形 5"/>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algn="ctr" fontAlgn="auto">
                <a:spcBef>
                  <a:spcPts val="0"/>
                </a:spcBef>
                <a:spcAft>
                  <a:spcPts val="0"/>
                </a:spcAft>
                <a:defRPr/>
              </a:pPr>
              <a:endParaRPr lang="zh-CN" altLang="en-US" kern="0">
                <a:solidFill>
                  <a:prstClr val="white"/>
                </a:solidFill>
                <a:latin typeface="Calibri"/>
              </a:endParaRPr>
            </a:p>
          </p:txBody>
        </p:sp>
        <p:sp>
          <p:nvSpPr>
            <p:cNvPr id="7" name="五边形 6"/>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algn="ctr" fontAlgn="auto">
                <a:spcBef>
                  <a:spcPts val="0"/>
                </a:spcBef>
                <a:spcAft>
                  <a:spcPts val="0"/>
                </a:spcAft>
                <a:defRPr/>
              </a:pPr>
              <a:endParaRPr lang="zh-CN" altLang="en-US" kern="0">
                <a:solidFill>
                  <a:prstClr val="white"/>
                </a:solidFill>
                <a:latin typeface="Calibri"/>
              </a:endParaRPr>
            </a:p>
          </p:txBody>
        </p:sp>
      </p:grpSp>
      <p:sp>
        <p:nvSpPr>
          <p:cNvPr id="11" name="文本框 10">
            <a:extLst>
              <a:ext uri="{FF2B5EF4-FFF2-40B4-BE49-F238E27FC236}">
                <a16:creationId xmlns:a16="http://schemas.microsoft.com/office/drawing/2014/main" id="{FCAA5661-488B-4437-A2FA-648FA76DB58A}"/>
              </a:ext>
            </a:extLst>
          </p:cNvPr>
          <p:cNvSpPr txBox="1"/>
          <p:nvPr/>
        </p:nvSpPr>
        <p:spPr>
          <a:xfrm>
            <a:off x="5328223" y="4737506"/>
            <a:ext cx="1512168" cy="369332"/>
          </a:xfrm>
          <a:prstGeom prst="rect">
            <a:avLst/>
          </a:prstGeom>
          <a:noFill/>
        </p:spPr>
        <p:txBody>
          <a:bodyPr wrap="square">
            <a:spAutoFit/>
          </a:bodyPr>
          <a:lstStyle/>
          <a:p>
            <a:endParaRPr lang="zh-CN" altLang="en-US" dirty="0">
              <a:solidFill>
                <a:srgbClr val="FF0000"/>
              </a:solidFill>
            </a:endParaRPr>
          </a:p>
        </p:txBody>
      </p:sp>
      <p:pic>
        <p:nvPicPr>
          <p:cNvPr id="8" name="图片 7">
            <a:extLst>
              <a:ext uri="{FF2B5EF4-FFF2-40B4-BE49-F238E27FC236}">
                <a16:creationId xmlns:a16="http://schemas.microsoft.com/office/drawing/2014/main" id="{D4FFBCCE-D368-4CB7-966A-514E8F619CDA}"/>
              </a:ext>
            </a:extLst>
          </p:cNvPr>
          <p:cNvPicPr>
            <a:picLocks noChangeAspect="1"/>
          </p:cNvPicPr>
          <p:nvPr/>
        </p:nvPicPr>
        <p:blipFill>
          <a:blip r:embed="rId3"/>
          <a:stretch>
            <a:fillRect/>
          </a:stretch>
        </p:blipFill>
        <p:spPr>
          <a:xfrm>
            <a:off x="323528" y="770037"/>
            <a:ext cx="4468255" cy="3575806"/>
          </a:xfrm>
          <a:prstGeom prst="rect">
            <a:avLst/>
          </a:prstGeom>
        </p:spPr>
      </p:pic>
      <p:pic>
        <p:nvPicPr>
          <p:cNvPr id="3" name="图片 2">
            <a:extLst>
              <a:ext uri="{FF2B5EF4-FFF2-40B4-BE49-F238E27FC236}">
                <a16:creationId xmlns:a16="http://schemas.microsoft.com/office/drawing/2014/main" id="{106D6F2F-CE40-4E80-A816-91DB94AC2D1C}"/>
              </a:ext>
            </a:extLst>
          </p:cNvPr>
          <p:cNvPicPr>
            <a:picLocks noChangeAspect="1"/>
          </p:cNvPicPr>
          <p:nvPr/>
        </p:nvPicPr>
        <p:blipFill>
          <a:blip r:embed="rId4"/>
          <a:stretch>
            <a:fillRect/>
          </a:stretch>
        </p:blipFill>
        <p:spPr>
          <a:xfrm>
            <a:off x="5076055" y="723106"/>
            <a:ext cx="3219477" cy="3576835"/>
          </a:xfrm>
          <a:prstGeom prst="rect">
            <a:avLst/>
          </a:prstGeom>
        </p:spPr>
      </p:pic>
    </p:spTree>
    <p:extLst>
      <p:ext uri="{BB962C8B-B14F-4D97-AF65-F5344CB8AC3E}">
        <p14:creationId xmlns:p14="http://schemas.microsoft.com/office/powerpoint/2010/main" val="3418221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1203">
                                            <p:txEl>
                                              <p:pRg st="1" end="1"/>
                                            </p:txEl>
                                          </p:spTgt>
                                        </p:tgtEl>
                                        <p:attrNameLst>
                                          <p:attrName>style.visibility</p:attrName>
                                        </p:attrNameLst>
                                      </p:cBhvr>
                                      <p:to>
                                        <p:strVal val="visible"/>
                                      </p:to>
                                    </p:set>
                                    <p:anim calcmode="lin" valueType="num">
                                      <p:cBhvr>
                                        <p:cTn id="7" dur="500" fill="hold"/>
                                        <p:tgtEl>
                                          <p:spTgt spid="5120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5120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512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noAutofit/>
          </a:bodyPr>
          <a:lstStyle/>
          <a:p>
            <a:r>
              <a:rPr lang="zh-CN" altLang="en-US" sz="2800" dirty="0">
                <a:solidFill>
                  <a:schemeClr val="tx1"/>
                </a:solidFill>
              </a:rPr>
              <a:t>课前预习</a:t>
            </a:r>
            <a:r>
              <a:rPr lang="en-US" altLang="zh-CN" sz="2800" dirty="0">
                <a:solidFill>
                  <a:schemeClr val="tx1"/>
                </a:solidFill>
              </a:rPr>
              <a:t>/</a:t>
            </a:r>
            <a:r>
              <a:rPr lang="zh-CN" altLang="en-US" sz="2800" dirty="0">
                <a:solidFill>
                  <a:schemeClr val="tx1"/>
                </a:solidFill>
              </a:rPr>
              <a:t>自学部分（</a:t>
            </a:r>
            <a:r>
              <a:rPr lang="en-US" altLang="zh-CN" sz="2800" dirty="0">
                <a:solidFill>
                  <a:schemeClr val="tx1"/>
                </a:solidFill>
              </a:rPr>
              <a:t>MOOC</a:t>
            </a:r>
            <a:r>
              <a:rPr lang="zh-CN" altLang="en-US" sz="2800" dirty="0">
                <a:solidFill>
                  <a:schemeClr val="tx1"/>
                </a:solidFill>
              </a:rPr>
              <a:t>视频）</a:t>
            </a:r>
            <a:endParaRPr lang="zh-CN" altLang="en-US" sz="3000" spc="300" dirty="0">
              <a:solidFill>
                <a:schemeClr val="tx1"/>
              </a:solidFill>
              <a:latin typeface="微软雅黑" pitchFamily="34" charset="-122"/>
              <a:ea typeface="微软雅黑" pitchFamily="34" charset="-122"/>
            </a:endParaRPr>
          </a:p>
        </p:txBody>
      </p:sp>
      <p:grpSp>
        <p:nvGrpSpPr>
          <p:cNvPr id="5" name="组合 14"/>
          <p:cNvGrpSpPr/>
          <p:nvPr/>
        </p:nvGrpSpPr>
        <p:grpSpPr>
          <a:xfrm>
            <a:off x="-786" y="195486"/>
            <a:ext cx="756363" cy="432048"/>
            <a:chOff x="-786" y="195486"/>
            <a:chExt cx="756363" cy="432048"/>
          </a:xfrm>
        </p:grpSpPr>
        <p:sp>
          <p:nvSpPr>
            <p:cNvPr id="6" name="五边形 5"/>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itchFamily="2" charset="-122"/>
                <a:cs typeface="+mn-cs"/>
              </a:endParaRPr>
            </a:p>
          </p:txBody>
        </p:sp>
        <p:sp>
          <p:nvSpPr>
            <p:cNvPr id="7" name="五边形 6"/>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itchFamily="2" charset="-122"/>
                <a:cs typeface="+mn-cs"/>
              </a:endParaRPr>
            </a:p>
          </p:txBody>
        </p:sp>
      </p:grpSp>
      <p:sp>
        <p:nvSpPr>
          <p:cNvPr id="12" name="内容占位符 2">
            <a:extLst>
              <a:ext uri="{FF2B5EF4-FFF2-40B4-BE49-F238E27FC236}">
                <a16:creationId xmlns:a16="http://schemas.microsoft.com/office/drawing/2014/main" id="{82751BF3-ADD3-4D1F-857B-BFDD0501ED1A}"/>
              </a:ext>
            </a:extLst>
          </p:cNvPr>
          <p:cNvSpPr txBox="1">
            <a:spLocks/>
          </p:cNvSpPr>
          <p:nvPr/>
        </p:nvSpPr>
        <p:spPr>
          <a:xfrm>
            <a:off x="827584" y="843558"/>
            <a:ext cx="3563805" cy="4572508"/>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baseline="0">
                <a:solidFill>
                  <a:schemeClr val="tx2"/>
                </a:solidFill>
                <a:latin typeface="Times New Roman" panose="02020603050405020304" pitchFamily="18" charset="0"/>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baseline="0">
                <a:solidFill>
                  <a:schemeClr val="tx2"/>
                </a:solidFill>
                <a:latin typeface="Times New Roman" panose="02020603050405020304" pitchFamily="18" charset="0"/>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baseline="0">
                <a:solidFill>
                  <a:schemeClr val="tx2"/>
                </a:solidFill>
                <a:latin typeface="Times New Roman" panose="02020603050405020304" pitchFamily="18" charset="0"/>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baseline="0">
                <a:solidFill>
                  <a:schemeClr val="tx2"/>
                </a:solidFill>
                <a:latin typeface="Times New Roman" panose="02020603050405020304" pitchFamily="18" charset="0"/>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baseline="0">
                <a:solidFill>
                  <a:schemeClr val="tx2"/>
                </a:solidFill>
                <a:latin typeface="Times New Roman" panose="02020603050405020304" pitchFamily="18" charset="0"/>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fontAlgn="auto">
              <a:lnSpc>
                <a:spcPts val="1500"/>
              </a:lnSpc>
              <a:spcAft>
                <a:spcPts val="0"/>
              </a:spcAft>
              <a:buClr>
                <a:schemeClr val="tx1"/>
              </a:buClr>
              <a:buFont typeface="Wingdings" pitchFamily="2" charset="2"/>
              <a:buChar char="Ø"/>
            </a:pPr>
            <a:r>
              <a:rPr lang="zh-CN" altLang="en-US" sz="1400" b="1" dirty="0">
                <a:solidFill>
                  <a:srgbClr val="FF0000"/>
                </a:solidFill>
              </a:rPr>
              <a:t>第</a:t>
            </a:r>
            <a:r>
              <a:rPr lang="en-US" altLang="zh-CN" sz="1400" b="1" dirty="0">
                <a:solidFill>
                  <a:srgbClr val="FF0000"/>
                </a:solidFill>
              </a:rPr>
              <a:t>1</a:t>
            </a:r>
            <a:r>
              <a:rPr lang="zh-CN" altLang="en-US" sz="1400" b="1" dirty="0">
                <a:solidFill>
                  <a:srgbClr val="FF0000"/>
                </a:solidFill>
              </a:rPr>
              <a:t>章</a:t>
            </a:r>
            <a:endParaRPr lang="en-US" altLang="zh-CN" sz="1400" b="1" dirty="0">
              <a:solidFill>
                <a:srgbClr val="FF0000"/>
              </a:solidFill>
            </a:endParaRPr>
          </a:p>
          <a:p>
            <a:pPr fontAlgn="auto">
              <a:lnSpc>
                <a:spcPts val="1500"/>
              </a:lnSpc>
              <a:spcAft>
                <a:spcPts val="0"/>
              </a:spcAft>
              <a:buClr>
                <a:schemeClr val="tx1"/>
              </a:buClr>
              <a:buFont typeface="Wingdings" pitchFamily="2" charset="2"/>
              <a:buChar char="Ø"/>
            </a:pPr>
            <a:r>
              <a:rPr lang="zh-CN" altLang="en-US" sz="1400" b="1" dirty="0">
                <a:solidFill>
                  <a:srgbClr val="FF0000"/>
                </a:solidFill>
              </a:rPr>
              <a:t>第</a:t>
            </a:r>
            <a:r>
              <a:rPr lang="en-US" altLang="zh-CN" sz="1400" b="1" dirty="0">
                <a:solidFill>
                  <a:srgbClr val="FF0000"/>
                </a:solidFill>
              </a:rPr>
              <a:t>2</a:t>
            </a:r>
            <a:r>
              <a:rPr lang="zh-CN" altLang="en-US" sz="1400" b="1" dirty="0">
                <a:solidFill>
                  <a:srgbClr val="FF0000"/>
                </a:solidFill>
              </a:rPr>
              <a:t>章</a:t>
            </a:r>
            <a:endParaRPr lang="en-US" altLang="zh-CN" sz="1400" b="1" dirty="0">
              <a:solidFill>
                <a:srgbClr val="FF0000"/>
              </a:solidFill>
            </a:endParaRPr>
          </a:p>
          <a:p>
            <a:pPr fontAlgn="auto">
              <a:lnSpc>
                <a:spcPts val="1500"/>
              </a:lnSpc>
              <a:spcAft>
                <a:spcPts val="0"/>
              </a:spcAft>
              <a:buClr>
                <a:schemeClr val="tx1"/>
              </a:buClr>
              <a:buFont typeface="Wingdings" pitchFamily="2" charset="2"/>
              <a:buChar char="Ø"/>
            </a:pPr>
            <a:r>
              <a:rPr lang="zh-CN" altLang="en-US" sz="1400" b="1" dirty="0">
                <a:solidFill>
                  <a:srgbClr val="FF0000"/>
                </a:solidFill>
              </a:rPr>
              <a:t>第</a:t>
            </a:r>
            <a:r>
              <a:rPr lang="en-US" altLang="zh-CN" sz="1400" b="1" dirty="0">
                <a:solidFill>
                  <a:srgbClr val="FF0000"/>
                </a:solidFill>
              </a:rPr>
              <a:t>3</a:t>
            </a:r>
            <a:r>
              <a:rPr lang="zh-CN" altLang="en-US" sz="1400" b="1" dirty="0">
                <a:solidFill>
                  <a:srgbClr val="FF0000"/>
                </a:solidFill>
              </a:rPr>
              <a:t>章</a:t>
            </a:r>
            <a:endParaRPr lang="en-US" altLang="zh-CN" sz="1400" b="1" dirty="0">
              <a:solidFill>
                <a:srgbClr val="FF0000"/>
              </a:solidFill>
            </a:endParaRPr>
          </a:p>
          <a:p>
            <a:pPr fontAlgn="auto">
              <a:lnSpc>
                <a:spcPts val="1500"/>
              </a:lnSpc>
              <a:spcAft>
                <a:spcPts val="0"/>
              </a:spcAft>
              <a:buClr>
                <a:schemeClr val="tx1"/>
              </a:buClr>
              <a:buFont typeface="Wingdings" pitchFamily="2" charset="2"/>
              <a:buChar char="Ø"/>
            </a:pPr>
            <a:r>
              <a:rPr lang="zh-CN" altLang="en-US" sz="1400" b="1" dirty="0">
                <a:solidFill>
                  <a:schemeClr val="tx1"/>
                </a:solidFill>
              </a:rPr>
              <a:t>第</a:t>
            </a:r>
            <a:r>
              <a:rPr lang="en-US" altLang="zh-CN" sz="1400" b="1" dirty="0">
                <a:solidFill>
                  <a:schemeClr val="tx1"/>
                </a:solidFill>
              </a:rPr>
              <a:t>5</a:t>
            </a:r>
            <a:r>
              <a:rPr lang="zh-CN" altLang="en-US" sz="1400" b="1" dirty="0">
                <a:solidFill>
                  <a:schemeClr val="tx1"/>
                </a:solidFill>
              </a:rPr>
              <a:t>章</a:t>
            </a:r>
            <a:endParaRPr lang="en-US" altLang="zh-CN" sz="1400" b="1" dirty="0">
              <a:solidFill>
                <a:schemeClr val="tx1"/>
              </a:solidFill>
            </a:endParaRPr>
          </a:p>
          <a:p>
            <a:pPr lvl="1" fontAlgn="auto">
              <a:lnSpc>
                <a:spcPts val="1500"/>
              </a:lnSpc>
              <a:spcAft>
                <a:spcPts val="0"/>
              </a:spcAft>
              <a:buClr>
                <a:schemeClr val="tx1"/>
              </a:buClr>
              <a:buFont typeface="Wingdings" pitchFamily="2" charset="2"/>
              <a:buChar char="Ø"/>
            </a:pPr>
            <a:r>
              <a:rPr lang="en-US" altLang="zh-CN" sz="1200" b="1" dirty="0">
                <a:solidFill>
                  <a:srgbClr val="FF0000"/>
                </a:solidFill>
              </a:rPr>
              <a:t>5-1 </a:t>
            </a:r>
            <a:r>
              <a:rPr lang="zh-CN" altLang="en-US" sz="1200" b="1" dirty="0">
                <a:solidFill>
                  <a:srgbClr val="FF0000"/>
                </a:solidFill>
              </a:rPr>
              <a:t>语法制导翻译概述</a:t>
            </a:r>
            <a:endParaRPr lang="en-US" altLang="zh-CN" sz="1200" b="1" dirty="0">
              <a:solidFill>
                <a:srgbClr val="FF0000"/>
              </a:solidFill>
            </a:endParaRPr>
          </a:p>
          <a:p>
            <a:pPr lvl="1" fontAlgn="auto">
              <a:lnSpc>
                <a:spcPts val="1500"/>
              </a:lnSpc>
              <a:spcAft>
                <a:spcPts val="0"/>
              </a:spcAft>
              <a:buClr>
                <a:schemeClr val="tx1"/>
              </a:buClr>
              <a:buFont typeface="Wingdings" pitchFamily="2" charset="2"/>
              <a:buChar char="Ø"/>
            </a:pPr>
            <a:r>
              <a:rPr lang="en-US" altLang="zh-CN" sz="1200" b="1" dirty="0">
                <a:solidFill>
                  <a:srgbClr val="FF0000"/>
                </a:solidFill>
              </a:rPr>
              <a:t>5-2 </a:t>
            </a:r>
            <a:r>
              <a:rPr lang="zh-CN" altLang="en-US" sz="1200" b="1" dirty="0">
                <a:solidFill>
                  <a:srgbClr val="FF0000"/>
                </a:solidFill>
              </a:rPr>
              <a:t>语法制导定义</a:t>
            </a:r>
            <a:r>
              <a:rPr lang="en-US" altLang="zh-CN" sz="1200" b="1" dirty="0">
                <a:solidFill>
                  <a:srgbClr val="FF0000"/>
                </a:solidFill>
              </a:rPr>
              <a:t>SDD</a:t>
            </a:r>
          </a:p>
          <a:p>
            <a:pPr lvl="1" fontAlgn="auto">
              <a:lnSpc>
                <a:spcPts val="1500"/>
              </a:lnSpc>
              <a:spcAft>
                <a:spcPts val="0"/>
              </a:spcAft>
              <a:buClr>
                <a:schemeClr val="tx1"/>
              </a:buClr>
              <a:buFont typeface="Wingdings" pitchFamily="2" charset="2"/>
              <a:buChar char="Ø"/>
            </a:pPr>
            <a:r>
              <a:rPr lang="en-US" altLang="zh-CN" sz="1200" b="1" dirty="0">
                <a:solidFill>
                  <a:srgbClr val="FF0000"/>
                </a:solidFill>
              </a:rPr>
              <a:t>5-3 SDD</a:t>
            </a:r>
            <a:r>
              <a:rPr lang="zh-CN" altLang="en-US" sz="1200" b="1" dirty="0">
                <a:solidFill>
                  <a:srgbClr val="FF0000"/>
                </a:solidFill>
              </a:rPr>
              <a:t>的求值顺序</a:t>
            </a:r>
            <a:endParaRPr lang="en-US" altLang="zh-CN" sz="1200" b="1" dirty="0">
              <a:solidFill>
                <a:srgbClr val="FF0000"/>
              </a:solidFill>
            </a:endParaRPr>
          </a:p>
          <a:p>
            <a:pPr lvl="1" fontAlgn="auto">
              <a:lnSpc>
                <a:spcPts val="1500"/>
              </a:lnSpc>
              <a:spcAft>
                <a:spcPts val="0"/>
              </a:spcAft>
              <a:buClr>
                <a:schemeClr val="tx1"/>
              </a:buClr>
              <a:buFont typeface="Wingdings" pitchFamily="2" charset="2"/>
              <a:buChar char="Ø"/>
            </a:pPr>
            <a:r>
              <a:rPr lang="en-US" altLang="zh-CN" sz="1200" b="1" dirty="0">
                <a:solidFill>
                  <a:srgbClr val="FF0000"/>
                </a:solidFill>
              </a:rPr>
              <a:t>5-4 S-</a:t>
            </a:r>
            <a:r>
              <a:rPr lang="zh-CN" altLang="en-US" sz="1200" b="1" dirty="0">
                <a:solidFill>
                  <a:srgbClr val="FF0000"/>
                </a:solidFill>
              </a:rPr>
              <a:t>属性定义与</a:t>
            </a:r>
            <a:r>
              <a:rPr lang="en-US" altLang="zh-CN" sz="1200" b="1" dirty="0">
                <a:solidFill>
                  <a:srgbClr val="FF0000"/>
                </a:solidFill>
              </a:rPr>
              <a:t>L-</a:t>
            </a:r>
            <a:r>
              <a:rPr lang="zh-CN" altLang="en-US" sz="1200" b="1" dirty="0">
                <a:solidFill>
                  <a:srgbClr val="FF0000"/>
                </a:solidFill>
              </a:rPr>
              <a:t>属性定义</a:t>
            </a:r>
            <a:endParaRPr lang="en-US" altLang="zh-CN" sz="1200" b="1" dirty="0">
              <a:solidFill>
                <a:srgbClr val="FF0000"/>
              </a:solidFill>
            </a:endParaRPr>
          </a:p>
          <a:p>
            <a:pPr fontAlgn="auto">
              <a:lnSpc>
                <a:spcPts val="1500"/>
              </a:lnSpc>
              <a:spcAft>
                <a:spcPts val="0"/>
              </a:spcAft>
              <a:buClr>
                <a:schemeClr val="tx1"/>
              </a:buClr>
              <a:buFont typeface="Wingdings" pitchFamily="2" charset="2"/>
              <a:buChar char="Ø"/>
            </a:pPr>
            <a:r>
              <a:rPr lang="zh-CN" altLang="en-US" sz="1400" b="1" dirty="0">
                <a:solidFill>
                  <a:schemeClr val="tx1"/>
                </a:solidFill>
              </a:rPr>
              <a:t>第</a:t>
            </a:r>
            <a:r>
              <a:rPr lang="en-US" altLang="zh-CN" sz="1400" b="1" dirty="0">
                <a:solidFill>
                  <a:schemeClr val="tx1"/>
                </a:solidFill>
              </a:rPr>
              <a:t>6</a:t>
            </a:r>
            <a:r>
              <a:rPr lang="zh-CN" altLang="en-US" sz="1400" b="1" dirty="0">
                <a:solidFill>
                  <a:schemeClr val="tx1"/>
                </a:solidFill>
              </a:rPr>
              <a:t>章</a:t>
            </a:r>
            <a:endParaRPr lang="en-US" altLang="zh-CN" sz="1400" b="1" dirty="0">
              <a:solidFill>
                <a:schemeClr val="tx1"/>
              </a:solidFill>
            </a:endParaRPr>
          </a:p>
          <a:p>
            <a:pPr lvl="1" fontAlgn="auto">
              <a:lnSpc>
                <a:spcPts val="1500"/>
              </a:lnSpc>
              <a:spcAft>
                <a:spcPts val="0"/>
              </a:spcAft>
              <a:buClr>
                <a:schemeClr val="tx1"/>
              </a:buClr>
              <a:buFont typeface="Wingdings" pitchFamily="2" charset="2"/>
              <a:buChar char="Ø"/>
            </a:pPr>
            <a:r>
              <a:rPr lang="en-US" altLang="zh-CN" sz="1200" b="1" dirty="0">
                <a:solidFill>
                  <a:srgbClr val="FF0000"/>
                </a:solidFill>
              </a:rPr>
              <a:t>6-1 </a:t>
            </a:r>
            <a:r>
              <a:rPr lang="zh-CN" altLang="en-US" sz="1200" b="1" dirty="0">
                <a:solidFill>
                  <a:srgbClr val="FF0000"/>
                </a:solidFill>
              </a:rPr>
              <a:t>类型表达式</a:t>
            </a:r>
            <a:endParaRPr lang="en-US" altLang="zh-CN" sz="1200" b="1" dirty="0">
              <a:solidFill>
                <a:srgbClr val="FF0000"/>
              </a:solidFill>
            </a:endParaRPr>
          </a:p>
          <a:p>
            <a:pPr fontAlgn="auto">
              <a:lnSpc>
                <a:spcPts val="1500"/>
              </a:lnSpc>
              <a:spcAft>
                <a:spcPts val="0"/>
              </a:spcAft>
              <a:buClr>
                <a:schemeClr val="tx1"/>
              </a:buClr>
              <a:buFont typeface="Wingdings" pitchFamily="2" charset="2"/>
              <a:buChar char="Ø"/>
            </a:pPr>
            <a:r>
              <a:rPr lang="zh-CN" altLang="en-US" sz="1400" b="1" dirty="0">
                <a:solidFill>
                  <a:schemeClr val="tx1"/>
                </a:solidFill>
              </a:rPr>
              <a:t>第</a:t>
            </a:r>
            <a:r>
              <a:rPr lang="en-US" altLang="zh-CN" sz="1400" b="1" dirty="0">
                <a:solidFill>
                  <a:schemeClr val="tx1"/>
                </a:solidFill>
              </a:rPr>
              <a:t>7</a:t>
            </a:r>
            <a:r>
              <a:rPr lang="zh-CN" altLang="en-US" sz="1400" b="1" dirty="0">
                <a:solidFill>
                  <a:schemeClr val="tx1"/>
                </a:solidFill>
              </a:rPr>
              <a:t>章</a:t>
            </a:r>
            <a:endParaRPr lang="en-US" altLang="zh-CN" sz="1400" b="1" dirty="0">
              <a:solidFill>
                <a:schemeClr val="tx1"/>
              </a:solidFill>
            </a:endParaRPr>
          </a:p>
          <a:p>
            <a:pPr lvl="1" fontAlgn="auto">
              <a:lnSpc>
                <a:spcPts val="1500"/>
              </a:lnSpc>
              <a:spcAft>
                <a:spcPts val="0"/>
              </a:spcAft>
              <a:buClr>
                <a:schemeClr val="tx1"/>
              </a:buClr>
              <a:buFont typeface="Wingdings" pitchFamily="2" charset="2"/>
              <a:buChar char="Ø"/>
            </a:pPr>
            <a:r>
              <a:rPr lang="en-US" altLang="zh-CN" sz="1200" b="1" dirty="0">
                <a:solidFill>
                  <a:srgbClr val="FF0000"/>
                </a:solidFill>
              </a:rPr>
              <a:t>7-1 </a:t>
            </a:r>
            <a:r>
              <a:rPr lang="zh-CN" altLang="en-US" sz="1200" b="1" dirty="0">
                <a:solidFill>
                  <a:srgbClr val="FF0000"/>
                </a:solidFill>
              </a:rPr>
              <a:t>运行存储分配概述</a:t>
            </a:r>
            <a:endParaRPr lang="en-US" altLang="zh-CN" sz="1200" b="1" dirty="0">
              <a:solidFill>
                <a:srgbClr val="FF0000"/>
              </a:solidFill>
            </a:endParaRPr>
          </a:p>
          <a:p>
            <a:pPr lvl="1" fontAlgn="auto">
              <a:lnSpc>
                <a:spcPts val="1500"/>
              </a:lnSpc>
              <a:spcAft>
                <a:spcPts val="0"/>
              </a:spcAft>
              <a:buClr>
                <a:schemeClr val="tx1"/>
              </a:buClr>
              <a:buFont typeface="Wingdings" pitchFamily="2" charset="2"/>
              <a:buChar char="Ø"/>
            </a:pPr>
            <a:r>
              <a:rPr lang="en-US" altLang="zh-CN" sz="1200" b="1" dirty="0">
                <a:solidFill>
                  <a:srgbClr val="FF0000"/>
                </a:solidFill>
              </a:rPr>
              <a:t>7-2 </a:t>
            </a:r>
            <a:r>
              <a:rPr lang="zh-CN" altLang="en-US" sz="1200" b="1" dirty="0">
                <a:solidFill>
                  <a:srgbClr val="FF0000"/>
                </a:solidFill>
              </a:rPr>
              <a:t>静态存储分配</a:t>
            </a:r>
            <a:endParaRPr lang="en-US" altLang="zh-CN" sz="1200" b="1" dirty="0">
              <a:solidFill>
                <a:srgbClr val="FF0000"/>
              </a:solidFill>
            </a:endParaRPr>
          </a:p>
          <a:p>
            <a:pPr lvl="1" fontAlgn="auto">
              <a:lnSpc>
                <a:spcPts val="1500"/>
              </a:lnSpc>
              <a:spcAft>
                <a:spcPts val="0"/>
              </a:spcAft>
              <a:buClr>
                <a:schemeClr val="tx1"/>
              </a:buClr>
              <a:buFont typeface="Wingdings" pitchFamily="2" charset="2"/>
              <a:buChar char="Ø"/>
            </a:pPr>
            <a:r>
              <a:rPr lang="en-US" altLang="zh-CN" sz="1200" b="1" dirty="0">
                <a:solidFill>
                  <a:srgbClr val="FF0000"/>
                </a:solidFill>
              </a:rPr>
              <a:t>7-3 </a:t>
            </a:r>
            <a:r>
              <a:rPr lang="zh-CN" altLang="en-US" sz="1200" b="1" dirty="0">
                <a:solidFill>
                  <a:srgbClr val="FF0000"/>
                </a:solidFill>
              </a:rPr>
              <a:t>栈式存储分配</a:t>
            </a:r>
            <a:endParaRPr lang="en-US" altLang="zh-CN" sz="1200" b="1" dirty="0">
              <a:solidFill>
                <a:srgbClr val="FF0000"/>
              </a:solidFill>
            </a:endParaRPr>
          </a:p>
          <a:p>
            <a:pPr lvl="1" fontAlgn="auto">
              <a:lnSpc>
                <a:spcPts val="1500"/>
              </a:lnSpc>
              <a:spcAft>
                <a:spcPts val="0"/>
              </a:spcAft>
              <a:buClr>
                <a:schemeClr val="tx1"/>
              </a:buClr>
              <a:buFont typeface="Wingdings" pitchFamily="2" charset="2"/>
              <a:buChar char="Ø"/>
            </a:pPr>
            <a:r>
              <a:rPr lang="en-US" altLang="zh-CN" sz="1200" b="1" dirty="0">
                <a:solidFill>
                  <a:srgbClr val="FF0000"/>
                </a:solidFill>
              </a:rPr>
              <a:t>7-4 </a:t>
            </a:r>
            <a:r>
              <a:rPr lang="zh-CN" altLang="en-US" sz="1200" b="1" dirty="0">
                <a:solidFill>
                  <a:srgbClr val="FF0000"/>
                </a:solidFill>
              </a:rPr>
              <a:t>调用序列和返回序列</a:t>
            </a:r>
            <a:endParaRPr lang="en-US" altLang="zh-CN" sz="1200" b="1" dirty="0">
              <a:solidFill>
                <a:srgbClr val="FF0000"/>
              </a:solidFill>
            </a:endParaRPr>
          </a:p>
          <a:p>
            <a:pPr fontAlgn="auto">
              <a:lnSpc>
                <a:spcPts val="1500"/>
              </a:lnSpc>
              <a:spcAft>
                <a:spcPts val="0"/>
              </a:spcAft>
              <a:buClr>
                <a:schemeClr val="tx1"/>
              </a:buClr>
              <a:buFont typeface="Wingdings" pitchFamily="2" charset="2"/>
              <a:buChar char="Ø"/>
            </a:pPr>
            <a:r>
              <a:rPr lang="zh-CN" altLang="en-US" sz="1400" b="1" dirty="0">
                <a:solidFill>
                  <a:schemeClr val="tx1"/>
                </a:solidFill>
              </a:rPr>
              <a:t>第</a:t>
            </a:r>
            <a:r>
              <a:rPr lang="en-US" altLang="zh-CN" sz="1400" b="1" dirty="0">
                <a:solidFill>
                  <a:schemeClr val="tx1"/>
                </a:solidFill>
              </a:rPr>
              <a:t>8</a:t>
            </a:r>
            <a:r>
              <a:rPr lang="zh-CN" altLang="en-US" sz="1400" b="1" dirty="0">
                <a:solidFill>
                  <a:schemeClr val="tx1"/>
                </a:solidFill>
              </a:rPr>
              <a:t>章</a:t>
            </a:r>
            <a:endParaRPr lang="en-US" altLang="zh-CN" sz="1400" b="1" dirty="0">
              <a:solidFill>
                <a:schemeClr val="tx1"/>
              </a:solidFill>
            </a:endParaRPr>
          </a:p>
          <a:p>
            <a:pPr lvl="1" fontAlgn="auto">
              <a:lnSpc>
                <a:spcPts val="1500"/>
              </a:lnSpc>
              <a:spcAft>
                <a:spcPts val="0"/>
              </a:spcAft>
              <a:buClr>
                <a:schemeClr val="tx1"/>
              </a:buClr>
              <a:buFont typeface="Wingdings" pitchFamily="2" charset="2"/>
              <a:buChar char="Ø"/>
            </a:pPr>
            <a:r>
              <a:rPr lang="en-US" altLang="zh-CN" sz="1200" b="1" dirty="0">
                <a:solidFill>
                  <a:srgbClr val="FF0000"/>
                </a:solidFill>
              </a:rPr>
              <a:t>8-10 </a:t>
            </a:r>
            <a:r>
              <a:rPr lang="zh-CN" altLang="en-US" sz="1200" b="1" dirty="0">
                <a:solidFill>
                  <a:srgbClr val="FF0000"/>
                </a:solidFill>
              </a:rPr>
              <a:t>支配结点和回边</a:t>
            </a:r>
            <a:endParaRPr lang="en-US" altLang="zh-CN" sz="1200" b="1" dirty="0">
              <a:solidFill>
                <a:srgbClr val="FF0000"/>
              </a:solidFill>
            </a:endParaRPr>
          </a:p>
          <a:p>
            <a:pPr lvl="1" fontAlgn="auto">
              <a:lnSpc>
                <a:spcPts val="1500"/>
              </a:lnSpc>
              <a:spcAft>
                <a:spcPts val="0"/>
              </a:spcAft>
              <a:buClr>
                <a:schemeClr val="tx1"/>
              </a:buClr>
              <a:buFont typeface="Wingdings" pitchFamily="2" charset="2"/>
              <a:buChar char="Ø"/>
            </a:pPr>
            <a:r>
              <a:rPr lang="en-US" altLang="zh-CN" sz="1200" b="1" dirty="0">
                <a:solidFill>
                  <a:srgbClr val="FF0000"/>
                </a:solidFill>
              </a:rPr>
              <a:t>8-11 </a:t>
            </a:r>
            <a:r>
              <a:rPr lang="zh-CN" altLang="en-US" sz="1200" b="1" dirty="0">
                <a:solidFill>
                  <a:srgbClr val="FF0000"/>
                </a:solidFill>
              </a:rPr>
              <a:t>自然循环及其识别</a:t>
            </a:r>
          </a:p>
          <a:p>
            <a:pPr lvl="1" fontAlgn="auto">
              <a:lnSpc>
                <a:spcPts val="2300"/>
              </a:lnSpc>
              <a:spcAft>
                <a:spcPts val="0"/>
              </a:spcAft>
              <a:buClrTx/>
              <a:buFont typeface="Wingdings" pitchFamily="2" charset="2"/>
              <a:buChar char="Ø"/>
            </a:pPr>
            <a:endParaRPr lang="en-US" altLang="zh-CN" sz="1800" b="1" dirty="0">
              <a:solidFill>
                <a:schemeClr val="tx1"/>
              </a:solidFill>
            </a:endParaRPr>
          </a:p>
        </p:txBody>
      </p:sp>
    </p:spTree>
    <p:extLst>
      <p:ext uri="{BB962C8B-B14F-4D97-AF65-F5344CB8AC3E}">
        <p14:creationId xmlns:p14="http://schemas.microsoft.com/office/powerpoint/2010/main" val="1864673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noAutofit/>
          </a:bodyPr>
          <a:lstStyle/>
          <a:p>
            <a:r>
              <a:rPr lang="zh-CN" altLang="en-US" sz="3000" spc="300" dirty="0">
                <a:solidFill>
                  <a:schemeClr val="tx1"/>
                </a:solidFill>
                <a:latin typeface="微软雅黑" pitchFamily="34" charset="-122"/>
                <a:ea typeface="微软雅黑" pitchFamily="34" charset="-122"/>
              </a:rPr>
              <a:t>课程考核</a:t>
            </a:r>
          </a:p>
        </p:txBody>
      </p:sp>
      <p:grpSp>
        <p:nvGrpSpPr>
          <p:cNvPr id="5" name="组合 14"/>
          <p:cNvGrpSpPr/>
          <p:nvPr/>
        </p:nvGrpSpPr>
        <p:grpSpPr>
          <a:xfrm>
            <a:off x="-786" y="195486"/>
            <a:ext cx="756363" cy="432048"/>
            <a:chOff x="-786" y="195486"/>
            <a:chExt cx="756363" cy="432048"/>
          </a:xfrm>
        </p:grpSpPr>
        <p:sp>
          <p:nvSpPr>
            <p:cNvPr id="6" name="五边形 5"/>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algn="ctr" fontAlgn="auto">
                <a:spcBef>
                  <a:spcPts val="0"/>
                </a:spcBef>
                <a:spcAft>
                  <a:spcPts val="0"/>
                </a:spcAft>
                <a:defRPr/>
              </a:pPr>
              <a:endParaRPr lang="zh-CN" altLang="en-US" kern="0">
                <a:solidFill>
                  <a:prstClr val="white"/>
                </a:solidFill>
                <a:latin typeface="Calibri"/>
              </a:endParaRPr>
            </a:p>
          </p:txBody>
        </p:sp>
        <p:sp>
          <p:nvSpPr>
            <p:cNvPr id="7" name="五边形 6"/>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algn="ctr" fontAlgn="auto">
                <a:spcBef>
                  <a:spcPts val="0"/>
                </a:spcBef>
                <a:spcAft>
                  <a:spcPts val="0"/>
                </a:spcAft>
                <a:defRPr/>
              </a:pPr>
              <a:endParaRPr lang="zh-CN" altLang="en-US" kern="0">
                <a:solidFill>
                  <a:prstClr val="white"/>
                </a:solidFill>
                <a:latin typeface="Calibri"/>
              </a:endParaRPr>
            </a:p>
          </p:txBody>
        </p:sp>
      </p:grpSp>
      <p:sp>
        <p:nvSpPr>
          <p:cNvPr id="10" name="内容占位符 2"/>
          <p:cNvSpPr>
            <a:spLocks noGrp="1"/>
          </p:cNvSpPr>
          <p:nvPr>
            <p:ph idx="1"/>
          </p:nvPr>
        </p:nvSpPr>
        <p:spPr>
          <a:xfrm>
            <a:off x="859007" y="1059989"/>
            <a:ext cx="7601425" cy="3888025"/>
          </a:xfrm>
        </p:spPr>
        <p:txBody>
          <a:bodyPr>
            <a:normAutofit/>
          </a:bodyPr>
          <a:lstStyle/>
          <a:p>
            <a:pPr>
              <a:lnSpc>
                <a:spcPts val="3000"/>
              </a:lnSpc>
              <a:buClrTx/>
              <a:buFont typeface="Wingdings" pitchFamily="2" charset="2"/>
              <a:buChar char="Ø"/>
            </a:pPr>
            <a:r>
              <a:rPr lang="zh-CN" altLang="en-US" b="1" dirty="0">
                <a:solidFill>
                  <a:schemeClr val="tx1"/>
                </a:solidFill>
              </a:rPr>
              <a:t>期末笔试：</a:t>
            </a:r>
            <a:r>
              <a:rPr lang="en-US" altLang="zh-CN" b="1" dirty="0">
                <a:solidFill>
                  <a:schemeClr val="tx1"/>
                </a:solidFill>
              </a:rPr>
              <a:t>	70%</a:t>
            </a:r>
          </a:p>
          <a:p>
            <a:pPr>
              <a:lnSpc>
                <a:spcPts val="3000"/>
              </a:lnSpc>
              <a:buClrTx/>
              <a:buFont typeface="Wingdings" pitchFamily="2" charset="2"/>
              <a:buChar char="Ø"/>
            </a:pPr>
            <a:r>
              <a:rPr lang="zh-CN" altLang="en-US" b="1" dirty="0">
                <a:solidFill>
                  <a:schemeClr val="tx1"/>
                </a:solidFill>
              </a:rPr>
              <a:t>实验：</a:t>
            </a:r>
            <a:r>
              <a:rPr lang="en-US" altLang="zh-CN" b="1" dirty="0">
                <a:solidFill>
                  <a:schemeClr val="tx1"/>
                </a:solidFill>
              </a:rPr>
              <a:t>	20%</a:t>
            </a:r>
          </a:p>
          <a:p>
            <a:pPr>
              <a:lnSpc>
                <a:spcPts val="3000"/>
              </a:lnSpc>
              <a:buClrTx/>
              <a:buFont typeface="Wingdings" pitchFamily="2" charset="2"/>
              <a:buChar char="Ø"/>
            </a:pPr>
            <a:r>
              <a:rPr lang="zh-CN" altLang="en-US" b="1" dirty="0">
                <a:solidFill>
                  <a:schemeClr val="tx1"/>
                </a:solidFill>
              </a:rPr>
              <a:t>随堂考核：</a:t>
            </a:r>
            <a:r>
              <a:rPr lang="en-US" altLang="zh-CN" b="1" dirty="0">
                <a:solidFill>
                  <a:schemeClr val="tx1"/>
                </a:solidFill>
              </a:rPr>
              <a:t>	10%</a:t>
            </a:r>
          </a:p>
          <a:p>
            <a:pPr lvl="1">
              <a:lnSpc>
                <a:spcPts val="2800"/>
              </a:lnSpc>
              <a:buClrTx/>
              <a:buFont typeface="Wingdings" pitchFamily="2" charset="2"/>
              <a:buChar char="Ø"/>
            </a:pPr>
            <a:r>
              <a:rPr lang="en-US" altLang="zh-CN" sz="2000" b="1" dirty="0">
                <a:solidFill>
                  <a:schemeClr val="tx1"/>
                </a:solidFill>
              </a:rPr>
              <a:t>SPOC</a:t>
            </a:r>
            <a:r>
              <a:rPr lang="zh-CN" altLang="en-US" sz="2000" b="1" dirty="0">
                <a:solidFill>
                  <a:schemeClr val="tx1"/>
                </a:solidFill>
              </a:rPr>
              <a:t>成绩</a:t>
            </a:r>
            <a:endParaRPr lang="en-US" altLang="zh-CN" sz="2000" b="1" dirty="0">
              <a:solidFill>
                <a:schemeClr val="tx1"/>
              </a:solidFill>
            </a:endParaRPr>
          </a:p>
          <a:p>
            <a:pPr lvl="1">
              <a:lnSpc>
                <a:spcPts val="2800"/>
              </a:lnSpc>
              <a:buClrTx/>
              <a:buFont typeface="Wingdings" pitchFamily="2" charset="2"/>
              <a:buChar char="Ø"/>
            </a:pPr>
            <a:r>
              <a:rPr lang="zh-CN" altLang="en-US" sz="2000" b="1" dirty="0">
                <a:solidFill>
                  <a:schemeClr val="tx1"/>
                </a:solidFill>
              </a:rPr>
              <a:t>随堂测验</a:t>
            </a:r>
            <a:endParaRPr lang="en-US" altLang="zh-CN" sz="2000" b="1" dirty="0">
              <a:solidFill>
                <a:schemeClr val="tx1"/>
              </a:solidFill>
            </a:endParaRPr>
          </a:p>
          <a:p>
            <a:pPr marL="855663" marR="0" lvl="2" indent="-228600" algn="l" defTabSz="914400" rtl="0" eaLnBrk="1" fontAlgn="auto" latinLnBrk="0" hangingPunct="1">
              <a:lnSpc>
                <a:spcPts val="2000"/>
              </a:lnSpc>
              <a:spcBef>
                <a:spcPct val="20000"/>
              </a:spcBef>
              <a:spcAft>
                <a:spcPts val="0"/>
              </a:spcAft>
              <a:buClrTx/>
              <a:buSzPct val="100000"/>
              <a:buFont typeface="Wingdings" pitchFamily="2" charset="2"/>
              <a:buChar char="Ø"/>
              <a:tabLst/>
              <a:defRPr/>
            </a:pPr>
            <a:r>
              <a:rPr kumimoji="0" lang="zh-CN" altLang="en-US" sz="1600" b="1" i="0" u="none" strike="noStrike" kern="1200" cap="none" spc="0" normalizeH="0" baseline="0" noProof="0" dirty="0">
                <a:ln>
                  <a:noFill/>
                </a:ln>
                <a:solidFill>
                  <a:prstClr val="black"/>
                </a:solidFill>
                <a:effectLst/>
                <a:uLnTx/>
                <a:uFillTx/>
                <a:latin typeface="Times New Roman" panose="02020603050405020304" pitchFamily="18" charset="0"/>
                <a:ea typeface="华文楷体" panose="02010600040101010101" pitchFamily="2" charset="-122"/>
                <a:cs typeface="+mn-cs"/>
              </a:rPr>
              <a:t>在微信内搜索“慕课堂”，找到“慕课堂智慧教学”小程序</a:t>
            </a:r>
          </a:p>
          <a:p>
            <a:pPr marL="855663" marR="0" lvl="2" indent="-228600" algn="l" defTabSz="914400" rtl="0" eaLnBrk="1" fontAlgn="auto" latinLnBrk="0" hangingPunct="1">
              <a:lnSpc>
                <a:spcPts val="2000"/>
              </a:lnSpc>
              <a:spcBef>
                <a:spcPct val="20000"/>
              </a:spcBef>
              <a:spcAft>
                <a:spcPts val="0"/>
              </a:spcAft>
              <a:buClrTx/>
              <a:buSzPct val="100000"/>
              <a:buFont typeface="Wingdings" pitchFamily="2" charset="2"/>
              <a:buChar char="Ø"/>
              <a:tabLst/>
              <a:defRPr/>
            </a:pPr>
            <a:r>
              <a:rPr kumimoji="0" lang="zh-CN" altLang="en-US" sz="1600" b="1" i="0" u="none" strike="noStrike" kern="1200" cap="none" spc="0" normalizeH="0" baseline="0" noProof="0" dirty="0">
                <a:ln>
                  <a:noFill/>
                </a:ln>
                <a:solidFill>
                  <a:prstClr val="black"/>
                </a:solidFill>
                <a:effectLst/>
                <a:uLnTx/>
                <a:uFillTx/>
                <a:latin typeface="Times New Roman" panose="02020603050405020304" pitchFamily="18" charset="0"/>
                <a:ea typeface="华文楷体" panose="02010600040101010101" pitchFamily="2" charset="-122"/>
                <a:cs typeface="+mn-cs"/>
              </a:rPr>
              <a:t>用爱课程账号登录微信小程序端</a:t>
            </a:r>
          </a:p>
          <a:p>
            <a:pPr marL="855663" marR="0" lvl="2" indent="-228600" algn="l" defTabSz="914400" rtl="0" eaLnBrk="1" fontAlgn="auto" latinLnBrk="0" hangingPunct="1">
              <a:lnSpc>
                <a:spcPts val="2000"/>
              </a:lnSpc>
              <a:spcBef>
                <a:spcPct val="20000"/>
              </a:spcBef>
              <a:spcAft>
                <a:spcPts val="0"/>
              </a:spcAft>
              <a:buClrTx/>
              <a:buSzPct val="100000"/>
              <a:buFont typeface="Wingdings" pitchFamily="2" charset="2"/>
              <a:buChar char="Ø"/>
              <a:tabLst/>
              <a:defRPr/>
            </a:pPr>
            <a:r>
              <a:rPr kumimoji="0" lang="zh-CN" altLang="en-US" sz="1600" b="1" i="0" u="none" strike="noStrike" kern="1200" cap="none" spc="0" normalizeH="0" baseline="0" noProof="0" dirty="0">
                <a:ln>
                  <a:noFill/>
                </a:ln>
                <a:solidFill>
                  <a:prstClr val="black"/>
                </a:solidFill>
                <a:effectLst/>
                <a:uLnTx/>
                <a:uFillTx/>
                <a:latin typeface="Times New Roman" panose="02020603050405020304" pitchFamily="18" charset="0"/>
                <a:ea typeface="华文楷体" panose="02010600040101010101" pitchFamily="2" charset="-122"/>
                <a:cs typeface="+mn-cs"/>
              </a:rPr>
              <a:t>通过微信扫描教师提供的课堂二维码加入课堂，或者在慕课堂微信小程序点击</a:t>
            </a:r>
            <a:r>
              <a:rPr kumimoji="0" lang="en-US" altLang="zh-CN" sz="1600" b="1" i="0" u="none" strike="noStrike" kern="1200" cap="none" spc="0" normalizeH="0" baseline="0" noProof="0" dirty="0">
                <a:ln>
                  <a:noFill/>
                </a:ln>
                <a:solidFill>
                  <a:prstClr val="black"/>
                </a:solidFill>
                <a:effectLst/>
                <a:uLnTx/>
                <a:uFillTx/>
                <a:latin typeface="Times New Roman" panose="02020603050405020304" pitchFamily="18" charset="0"/>
                <a:ea typeface="华文楷体" panose="02010600040101010101" pitchFamily="2" charset="-122"/>
                <a:cs typeface="+mn-cs"/>
              </a:rPr>
              <a:t>【+</a:t>
            </a:r>
            <a:r>
              <a:rPr kumimoji="0" lang="zh-CN" altLang="en-US" sz="1600" b="1" i="0" u="none" strike="noStrike" kern="1200" cap="none" spc="0" normalizeH="0" baseline="0" noProof="0" dirty="0">
                <a:ln>
                  <a:noFill/>
                </a:ln>
                <a:solidFill>
                  <a:prstClr val="black"/>
                </a:solidFill>
                <a:effectLst/>
                <a:uLnTx/>
                <a:uFillTx/>
                <a:latin typeface="Times New Roman" panose="02020603050405020304" pitchFamily="18" charset="0"/>
                <a:ea typeface="华文楷体" panose="02010600040101010101" pitchFamily="2" charset="-122"/>
                <a:cs typeface="+mn-cs"/>
              </a:rPr>
              <a:t>添加课堂</a:t>
            </a:r>
            <a:r>
              <a:rPr kumimoji="0" lang="en-US" altLang="zh-CN" sz="1600" b="1" i="0" u="none" strike="noStrike" kern="1200" cap="none" spc="0" normalizeH="0" baseline="0" noProof="0" dirty="0">
                <a:ln>
                  <a:noFill/>
                </a:ln>
                <a:solidFill>
                  <a:prstClr val="black"/>
                </a:solidFill>
                <a:effectLst/>
                <a:uLnTx/>
                <a:uFillTx/>
                <a:latin typeface="Times New Roman" panose="02020603050405020304" pitchFamily="18" charset="0"/>
                <a:ea typeface="华文楷体" panose="02010600040101010101" pitchFamily="2" charset="-122"/>
                <a:cs typeface="+mn-cs"/>
              </a:rPr>
              <a:t>】</a:t>
            </a:r>
            <a:r>
              <a:rPr kumimoji="0" lang="zh-CN" altLang="en-US" sz="1600" b="1" i="0" u="none" strike="noStrike" kern="1200" cap="none" spc="0" normalizeH="0" baseline="0" noProof="0" dirty="0">
                <a:ln>
                  <a:noFill/>
                </a:ln>
                <a:solidFill>
                  <a:prstClr val="black"/>
                </a:solidFill>
                <a:effectLst/>
                <a:uLnTx/>
                <a:uFillTx/>
                <a:latin typeface="Times New Roman" panose="02020603050405020304" pitchFamily="18" charset="0"/>
                <a:ea typeface="华文楷体" panose="02010600040101010101" pitchFamily="2" charset="-122"/>
                <a:cs typeface="+mn-cs"/>
              </a:rPr>
              <a:t>，输入六位课堂码加入课堂</a:t>
            </a:r>
            <a:endParaRPr kumimoji="0" lang="en-US" altLang="zh-CN" sz="1600" b="1" i="0" u="none" strike="noStrike" kern="1200" cap="none" spc="0" normalizeH="0" baseline="0" noProof="0" dirty="0">
              <a:ln>
                <a:noFill/>
              </a:ln>
              <a:solidFill>
                <a:prstClr val="black"/>
              </a:solidFill>
              <a:effectLst/>
              <a:uLnTx/>
              <a:uFillTx/>
              <a:latin typeface="Times New Roman" panose="02020603050405020304" pitchFamily="18" charset="0"/>
              <a:ea typeface="华文楷体" panose="02010600040101010101" pitchFamily="2" charset="-122"/>
              <a:cs typeface="+mn-cs"/>
            </a:endParaRPr>
          </a:p>
          <a:p>
            <a:pPr lvl="2">
              <a:lnSpc>
                <a:spcPts val="2300"/>
              </a:lnSpc>
              <a:buClrTx/>
              <a:buFont typeface="Wingdings" pitchFamily="2" charset="2"/>
              <a:buChar char="Ø"/>
            </a:pPr>
            <a:endParaRPr lang="en-US" altLang="zh-CN" sz="1600" b="1" dirty="0">
              <a:solidFill>
                <a:schemeClr val="tx1"/>
              </a:solidFill>
            </a:endParaRPr>
          </a:p>
        </p:txBody>
      </p:sp>
    </p:spTree>
    <p:extLst>
      <p:ext uri="{BB962C8B-B14F-4D97-AF65-F5344CB8AC3E}">
        <p14:creationId xmlns:p14="http://schemas.microsoft.com/office/powerpoint/2010/main" val="391835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
                                            <p:txEl>
                                              <p:pRg st="5" end="5"/>
                                            </p:txEl>
                                          </p:spTgt>
                                        </p:tgtEl>
                                        <p:attrNameLst>
                                          <p:attrName>style.visibility</p:attrName>
                                        </p:attrNameLst>
                                      </p:cBhvr>
                                      <p:to>
                                        <p:strVal val="visible"/>
                                      </p:to>
                                    </p:set>
                                    <p:anim calcmode="lin" valueType="num">
                                      <p:cBhvr>
                                        <p:cTn id="7" dur="500" fill="hold"/>
                                        <p:tgtEl>
                                          <p:spTgt spid="10">
                                            <p:txEl>
                                              <p:pRg st="5" end="5"/>
                                            </p:txEl>
                                          </p:spTgt>
                                        </p:tgtEl>
                                        <p:attrNameLst>
                                          <p:attrName>ppt_w</p:attrName>
                                        </p:attrNameLst>
                                      </p:cBhvr>
                                      <p:tavLst>
                                        <p:tav tm="0">
                                          <p:val>
                                            <p:fltVal val="0"/>
                                          </p:val>
                                        </p:tav>
                                        <p:tav tm="100000">
                                          <p:val>
                                            <p:strVal val="#ppt_w"/>
                                          </p:val>
                                        </p:tav>
                                      </p:tavLst>
                                    </p:anim>
                                    <p:anim calcmode="lin" valueType="num">
                                      <p:cBhvr>
                                        <p:cTn id="8" dur="500" fill="hold"/>
                                        <p:tgtEl>
                                          <p:spTgt spid="10">
                                            <p:txEl>
                                              <p:pRg st="5" end="5"/>
                                            </p:txEl>
                                          </p:spTgt>
                                        </p:tgtEl>
                                        <p:attrNameLst>
                                          <p:attrName>ppt_h</p:attrName>
                                        </p:attrNameLst>
                                      </p:cBhvr>
                                      <p:tavLst>
                                        <p:tav tm="0">
                                          <p:val>
                                            <p:fltVal val="0"/>
                                          </p:val>
                                        </p:tav>
                                        <p:tav tm="100000">
                                          <p:val>
                                            <p:strVal val="#ppt_h"/>
                                          </p:val>
                                        </p:tav>
                                      </p:tavLst>
                                    </p:anim>
                                    <p:animEffect transition="in" filter="fade">
                                      <p:cBhvr>
                                        <p:cTn id="9" dur="500"/>
                                        <p:tgtEl>
                                          <p:spTgt spid="10">
                                            <p:txEl>
                                              <p:pRg st="5" end="5"/>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10">
                                            <p:txEl>
                                              <p:pRg st="6" end="6"/>
                                            </p:txEl>
                                          </p:spTgt>
                                        </p:tgtEl>
                                        <p:attrNameLst>
                                          <p:attrName>style.visibility</p:attrName>
                                        </p:attrNameLst>
                                      </p:cBhvr>
                                      <p:to>
                                        <p:strVal val="visible"/>
                                      </p:to>
                                    </p:set>
                                    <p:anim calcmode="lin" valueType="num">
                                      <p:cBhvr>
                                        <p:cTn id="12" dur="500" fill="hold"/>
                                        <p:tgtEl>
                                          <p:spTgt spid="10">
                                            <p:txEl>
                                              <p:pRg st="6" end="6"/>
                                            </p:txEl>
                                          </p:spTgt>
                                        </p:tgtEl>
                                        <p:attrNameLst>
                                          <p:attrName>ppt_w</p:attrName>
                                        </p:attrNameLst>
                                      </p:cBhvr>
                                      <p:tavLst>
                                        <p:tav tm="0">
                                          <p:val>
                                            <p:fltVal val="0"/>
                                          </p:val>
                                        </p:tav>
                                        <p:tav tm="100000">
                                          <p:val>
                                            <p:strVal val="#ppt_w"/>
                                          </p:val>
                                        </p:tav>
                                      </p:tavLst>
                                    </p:anim>
                                    <p:anim calcmode="lin" valueType="num">
                                      <p:cBhvr>
                                        <p:cTn id="13" dur="500" fill="hold"/>
                                        <p:tgtEl>
                                          <p:spTgt spid="10">
                                            <p:txEl>
                                              <p:pRg st="6" end="6"/>
                                            </p:txEl>
                                          </p:spTgt>
                                        </p:tgtEl>
                                        <p:attrNameLst>
                                          <p:attrName>ppt_h</p:attrName>
                                        </p:attrNameLst>
                                      </p:cBhvr>
                                      <p:tavLst>
                                        <p:tav tm="0">
                                          <p:val>
                                            <p:fltVal val="0"/>
                                          </p:val>
                                        </p:tav>
                                        <p:tav tm="100000">
                                          <p:val>
                                            <p:strVal val="#ppt_h"/>
                                          </p:val>
                                        </p:tav>
                                      </p:tavLst>
                                    </p:anim>
                                    <p:animEffect transition="in" filter="fade">
                                      <p:cBhvr>
                                        <p:cTn id="14" dur="500"/>
                                        <p:tgtEl>
                                          <p:spTgt spid="10">
                                            <p:txEl>
                                              <p:pRg st="6" end="6"/>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10">
                                            <p:txEl>
                                              <p:pRg st="7" end="7"/>
                                            </p:txEl>
                                          </p:spTgt>
                                        </p:tgtEl>
                                        <p:attrNameLst>
                                          <p:attrName>style.visibility</p:attrName>
                                        </p:attrNameLst>
                                      </p:cBhvr>
                                      <p:to>
                                        <p:strVal val="visible"/>
                                      </p:to>
                                    </p:set>
                                    <p:anim calcmode="lin" valueType="num">
                                      <p:cBhvr>
                                        <p:cTn id="17" dur="500" fill="hold"/>
                                        <p:tgtEl>
                                          <p:spTgt spid="10">
                                            <p:txEl>
                                              <p:pRg st="7" end="7"/>
                                            </p:txEl>
                                          </p:spTgt>
                                        </p:tgtEl>
                                        <p:attrNameLst>
                                          <p:attrName>ppt_w</p:attrName>
                                        </p:attrNameLst>
                                      </p:cBhvr>
                                      <p:tavLst>
                                        <p:tav tm="0">
                                          <p:val>
                                            <p:fltVal val="0"/>
                                          </p:val>
                                        </p:tav>
                                        <p:tav tm="100000">
                                          <p:val>
                                            <p:strVal val="#ppt_w"/>
                                          </p:val>
                                        </p:tav>
                                      </p:tavLst>
                                    </p:anim>
                                    <p:anim calcmode="lin" valueType="num">
                                      <p:cBhvr>
                                        <p:cTn id="18" dur="500" fill="hold"/>
                                        <p:tgtEl>
                                          <p:spTgt spid="10">
                                            <p:txEl>
                                              <p:pRg st="7" end="7"/>
                                            </p:txEl>
                                          </p:spTgt>
                                        </p:tgtEl>
                                        <p:attrNameLst>
                                          <p:attrName>ppt_h</p:attrName>
                                        </p:attrNameLst>
                                      </p:cBhvr>
                                      <p:tavLst>
                                        <p:tav tm="0">
                                          <p:val>
                                            <p:fltVal val="0"/>
                                          </p:val>
                                        </p:tav>
                                        <p:tav tm="100000">
                                          <p:val>
                                            <p:strVal val="#ppt_h"/>
                                          </p:val>
                                        </p:tav>
                                      </p:tavLst>
                                    </p:anim>
                                    <p:animEffect transition="in" filter="fade">
                                      <p:cBhvr>
                                        <p:cTn id="19"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noAutofit/>
          </a:bodyPr>
          <a:lstStyle/>
          <a:p>
            <a:r>
              <a:rPr lang="zh-CN" altLang="en-US" sz="3000" spc="300" dirty="0">
                <a:solidFill>
                  <a:schemeClr val="tx1"/>
                </a:solidFill>
                <a:latin typeface="微软雅黑" pitchFamily="34" charset="-122"/>
                <a:ea typeface="微软雅黑" pitchFamily="34" charset="-122"/>
              </a:rPr>
              <a:t>课程考核</a:t>
            </a:r>
          </a:p>
        </p:txBody>
      </p:sp>
      <p:grpSp>
        <p:nvGrpSpPr>
          <p:cNvPr id="5" name="组合 14"/>
          <p:cNvGrpSpPr/>
          <p:nvPr/>
        </p:nvGrpSpPr>
        <p:grpSpPr>
          <a:xfrm>
            <a:off x="-786" y="195486"/>
            <a:ext cx="756363" cy="432048"/>
            <a:chOff x="-786" y="195486"/>
            <a:chExt cx="756363" cy="432048"/>
          </a:xfrm>
        </p:grpSpPr>
        <p:sp>
          <p:nvSpPr>
            <p:cNvPr id="6" name="五边形 5"/>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algn="ctr" fontAlgn="auto">
                <a:spcBef>
                  <a:spcPts val="0"/>
                </a:spcBef>
                <a:spcAft>
                  <a:spcPts val="0"/>
                </a:spcAft>
                <a:defRPr/>
              </a:pPr>
              <a:endParaRPr lang="zh-CN" altLang="en-US" kern="0">
                <a:solidFill>
                  <a:prstClr val="white"/>
                </a:solidFill>
                <a:latin typeface="Calibri"/>
              </a:endParaRPr>
            </a:p>
          </p:txBody>
        </p:sp>
        <p:sp>
          <p:nvSpPr>
            <p:cNvPr id="7" name="五边形 6"/>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algn="ctr" fontAlgn="auto">
                <a:spcBef>
                  <a:spcPts val="0"/>
                </a:spcBef>
                <a:spcAft>
                  <a:spcPts val="0"/>
                </a:spcAft>
                <a:defRPr/>
              </a:pPr>
              <a:endParaRPr lang="zh-CN" altLang="en-US" kern="0">
                <a:solidFill>
                  <a:prstClr val="white"/>
                </a:solidFill>
                <a:latin typeface="Calibri"/>
              </a:endParaRPr>
            </a:p>
          </p:txBody>
        </p:sp>
      </p:grpSp>
      <p:sp>
        <p:nvSpPr>
          <p:cNvPr id="10" name="内容占位符 2"/>
          <p:cNvSpPr>
            <a:spLocks noGrp="1"/>
          </p:cNvSpPr>
          <p:nvPr>
            <p:ph idx="1"/>
          </p:nvPr>
        </p:nvSpPr>
        <p:spPr>
          <a:xfrm>
            <a:off x="859007" y="1059989"/>
            <a:ext cx="7601425" cy="3888025"/>
          </a:xfrm>
        </p:spPr>
        <p:txBody>
          <a:bodyPr>
            <a:normAutofit/>
          </a:bodyPr>
          <a:lstStyle/>
          <a:p>
            <a:pPr>
              <a:lnSpc>
                <a:spcPts val="3000"/>
              </a:lnSpc>
              <a:buClrTx/>
              <a:buFont typeface="Wingdings" pitchFamily="2" charset="2"/>
              <a:buChar char="Ø"/>
            </a:pPr>
            <a:r>
              <a:rPr lang="zh-CN" altLang="en-US" b="1" dirty="0">
                <a:solidFill>
                  <a:schemeClr val="tx1"/>
                </a:solidFill>
              </a:rPr>
              <a:t>期末笔试：</a:t>
            </a:r>
            <a:r>
              <a:rPr lang="en-US" altLang="zh-CN" b="1" dirty="0">
                <a:solidFill>
                  <a:schemeClr val="tx1"/>
                </a:solidFill>
              </a:rPr>
              <a:t>	70%</a:t>
            </a:r>
          </a:p>
          <a:p>
            <a:pPr>
              <a:lnSpc>
                <a:spcPts val="3000"/>
              </a:lnSpc>
              <a:buClrTx/>
              <a:buFont typeface="Wingdings" pitchFamily="2" charset="2"/>
              <a:buChar char="Ø"/>
            </a:pPr>
            <a:r>
              <a:rPr lang="zh-CN" altLang="en-US" b="1" dirty="0">
                <a:solidFill>
                  <a:schemeClr val="tx1"/>
                </a:solidFill>
              </a:rPr>
              <a:t>实验：</a:t>
            </a:r>
            <a:r>
              <a:rPr lang="en-US" altLang="zh-CN" b="1" dirty="0">
                <a:solidFill>
                  <a:schemeClr val="tx1"/>
                </a:solidFill>
              </a:rPr>
              <a:t>	20%</a:t>
            </a:r>
          </a:p>
          <a:p>
            <a:pPr>
              <a:lnSpc>
                <a:spcPts val="3000"/>
              </a:lnSpc>
              <a:buClrTx/>
              <a:buFont typeface="Wingdings" pitchFamily="2" charset="2"/>
              <a:buChar char="Ø"/>
            </a:pPr>
            <a:r>
              <a:rPr lang="zh-CN" altLang="en-US" b="1" dirty="0">
                <a:solidFill>
                  <a:schemeClr val="tx1"/>
                </a:solidFill>
              </a:rPr>
              <a:t>随堂考核：</a:t>
            </a:r>
            <a:r>
              <a:rPr lang="en-US" altLang="zh-CN" b="1" dirty="0">
                <a:solidFill>
                  <a:schemeClr val="tx1"/>
                </a:solidFill>
              </a:rPr>
              <a:t>	10%</a:t>
            </a:r>
          </a:p>
        </p:txBody>
      </p:sp>
    </p:spTree>
    <p:extLst>
      <p:ext uri="{BB962C8B-B14F-4D97-AF65-F5344CB8AC3E}">
        <p14:creationId xmlns:p14="http://schemas.microsoft.com/office/powerpoint/2010/main" val="1840048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内容占位符 2"/>
          <p:cNvSpPr>
            <a:spLocks noGrp="1"/>
          </p:cNvSpPr>
          <p:nvPr>
            <p:ph idx="1"/>
          </p:nvPr>
        </p:nvSpPr>
        <p:spPr>
          <a:xfrm>
            <a:off x="859007" y="1059989"/>
            <a:ext cx="7713521" cy="3888025"/>
          </a:xfrm>
        </p:spPr>
        <p:txBody>
          <a:bodyPr>
            <a:normAutofit/>
          </a:bodyPr>
          <a:lstStyle/>
          <a:p>
            <a:pPr>
              <a:lnSpc>
                <a:spcPts val="3000"/>
              </a:lnSpc>
              <a:buClrTx/>
              <a:buFont typeface="Wingdings" pitchFamily="2" charset="2"/>
              <a:buChar char="Ø"/>
            </a:pPr>
            <a:r>
              <a:rPr lang="zh-CN" altLang="en-US" b="1" dirty="0">
                <a:solidFill>
                  <a:schemeClr val="tx1"/>
                </a:solidFill>
              </a:rPr>
              <a:t>实验内容</a:t>
            </a:r>
            <a:endParaRPr lang="en-US" altLang="zh-CN" b="1" dirty="0">
              <a:solidFill>
                <a:schemeClr val="tx1"/>
              </a:solidFill>
            </a:endParaRPr>
          </a:p>
          <a:p>
            <a:pPr>
              <a:lnSpc>
                <a:spcPts val="3000"/>
              </a:lnSpc>
              <a:buClrTx/>
              <a:buFont typeface="Wingdings" pitchFamily="2" charset="2"/>
              <a:buChar char="Ø"/>
            </a:pPr>
            <a:endParaRPr lang="en-US" altLang="zh-CN" sz="500" b="1" dirty="0">
              <a:solidFill>
                <a:schemeClr val="tx1"/>
              </a:solidFill>
            </a:endParaRPr>
          </a:p>
          <a:p>
            <a:pPr>
              <a:lnSpc>
                <a:spcPts val="3000"/>
              </a:lnSpc>
              <a:buClrTx/>
              <a:buFont typeface="Wingdings" pitchFamily="2" charset="2"/>
              <a:buChar char="Ø"/>
            </a:pPr>
            <a:endParaRPr lang="en-US" altLang="zh-CN" sz="500" b="1" dirty="0">
              <a:solidFill>
                <a:schemeClr val="tx1"/>
              </a:solidFill>
            </a:endParaRPr>
          </a:p>
          <a:p>
            <a:pPr marL="0" indent="0">
              <a:lnSpc>
                <a:spcPts val="3000"/>
              </a:lnSpc>
              <a:buClrTx/>
              <a:buNone/>
            </a:pPr>
            <a:endParaRPr lang="en-US" altLang="zh-CN" sz="500" b="1" dirty="0">
              <a:solidFill>
                <a:schemeClr val="tx1"/>
              </a:solidFill>
            </a:endParaRPr>
          </a:p>
          <a:p>
            <a:pPr>
              <a:lnSpc>
                <a:spcPts val="3000"/>
              </a:lnSpc>
              <a:buClrTx/>
              <a:buFont typeface="Wingdings" pitchFamily="2" charset="2"/>
              <a:buChar char="Ø"/>
            </a:pPr>
            <a:endParaRPr lang="en-US" altLang="zh-CN" sz="500" b="1" dirty="0">
              <a:solidFill>
                <a:schemeClr val="tx1"/>
              </a:solidFill>
            </a:endParaRPr>
          </a:p>
          <a:p>
            <a:pPr>
              <a:lnSpc>
                <a:spcPts val="3000"/>
              </a:lnSpc>
              <a:buClrTx/>
              <a:buFont typeface="Wingdings" pitchFamily="2" charset="2"/>
              <a:buChar char="Ø"/>
            </a:pPr>
            <a:r>
              <a:rPr lang="zh-CN" altLang="en-US" b="1" dirty="0">
                <a:solidFill>
                  <a:schemeClr val="tx1"/>
                </a:solidFill>
              </a:rPr>
              <a:t>实验考核</a:t>
            </a:r>
            <a:endParaRPr lang="en-US" altLang="zh-CN" b="1" dirty="0">
              <a:solidFill>
                <a:schemeClr val="tx1"/>
              </a:solidFill>
            </a:endParaRPr>
          </a:p>
          <a:p>
            <a:pPr lvl="1">
              <a:lnSpc>
                <a:spcPts val="3000"/>
              </a:lnSpc>
              <a:buClrTx/>
              <a:buFont typeface="Wingdings" pitchFamily="2" charset="2"/>
              <a:buChar char="Ø"/>
            </a:pPr>
            <a:r>
              <a:rPr lang="zh-CN" altLang="en-US" sz="2000" b="1" dirty="0">
                <a:solidFill>
                  <a:schemeClr val="tx1"/>
                </a:solidFill>
              </a:rPr>
              <a:t>考勤（</a:t>
            </a:r>
            <a:r>
              <a:rPr lang="en-US" altLang="zh-CN" sz="2000" b="1" dirty="0">
                <a:solidFill>
                  <a:schemeClr val="tx1"/>
                </a:solidFill>
              </a:rPr>
              <a:t>10</a:t>
            </a:r>
            <a:r>
              <a:rPr lang="zh-CN" altLang="en-US" sz="2000" b="1" dirty="0">
                <a:solidFill>
                  <a:schemeClr val="tx1"/>
                </a:solidFill>
              </a:rPr>
              <a:t>分）</a:t>
            </a:r>
          </a:p>
          <a:p>
            <a:pPr lvl="1">
              <a:lnSpc>
                <a:spcPts val="3000"/>
              </a:lnSpc>
              <a:buClrTx/>
              <a:buFont typeface="Wingdings" pitchFamily="2" charset="2"/>
              <a:buChar char="Ø"/>
            </a:pPr>
            <a:r>
              <a:rPr lang="zh-CN" altLang="en-US" sz="2000" b="1" dirty="0">
                <a:solidFill>
                  <a:schemeClr val="tx1"/>
                </a:solidFill>
              </a:rPr>
              <a:t>课堂表现（</a:t>
            </a:r>
            <a:r>
              <a:rPr lang="en-US" altLang="zh-CN" sz="2000" b="1" dirty="0">
                <a:solidFill>
                  <a:schemeClr val="tx1"/>
                </a:solidFill>
              </a:rPr>
              <a:t>50</a:t>
            </a:r>
            <a:r>
              <a:rPr lang="zh-CN" altLang="en-US" sz="2000" b="1" dirty="0">
                <a:solidFill>
                  <a:schemeClr val="tx1"/>
                </a:solidFill>
              </a:rPr>
              <a:t>分）</a:t>
            </a:r>
            <a:endParaRPr lang="en-US" altLang="zh-CN" sz="2000" b="1" dirty="0">
              <a:solidFill>
                <a:schemeClr val="tx1"/>
              </a:solidFill>
            </a:endParaRPr>
          </a:p>
          <a:p>
            <a:pPr lvl="1">
              <a:lnSpc>
                <a:spcPts val="3000"/>
              </a:lnSpc>
              <a:buClrTx/>
              <a:buFont typeface="Wingdings" pitchFamily="2" charset="2"/>
              <a:buChar char="Ø"/>
            </a:pPr>
            <a:r>
              <a:rPr lang="zh-CN" altLang="en-US" sz="2000" b="1" dirty="0">
                <a:solidFill>
                  <a:schemeClr val="tx1"/>
                </a:solidFill>
              </a:rPr>
              <a:t>实验报告（</a:t>
            </a:r>
            <a:r>
              <a:rPr lang="en-US" altLang="zh-CN" sz="2000" b="1" dirty="0">
                <a:solidFill>
                  <a:schemeClr val="tx1"/>
                </a:solidFill>
              </a:rPr>
              <a:t>40</a:t>
            </a:r>
            <a:r>
              <a:rPr lang="zh-CN" altLang="en-US" sz="2000" b="1" dirty="0">
                <a:solidFill>
                  <a:schemeClr val="tx1"/>
                </a:solidFill>
              </a:rPr>
              <a:t>分）</a:t>
            </a:r>
            <a:endParaRPr lang="en-US" altLang="zh-CN" sz="2000" b="1" dirty="0">
              <a:solidFill>
                <a:schemeClr val="tx1"/>
              </a:solidFill>
            </a:endParaRPr>
          </a:p>
          <a:p>
            <a:pPr lvl="1">
              <a:lnSpc>
                <a:spcPts val="3360"/>
              </a:lnSpc>
              <a:buClrTx/>
              <a:buFont typeface="Wingdings" pitchFamily="2" charset="2"/>
              <a:buChar char="Ø"/>
            </a:pPr>
            <a:endParaRPr lang="en-US" altLang="zh-CN" sz="2600" b="1" dirty="0">
              <a:solidFill>
                <a:schemeClr val="tx1"/>
              </a:solidFill>
            </a:endParaRPr>
          </a:p>
        </p:txBody>
      </p:sp>
      <p:sp>
        <p:nvSpPr>
          <p:cNvPr id="51202" name="标题 1"/>
          <p:cNvSpPr>
            <a:spLocks noGrp="1"/>
          </p:cNvSpPr>
          <p:nvPr>
            <p:ph type="title"/>
          </p:nvPr>
        </p:nvSpPr>
        <p:spPr/>
        <p:txBody>
          <a:bodyPr>
            <a:noAutofit/>
          </a:bodyPr>
          <a:lstStyle/>
          <a:p>
            <a:r>
              <a:rPr lang="zh-CN" altLang="en-US" sz="3000" spc="300" dirty="0">
                <a:solidFill>
                  <a:schemeClr val="tx1"/>
                </a:solidFill>
                <a:latin typeface="微软雅黑" pitchFamily="34" charset="-122"/>
                <a:ea typeface="微软雅黑" pitchFamily="34" charset="-122"/>
              </a:rPr>
              <a:t>实验</a:t>
            </a:r>
          </a:p>
        </p:txBody>
      </p:sp>
      <p:grpSp>
        <p:nvGrpSpPr>
          <p:cNvPr id="5" name="组合 14"/>
          <p:cNvGrpSpPr/>
          <p:nvPr/>
        </p:nvGrpSpPr>
        <p:grpSpPr>
          <a:xfrm>
            <a:off x="-786" y="195486"/>
            <a:ext cx="756363" cy="432048"/>
            <a:chOff x="-786" y="195486"/>
            <a:chExt cx="756363" cy="432048"/>
          </a:xfrm>
        </p:grpSpPr>
        <p:sp>
          <p:nvSpPr>
            <p:cNvPr id="6" name="五边形 5"/>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itchFamily="2" charset="-122"/>
                <a:cs typeface="+mn-cs"/>
              </a:endParaRPr>
            </a:p>
          </p:txBody>
        </p:sp>
        <p:sp>
          <p:nvSpPr>
            <p:cNvPr id="7" name="五边形 6"/>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itchFamily="2" charset="-122"/>
                <a:cs typeface="+mn-cs"/>
              </a:endParaRPr>
            </a:p>
          </p:txBody>
        </p:sp>
      </p:grpSp>
      <p:graphicFrame>
        <p:nvGraphicFramePr>
          <p:cNvPr id="2" name="表格 2">
            <a:extLst>
              <a:ext uri="{FF2B5EF4-FFF2-40B4-BE49-F238E27FC236}">
                <a16:creationId xmlns:a16="http://schemas.microsoft.com/office/drawing/2014/main" id="{0481A367-8DF1-48E7-BCFD-E8918F65C865}"/>
              </a:ext>
            </a:extLst>
          </p:cNvPr>
          <p:cNvGraphicFramePr>
            <a:graphicFrameLocks noGrp="1"/>
          </p:cNvGraphicFramePr>
          <p:nvPr>
            <p:extLst>
              <p:ext uri="{D42A27DB-BD31-4B8C-83A1-F6EECF244321}">
                <p14:modId xmlns:p14="http://schemas.microsoft.com/office/powerpoint/2010/main" val="646876586"/>
              </p:ext>
            </p:extLst>
          </p:nvPr>
        </p:nvGraphicFramePr>
        <p:xfrm>
          <a:off x="1475656" y="1635646"/>
          <a:ext cx="5040560" cy="1341120"/>
        </p:xfrm>
        <a:graphic>
          <a:graphicData uri="http://schemas.openxmlformats.org/drawingml/2006/table">
            <a:tbl>
              <a:tblPr firstRow="1" bandRow="1">
                <a:tableStyleId>{5C22544A-7EE6-4342-B048-85BDC9FD1C3A}</a:tableStyleId>
              </a:tblPr>
              <a:tblGrid>
                <a:gridCol w="648072">
                  <a:extLst>
                    <a:ext uri="{9D8B030D-6E8A-4147-A177-3AD203B41FA5}">
                      <a16:colId xmlns:a16="http://schemas.microsoft.com/office/drawing/2014/main" val="1868635280"/>
                    </a:ext>
                  </a:extLst>
                </a:gridCol>
                <a:gridCol w="2376264">
                  <a:extLst>
                    <a:ext uri="{9D8B030D-6E8A-4147-A177-3AD203B41FA5}">
                      <a16:colId xmlns:a16="http://schemas.microsoft.com/office/drawing/2014/main" val="417410593"/>
                    </a:ext>
                  </a:extLst>
                </a:gridCol>
                <a:gridCol w="2016224">
                  <a:extLst>
                    <a:ext uri="{9D8B030D-6E8A-4147-A177-3AD203B41FA5}">
                      <a16:colId xmlns:a16="http://schemas.microsoft.com/office/drawing/2014/main" val="771673286"/>
                    </a:ext>
                  </a:extLst>
                </a:gridCol>
              </a:tblGrid>
              <a:tr h="0">
                <a:tc>
                  <a:txBody>
                    <a:bodyPr/>
                    <a:lstStyle/>
                    <a:p>
                      <a:r>
                        <a:rPr lang="zh-CN" altLang="en-US" sz="1600" dirty="0"/>
                        <a:t>序号</a:t>
                      </a:r>
                    </a:p>
                  </a:txBody>
                  <a:tcPr/>
                </a:tc>
                <a:tc>
                  <a:txBody>
                    <a:bodyPr/>
                    <a:lstStyle/>
                    <a:p>
                      <a:r>
                        <a:rPr lang="zh-CN" altLang="en-US" sz="1600" dirty="0"/>
                        <a:t>名称</a:t>
                      </a:r>
                    </a:p>
                  </a:txBody>
                  <a:tcPr/>
                </a:tc>
                <a:tc>
                  <a:txBody>
                    <a:bodyPr/>
                    <a:lstStyle/>
                    <a:p>
                      <a:r>
                        <a:rPr lang="zh-CN" altLang="en-US" sz="1600" dirty="0"/>
                        <a:t>时间</a:t>
                      </a:r>
                    </a:p>
                  </a:txBody>
                  <a:tcPr/>
                </a:tc>
                <a:extLst>
                  <a:ext uri="{0D108BD9-81ED-4DB2-BD59-A6C34878D82A}">
                    <a16:rowId xmlns:a16="http://schemas.microsoft.com/office/drawing/2014/main" val="2242350697"/>
                  </a:ext>
                </a:extLst>
              </a:tr>
              <a:tr h="0">
                <a:tc>
                  <a:txBody>
                    <a:bodyPr/>
                    <a:lstStyle/>
                    <a:p>
                      <a:r>
                        <a:rPr lang="en-US" altLang="zh-CN" sz="1600" dirty="0"/>
                        <a:t>1</a:t>
                      </a:r>
                      <a:endParaRPr lang="zh-CN" altLang="en-US" sz="1600" dirty="0"/>
                    </a:p>
                  </a:txBody>
                  <a:tcPr/>
                </a:tc>
                <a:tc>
                  <a:txBody>
                    <a:bodyPr/>
                    <a:lstStyle/>
                    <a:p>
                      <a:r>
                        <a:rPr lang="zh-CN" altLang="en-US" sz="1600" b="1" dirty="0">
                          <a:solidFill>
                            <a:schemeClr val="tx1"/>
                          </a:solidFill>
                        </a:rPr>
                        <a:t>词法分析与语法分析</a:t>
                      </a:r>
                      <a:endParaRPr lang="zh-CN" altLang="en-US" sz="1600" dirty="0"/>
                    </a:p>
                  </a:txBody>
                  <a:tcPr/>
                </a:tc>
                <a:tc>
                  <a:txBody>
                    <a:bodyPr/>
                    <a:lstStyle/>
                    <a:p>
                      <a:pPr marL="0" algn="l" defTabSz="914400" rtl="0" eaLnBrk="1" latinLnBrk="0" hangingPunct="1"/>
                      <a:r>
                        <a:rPr lang="zh-CN" altLang="en-US" sz="1600" b="1" kern="1200" dirty="0">
                          <a:solidFill>
                            <a:schemeClr val="tx1"/>
                          </a:solidFill>
                          <a:latin typeface="+mn-lt"/>
                          <a:ea typeface="+mn-ea"/>
                          <a:cs typeface="+mn-cs"/>
                        </a:rPr>
                        <a:t>第</a:t>
                      </a:r>
                      <a:r>
                        <a:rPr lang="en-US" altLang="zh-CN" sz="1600" b="1" kern="1200" dirty="0">
                          <a:solidFill>
                            <a:schemeClr val="tx1"/>
                          </a:solidFill>
                          <a:latin typeface="+mn-lt"/>
                          <a:ea typeface="+mn-ea"/>
                          <a:cs typeface="+mn-cs"/>
                        </a:rPr>
                        <a:t>5</a:t>
                      </a:r>
                      <a:r>
                        <a:rPr lang="zh-CN" altLang="en-US" sz="1600" b="1" kern="1200" dirty="0">
                          <a:solidFill>
                            <a:schemeClr val="tx1"/>
                          </a:solidFill>
                          <a:latin typeface="+mn-lt"/>
                          <a:ea typeface="+mn-ea"/>
                          <a:cs typeface="+mn-cs"/>
                        </a:rPr>
                        <a:t>周 周六</a:t>
                      </a:r>
                      <a:r>
                        <a:rPr lang="en-US" altLang="zh-CN" sz="1600" b="1" kern="1200" dirty="0">
                          <a:solidFill>
                            <a:schemeClr val="tx1"/>
                          </a:solidFill>
                          <a:latin typeface="+mn-lt"/>
                          <a:ea typeface="+mn-ea"/>
                          <a:cs typeface="+mn-cs"/>
                        </a:rPr>
                        <a:t>/</a:t>
                      </a:r>
                      <a:r>
                        <a:rPr lang="zh-CN" altLang="en-US" sz="1600" b="1" kern="1200" dirty="0">
                          <a:solidFill>
                            <a:schemeClr val="tx1"/>
                          </a:solidFill>
                          <a:latin typeface="+mn-lt"/>
                          <a:ea typeface="+mn-ea"/>
                          <a:cs typeface="+mn-cs"/>
                        </a:rPr>
                        <a:t>周日</a:t>
                      </a:r>
                    </a:p>
                  </a:txBody>
                  <a:tcPr/>
                </a:tc>
                <a:extLst>
                  <a:ext uri="{0D108BD9-81ED-4DB2-BD59-A6C34878D82A}">
                    <a16:rowId xmlns:a16="http://schemas.microsoft.com/office/drawing/2014/main" val="328435774"/>
                  </a:ext>
                </a:extLst>
              </a:tr>
              <a:tr h="0">
                <a:tc>
                  <a:txBody>
                    <a:bodyPr/>
                    <a:lstStyle/>
                    <a:p>
                      <a:r>
                        <a:rPr lang="en-US" altLang="zh-CN" sz="1600" dirty="0"/>
                        <a:t>2</a:t>
                      </a:r>
                      <a:endParaRPr lang="zh-CN" altLang="en-US" sz="1600" dirty="0"/>
                    </a:p>
                  </a:txBody>
                  <a:tcPr/>
                </a:tc>
                <a:tc>
                  <a:txBody>
                    <a:bodyPr/>
                    <a:lstStyle/>
                    <a:p>
                      <a:r>
                        <a:rPr lang="zh-CN" altLang="en-US" sz="1600" b="1" dirty="0">
                          <a:solidFill>
                            <a:schemeClr val="tx1"/>
                          </a:solidFill>
                        </a:rPr>
                        <a:t>语义分析</a:t>
                      </a:r>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b="1" kern="1200" dirty="0">
                          <a:solidFill>
                            <a:schemeClr val="tx1"/>
                          </a:solidFill>
                          <a:latin typeface="+mn-lt"/>
                          <a:ea typeface="+mn-ea"/>
                          <a:cs typeface="+mn-cs"/>
                        </a:rPr>
                        <a:t>第</a:t>
                      </a:r>
                      <a:r>
                        <a:rPr lang="en-US" altLang="zh-CN" sz="1600" b="1" kern="1200" dirty="0">
                          <a:solidFill>
                            <a:schemeClr val="tx1"/>
                          </a:solidFill>
                          <a:latin typeface="+mn-lt"/>
                          <a:ea typeface="+mn-ea"/>
                          <a:cs typeface="+mn-cs"/>
                        </a:rPr>
                        <a:t>9</a:t>
                      </a:r>
                      <a:r>
                        <a:rPr lang="zh-CN" altLang="en-US" sz="1600" b="1" kern="1200" dirty="0">
                          <a:solidFill>
                            <a:schemeClr val="tx1"/>
                          </a:solidFill>
                          <a:latin typeface="+mn-lt"/>
                          <a:ea typeface="+mn-ea"/>
                          <a:cs typeface="+mn-cs"/>
                        </a:rPr>
                        <a:t>周 周六</a:t>
                      </a:r>
                      <a:r>
                        <a:rPr lang="en-US" altLang="zh-CN" sz="1600" b="1" kern="1200" dirty="0">
                          <a:solidFill>
                            <a:schemeClr val="tx1"/>
                          </a:solidFill>
                          <a:latin typeface="+mn-lt"/>
                          <a:ea typeface="+mn-ea"/>
                          <a:cs typeface="+mn-cs"/>
                        </a:rPr>
                        <a:t>/</a:t>
                      </a:r>
                      <a:r>
                        <a:rPr lang="zh-CN" altLang="en-US" sz="1600" b="1" kern="1200" dirty="0">
                          <a:solidFill>
                            <a:schemeClr val="tx1"/>
                          </a:solidFill>
                          <a:latin typeface="+mn-lt"/>
                          <a:ea typeface="+mn-ea"/>
                          <a:cs typeface="+mn-cs"/>
                        </a:rPr>
                        <a:t>周日</a:t>
                      </a:r>
                    </a:p>
                  </a:txBody>
                  <a:tcPr/>
                </a:tc>
                <a:extLst>
                  <a:ext uri="{0D108BD9-81ED-4DB2-BD59-A6C34878D82A}">
                    <a16:rowId xmlns:a16="http://schemas.microsoft.com/office/drawing/2014/main" val="4168111217"/>
                  </a:ext>
                </a:extLst>
              </a:tr>
              <a:tr h="154816">
                <a:tc>
                  <a:txBody>
                    <a:bodyPr/>
                    <a:lstStyle/>
                    <a:p>
                      <a:r>
                        <a:rPr lang="en-US" altLang="zh-CN" sz="1600" dirty="0"/>
                        <a:t>3</a:t>
                      </a:r>
                      <a:endParaRPr lang="zh-CN" altLang="en-US" sz="1600" dirty="0"/>
                    </a:p>
                  </a:txBody>
                  <a:tcPr/>
                </a:tc>
                <a:tc>
                  <a:txBody>
                    <a:bodyPr/>
                    <a:lstStyle/>
                    <a:p>
                      <a:r>
                        <a:rPr lang="zh-CN" altLang="en-US" sz="1600" b="1" dirty="0">
                          <a:solidFill>
                            <a:schemeClr val="tx1"/>
                          </a:solidFill>
                        </a:rPr>
                        <a:t>中间代码生成</a:t>
                      </a:r>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b="1" kern="1200" dirty="0">
                          <a:solidFill>
                            <a:schemeClr val="tx1"/>
                          </a:solidFill>
                          <a:latin typeface="+mn-lt"/>
                          <a:ea typeface="+mn-ea"/>
                          <a:cs typeface="+mn-cs"/>
                        </a:rPr>
                        <a:t>第</a:t>
                      </a:r>
                      <a:r>
                        <a:rPr lang="en-US" altLang="zh-CN" sz="1600" b="1" kern="1200" dirty="0">
                          <a:solidFill>
                            <a:schemeClr val="tx1"/>
                          </a:solidFill>
                          <a:latin typeface="+mn-lt"/>
                          <a:ea typeface="+mn-ea"/>
                          <a:cs typeface="+mn-cs"/>
                        </a:rPr>
                        <a:t>11</a:t>
                      </a:r>
                      <a:r>
                        <a:rPr lang="zh-CN" altLang="en-US" sz="1600" b="1" kern="1200" dirty="0">
                          <a:solidFill>
                            <a:schemeClr val="tx1"/>
                          </a:solidFill>
                          <a:latin typeface="+mn-lt"/>
                          <a:ea typeface="+mn-ea"/>
                          <a:cs typeface="+mn-cs"/>
                        </a:rPr>
                        <a:t>周 周六</a:t>
                      </a:r>
                      <a:r>
                        <a:rPr lang="en-US" altLang="zh-CN" sz="1600" b="1" kern="1200" dirty="0">
                          <a:solidFill>
                            <a:schemeClr val="tx1"/>
                          </a:solidFill>
                          <a:latin typeface="+mn-lt"/>
                          <a:ea typeface="+mn-ea"/>
                          <a:cs typeface="+mn-cs"/>
                        </a:rPr>
                        <a:t>/</a:t>
                      </a:r>
                      <a:r>
                        <a:rPr lang="zh-CN" altLang="en-US" sz="1600" b="1" kern="1200" dirty="0">
                          <a:solidFill>
                            <a:schemeClr val="tx1"/>
                          </a:solidFill>
                          <a:latin typeface="+mn-lt"/>
                          <a:ea typeface="+mn-ea"/>
                          <a:cs typeface="+mn-cs"/>
                        </a:rPr>
                        <a:t>周日</a:t>
                      </a:r>
                    </a:p>
                  </a:txBody>
                  <a:tcPr/>
                </a:tc>
                <a:extLst>
                  <a:ext uri="{0D108BD9-81ED-4DB2-BD59-A6C34878D82A}">
                    <a16:rowId xmlns:a16="http://schemas.microsoft.com/office/drawing/2014/main" val="1398811776"/>
                  </a:ext>
                </a:extLst>
              </a:tr>
            </a:tbl>
          </a:graphicData>
        </a:graphic>
      </p:graphicFrame>
    </p:spTree>
    <p:extLst>
      <p:ext uri="{BB962C8B-B14F-4D97-AF65-F5344CB8AC3E}">
        <p14:creationId xmlns:p14="http://schemas.microsoft.com/office/powerpoint/2010/main" val="1165621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1203">
                                            <p:txEl>
                                              <p:pRg st="5" end="5"/>
                                            </p:txEl>
                                          </p:spTgt>
                                        </p:tgtEl>
                                        <p:attrNameLst>
                                          <p:attrName>style.visibility</p:attrName>
                                        </p:attrNameLst>
                                      </p:cBhvr>
                                      <p:to>
                                        <p:strVal val="visible"/>
                                      </p:to>
                                    </p:set>
                                    <p:anim calcmode="lin" valueType="num">
                                      <p:cBhvr>
                                        <p:cTn id="7" dur="500" fill="hold"/>
                                        <p:tgtEl>
                                          <p:spTgt spid="51203">
                                            <p:txEl>
                                              <p:pRg st="5" end="5"/>
                                            </p:txEl>
                                          </p:spTgt>
                                        </p:tgtEl>
                                        <p:attrNameLst>
                                          <p:attrName>ppt_w</p:attrName>
                                        </p:attrNameLst>
                                      </p:cBhvr>
                                      <p:tavLst>
                                        <p:tav tm="0">
                                          <p:val>
                                            <p:fltVal val="0"/>
                                          </p:val>
                                        </p:tav>
                                        <p:tav tm="100000">
                                          <p:val>
                                            <p:strVal val="#ppt_w"/>
                                          </p:val>
                                        </p:tav>
                                      </p:tavLst>
                                    </p:anim>
                                    <p:anim calcmode="lin" valueType="num">
                                      <p:cBhvr>
                                        <p:cTn id="8" dur="500" fill="hold"/>
                                        <p:tgtEl>
                                          <p:spTgt spid="51203">
                                            <p:txEl>
                                              <p:pRg st="5" end="5"/>
                                            </p:txEl>
                                          </p:spTgt>
                                        </p:tgtEl>
                                        <p:attrNameLst>
                                          <p:attrName>ppt_h</p:attrName>
                                        </p:attrNameLst>
                                      </p:cBhvr>
                                      <p:tavLst>
                                        <p:tav tm="0">
                                          <p:val>
                                            <p:fltVal val="0"/>
                                          </p:val>
                                        </p:tav>
                                        <p:tav tm="100000">
                                          <p:val>
                                            <p:strVal val="#ppt_h"/>
                                          </p:val>
                                        </p:tav>
                                      </p:tavLst>
                                    </p:anim>
                                    <p:animEffect transition="in" filter="fade">
                                      <p:cBhvr>
                                        <p:cTn id="9" dur="500"/>
                                        <p:tgtEl>
                                          <p:spTgt spid="51203">
                                            <p:txEl>
                                              <p:pRg st="5" end="5"/>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51203">
                                            <p:txEl>
                                              <p:pRg st="6" end="6"/>
                                            </p:txEl>
                                          </p:spTgt>
                                        </p:tgtEl>
                                        <p:attrNameLst>
                                          <p:attrName>style.visibility</p:attrName>
                                        </p:attrNameLst>
                                      </p:cBhvr>
                                      <p:to>
                                        <p:strVal val="visible"/>
                                      </p:to>
                                    </p:set>
                                    <p:anim calcmode="lin" valueType="num">
                                      <p:cBhvr>
                                        <p:cTn id="12" dur="500" fill="hold"/>
                                        <p:tgtEl>
                                          <p:spTgt spid="51203">
                                            <p:txEl>
                                              <p:pRg st="6" end="6"/>
                                            </p:txEl>
                                          </p:spTgt>
                                        </p:tgtEl>
                                        <p:attrNameLst>
                                          <p:attrName>ppt_w</p:attrName>
                                        </p:attrNameLst>
                                      </p:cBhvr>
                                      <p:tavLst>
                                        <p:tav tm="0">
                                          <p:val>
                                            <p:fltVal val="0"/>
                                          </p:val>
                                        </p:tav>
                                        <p:tav tm="100000">
                                          <p:val>
                                            <p:strVal val="#ppt_w"/>
                                          </p:val>
                                        </p:tav>
                                      </p:tavLst>
                                    </p:anim>
                                    <p:anim calcmode="lin" valueType="num">
                                      <p:cBhvr>
                                        <p:cTn id="13" dur="500" fill="hold"/>
                                        <p:tgtEl>
                                          <p:spTgt spid="51203">
                                            <p:txEl>
                                              <p:pRg st="6" end="6"/>
                                            </p:txEl>
                                          </p:spTgt>
                                        </p:tgtEl>
                                        <p:attrNameLst>
                                          <p:attrName>ppt_h</p:attrName>
                                        </p:attrNameLst>
                                      </p:cBhvr>
                                      <p:tavLst>
                                        <p:tav tm="0">
                                          <p:val>
                                            <p:fltVal val="0"/>
                                          </p:val>
                                        </p:tav>
                                        <p:tav tm="100000">
                                          <p:val>
                                            <p:strVal val="#ppt_h"/>
                                          </p:val>
                                        </p:tav>
                                      </p:tavLst>
                                    </p:anim>
                                    <p:animEffect transition="in" filter="fade">
                                      <p:cBhvr>
                                        <p:cTn id="14" dur="500"/>
                                        <p:tgtEl>
                                          <p:spTgt spid="51203">
                                            <p:txEl>
                                              <p:pRg st="6" end="6"/>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51203">
                                            <p:txEl>
                                              <p:pRg st="7" end="7"/>
                                            </p:txEl>
                                          </p:spTgt>
                                        </p:tgtEl>
                                        <p:attrNameLst>
                                          <p:attrName>style.visibility</p:attrName>
                                        </p:attrNameLst>
                                      </p:cBhvr>
                                      <p:to>
                                        <p:strVal val="visible"/>
                                      </p:to>
                                    </p:set>
                                    <p:anim calcmode="lin" valueType="num">
                                      <p:cBhvr>
                                        <p:cTn id="17" dur="500" fill="hold"/>
                                        <p:tgtEl>
                                          <p:spTgt spid="51203">
                                            <p:txEl>
                                              <p:pRg st="7" end="7"/>
                                            </p:txEl>
                                          </p:spTgt>
                                        </p:tgtEl>
                                        <p:attrNameLst>
                                          <p:attrName>ppt_w</p:attrName>
                                        </p:attrNameLst>
                                      </p:cBhvr>
                                      <p:tavLst>
                                        <p:tav tm="0">
                                          <p:val>
                                            <p:fltVal val="0"/>
                                          </p:val>
                                        </p:tav>
                                        <p:tav tm="100000">
                                          <p:val>
                                            <p:strVal val="#ppt_w"/>
                                          </p:val>
                                        </p:tav>
                                      </p:tavLst>
                                    </p:anim>
                                    <p:anim calcmode="lin" valueType="num">
                                      <p:cBhvr>
                                        <p:cTn id="18" dur="500" fill="hold"/>
                                        <p:tgtEl>
                                          <p:spTgt spid="51203">
                                            <p:txEl>
                                              <p:pRg st="7" end="7"/>
                                            </p:txEl>
                                          </p:spTgt>
                                        </p:tgtEl>
                                        <p:attrNameLst>
                                          <p:attrName>ppt_h</p:attrName>
                                        </p:attrNameLst>
                                      </p:cBhvr>
                                      <p:tavLst>
                                        <p:tav tm="0">
                                          <p:val>
                                            <p:fltVal val="0"/>
                                          </p:val>
                                        </p:tav>
                                        <p:tav tm="100000">
                                          <p:val>
                                            <p:strVal val="#ppt_h"/>
                                          </p:val>
                                        </p:tav>
                                      </p:tavLst>
                                    </p:anim>
                                    <p:animEffect transition="in" filter="fade">
                                      <p:cBhvr>
                                        <p:cTn id="19" dur="500"/>
                                        <p:tgtEl>
                                          <p:spTgt spid="51203">
                                            <p:txEl>
                                              <p:pRg st="7" end="7"/>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51203">
                                            <p:txEl>
                                              <p:pRg st="8" end="8"/>
                                            </p:txEl>
                                          </p:spTgt>
                                        </p:tgtEl>
                                        <p:attrNameLst>
                                          <p:attrName>style.visibility</p:attrName>
                                        </p:attrNameLst>
                                      </p:cBhvr>
                                      <p:to>
                                        <p:strVal val="visible"/>
                                      </p:to>
                                    </p:set>
                                    <p:anim calcmode="lin" valueType="num">
                                      <p:cBhvr>
                                        <p:cTn id="22" dur="500" fill="hold"/>
                                        <p:tgtEl>
                                          <p:spTgt spid="51203">
                                            <p:txEl>
                                              <p:pRg st="8" end="8"/>
                                            </p:txEl>
                                          </p:spTgt>
                                        </p:tgtEl>
                                        <p:attrNameLst>
                                          <p:attrName>ppt_w</p:attrName>
                                        </p:attrNameLst>
                                      </p:cBhvr>
                                      <p:tavLst>
                                        <p:tav tm="0">
                                          <p:val>
                                            <p:fltVal val="0"/>
                                          </p:val>
                                        </p:tav>
                                        <p:tav tm="100000">
                                          <p:val>
                                            <p:strVal val="#ppt_w"/>
                                          </p:val>
                                        </p:tav>
                                      </p:tavLst>
                                    </p:anim>
                                    <p:anim calcmode="lin" valueType="num">
                                      <p:cBhvr>
                                        <p:cTn id="23" dur="500" fill="hold"/>
                                        <p:tgtEl>
                                          <p:spTgt spid="51203">
                                            <p:txEl>
                                              <p:pRg st="8" end="8"/>
                                            </p:txEl>
                                          </p:spTgt>
                                        </p:tgtEl>
                                        <p:attrNameLst>
                                          <p:attrName>ppt_h</p:attrName>
                                        </p:attrNameLst>
                                      </p:cBhvr>
                                      <p:tavLst>
                                        <p:tav tm="0">
                                          <p:val>
                                            <p:fltVal val="0"/>
                                          </p:val>
                                        </p:tav>
                                        <p:tav tm="100000">
                                          <p:val>
                                            <p:strVal val="#ppt_h"/>
                                          </p:val>
                                        </p:tav>
                                      </p:tavLst>
                                    </p:anim>
                                    <p:animEffect transition="in" filter="fade">
                                      <p:cBhvr>
                                        <p:cTn id="24" dur="500"/>
                                        <p:tgtEl>
                                          <p:spTgt spid="5120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18724</TotalTime>
  <Words>2158</Words>
  <Application>Microsoft Macintosh PowerPoint</Application>
  <PresentationFormat>全屏显示(16:9)</PresentationFormat>
  <Paragraphs>225</Paragraphs>
  <Slides>15</Slides>
  <Notes>15</Notes>
  <HiddenSlides>4</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等线</vt:lpstr>
      <vt:lpstr>华文楷体</vt:lpstr>
      <vt:lpstr>微软雅黑</vt:lpstr>
      <vt:lpstr>PingFang SC</vt:lpstr>
      <vt:lpstr>Arial</vt:lpstr>
      <vt:lpstr>Calibri</vt:lpstr>
      <vt:lpstr>Candara</vt:lpstr>
      <vt:lpstr>Symbol</vt:lpstr>
      <vt:lpstr>Tahoma</vt:lpstr>
      <vt:lpstr>Times New Roman</vt:lpstr>
      <vt:lpstr>Wingdings</vt:lpstr>
      <vt:lpstr>波形</vt:lpstr>
      <vt:lpstr>PowerPoint 演示文稿</vt:lpstr>
      <vt:lpstr>课程基本信息</vt:lpstr>
      <vt:lpstr>课程教学模式：线上+线下</vt:lpstr>
      <vt:lpstr>《编译原理》MOOC</vt:lpstr>
      <vt:lpstr>《编译原理》SPOC</vt:lpstr>
      <vt:lpstr>课前预习/自学部分（MOOC视频）</vt:lpstr>
      <vt:lpstr>课程考核</vt:lpstr>
      <vt:lpstr>课程考核</vt:lpstr>
      <vt:lpstr>实验</vt:lpstr>
      <vt:lpstr>教材</vt:lpstr>
      <vt:lpstr>教材</vt:lpstr>
      <vt:lpstr>教材</vt:lpstr>
      <vt:lpstr>MOOC各讲与教材对应关系</vt:lpstr>
      <vt:lpstr>爱课程网账号昵称的命名规则</vt:lpstr>
      <vt:lpstr>PowerPoint 演示文稿</vt:lpstr>
    </vt:vector>
  </TitlesOfParts>
  <Company>HIT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编译原理</dc:title>
  <dc:creator>jsx</dc:creator>
  <cp:lastModifiedBy>qingfu zhu</cp:lastModifiedBy>
  <cp:revision>1111</cp:revision>
  <cp:lastPrinted>2019-02-26T05:34:23Z</cp:lastPrinted>
  <dcterms:created xsi:type="dcterms:W3CDTF">2003-07-09T14:46:46Z</dcterms:created>
  <dcterms:modified xsi:type="dcterms:W3CDTF">2023-02-20T01:05:02Z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5</vt:i4>
  </property>
</Properties>
</file>