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00.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xml" ContentType="application/inkml+xml"/>
  <Override PartName="/ppt/ink/ink1010.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xml" ContentType="application/inkml+xml"/>
  <Override PartName="/ppt/ink/ink30.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xml" ContentType="application/inkml+xml"/>
  <Override PartName="/ppt/ink/ink40.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xml" ContentType="application/inkml+xml"/>
  <Override PartName="/ppt/ink/ink50.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xml" ContentType="application/inkml+xml"/>
  <Override PartName="/ppt/ink/ink60.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xml" ContentType="application/inkml+xml"/>
  <Override PartName="/ppt/ink/ink70.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xml" ContentType="application/inkml+xml"/>
  <Override PartName="/ppt/ink/ink80.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xml" ContentType="application/inkml+xml"/>
  <Override PartName="/ppt/ink/ink90.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1" r:id="rId8"/>
    <p:sldId id="262" r:id="rId9"/>
    <p:sldId id="263" r:id="rId10"/>
    <p:sldId id="264" r:id="rId11"/>
    <p:sldId id="265" r:id="rId12"/>
    <p:sldId id="269" r:id="rId13"/>
    <p:sldId id="268" r:id="rId14"/>
    <p:sldId id="267" r:id="rId15"/>
    <p:sldId id="273" r:id="rId16"/>
    <p:sldId id="266" r:id="rId17"/>
    <p:sldId id="279" r:id="rId18"/>
    <p:sldId id="280" r:id="rId19"/>
    <p:sldId id="281" r:id="rId20"/>
    <p:sldId id="283" r:id="rId21"/>
    <p:sldId id="282" r:id="rId22"/>
    <p:sldId id="285"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5" userDrawn="1">
          <p15:clr>
            <a:srgbClr val="A4A3A4"/>
          </p15:clr>
        </p15:guide>
        <p15:guide id="2" pos="38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095"/>
        <p:guide pos="388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277.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177 216,'6'1,"0"-1,2 0,-5 0,1 0,0 0,-1 0,5 0,-3 0,-2 0,1 0,-1 0,1 0,1 0,1 0,-3-1,2 1,-1 0,1 0,-1-2,0 2,-1-1,1 1,3 0,-2 0,-1 0,2 0,-3 0,1 0,3 0,-4 0,1 0,-1 0,1 0,-1 0,1 0,-1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574 418,'7'-7,"-3"4,-3-1,3 1,0-3</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2054 150,'0'4,"0"2,1-2,-1-1,2 1</inkml:trace>
</inkml:ink>
</file>

<file path=ppt/ink/ink10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414 1084,'0'-4</inkml:trace>
</inkml:ink>
</file>

<file path=ppt/ink/ink10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413 1078,'2'0</inkml:trace>
</inkml:ink>
</file>

<file path=ppt/ink/ink10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414 1064,'4'-1</inkml:trace>
</inkml:ink>
</file>

<file path=ppt/ink/ink10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533 928,'-4'3,"2"4,2-3,-2 0,0 0,2-1,0 1,-2-1,2 1,-2-1,2 3,0-3</inkml:trace>
</inkml:ink>
</file>

<file path=ppt/ink/ink10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511 963,'4'4,"-1"-1,-1 1,-2-1,6-2,-2-8,3 0,-3 3,-2 0,2 1</inkml:trace>
</inkml:ink>
</file>

<file path=ppt/ink/ink10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495 980,'-1'3,"-2"-1,0-2,-1 0,1 0,-1 0,-1 0,2 0,-1 0,1 0,-1 0,1 0,0 0,-1 0,0 0,1 0,-1 0,1 0,0 0,-5 0,3 0,1 0,-1-1,1 1,-2 0,3 0,0 0,-1-2,1 2,-3 0,3 0,0 0,-3-1,0-1,2 2,-2-3,0 3,1-1,2-1,-1 0,-1 2,2 0,-3 0,2 0,-1 0,-2 0,1 0,2 0,0 0,-1 0,1 0,1 0,-3 0,3 0,-1 0,-2 0,3 0,-3 0,3 0,-1 0,0 0,-2 0,3 0,1 3,-2-3,1 0,-1 0,-1 0,0 0,1 0,-1 0,2 0,-3 0,3 0,-1 0,3 4,1-1,0 2,0-1,1 1,-1-1,0-1,0 3,0-1,0-1,7-4,2 2,4 1,-6-3,-3 0,4 0,1 0,3 0,-3 0,-5 0,2 0,-3 0,0 0,1 0,1 0,3 0,-1 0,-3 0,1 0,-2 0,3 0,0 0,1 0,1 0,-2 0,1 0,0 0,-3 0,2 0,-2 0,0 2,4 2,-5-3,0-1,1 0,-1 0,1 2,1-2,-1 0,-1 0,1 0,-1 2,5-2,-3 0,-2 0,1 0,-1 0,1 0,-1 0,0 0,1 0,-1 0,1 0,-1 0,0-1,1 1,-1-2,1 2,1-2,1 2,-2 0,-1-3,1 3,-3-4,-1 1,0-1,0 1,0-1,0 1,0-1,0 1,0 0,0-1,0-1,-3 1,0 4,0 0,-1 0,1 0,-1 0,1 0,0 0</inkml:trace>
</inkml:ink>
</file>

<file path=ppt/ink/ink10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1747 1129,'-3'0,"-2"0,3 3,0 1,2-1,0 1,0-1,5 3,-2-4,0-1,1-1,1 0,-1 0,-1 0,0 0,-3-4,0 0,-2-1,-4-1</inkml:trace>
</inkml:ink>
</file>

<file path=ppt/ink/ink10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1674 1128,'-4'0,"1"0,-1 0,1 0,-1 6,3-3,-1 1,4-1,2 0,-1 1,5 2,-5-6,1 0,-1 0,1 0,-1 0,0 0,1 0,-5-3,1 0,-3-1,1 1,-2-1,3 1,-1-3,-2 4,0 2</inkml:trace>
</inkml:ink>
</file>

<file path=ppt/ink/ink10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2141 977,'4'3,"3"-3,-1 0,-3 0,0 0,1 0,2 0</inkml:trace>
</inkml:ink>
</file>

<file path=ppt/ink/ink10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1105 721,'2'0</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2116 146,'1'7,"-1"-4,0 1,2 2,-2-3</inkml:trace>
</inkml:ink>
</file>

<file path=ppt/ink/ink10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1013 707,'2'0</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2186 144,'1'5,"-1"-1,-2 0,2-1,-2 1,0-1,2 3,-2-3</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2250 131,'0'6,"-1"-2,-1 5,-3-2,4-2,-1-1,2-1</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1822 270,'4'2,"-2"2,1-1,-1 1,2 1,-1-1,1-1,-4 1,3-1,-1 1</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2288 215,'0'4,"0"2,0 1,0-4,0 4,0-1,0 1,0-4,0 1,0 0,0 1,0-1,0 3,0-3,0-1,0 1</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2142 218,'2'0</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1958 268,'1'5,"2"-1,3-1,-3 1,1-3,-1 3,-1-1,1 1,1-1,-1 3,1-5</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2174 304,'0'3,"6"3,-2 2,0-4,-5 0,-2-3,-1 1,1-2,0 2</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2182 291,'2'-3,"2"3,0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601 401,'2'0</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2239 296,'0'5,"-1"-1,1-1,0 1,-2 3,2-1,-2-3,3-6,-1-1</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2237 318,'3'-2,"1"1,-1 1,1 2,-3 1,-1 1,-2-1,-2-3,0 5,0-4,1 1,0 0</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1992 163,'9'0,"-2"0,2 0,3 0,-5 2,-1-2,9 0,5 0,8 0,-4 0,1 0,-1 0,-4 0,-4 0,-4 0,1 0,-4 0,-3 0,2 0,-3 0,-2 0,1 0,4 0,-1 0,2 0,3 0,0 0,-3 0,0 0</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1971 254,'5'0,"4"0,0 0,6 0,5 0,5 0,-1 0,4 0,-4 0,0 0,-4 0,-4 0,1 3,-5-3,5 0,-1 0,-4 0,5 0,-1 0,0 0,-4 0,1 0,-1 0,-3 0,-5 0</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2037 200,'6'-2,"3"2,2 0,-4 0,-1 0,3 0,6 0,2 0,3 0,0 0,-4 0,-3 0,-4 0,-3 0,-2 0</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2141 368,'-6'0,"2"4,2 1,2 0,0 3,0-4,0 3,1-3,1-1,-1 0,-5-1,0-2</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2178 359,'-3'0,"-3"3,1 1,2-2,0 0,3 5,0-3,0 3,4-1,-2-3,0 0,-5 5,-1-6,-2 0</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2228 362,'-5'4,"-1"3,2-5,4 3,4 2,-1 0,2-2,-2-2,-4 2,-3 0,0-3,0 0,0-2,0 4</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2215 377,'-7'5,"13"1,0-6,-3 0</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2158 375,'-2'3,"4"4,2 2,1-5,1-1,3-3,3 0,1 0,-4 0,2 0,-2 0,-5-3</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567 382,'4'0,"1"0,3-2,-2-3,0 3,-2 2,0-2,0 2,-1-1,1 1,-4 4,0 4,0 1,0-3,0-2,0 0</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2240 398,'-1'-5,"-2"1,-3 0,2 2,-3 0,-2 0,-1-3,3 5,4 0,-1 0,0 0</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2159 375,'-6'4,"4"1,0-2,2 4,0-3,0 0,3-2,6 0,-2-2,-4 0,6 0,7-1,1-2,-15-1,-3 0,-6-3</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2367 283,'-5'1,"-3"5,6-2,-2-2,-1 4,1 1,0-1,4-3,0 0,0 3,0-2,1-1,1 0,-5 5,-1-6,-3 0,3 0,-2-2,2 0,11-4</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2387 322,'4'-3,"2"3,-2 0,2 0,1 0,-1 0,-2 0,2 0,3 0,1-3,2 3,0 0,-3 0,-5 0</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2398 335,'3'2,"0"-2,1 0,0 0,3 0,-1 0,0 0,3 0,0 0,-2 0,-3 0,-1 0,1 0,-1 0,1 0</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2426 245,'0'6,"0"3,0-2,0-4</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2449 258,'2'0</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2421 254,'2'4,"2"-1,-1-1,-1 1,-2 1,0-1,2 1,-3-1,-3-1,3-5,-1-1,3 1,2 1</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1701 266,'-1'3,"2"3,3-1,1 0,0-1,0 4,2-1,0 0,1 3,-4-5,0 2</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1083 288,'7'0,"2"0,0 0,0 0,-3 0,-2 0,3 0,2 0,0 0,-6 0,1 0,-1 0,1 0,-1 0,1 0,1 0,-2 0,1 0,-1 0,1 0,3 0,-1 0,-3 0,0 0,1 0,-1 0,1 0,3 0,-3 0,0 0,-1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832 350,'2'7,"0"2,2-5,0 4,-4-3,2 2</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1054 455,'8'0,"-4"0,2 0,2 0,-5 0,6 0,0 0,0 0,-5 0,0 0,2 0,2 0,-3 0,-1 0,3 0,-2 0,0 0,1 0,-3 0,1 0,1 0,0 0,-1 0,-1 0,3 0,-3 0</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819 197,'6'0,"6"0,1 0,-1 0,4 0,5 0,-1 0,0 0,0 0,-4 0,1 0,-5 0,-3 0,-3 0,-2 0</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1450 79,'-1'3,"7"0,-1 3,-3-3,4 3,-3-2,-9-2,2-2,0 0,1 0,-5 0</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1492 85,'3'0,"1"-2,2 2,-3 0</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1522 64,'6'1,"-1"4,-1-2,1 1,-4 1,-3 1,-4-3,0-1,-4 3,3 0,3-3,9-1,0-1</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1590 53,'-3'0,"3"4,0 0,0-1,1 4,-1-3,4 3,1-1,-3-3,0 3,-1-2,-5-4,0 2,-1-2,1 0,1 0,0 0</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1615 84,'4'1,"-4"3,2 2,-2-2,0 2,2 1,3 0,-5-4,3 1,1-4,0 0,2-4,2-6,7-5,-1 1,-2-1,-5 8,-7 2,0 2,0-1,-5 4,2 0,-1 0,0 0,-1 0,-1 0,3 0,-3 3,-1 5,2-6,1 2,0 0,0 0,3-1,-1 1,2 1,0-2,-3 1,-1-4,1 0</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1732 39,'-1'5,"1"4,0 0,-2-3,2-2,0 2,-2 4,2-1,0-1,0 1,0 0,0 0,0-5</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1780 58,'2'4,"-2"4,0 1,0-1,0 1,0 0,0 0,0 3</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1596 47,'6'-2,"-3"2,1 1</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840 376,'1'12,"2"-3,2 1,-3-1,-2-3,2 0</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1456 70,'0'-3,"4"-1,-1 3,1-3,-1 3,1-1,-1 2</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1578 184,'0'4,"0"0,0 5,0-2,0-4,0 4</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1589 173,'3'-2,"1"2,-1-2,1 2</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1590 163,'1'4,"-1"-1,2 0,3 3,-3-2</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1602 153,'0'4,"0"-1,0 1,0-1,0 1,-1-1,-1 1,1-1,-1 1</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1643 182,'-2'3,"0"0,2 1,0-1,0 1,0 0,0-1,0 0,3-1,0-2,0 0,1-1,-1-2,-1-1,0-2,0 2,-2 1,0-3,0 3,0 0,-6 3,-2 0,4 0,1 0</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1584 168,'-2'8,"1"-5,1 2,4-3</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1583 173,'-4'0</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1583 165,'-3'0</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1602 165,'-6'1,"3"7,3-5,-3 4,3-1,0 0,0-3,0 1,7-4,0-1,0-4,3-2,-2-4,-3 1,0 0,-5 7,0-3,-7 6,-2 0,0 0,3 1,2 2,-6 1,0 4,3-1,2-3,1 3,2 2,-3 1,0 0,5-7,0 1,0-1,6-1,1-2,-1 0,6 0,1-4,-6-1,-5 1,3-3,-2 2,-3 10,0 4,0-3,0 1,6-7,3-3,5-6,-3-2,0 1,0-5,-2-3,-3 1,-6 14,-3 1,-3 0,-3 2,0 0,0 0,0 1,-2 7,0 3,-3 0,6 3,3-7,2-4,3 3,6-6,-2 0,0-2</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826 371,'0'4,"0"5,0-3,0-2,0 0</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1724 172,'0'8,"-1"-1,1-4,-2 3,2-3,0 1</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1768 173,'-3'0,"0"2,3 2,-2 1,2 2,-1-3,1-1,0 3,6-5,-1-1,0-1,-3-2,0-4,-2 1,2 2,-2 0,0 0,0 1,0 0,0-1,-3 4,0 0</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1796 144,'3'0,"4"0,-3 0</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1798 133,'1'4,"3"1,0 2,-2-3,0-1,-2 0</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1812 134,'-6'6,"1"1,1-3,0 3,-3 0,5-2</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1520 1160,'3'-2,"0"1,1 1,-1-2,2 0,1 2,-1 0,-1 0,-1 0,3 0,0 0,-2 0,1 0,-1 0</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1663 1267,'4'-1,"4"-1,-3 2,-1 0,0 0,-1 0</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1662 1375,'4'0,"2"2,-3-2,1 0,2 0,1 0,2 0,-5 0,-1 0,4 0,2 0,-3 0,2 0,-4 0,1 0,-2 0,1 0,-1 0,3 0,-1 0,3 0,-3 2,0-2,1 0,1 0,-3 0,2 0,2 0,-2 0,1 0,-1 0,1 0,-4 0,6 0,0 0,3 0,1 0,-7 0,-1 0,2 0,-3 0,2 0,1 0,0-1,-2 1,2 0,-2-2,-1 0,4 2,-2-2,-2-2,-1 4,1-2</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1918 1273,'3'0,"1"0,2 0,1 0,-3 0,2 0,3 0,0 0,0-1,0 1,-5 0</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1845 1086,'-3'0,"-1"0,1 0,-1 0,-2 0,1 0,1 0,-3 0,0 1,3 1,-5-2,3 2,1 0,-1 0,2-2,0 0,-2 0,0 0,1 2,0 2,0 0,1-2,-2 0,2 0,-1 3,1-3,0 0,-3 5,2 3,1-4,0-1,-3 1,0 1,0 0,2 0,1-5,0 5,-1 0,0 0,5-1,-4-3,2 1,1-1,-3 3,4-1,-4 0,3-1,1-1,-2 3,2-1,-2-2,2 3,0 1,0-3,0 5,0 3,0 0,1-8,1 4,-2-4,8 1,-6-1,1-1,-1 1,3 1,3 3,0-2,-5-6,1 1,5 4,1 0,0-3,-4 1,2 0,-2 0,-2-1,0-2,0 0,4 2,-5-1,1 1,0-2,2 0,-2 2,3-2,1 0,2 2,3 1,-4-1,0 1,-2 1,-2-4,2 0,-3 0,-1 0,1 0,3 0,-1 2,2-2,1 0,-5 0,-1 0,6 0,0 0,-2 0,0 0,0 0,-2 0,2 0,-3 0,3 0,-1 0,-2 0,2 0,3 0,-2-3,-3 1,6-3,-1 3,4-4,-6 4,-3 0,3-2,-3-1,2-2,-4 0,0-2,1 0,-1-4,1-4,0 0,-3 5,0-1,0 4,0 0,0-3,0 0,0 3,-2-3,0 5,0 3,0-3,0-2,-4-4,1-1,-1-3,1 3,-1 1,-2-1,-1 0,-2-1,0 4,0 0,-3 3,0 0,0-1,0 1,1 2,-1 1,1 2,0 1,-4-4,0 3,4 1,0-1,0 0,0 3,1 0,0 0,3 0,0 0,0 0,-3 0,8 1,-2 3,1 0,0 0,-1 1,2 2,2 2,-1 4,1-6,2-3,-2-1,2 1,0 1,-2 3,0-3,2 1,0-2,-2 0,0 2,0 2,1-1,1-1,-2-3,2 0,5-10,-2 4,-1-1</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826 400,'-1'-3,"1"-3,0 2,0 0,0-2,0 2,0-2,0 3,0 0,0-1,0-1,4 3,2 2,1 0,-4 0,3 3,-3 0,1-1,-1 1,-1 1</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1734 1103,'0'-4,"0"-1,0 1,0 1,0-3,0 2,0 1,0-3,-1 3,-1-5,0 5,2 0,0-3,-2-2,2 1,-2 3,-1 1,0 1,-1 0,2-1,5 1,4 0,-1-2,10-2,9-3,5-4,-5 3,-4 1,-17 7</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1835 1213,'0'-4,"-4"4,-1 0,-1 0,3 0,-1 0,1 0,-1 0,1 0,0 0,-1 0,-1 3,-3 3,4-4,0 2,-1-2,2 2,-1-3,1 3,-1-1,3 1,-3-3,1 3,-5-1,5 1,1-1,-1 1,-1-1,1 1,0-1,1 1,-6 3,5-3,-1-1,1 1,-1 0,0-1,-1 0,2-1,-1 2,1 1,1-2,0 1,0 0,0-1,0 2,0-1,2-1,-2 3,1-3,-3-1,2 2,1-1,1 0,-2 1,2-1,0 1,0-1,0 1,0-1,1 3,0-3,3 1,-1-3,5 1,-1-2,0 0,-1 0,-2 2,3-2,-1 0,-1 0,2 0,-3 0,2 0,1 0,0 0,2 0,-4 0,-1 0,-1 0,5 0,-3 0,3 0,-1 0,1 0,-1 0,1 0,-2 0,-2 0,2 0,3 0,0 0,0 0,-2 0,-4 0,4 0,-1 0,1 0,-4 0,4 0,2 0,-3 0,1 0,-1 0,-2-1,0 1,-1 0,1-1,-1 1,3-2,0 2,-2-2,-1 0,1 2,-1-3,3-3,0-2,-5 5,-1-3,2 3,-2-2,2 0,-2 2,0 0,0-3,0 2,2 1,-2-1,0 1,0-1,0 1,0-1,-1 1,-2-1,-1 1,3-1,-3 1,-1-3,1 4,-1-2,1 2,0-3,-2 2,1-1,-2 2,1 0,2 2,0-2,-4 2,2-5,2 5,0-6,1 3,-1 3,0-2,-1 0,0-5,-2 4,3-1,0 2,0-2,1 1,-1-1,1 2,-1 0,1-1,-3 1,3 0</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1814 1198,'-6'0,"0"2,2 0,-6 3,-4 3,0-3,8 2,2-3,2-1,2 1,2 2,2 4,1-3,-3-3,5 3,0 0,-5-3,5 3,-4-6,5-1,-3 0,2 0,3-1,-4-4,-1 1,1 0,7-4,2-4,-1 1,-10 7,-2 0,-5 2,-1 0,0 0,0 0,-3 0,2-2,2 3,-1-1,-1 2</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2064 959,'2'0</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2379 731,'0'5,"0"3,-3-1,1-3,0 0,1-1</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2362 758,'4'6,"-4"-2,4 1,-4-2,4-1,-1-4,-1-2,2 0,0 1</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2140 958,'0'7,"0"-3,0-1,0 1,0 0,0 1</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2139 943,'2'0</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2266 971,'-1'3,"1"4,0-1,0-2,0 1,0-1</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2258 876,'2'0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1161 386,'0'5,"-2"-2,0 2,0-1,2 1,0-1,-1-1,1 0,0 3,0-2,0-1,0 0,3 3,-2-3,-1 1,2-1,0 1,-1-1,3-1,2 0,1 0,-1-2,1 0,1 0,-5 0,4 0,2 0,0 0,-2 0,0-1,2 1,0 0,-2 0,-2-2,-1 2,0 0,-1 0,1 0,1-2,2 2,-1 0,-1 0,1 0,1-2,-3 2,2 0,1 0,0-1,-3 1,-1-4,2 3,-1-1,-1 0,1 0,-1-1,1 0,-2-3,-2 2,2 0,-2 1,0-1,0 0,0 1,0-1,0-3,0 3,0 1,0-3,0 3,-3 1,-4 0,1 0,-1 2,1 0,-7-3,-3 3,0 0,-4 0,3 0,1 0,4 0,8 0,1 0,-1 0,-3 0,-2 0,0 0,2 0,4 0,-4 0,-2 0,5 1,0-1,-2 0,2 0,1 2,-1-2,1 2,3 3,0-1,0-1,0 1,0-1,0 1,0 1,0-2,1 5,3-1,-2-4,0 0,-1 3,1-1</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2259 930,'0'3,"4"-3</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2313 973,'5'-6,"-2"5,3 1,1-2,-1 2</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2325 943,'0'8,"0"-5,0 3,0 1,0-2,0-2,0 1</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2378 944,'0'4,"0"0,0 1,0-1</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2376 896,'2'0</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2423 953,'0'4,"0"0,2 0,0 2,1 1,-1-3,0 0</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2436 951,'-5'6,"1"-4,2 2,-1-1,1 1,0 0,-2-1,4 1</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2458 951,'2'7,"-2"-2,0-1,0 0,0-1,2 1</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2461 912,'2'0</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2380 957,'-4'6,"4"2,0-3,0-1,0-1,1 1</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1385 301,'5'-4,"-1"2,2 2,-2 0,5 0,3 0,1 0,-1 0,-8 0,-1 0</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2331 897,'2'0</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2430 889,'2'0</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2355 864,'2'0</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2338 891,'0'-7,"0"3,4 1,0-1,-1 2,1-1,-1 1,1 0,0 0,-1 1,1-1,-1 0,1 2,3-2,-1 2,-3 0,1 0,1 0,-1 0,1 1,-1-1,-1 4,1-3,-1 3,-1-1,0 1,-1-1,1 1,0-1,-5-8</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2380 819,'3'3,"0"0,0 0,-3 1,-2-1,-1-1,-1-2,1 0,7 0,-1 0,1 0,-1 0,1 0,1 0,0 0,-1 0,1 2,-1-2,-1 0,1 0</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2121 1081,'-2'6,"2"1,0-2,0 1,0-3,0 1</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2119 1039,'2'0</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2151 1089,'4'-2,"3"2,-1 0,3 0,0 0,-5 0</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2177 1066,'1'6,"1"3,3 1,0 0,-3 0,0-1,3-5,-1 2,-4-3</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2194 1072,'-3'-1,"1"5,-3 2,3-2,0 3,0-3,-1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1385 310,'9'0,"0"0,0 0,4 2,3-2,-4 0,1 3</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2218 1081,'3'7,"-1"2,0-2,0-2</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2219 1047,'2'0</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2298 1090,'2'0</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2392 1085,'0'8,"1"-2,-1 3,2-2,-2-3,0 0,2-1,-2-6</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2386 1057,'2'0</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2410 1099,'3'-4,"1"2,1-2,-1 2</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2413 1062,'1'5,"0"2,1-3,1 3,1 0,-2-4,0 0</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2428 1065,'0'4,"0"5,0 0,-2-3,2 0,0-3</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2456 1077,'3'3,"-1"4,0-3</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2458 1044,'2'0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574 354,'7'0,"-1"0,1 0,-1 0,1 0,-4 0,2 0,-1 0,-1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1470 255,'5'-1,"2"6,-2 2,0-2,-2-3,-1 2,-4-1,-5 2,0-1,-6 1,-4 1,-4 0,-4 3,0 1,3-1,18-7</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2049 950,'8'0,"1"0,-5 0,3 5,-3-2,0-2,-3 3,-1-1,0 1,0 3,0-3,0 1,0 2,-6-2,-1 0,3-3,-5 0,0 1,-1 2,3-5,3 2,0-2,7 0,2 0,4 0,0 0,3 0,1 0,-1 0,-8 0</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2066 1063,'0'5,"0"-1,0-1,0 4,0 2,0 0,0 0,0-3,0 0</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2445 736,'0'5,"0"1,0 1,0 0,0-4,-1 5,0-5,-1 1</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2429 773,'1'7,"-1"-2,2-2</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2404 740,'0'8,"0"-1,0-4,0 1,0 0,0-1</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2397 771,'-1'3,"1"2,4-1</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2445 782,'6'-2,"-3"-2</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2162 1182,'0'3,"0"0,0 1,0-1,0 0,0 3</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2165 1151,'2'0</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2187 1188,'4'-2,"-1"2,3 0,1 0,-2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1782 766,'3'1,"7"4,0 0,-3 0,-3-3,5 0,1 3,0 0,-7-5</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2207 1171,'0'6,"0"-3,0 1,2-1,0 1,-2-1</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2220 1161,'-1'3,"-4"6,0 1,1-3,2-3,-5 3,5-3,0-1</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2235 1186,'4'0,"-4"6</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2238 1142,'2'0</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2281 1185,'4'0,"0"0,0 0</inkml:trace>
</inkml:ink>
</file>

<file path=ppt/ink/ink2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2295 1173,'0'6,"0"1,0 2,0 0,0 0,0-6,0 0</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2332 1174,'2'3,"-2"1,0 1,0 1,0-1</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2333 1151,'2'0</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2506 1171,'2'7,"-2"0,0 0,0-1,0-1</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2511 1136,'2'0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1747 802,'6'0,"-2"0,5 0,3 0,1 1,0 5,5-1,-1 4,5 0,-18-7,-1 0</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2181 1238,'3'-2,"3"2,-2-2,5 2,0 0,0 0,3 0,5 0,3 0,0 0,-4 0,1 0,-14 0,3 0,-3-2,1 2</inkml:trace>
</inkml:ink>
</file>

<file path=ppt/ink/ink2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2101 1178,'6'-2,"-2"2,-1 0,1 0,-1 0,1 3,-4 0,0 2,0 1,0-3,-3 3,1-3,-1 0,1 1,5-4,6 0,-3 0,-1 0</inkml:trace>
</inkml:ink>
</file>

<file path=ppt/ink/ink2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177 802,'7'0,"0"0,-4 0,4 0,5 0,4 0,0 0,1 0,-5 0,-3 0,-5 1,0-1,-1 0,0 2,1-2,-1 0,1 0,-1 0,0 0,1 0,-1 0,1 0</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1663 177,'7'-1,"-3"1,5 0,0 0,0 0,3 0,-3 0,-6 0,0 0,1 0,3 0,-1 0,-3 0,3 0,-3 0,1 1,-1-1,3 0,-2 0,-1 0,3 0,-3 0,0 0,3 0,1 0,-3 0</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2131 289,'3'0,"1"0,-1 0,1-2,-1 2</inkml:trace>
</inkml:ink>
</file>

<file path=ppt/ink/ink2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1697 368,'5'-3,"3"1,-5 2,4-2,5 2,1-3,-1 3,5 0,-1 0,-4 0,1 0,-1 0,-3 0,-3 0,0 0,0 0,-2 0,2 0,2 0,-2 0,3 0,-5 0,4 0,-5 0,3 0,1 0,-3 0,1 0,-1 0,1 0,0 0,3 0,-1 0,-1 0,-2 0,-1 0,5 0,-3 0,1 0,-3 0,0 0,1 0,-1 0,3 0,1 0,-3 0,-1 0,0 0,3 0,-1 0,0 0,1 3,-2-3,3 2,-1-2,-3 0,1 0,2 0,1 0,1 0,-5 0,2 0,-1 0,-1 0,1 0,-1 0,0 0,3 0,-3 0</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2094 495,'2'0</inkml:trace>
</inkml:ink>
</file>

<file path=ppt/ink/ink2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2068 497,'6'0,"1"0,-2 0,3 0,-3 0,1 0,3 0,3 0,-3 0,3 0,4 0,1 0,-1 0,0 0,1 0,-1 0,-3 2,-1-2,1 0,0 3,-4-3,0 2,-5 0,3 0,-3-2,3 5,1-3,-1-2,-3 0,-1 0,1 1,1-1,-1 0,2 0,-2 0,-1 0,1 0,-1 0,0 0,1 0</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2163 549,'8'0,"-2"0,1 0,-2 0,-2 0,3 0,-3-1,1 1,1-2,1 0,-2 2,2 0,3-2,0 2,3 0,1 0,-1 0,-6 0,1 0,2 0,3 0,-6 0,-2 0,5 0,6 0,1 0,1 0,0-3,-1 3,-3-2,0-1,-9 3,-1 0,1 0,-1 0,0 0</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2444 534,'1'3,"3"4,1 2,3 2,-3-1,-3-4,0-2,-2 0,2-1</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1848 756,'2'4,"2"1,0 2,1 3,3 4,-5-7,-3-4,2 4,-2-4,-3 1,-1-2,-3 0,-5 1,3-1,-4 1,4-3,2 2,3-2,-2 2,2-2,-1 2</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2473 549,'-3'7,"0"-4,-1-1,0 1,2 1,-1-1,0 1,3-1,-4 1</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543 1115,'4'0,"-1"0,3 0,0 0,3 0,3 0,-5 0,-4 0,4 0,2 0,0 0,0 0,-5 0,-1 0,1 0,2 0,-3 0,0 0,1 0,3 0,-1-1,-2 1,-1 0,1 0</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638 1282,'7'0,"0"0,5 0,-3 0,3 0,0 0,-3 0,0 0,0 0,-2 0,0 0,-1 0,0 0,-1-2</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646 1343,'-3'0,"-1"-2,1 2,-1-2,-1 2,-1 0,-3 0,0 0,-3 0,5 0,1 0,-3 0,0 0,-3 0,0 0,-1 0,4 0,-3 0,3 0,-3 0,3 0,0 0,0 0,3 0,2 0,-2 0,2 0,-2 0,2 0,-3 0,3 0,1 0,-4 0,3 0,0 0,1 0,-1 0,-2 0,3 0,-1 0,1 0,-1 0,1 0,0-2,-1 1,1 1,-1-2,-3 2,3-2,1 2,-1 0,1 0,0 0,-1 0,1 0,-1 0,1 0</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768 1042,'-4'6,"-2"-3,0-3,-1 5,3-3,-3 2,0 2,3-4,0 2,2-1,2 0,0 3,0-2,5 3,-3-3,2-1,-1-3,3 2,-1 2,-1-4,3 2,-2-2,2 0,1 0,-1 0,0 0,-1 0,-2 0,-1 0,5 0,-3 0,2 0,0 0,-3 0,2 0,1 0,2 0,0 0,0 0,3 0,-3 0,0 0,3 0,-9 0,5 0,-2 0,-2 0,0 0,3 0,-1 0,0 0,2 0,-1 2,1-2,-4 2,-1-2,3 2,-3-2,4 0,0 0,0 0,-1 0,1 0,-4 0,4 2,-1-2,3 0,0 0,3 0,1 0,-1 0,0 0,1 0,0 3,-9-3,-1 0,4 0,-1 0,-2 0,3 0,-1 0,0 0,1 0,-1 0,2 0,-5 0,4 0,0 0,-1 0,0 0,-1 0,-1 0,3 0,-2 0,-1 0,0 0,2 0,2 0,-5 0,4 0,-2 0,0 0,1 0,1 0,1 0,-1-1,0-2,0-1,-2 2,0 0,-1-1,-1 1,-3-3,0 1,0-3,0 1,0 2,0 1,0-1,0-1,0 1,0 0,0 1,0-1,-3 1,-3 1,-3-1,-1 1,1 0,-3 2,3 0,0-3,0 3,2 0,1 0,-1 0,4 0,-1 0,0 0,-2 0,2 0,-3 0,-2 0,-3 0,0 0,0 0,5 0,3 0,-5 0,-3 0,0 0,0 0,-5 0,1 0,-4 0,4 0,-1 0,1 0,0 0,0 0,-1 0,5 0,-4 0,-1 0,5 0,0 0,-1 0,4 0,5 0,1 0,-1 0,-4 0,4 0,1 0,-1 0,0 0,0 0,-2 0,-1 0,4 0,-1 0,1 0,0 1,-1-1,-1 0,0 0,1 0,-4 4,3-4,1 2,0-2,0 0,-1 0,1 2,1-2,-1 0,0 0</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1106 948,'0'4,"0"4,0-1,-2-3,2 0,-2 4,2-2,-2 2,2 1,0 0,0-3,0-1,0-1</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1084 1030,'1'3,"5"3,-3-3,-1 1,1-1,-1 1,2-1,-1-6,1-1,4-2,-6 2,2 0,3-3,-2 0,2 0,-3 5</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2030 1118,'6'0,"-2"0,1 0,-1 0,1-2,1 2,-1 0,-1-2,4 2,-1-2,-3 0,3 2,0-1,-3-1,3-3,0 3,0 0,-4 1,3 1,-3-2,1 2,-1-2,4 2,-3 0,-1 0,1 0,-1 0,0 0,1 0,0 0</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258 1180,'5'0,"4"0,3 0,8 0,5 0,-5 0,-4 0,-13 0</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1760 1201,'-1'3,"-3"3,2 1,0 3,0-4,2-1,0 3,0-5,0 1,0-1,0 3,3 0,1-1,-1-3,3 0,-1-2,0 0,4 0,-2 0,-1 0,1 0,-4 0,4 0,-3-1,3-1,-4-2,1 0,0 2,0 0,0-2,0 2,3-3,0 1,-2-2,-1 5,0-3,1 1,-2-1,-3 1,0-1,0 0,0 1,0-1,0-3,0-2,0 0,-1 5,-3 0,0 0,-2-2,-1 1,-1 3,4 2,-3 0,3 0,-5 0,0 0,0 0,0 1,2 1,4-2,-2 2,2 0,0-2,-1 4,0 1,-1 1,3-2,-3 3,3-4,1 3</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501 720,'1'-7,"9"-1,-3 6,-3-2,9-1,0-1,5 0,-1 1,-4 2,-10 3,5 0,-1 0,0 0,2 1,-5-1,2 0,1 3,2-1,-5 0,2 4,-3-4,2-1,-1 1,-1-2,1 0,1 4,-2-4</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1505 1168,'0'4,"0"3,0 0,0-2,0-1</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1498 1196,'3'4,"1"-2,-1 0,3-5,-2 1,-1-2,0 0,-1 1,1-1,1 3</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1591 1155,'0'4,"0"0,0 3,0-1,0 1,0-3,0-1,0 1</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1588 1195,'-1'4,"3"0,2-1,-1-3,1 0,-1 0,0 0,3-5,-4-2,2 4</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1774 1136,'-2'6,"2"1,0-3,0 2,0 0,0 2,0-1,0-3,0-1,0 1,0-1,0 0</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1765 1193,'3'1,"0"-1,1 2,-1 1,-1 1,3-4,-3-5,0 2,-2-1,0 1,0-1,0 1</inkml:trace>
</inkml:ink>
</file>

<file path=ppt/ink/ink2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1610 1351,'-4'4,"0"2,2-2,1-1,-1 1,0-1,1 0,-3 1,2-1</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1588 1356,'3'-3,"4"-1,1 1,-5 1,1 0,-1 2,1 0,-1-2,1 2,2-1,-3 1,-1 6,-2-1,0 0,0-1</inkml:trace>
</inkml:ink>
</file>

<file path=ppt/ink/ink2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1800 1343,'4'-2,"4"0,1 2,3-2,-3 2,3 0,5-3,-5 3,-5 0,-4 0,4 0,-3 0,-1 0,1 0,0 0</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1742 1116,'2'-4,"4"2,-1 1,-1 1,3-3,-1 3,-3 0,5 0,-4 0,2 0,-2-2,3 2,-1 0,3 0,0-2,-2 2,-2 0,0 0,-1 0,0 0,-1 0,1 0,-1 0,0 0,3 0,-3 0,1 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676 703,'4'0,"-1"0,3 0,2 0,-5 0,1 0,-3-6,-1-3,0 2,0 2</inkml:trace>
</inkml:ink>
</file>

<file path=ppt/ink/ink2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2077 987,'-3'0,"8"0,1 0,-2 0,2 0,-2 0,3 0,-1 0,-2 0,0 2,3-2,-3 0,-1 0,1 0,-1 0,1-2,-1 2,1 0,-1 0,0-2,1 2,2 0,-2 0,3 0,0 0,-1 0,-1 0,2 0,-3 0,-1 0,3 0,-3 0,1 0,1 0,-1 0,0 0,1 0,-1 0,0 0,3 0,-1 0,-1 0,3 0,-3 0,0 0,3 1,-3-1,1 0,-2 0,3 0,2 0,0 0,3 0,-6 0,1 0,0 2,1 0,-5-2</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1742 900,'1'4,"1"-1,1 0,0 1,1-1,-2 1,1-1,0-1,-1 5,0-3,0-1,0 3</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1658 905,'-2'6,"2"-1,0 3,0-1,0-1,0-1,0-2</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1653 900,'3'-2,"1"2,-1 0,0 0,1 0,-1 0,1 3,-7 2,-1 0,2-2,-2 3,1-4,7-2,-1 0,1 0,0 2,-3 1,1 0,-2 1,2-1,-2 1,0-1,0 1,-3-1,0 0,-5-1,5 0,0-2,-1-1,1-2,-1-1,4 1,0-1,3 1</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2038 932,'0'3,"4"7,1-1,4 5,-2-7,-3-2,0-1,0-1,-7-5</inkml:trace>
</inkml:ink>
</file>

<file path=ppt/ink/ink2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2069 931,'-1'4,"-2"-3,-3-1,3 4,-3-1,2 4,0-3,-1 3,-2-2,4 0,-1-2,3 1</inkml:trace>
</inkml:ink>
</file>

<file path=ppt/ink/ink2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748 976,'0'3,"0"4,0-1,0-2,0 2,0-2,0 5,0 3,-1 1,-2 0,0 0,1 0,-1 0,1-3,-1-1,3-5,0 1,-1-2,1 3,-2 0,0-1</inkml:trace>
</inkml:ink>
</file>

<file path=ppt/ink/ink2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707 1138,'2'4,"1"-1,-1 1,0-1,0 0,1 1,0-2,1-2,-1 0,1 0,-1 0,1 0,0 0,-2-4,5-2,-2 0,2-1</inkml:trace>
</inkml:ink>
</file>

<file path=ppt/ink/ink2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1732 1043,'8'0,"4"0,8 0,1 0,3 0,4 0,-4 3,4 0,-3 0,-4 0,-5 0,-12-3,0 0,-1 2,5-2,-1 0,-1 0,2 0,-5 0</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2053 1039,'3'-1,"1"-3,0 4,3-5,2 3,0 2,3-2,0 2,-3 0,3 0,1 0,-1 0,4 0,-3 0,3 0,-4 0,1 0,-1 0,-3 0,-2 0,-2 0,-2 0,1 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1086 332,'0'4,"0"3,0 0,0-4</inkml:trace>
</inkml:ink>
</file>

<file path=ppt/ink/ink2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1113 208,'-3'4,"3"-1,0 1,0-1,0 1,0-1,-2 0,5-3,0 0,-1 4,-3 0,-1-1</inkml:trace>
</inkml:ink>
</file>

<file path=ppt/ink/ink2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1106 209,'-2'3,"2"1,0 5,0 0,0-3,1-1,1-1,-2 0,3-1,-1 0,-5-1,0-2,-1 4,1-4,-1 0</inkml:trace>
</inkml:ink>
</file>

<file path=ppt/ink/ink2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1123 212,'-2'4,"0"2,0 4,-1-4,1-2,2 0,0 2,0-3,-3-7,1 0,0 1,1-1,-5 4,4 3,0 4,0 5,2-5,0-3,0-1,12-7,-8-3,-2 1,6-7,1-9,-3 1,0 0,-3 5,-3 12,-4 2,-2 2,2 1,0 1,-1 5,1-3,-1 2,3-2,-3 0,4-1</inkml:trace>
</inkml:ink>
</file>

<file path=ppt/ink/ink2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1193 196,'-4'0,"1"1,-1 2,0 1,2 0,2 0,-2 0,0 3,2-2,0 1,0-2,3-3,0 1,-1 2,-2-1,0 0,0 3,0-2,-5-1,2-1,0-2,-1 2,0-2</inkml:trace>
</inkml:ink>
</file>

<file path=ppt/ink/ink2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1211 246,'7'0,"1"-2,-5 2,4 0,2-2,0 2,-3 0,-2 0</inkml:trace>
</inkml:ink>
</file>

<file path=ppt/ink/ink2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1291 210,'0'8,"5"-3,-1-1,-3 1,3-1,-2-1,-3 3,-3-4,-1 0,2 2</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1354 214,'6'-2,"1"2,-3 0,-1 0,0 2,-1 4,-2-1,0 3,0-2,0-2,-1 1,-4-1,1-2,1-2,-1 2,0 1,11-1,-2-2,-1 0,0 0,0 0,-1 0,1 0</inkml:trace>
</inkml:ink>
</file>

<file path=ppt/ink/ink2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1428 182,'-4'3,"1"-2,3 3,1 2,0-3,1 1,1-1,3-1,-3 1,3-3,-7 4,-3-1,1-1,-1 2,1-4,-1 0</inkml:trace>
</inkml:ink>
</file>

<file path=ppt/ink/ink2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1357 302,'3'0,"1"1,-2 5,-1-3,1 1,2-2,-2 1,-2 0,0 5,-3-3,1-1,-1-1,0 1,-1-4,1 0,-1 1,7-1,3 0,1 0,-1 0,-2 0,-1 4</inkml:trace>
</inkml:ink>
</file>

<file path=ppt/ink/ink2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1411 273,'-3'-2,"1"5,2 0,0 1,1-1,-5 0,1-3,-1 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941 173,'3'-4,"0"1,1 1,1-1,-1 1,3-3,-3 5,3-2,2-3,0 3,4-1,-6 3,-1 0,6 0,8 0,4 0,0 0,4 0,0 0,0 0,-4 0,1 0,-5 2,-3 1,-4 0,0-1,1 4,-1-4,0 4,-9-6,-1 1,1 1,0 2,-5-1,-3-3,-3 2,1-2,-3 0,-3 0,3 0,0 3,5-3,0 0,1 1,-1 3,1-1,-3 3,4-3,-1-1,0-2,-1 2</inkml:trace>
</inkml:ink>
</file>

<file path=ppt/ink/ink2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1432 326,'3'0,"0"0,1-1,3 1,-1 0,3 0,0 0,-2 0,-2 0</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1488 314,'4'-1,"-1"1,1 0,0 4,-1 0,3-1,-7 1,-2 0,-1 1,-1 0,0-1</inkml:trace>
</inkml:ink>
</file>

<file path=ppt/ink/ink2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1538 299,'4'0,"1"0,1 0,-1 0,-1 3,1 3,-1-3,-4 2,0-1,0 3,-3-3,1 2,-5-3,5 1,-1-1,7-3,4 0,-2 0,-2 0,2 0,-2 0</inkml:trace>
</inkml:ink>
</file>

<file path=ppt/ink/ink2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1616 257,'-3'0,"1"4,2-1,0 1,3-1,0 1,1-1,-2 0,-2 1,-1-1,-3 1,1-3</inkml:trace>
</inkml:ink>
</file>

<file path=ppt/ink/ink2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1799 290,'11'0,"1"0,1 0,-1 0,1 2,0 0,0 1,-1-3,5 0,-5 0,-5 0,-2 0,-2 0,1 0,-1 0,1 0,-1 0,2 0,-1 0,2 0,-1 0,3-1,-5 1,0-2,1 2,-1 0,1 0,-1 0,2 0,1 0,-1 0,0 0,-1 0,1 0,-1 0,1 0,0-1,-1-1,0 2,1 0,-1 0,-1 0,1 0,3-2,-3 0,0 2,-1-2,1 2,-1-1,0 1,-1-4,2 4,-1 0,1-2,-1 0,0 1,1-3,-3 1,-1-1,0 1,0-2,0 1,-4 1,1-1,0 1,-1 0,1 1,-1 2,-3 0,3 0,-1 0,0 0,1 0,1 0,-1 0,1 0,0 0,-3 0,3 0,-2 0,1 0,1-2,-1 2</inkml:trace>
</inkml:ink>
</file>

<file path=ppt/ink/ink2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1808 288,'-4'0,"-1"-4,-1 2,3-2,0 1,1 0,2-1,0-2,0 3,0 0,0-1,1 1,2 3,1-2,-1 2,1-4,1 4,2 0,2-2,-3 2,2 0,-3 0,-1 0,-1 0,1 0,-1 0,1 0,-1 0,1 0,-1 0,0 0,1 0,-1 0,1 0,1 0,-2 0,3 0,-2 0,-1 0,3 0,-3 0,1 0,-1 0,5 0,-5 0,1 0,3 0,0 0,-3 0,3 1,-2-1,1 0,-3 0,0 0,1 0,1 0,0 0,-1 0,-1 0,1 0,-1 0,1 0,-1 0,0 0,1 0,-1-1,1 1,-1 0,0 0,1-1,-1 1,1-2,-1 2,1 0</inkml:trace>
</inkml:ink>
</file>

<file path=ppt/ink/ink2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712 437,'6'0,"2"4,-4-4,2 2,-2-2,2 0,-2 0,3 0,0 0,0 0,0 0,-2 0,-1 0,0 0,3 0,-3 0,-1 0,1 0,-1 0,1 0,-1 0,3-1,-3-3,1 4,-1 0,1 0,-1 0,1 0,1-2,-1 2,1 0,1 0,-3-1,2 1,-1 0,-1-2,1 2,0 0,-1 0,1 0,-1 0,0 0,1 0,-1 0,5 0,-3 0,-1 0,2 0,0 0,-2 0,-1 0,3 0,-1 0,0 0,-1 0,0 0,2 0,-1 0,-1 0,2 0,2 0,-1 0,-1 0,2 0,-4 0,0 0,2 0,-2-2,3 2,-1 0,1-2,-1 0,-3 2,1 0,0-2,-1 2,1 0,1 0,-1 0,0 0,0 0,2 0,-2 0,3 2,0-2,-1 0,0 0,-1 0,3 0,-5 0,4 0,1 0,-3 0,2 2,0-2,-3 0,0 0,3 0,-1 0,1 0,-1 0,-3 0,2 0,-1 0,1 0,0 0,-1 0,-1 0,3 0,0 0,0 0,-1 0,2 0,-4 1,2-1,-1 2,3-2,-3 0,2 0,3 0,-3 0,-2 0,3 3,-1-3,-2 0,5 0,-2 2,-4-2,6 0,0 0,3 0,1 2,0-2,-1 0,1 3,0-3,-1 0,-3 0,0 0,0 0,0 0,-3 0,2 0,-2 0,-2 0,0 0,0 0,2 0,0 0,-1-1,1 1,1-2,0 0,-3 2,0 0,0 0,2-2,-2 0,5 0,1-1,-1 1,-3 2,-2 0,3-2,-3 2,-1 0,4 0,-1 0,2 0,-2 0,-2 0,2 0,-2 0,3 0,-3 0,2 0,0 0,1 0,-3 0,2 0,3 0,-3 0,-2 0,3 0,0 0,-1 0,3 0,0 0,-5 0,4 0,-2 0,-1 0,1 0,1 0,1 0,-2 0,2 0,-5 0,1 0,0 0,3 0,0 0,-1 0,2 0,-1 0,-3 0,3 0,-2 0,2 0,-1 0,-1 0,0 0,-1 0,1 0,1 0,-1 0,-1 0,2 0,2 0,-2 0,1 0,0 0,0 0,2 0,3 0,1 0,-7 0,-2 0,2 0,6 0,-3 0,-5 0,1 0,-1 0,0-2,1 0,2 2,0 0,-3 0,2 0,-1 0,-1 0,0 0,1 0,1 0,-3-2,1 2,3 0,-3 0,-1 0,0 0,1 0</inkml:trace>
</inkml:ink>
</file>

<file path=ppt/ink/ink2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954 678,'0'3,"0"1,0 2,0-3,0 1,0 3,0-3,0 0,0 0,0 0</inkml:trace>
</inkml:ink>
</file>

<file path=ppt/ink/ink2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972 677,'3'0,"0"0,1 0,-1 0,1 1,0 7,-4-5,0 1,0-1,0 1,0-1,0 1,-3-1,-2-3,2 2,-1-1,1-1,-3 2,-1-2,3 0,0 0,1 2</inkml:trace>
</inkml:ink>
</file>

<file path=ppt/ink/ink2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1009 680,'3'-2,"0"2,0 0,1 0,2 0,-3 0,1 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1106 600,'7'-5,"-3"5,4-4,-2 2,3 2,-5 0,1 0,1 0,1 0,-1 0</inkml:trace>
</inkml:ink>
</file>

<file path=ppt/ink/ink2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1017 688,'-1'5,"-1"-2,0 3,-1-3,3 2,0 3,0-5</inkml:trace>
</inkml:ink>
</file>

<file path=ppt/ink/ink2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1009 703,'2'-4,"2"4,1 0,0 0,-1 0</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1063 664,'0'6,"-3"1,1-3,-2 4,4-3,0-1,-6 2,6 1,0-3,0-7</inkml:trace>
</inkml:ink>
</file>

<file path=ppt/ink/ink2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1064 672,'5'4,"-5"2,0-3,0 1,0 3,2-2,0-1,-2-1,1 1,-1-1,2 1,0-1,-2 1,0-1</inkml:trace>
</inkml:ink>
</file>

<file path=ppt/ink/ink2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1057 697,'4'0,"-1"0,1 0</inkml:trace>
</inkml:ink>
</file>

<file path=ppt/ink/ink2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1211 961,'6'0,"2"0,-5 0,1 0,3 0,0 0,-3 0,3 0,0 0,-3 0,2-3,0 3,0 0,-2-2,0 2,1 0,3 0,-5-1,5 1,-3 0,0 0,4 0,-5 0,1 0,-1 0,4 0,-3 0,0 0,3 0,-4 0,1 0,0 0,1 0,-2 0,3 0,0 0,-3 0,2 0,-1-2,2 2,-3 0,0 0,0-2,0 2,1 0,2 0,-3 0,0 0,2 0,-2 0,0 0,2 0,0 0,3 0,0 0,3 0,-3 0,-2 0,-3 0,2 0,-1 0,-1 0,0 0,3 0,2 0,0 0,0 0,0 0,3 0,-3 0,-2 0,-4 0,1 0,0 0,0 0,0 0,2 0,2-2,-4 2,3 0,-2 0,0-2,1 0,1 2,-4 0,4 0,0 0,-3 0,0 0,6 0,-6 1,0-1,2 0,-1 0,1 0,1 0,-2 0,1 0,1 0,1 0,-1 0,0 0,-4 0,4 0,-3 0,2 0,-2 0,-1 0,1 0,3 2,-3-2,-1 2,1-2,-1 0</inkml:trace>
</inkml:ink>
</file>

<file path=ppt/ink/ink2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1892 953,'4'0,"-1"0,1 0,-1 0,0 0,1 0,-1 0,1 0,-1 0,0 0,3 0</inkml:trace>
</inkml:ink>
</file>

<file path=ppt/ink/ink2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1922 953,'3'0,"2"0,3 2,-1-2,0 0,0 0,-1 0,2 0,1 0,0 0,-3 0,1 0,-1 0,-2 0,2 0,-2 0,5 0,3 0,0 0,5 3,-10-3,-4 0,4 0,-3 0,5 0,3 0,0 0,0 0,1 0,-1 0,0 0,-3 0,3 0,-3 0,-2 0,-2 0,0 0,1 0,1 0,-3 0,2 0,2 0,-1 0,1 0,-5 0,3 0,-1 0,-2 0,1 0</inkml:trace>
</inkml:ink>
</file>

<file path=ppt/ink/ink2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2286 959,'7'0,"-4"0,0 0</inkml:trace>
</inkml:ink>
</file>

<file path=ppt/ink/ink2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2118 510,'0'3,"4"-3,1 0,0 0,-1 0,-1 0,1-2,-1 0,1 2,0-2,2 2,2 0,-4-2,-1 2,3-2,-1 0,3-2,0 4,-1 0,-2 0,-1 0,-1 0,5 0,-3 0,1 0,-3 0,2 0,1 0,-3 0,0 0,1 1,-1-1,1 0,-1 2,1-2,-1 0,0 0,3 2,1-2,-1 1,-3-1,1 0,-1 0,1 0,-1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1113 606,'4'-2,"3"0,1 2,2-2,-1 2,0 0,0 0,-6 0,1 0</inkml:trace>
</inkml:ink>
</file>

<file path=ppt/ink/ink2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2267 429,'-4'1,"2"6,0-3,2 0,-2-1,0 5</inkml:trace>
</inkml:ink>
</file>

<file path=ppt/ink/ink2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2241 455,'-1'4,"3"-1,3 3,-3-3,0 1,2-4,2-4,2-4,-2 5</inkml:trace>
</inkml:ink>
</file>

<file path=ppt/ink/ink2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1872 664,'0'5,"-1"1,-1 3,-1 4,1 0,-1-3,1-1,-3-2</inkml:trace>
</inkml:ink>
</file>

<file path=ppt/ink/ink2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1874 681,'4'7,"-2"1,-2-5,0 5,2-2,0 0</inkml:trace>
</inkml:ink>
</file>

<file path=ppt/ink/ink2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1872 695,'5'-2,"-2"0,1 2</inkml:trace>
</inkml:ink>
</file>

<file path=ppt/ink/ink2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1897 695,'4'0,"1"0,3 0,-2 0,-2 0,0-3,0 3,2 0,-2 0</inkml:trace>
</inkml:ink>
</file>

<file path=ppt/ink/ink2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1941 669,'5'2,"0"4,-1-2,-3-1,-1 1,-4-1,1 1,-1-1,1 1</inkml:trace>
</inkml:ink>
</file>

<file path=ppt/ink/ink2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1987 664,'0'6,"0"3,0 3,0-3,0 0,-1-5,0-1,1 1</inkml:trace>
</inkml:ink>
</file>

<file path=ppt/ink/ink2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1985 667,'2'4,"1"3,-1 2,3 1,-3 3,5-6,-7-2,2-1</inkml:trace>
</inkml:ink>
</file>

<file path=ppt/ink/ink2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1986 695,'6'0,"-1"-2,-1 2</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603 281,'-3'-2,"1"5,0 0,2 1,0-1,0 2,0-1,0 3,0 1,0-4,0-1,0 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1105 584,'-4'3,"2"2,-1-4,1 3,2-1,0 1,3 1,0-1,1-2,0-2,-1 1,0-1,3 2,0-2,-2 2,3 2</inkml:trace>
</inkml:ink>
</file>

<file path=ppt/ink/ink3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2025 670,'4'8,"-4"-1,0-3,2 2,-2-2,0-1,0 0,2 1</inkml:trace>
</inkml:ink>
</file>

<file path=ppt/ink/ink3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2071 658,'0'3,"0"0,0 4,0-1,0 6,0-3,0 0,0-5,0 3,0 0,2 0,-2-1,0-1</inkml:trace>
</inkml:ink>
</file>

<file path=ppt/ink/ink3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2111 676,'-1'5,"-5"3,2-1,4-3,-2 0,0 2,0 0</inkml:trace>
</inkml:ink>
</file>

<file path=ppt/ink/ink3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2109 669,'4'3,"-2"3,-2 3,2-5,-2 2,2 1,-2-3,0-1</inkml:trace>
</inkml:ink>
</file>

<file path=ppt/ink/ink3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2102 701,'4'0,"0"0,-1 0,-1-3</inkml:trace>
</inkml:ink>
</file>

<file path=ppt/ink/ink3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2154 669,'2'7,"-2"2,0 0,0-5,0 0,0 2,0 0,0-1</inkml:trace>
</inkml:ink>
</file>

<file path=ppt/ink/ink3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2184 683,'-2'4,"0"-1,2 1,0-1,0 0,3-1,0-2,0 0,1-4,-4-4,0 4,2-2</inkml:trace>
</inkml:ink>
</file>

<file path=ppt/ink/ink3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2186 660,'-6'-1,"3"3,1 1,0 1,1 3,1-3,0-1,0-7,0-2,0 2,0 1,4-1,-4 1,2 6,2 4,-4 1,0-3,0-1,0 1,0-13,0 4,0 1,1-1,3-3,2 5,-3 0,1 2,-1 0,0 1,-1 4,-2 0,2-1,-2 2,0-3,0 1,0-1,-1 0,-2 1,-1-2,1-2,-1 0,1 0</inkml:trace>
</inkml:ink>
</file>

<file path=ppt/ink/ink3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2250 651,'-2'5,"2"1,0 3,0 0,0 3,0 0,0-5,-2 0,2 0,0-4,0 1,0 0</inkml:trace>
</inkml:ink>
</file>

<file path=ppt/ink/ink3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2296 680,'-5'1,"2"2,-1 1,2-1,2 1,0-1,0 1,0-1,0 2,1-1,3-1,-1-3,0 0,1-4,0 0,-2 0,0 0,-2 1,2-1,-2 1,0-1,-5 3,-1 1,2 0,-2 0,2 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1430 526,'-4'1,"1"2,-3 1,5 1,1-1,-4 1,4 1,0-3,0 2,0 1,0 1,1-3,0-1,1 0,1 1,-1-1,0 3,-2-2,2-1,2 1,-4 0,2 2,0-2,-2 0,2 2,0 0,0 1,0-3,2 3,-4-4,2 1,2 0,-1-1,1 3,-1-3,1 1,2-3,-2-1,2 3,2-3,-3 0,1 0,0 1,1 1,2-2,-2 0,-4 0,4 0,2 0,-3 2,2-2,-4 0,2 0,-2 2,2-2,-3 0,4 0,-3 0,3 0,0 5,-3-5,2 0,1 0,-4 0,4 0,-3 0,2 2,0 0,1 5,-4-7,4 2,-3-2,2 2,-1 0,-1 0,0 0,-1 0,3 4,1-4,-1 3,-3-1,1-1,-1 3,1-1,0-1,-1-3,1 1,1 0,3-2,-2 0,1 0,-1 4,2-4,-2 0,6 0,1 0,3 0,0 0,0 0,1 0,-1 0,0 0,1 0,-1 0,-4 0,4 0,1 0,-1 0,0 0,-3 0,-1 0,0 0,1 0,-1 0,1 0,3 0,0 0,0 0,1 0,-1 0,0 0,0 0,-3 0,-4 0,-3-1,-1-1,-1 0,0 0,0 0,0 0,3-3,-1 1,1-1,1-2,-4 5,-1-2,-1 1,0-3,-2 2,0 0,0 0,0-2,0 0,0-1,0 3,0-1,0 2,0-1,0-2,0-1,0 3,-1-1,-1-2,2 1,-4-2,2 2,0-2,-2 4,2-1,0 0,-1 2,3 0,-4-5,2 5,-3-3,1 3,3-1,-3-1,1 1,1 1,0-1,0 1,1-1,-3 1,3 0,-3-3,1 3,-3 1,1 2,1 0,1 0,0 0,-3 0,2 0,1 0,-3 0,1 0,1 0,0 0,1 0,-3 0,3 0,-1 0,0 0,0 0,-1 0,1 0,1 0,-2-2,1 0,1 2,-4-2,2 2,1 0,-3-2,3 2,1 0,-5 0,3 0,1 0,-2 0,2 0,-3 0,3 0,1 0,-1 0,-3 0,2 0,0 0,-2 0,3 0,1 0,-1 0,0 0,-3 0,4 0,-4 0,3 0,1 0,-3 0,1 0,0 0,1 0,-2 1,1-1,-1 0,2 2,1-2,-1 0,-1 0,1 1,1-1,0 0,-1 2,0-2,1 0,-3 4,1-2,0 0,2-2,-1 4,1-1,-1 0,1 1,-1 0,4-1,-4 4,2-2,2-1,0-1,0 3,0-3,0 0,1 3,0-3,-6 3,1-6,-2 5,0-3,1-2,-2 2,4-2,-5 2,5 2,-1-4,1 1,0-1,-3 0,3 0,-1 0,1 0,0 0,-1-2,1 0,-1-1,1-1,-1 1,1 0,1-1,0-1,2 1,-1-3,-2 3,3 0,0 0,-1 1,1 0,-2-1,2 1,0-3,0 3,-2-1,-3 4,0-3,1 3,-1 0,1-5,-2 5,3-1,-3 1,0 0,2 0,0 0,1 0,-1 0,0 0,-3 0,1 0,2 0,0 0,1 0,0 0,-5 0,5 0,-1 0,1 0,-1 0,0 0,0 0,0 0,0 0,1 0,-3-2,1 2,-2 0,2 0,2-2,-3 2,2 0,1 0,-1 0,0 0,-2 0,0 0,0 0,2 0,1 0,-1 0,-3 0,-1 0,5 0,-1 0,1 0,0 0,-1-2,1 2,-1 0,1 0,-1 0,1-2,-1 2,1 0,-1-1,1 1,-3-2,3 2,-2-2,1 2,1 0,-1 0,0-2,1 2,-2-1,1 1,-3 0,1 0,3 0,0 0,-1 0,1 0,-1 0</inkml:trace>
</inkml:ink>
</file>

<file path=ppt/ink/ink3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2061 515,'3'0,"0"0,0 0,1 0,-1 0,-1-3,-2-3,0-1,0 3,0-1,0 0,0-1,0 3,2-3,-2 3,0 0,0-3,0 2,0 1,0-3,0 3,0-1,0 1,0 0,-3-1,0 3,-2-1,1 2,1 0,-1 0,4 4,0 2,0 1,-1 1,1-3,0-1,0-1,0 1,0-1,0 1,0-1,0 0,0 1,0-1,0 1,0-1,0 0,0 3,0-3,0 1,0-1,0 1,0-1,2 0</inkml:trace>
</inkml:ink>
</file>

<file path=ppt/ink/ink3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2287 739,'3'0,"1"0,3 0,-3-1,4-1,-5 0,1 2,-2-8,-2 2,0 2,2-2,0-4,-2 7,0-1,0 0,0-2,0 2</inkml:trace>
</inkml:ink>
</file>

<file path=ppt/ink/ink3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2324 650,'2'0</inkml:trace>
</inkml:ink>
</file>

<file path=ppt/ink/ink3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2319 645,'-4'0,"1"0,-1 0,1 0,0-2,-1 2,-1 0,0 0,1 0,1 0,-1 0,1 0,-1 0,4 6,0-1,0 1,0 1,0-1,0-2,0 3,0-2,0 0,0 1,0-3,0 0,0 1,0-1,0 1,0-1,0 1,0-1,0 0,0 1,0-1,3 1</inkml:trace>
</inkml:ink>
</file>

<file path=ppt/ink/ink3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2027 725,'3'-2,"5"3,-5 1,1-2</inkml:trace>
</inkml:ink>
</file>

<file path=ppt/ink/ink3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2150 732,'4'0,"0"0,-1-2,3 2,1 0,-1 0,-3 0,0 0,1 0,-1 0,1 0,-1 0,0 0,1 0</inkml:trace>
</inkml:ink>
</file>

<file path=ppt/ink/ink3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1874 787,'0'4,"0"-1,1 5,0-3,1-1,1-1,-1 1,2-1,1-1,-1 0,2-2,-3 0,1-6,-4 0,0 3,0-3,0 3,0-3,0 2,-1 1,-2 0,-3-1,3 4,-1 0,1 0,0 0,-1-2,1 2,-1 0,1 0,4 3</inkml:trace>
</inkml:ink>
</file>

<file path=ppt/ink/ink3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2148 781,'0'6,"0"-2,0 3,1 0,-1-1,0 3,0 3,0 1,0-10,0 1,0-1,-3-6</inkml:trace>
</inkml:ink>
</file>

<file path=ppt/ink/ink3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1976 789,'-2'4,"2"-1,0 2,0-1,0 3,0 0,0-2,0-1,0-1</inkml:trace>
</inkml:ink>
</file>

<file path=ppt/ink/ink3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2013 783,'0'3,"0"3,0 1,0 1,0-5,0 1,0 0,1-1,-1 1</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1516 553,'2'0</inkml:trace>
</inkml:ink>
</file>

<file path=ppt/ink/ink3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2043 782,'3'0,"1"6,-4 1,0-3,0 0,0-1,0 0,2 1</inkml:trace>
</inkml:ink>
</file>

<file path=ppt/ink/ink3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2072 789,'0'4,"0"1,0-1,3-4,1-1</inkml:trace>
</inkml:ink>
</file>

<file path=ppt/ink/ink3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2084 787,'-1'-3,"-2"-1,0 3,7 1,0 2,-1 2,-1-1,1-1,-4 1,-2 1,0-3,-1-1,1 4</inkml:trace>
</inkml:ink>
</file>

<file path=ppt/ink/ink3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1957 782,'-1'5,"1"-2,-2 3,0 0,0 0,2-3,-2 1,0-1,2 1,-1 1,1-1,0 0,-2-1,2 3,-2-3,3 1,1-1,-1 1</inkml:trace>
</inkml:ink>
</file>

<file path=ppt/ink/ink3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2113 758,'0'3,"0"3,0-3,2 3,-2-3,0 0,0 3,0 0,0-1,-5-2,1 4,-1-3,2 0,0-1</inkml:trace>
</inkml:ink>
</file>

<file path=ppt/ink/ink3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2138 751,'1'-3,"3"3,-1-2,5 2,-5 0</inkml:trace>
</inkml:ink>
</file>

<file path=ppt/ink/ink3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2136 740,'4'2,"-1"1,-1 1,-2-1,2 1,-2 0</inkml:trace>
</inkml:ink>
</file>

<file path=ppt/ink/ink3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2143 733,'1'6,"-1"-3,0 1,0-1,-1 1,-1-1,-1 1</inkml:trace>
</inkml:ink>
</file>

<file path=ppt/ink/ink3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68 345,'3'0,"1"-2,1 2,-1 0,-1 0,4 0,-3 0,-1 0,1 0,3 0,-1 0,2 0,-5 0,4-2,0 2,1 0,-4 0,-1 0,1 0,-1 0,1 0,-1 0,0 0,1-2,-1 1,3-1,-1 2,0 0,-1-2,0 2,-1 0,1 0,-1 0,0 0,3 0,0 0,2 0,-1 0,-2 0,-1 0,-1 0,1 0,-1 0</inkml:trace>
</inkml:ink>
</file>

<file path=ppt/ink/ink3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1438 341,'5'-2,"1"2,-2-2,3 0,2 2,0 0,3 0,-3 0,3 0,-3 0,0 0,0 0,-3 0,-3 0,1 0,-1 0,1 0,-1 0,1 0,2 0,-1 0,-1 0,3 1,-3-1,-1 0,1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1501 548,'2'0</inkml:trace>
</inkml:ink>
</file>

<file path=ppt/ink/ink3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806 335,'3'0,"5"0,-1 0,0 0,-3 0,2 0,0 0,-2 0,3 0,-3 0,2 0,1 3,-4-3,2 0,2 0,2 0,-3 0,-2 0,2 0,3 0,7 2,0-2,0 0,1 0,-1 3,1-3,-5 0,0 0,1 0,-9 0,1 0,0 0,-1 0,-1 0,3 0,-3 0,0 0,1 0,-1 0</inkml:trace>
</inkml:ink>
</file>

<file path=ppt/ink/ink3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834 423,'8'-1,"7"1,5 0,5 0,-1 0,4 0,3 0,-3 0,0 0,-3 0,-5 0,-4 0,-4 0,-8 0</inkml:trace>
</inkml:ink>
</file>

<file path=ppt/ink/ink3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1850 559,'6'5,"-2"-1,0-2,-1 1,0-1</inkml:trace>
</inkml:ink>
</file>

<file path=ppt/ink/ink3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1841 627,'5'5,"0"3,3 2,0 0,-4-8,-1 0,1 1</inkml:trace>
</inkml:ink>
</file>

<file path=ppt/ink/ink3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2090 617,'6'-2,"1"2,-4 0,4-2,-1 2,1 0,-1 0,0 0,-1 0,-2 0,1 0,-1-2,1 2,-1-2,0 2,1-2,0 2,-1 0,3 0,-3 0,1 0,-1 0,1 0,-1 0,0 0,1 0,1 0,-1 0,-1 0,1 0,-1 0</inkml:trace>
</inkml:ink>
</file>

<file path=ppt/ink/ink3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2102 552,'9'0,"-3"0,0 0,-2 0,5 0,0 0,0 0,0 0,-5 0,-1 0,1 0,-1 0,1 0,0 0,-1 0,3 0,-1 0,-2 0,1 0,-1 0,3 0,-1 0,-1 0,-1 0,1 0,1 0,-1-1,-1 1,1 0,-1 0,1 0,-1 0,0 0,1 0,-2-4,1 1,-3-1,2-2,-2 2,0-1,-2 2,-2-1,1 3,0-1,-1 0,1 2,-1-4,0 4,-1 0,1 0,1 0,-1 0,-3 0,0 0,1 0,1 0,1 0,1 0,-3 1,2-1,1 0,-3 0,3 2,0-2,-1 0,1 2,-3-2,-2 2,1 2,3-4,1 1,-3 1,-1 0,3-2,-2 0,3 0,1 6,0-3,2 1,0-1,0 0,0 1,3-1,0 1</inkml:trace>
</inkml:ink>
</file>

<file path=ppt/ink/ink3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1844 583,'1'4,"5"-1,0 0,-2-1,3 0,-3 0,0-2,-3 4</inkml:trace>
</inkml:ink>
</file>

<file path=ppt/ink/ink3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874 951,'4'2,"-1"-2,1 0,-1-1,5-3,-5 3,1 1,1 0,-1 0,-1 0,1 0,0-2,1 0,3-2,-4 2,2 2,3-2,-2 2,0-2,-3 0,-1 2,0 0,1 0,-1 0,3 0,1 0,-4 0,1 0,-1 0,1 0,1 0,-1 0,-1 0,1 0,-1 0,1 0,-1 0,1 0,-1 0,1 0,-1 0,0 0,1 0,-1 0,3 0,1 0,-1 0,-1 0,-2 0,3 0,1 0,-2 0,3 0,-1 0,-1 0,-2 0,2 0,-2 0,2 0,1 0,2 0,-3 0,-2 0,2 0,-2 0,0 0,1 0,-1 0,0-2,2-1,-3 3,1-2,1 0,2-2,-4 4,3 0,-1-2,-1 2,1 0,3 0,-3 0,1 0,0 0,1 0,-3 0,-1 0,3 1,0 1,-3-2,3 0,2 2,-5-2,2 2,1-2,-3 0,1 1,-1-1,1 2,1 0,1-2,-3 2,0-2,1 0,-1 0,1 0,-1 0,0 0,1 0,-1 0,1 0,1 0,-1 0,-1 0,0 0,1 0</inkml:trace>
</inkml:ink>
</file>

<file path=ppt/ink/ink3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239 1017,'6'0,"-3"0,4 0,-2 0,-1 0,2 0,3 0,3 0,-3 0,0 0,-2 0,0 0,1 0,-5 0,4 0,0 0,0 0,-3 0,1 3,0-3,2 0,-3 0,0 2,0-2,2 0,1 0,-3 0,4 0,-1 0,1 0,-3 0,-2 0,1 0,1 0,1 0,-3 0,1 0,-1 0,1 0,1 0,3 0,-1-1,-1 1,-2-2,4-2,-5 3,2 1,-1 0,-1 0,0 0</inkml:trace>
</inkml:ink>
</file>

<file path=ppt/ink/ink3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1062 1033,'5'0,"7"0,-3-2,4 2,-1 0,-3-2,-2 2,-3 0,2 0,1-2,-2 2,2 0,0 0,2 0,0 0,0 0,-3 0,-2 0,0 0,-1 0,1 0,-1 0,1 0,-1 0,0-2,1 0,-1 2,3-1,-3-1,3-2,-3 4,4 0,-3-2,4 0,-5 2,4-1,1-1,-1-2,-2 2,0 2,-2 0,1-1,-1 1,1-2,-1 0,1 0,-1 1,1-3,-1 1</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1500 550,'0'-3,"0"-3,0 0,0-3,0 2,0 2,0-1,1-1,1 0,0 3,3-2,-3-1,5 0,-5 3,3-3,-1 3,3-3,-3 3,1-3,1 0,1 5,0-3,-3 1,3 0,-1 1,-2 1,0 2,-1 0,5-1,-1 1,0 0,0 0,0 0,-1 0,2 0,-3 3,-1-1,3 2,0 0,0 0,-3-4,3 7,1-3,-3 0,3 2,-3 0,-1-3,0 1,1-2,-1-2,-1 0,1 3,1-1,2-2,-2 2,-1-2,4 0,-5 0,0 0,3 0,-1-1,0-3,2 2,-3-2,3 4,-3 0,3 0,-1 0,-3 0,2 0,1 0,-1 0,1 0,2 0,-3 0,-1 0,-1 0,3 0,1 0,1 0,-1 0,1 3,-3-1,-1-2,-1 0,1 4,-1-1,-1 1,1-1,1 1,0-1,-1 1,0-1,5 3,-5-4,1 1,-2 3,-2-3,0 0,0 1,0-1,0 5,0-3,0 2,0-3,0-1,0 1,-1-1,-3-1,4 1</inkml:trace>
</inkml:ink>
</file>

<file path=ppt/ink/ink3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1343 981,'-3'-8,"-1"6,-1-2,2 0,-1 2,0 1,1-1,0 0,-1 0,1 2,-1 0,1 0,-1 0,1 0,0 0,-1 0,-1 0,0 0,1 0,0 0,0 0,1 0,-1 0,1 0,-1 0,-1 0,1 0,-2 0,-3 0,-3 0,-1 0,4 0,-2 0,-2 0,4 0,5 1,0-1,-2 0,2 2,1-2,0 0,-5 0,4 0,-1 0,2 0,-3 0,1 2,1-2,0 0,1 2,0 1,1 1,0 1,-1-1,-3 1,1 2,3 0,-1-2,1 3,2-3,0-2,0 1</inkml:trace>
</inkml:ink>
</file>

<file path=ppt/ink/ink3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923 1177,'7'0,"5"0,-3 0,3 0,1 0,3 0,-4 0,1 0,-7 0,-2 0,0 0,0 0,-1 0,3-2,1 2,-1-2,-3 2,3-2,2 2,-4-2,2 2,0 0,0 0,-2-2,0 2,1 0,-1-2,-1 2,0 0,1 0,-1-1,1 1,2 0,3 0,-5 0</inkml:trace>
</inkml:ink>
</file>

<file path=ppt/ink/ink3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1611 1162,'4'0,"0"0,1 0,0 0,-1 0,-1 0,1 0,0 0,0 0,-1 0,1 0,3 0,-1 0,-1 0,2 0,-3 0,2 0,3 0,0 0,0 0,-5 0,1 0,0 0,-1 0,0 0,3 0,-4 0,1 0,0 0,3 0,-2 0,0 0,-1 0,3 0,0 0,0 0,0 0,-1 0,0 0,-3 0,6 0,0 0,0 3,0-3,1 2,-1-2,0 0,-5 2,0-2,2 0,3 0,0 0,0 0,0 0,0 0,3 0,0 0,-3 0,0 0,-2 0,-1 0,0 0,1 0,0 0,0 0,0 0,1 0,-5 0,1 0,0 0,4 0,-3 0</inkml:trace>
</inkml:ink>
</file>

<file path=ppt/ink/ink3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302 1245,'3'0,"3"0,0 0,3 0,3 0,1 0,-1 0,0 0,1 0,-1 0,1 0,-1 0,0 0,1 0,-1 0,0 0,1 0,-4 0,3 0,-8 0,2 0,0 0,3 0,0 0,4 2,-1-2,0 0,1 2,-6-2,-3 0,2 5,-2-5,3 0,-1 0,0 0,-2 0,3 0,-1 0,-2 0,0 0,0 0,-1 0,5 0,-3 0,1 2,-3-2,1 0,-1 0,0 0,3 0,-3 0,2 0,-1-3,0-2,-1 1,-2 1</inkml:trace>
</inkml:ink>
</file>

<file path=ppt/ink/ink3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774 1239,'3'0,"1"-1,-1 1,0 0,1 0,-1 0,3 0,-1 0,0 0,-1 0,0 0,-1 0,0 0,1 0,1 0,1 0,1-2,-2 0,2 2,-2 0,0 0,-1 0,2 0,1 0,-3 0,1 0,3 0,-4 0,-1 0,2 1,1 1,-2-2,0 2,3-2,-1 0,1 0,-2 0,-1 0,-1 0,1 0,-1 0,3 0,-3 0,5-3,-5 2,3-1,-3 2,1 0,-1 0,1 0,-1 0</inkml:trace>
</inkml:ink>
</file>

<file path=ppt/ink/ink3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1175 1248,'6'0,"-2"0,-1 0,0 0</inkml:trace>
</inkml:ink>
</file>

<file path=ppt/ink/ink3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1490 1241,'6'0,"-1"-1,-1 1,0 0</inkml:trace>
</inkml:ink>
</file>

<file path=ppt/ink/ink3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1757 1227,'4'0,"-1"0,1 0,-1 0,5-2,-4 2,-1 0</inkml:trace>
</inkml:ink>
</file>

<file path=ppt/ink/ink3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2041 1234,'3'0,"0"-2,5 0,0-2,-1 4,-3 0</inkml:trace>
</inkml:ink>
</file>

<file path=ppt/ink/ink3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2198 1168,'2'5,"-2"2,4-3,-4 3,2-3,-1-1,-1 1</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1945 558,'0'4,"1"2,1-3,1 0,1-1,-1 0,5-2,-3-3,1-4,-2 2,0-2</inkml:trace>
</inkml:ink>
</file>

<file path=ppt/ink/ink3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2208 1145,'4'0,"-2"6,-2-2,0-1,-5-1,2-2,-1 2,7-2,0 1,0-1,1 2,-1 0,1 1,-4 1,-3-1,0-3,-1 2,1-2,0 0,-1 0</inkml:trace>
</inkml:ink>
</file>

<file path=ppt/ink/ink3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2203 1166,'0'-4,"0"-2,0 2,0 1,0-1,3 3</inkml:trace>
</inkml:ink>
</file>

<file path=ppt/ink/ink3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2260 1146,'4'0,"-1"2,-3 3,0 1,0-3,0 2,0-1,-1 3,-5 0,3-5,0-2,-1-1,-2-4,5 1,1 1,0-2,0 1,4 5,2 7,-3-5,-1 1,0-1,0 4,1-4</inkml:trace>
</inkml:ink>
</file>

<file path=ppt/ink/ink3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2272 1133,'6'1,"0"-1,-3 0</inkml:trace>
</inkml:ink>
</file>

<file path=ppt/ink/ink3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2295 1167,'2'0</inkml:trace>
</inkml:ink>
</file>

<file path=ppt/ink/ink3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2315 1157,'2'0</inkml:trace>
</inkml:ink>
</file>

<file path=ppt/ink/ink3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2334 1157,'2'0</inkml:trace>
</inkml:ink>
</file>

<file path=ppt/ink/ink3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2344 1157,'5'2</inkml:trace>
</inkml:ink>
</file>

<file path=ppt/ink/ink3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2392 1158,'0'5,"0"-2,0 3,0-3,0 1,0-1,-4-1,0-2,0 2,-3-2,3 0,1 0,-2 0,1-3,4 0,0-4,5 1,-2 6,1-2,1 5,1 5,-3-5,-3 1,2 0,-2-1,2 1,0 0</inkml:trace>
</inkml:ink>
</file>

<file path=ppt/ink/ink3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1985 937,'3'0,"0"0,1 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1717 575,'0'-8,"0"5,0-1,3-3,-3 3,5-3,-1 3,6-3,-6 3,-2-3,3 0,-1 0,-2 3,5 0,-5 0,2-3,-1 0,1 1,-2 0,0 2,0 0,3-1,-5 1,4 0,-1 1,-1-1,0 1,1 1,1-1,-1-1,1 2,2 0,-3-1,3 1,-1-4,0 4,1 0,2 0,-5 1,2-3,1 4,1-6,-3 6,-1 0,1 0,-1 0,2 0,2 0,-3 0,-1 0,3 0,-3 0,3 0,0 0,-2 0,2 0,-2 0,-1 0,1 0,-1 0,1 0,-1 1,1-1,-1 2,1-2,-1 0,2 2,1 0,-2 0,-1-1,1-1,0 4,-1-2,1-2,-1 3,3-1,-1 0,-2 0,1 1,-1 1,3-2,-3-1,1 1,3 2,-1 1,-5-1,3-1,0 1,1 1,-1-3,0 2,0 0,-1-1,1 1,-1-2,1 1,-2 1,1-1,0-1,1 1,-3 1,3 0,0-1,-1 0,1 1,-3-1,3 5,-2-5,0 1,0 2,-1-3,3 1,0 2,-3-3,1 5,-2-5,4 0,-4 3,2-3</inkml:trace>
</inkml:ink>
</file>

<file path=ppt/ink/ink3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2074 968,'3'2,"0"-2,1 0,-1 0,1 0</inkml:trace>
</inkml:ink>
</file>

<file path=ppt/ink/ink3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1887 965,'5'0,"2"0,-3 0,-1 0,3-2,-1 0,-1 2,2-2,1 0,-4 2,1 0,3 0,-3 0,-1 0,0 0,1 0,0-2,3 2,1 0,-3 0,-2 0,3 0,-2 1</inkml:trace>
</inkml:ink>
</file>

<file path=ppt/ink/ink3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704 1375,'2'0</inkml:trace>
</inkml:ink>
</file>

<file path=ppt/ink/ink3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781 1373,'3'-1,"2"-1,-1-1,0 1,2 0,2 2,-4 0,-1 0,1 0,0 0,0 0,2 0,2 0,-2 0,-2 0,0 0,1 0,-1 0,-1 0,0 0,3 0,-2 0,-1 0,4 0,0 0,1 0,-4 0,-1 0,3 0,1 0,0 0,0 0,-3 0,0 0,2 0,0 0,-1 0,-2 0,1 0,1 0,0 0,-1 0,-1 0,1 0,-1 0,1 0,-1 0,3 0,-3 0,0 0,1 0,0 0,-1 0,2 1,1-1,-1 0,-2 0,1 0,-1 0,1 0,1 0,-1 0,-1 0,1 0,-1 0</inkml:trace>
</inkml:ink>
</file>

<file path=ppt/ink/ink3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1548 1369,'-2'-3,"9"0,-4 1,1 2,-1-2,1 2,0-1,-1 1,0 0,1 0,1 0,0 0,2 0,-4 0,1 0</inkml:trace>
</inkml:ink>
</file>

<file path=ppt/ink/ink3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2000 1369,'4'0,"3"0,2 0,-3 0,2-1,1 1,-3-3,1 3,-4 0,3 0,-2 0,2 0,-2 0,2 0,3 0,-2 0,-2 0,0 0,-1 0,0 0,3 0,-3 0,3 0,-3 0,3 0,-1 0,2 0,-3 0,3 0,-4 0,-1 0,1 0,2 0,0 0,1 0,3 0,-4 0,-2 0,3 0,0 0,0 0,2 0,-3 0,1 0,0 0,-3 0,-1 0,6 0,0 0,0 0,0 0,0 0,0 0,0 0,-2 0,0 0,-3-1,-1 1,1 0,-1-2,0 2</inkml:trace>
</inkml:ink>
</file>

<file path=ppt/ink/ink3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509 205,'3'0,"0"0,3 1,2-1,-1 0,-3 0,-1 2,3-2,-1 0,1 2,1-2,-3 0,2 0,-3 0,4 0,-3 0,-1 0,4 0,-3 0,2 0,0 0,2 0,-4 0,2 0,-2 0,2 0,1 0,-3 0,5 0,3 0,0 0,-3 0,3 0,-8 0,2 0,1 0,2 0,-3 0,-2 0,2 0,-2 0,1 0,2 0,-3 0,2 0,-2 0,2 0,3 0,0 0,-2 0,-4 0,4 0,2 0,0 0,0 0,3 0,-8 0,-1 0,4 0,2 0,0 0,0 0,3 0,1 2,-1-2,-5 0,-4 0,6 0,3 0,5 0,-1 0,0 0,4 0,1 0,-1 0,-4 0,4 0,-4 0,1 0,-1 0,0 0,-3 0,3 0,0 0,-3 0,3 0,0 0,0 0,1 0,-1 0,0 0,0 0,1 0,-5 0,0 0,1 0,-1 0,1 0,3 0,-4 0,1 0,-1 0,0 0,1 0,-1 0,1 0,-1 0,0 0,5 0,-5 0,0 0,5 0,-5 0,0 0,1 0,3 0,-4 0,5 0,-5 0,0 0,1 0,-1 0,0 0,-5 0,-3 0,2 0,3 0,0 0,-5 0,0 0,2 0,-2 0,0 0,0 0,5 0,0 0,0 0,0 0,0 0,3 0,-6 0,-2 0,2 0,1 0,2 0,-3 0,-2 0,2 0,0 0,-3 0,3 0,1 0,1 2,-3-2,-2 0,1 0,-1 0,1 2,-1-2,1 0,0 6,-4-1,0-1,0-1,0 1,0-1,0 1,1-1</inkml:trace>
</inkml:ink>
</file>

<file path=ppt/ink/ink3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532 189,'-6'0,"1"0,-1 1,1 0,2 1,1 1,2 1,0-1,5 5,2-2,-3-4,0 0,0 2,-1-1</inkml:trace>
</inkml:ink>
</file>

<file path=ppt/ink/ink3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2095 323,'4'-1,"0"-1,3 2,-3 0,8 0,4-3,5 0,-1 3,1-3,-1 3,4 0,-4 0,1 0,-1 0,-4 0,0 0,1 0,-5 0,0 0,1 0,-4 0,0 0,-3 0,-3 0,5 0,-5 0,3 0,-3 0,3 0,-2 0,-1 0</inkml:trace>
</inkml:ink>
</file>

<file path=ppt/ink/ink3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333 507,'7'-1,"-1"1,1 0,8 0,13 0,4 0,0 0,3 0,1 0,-4 0,-8 0,-20 0,-1 0,1 0,-1 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2131 568,'4'0,"3"2,-3 0,0 0,1 1,-3 1,1-1,1 3,-2-12,-2 2,2 0,0-2,-2 1,2 1,-2 1,0-1,0 1</inkml:trace>
</inkml:ink>
</file>

<file path=ppt/ink/ink3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2052 513,'-2'-3,"5"1,1 0,3 2,5-2,5-1,11 3,8 0,8-4,4 4,10 0,7 0,-5-4,-17 4,-3 0,-12-3</inkml:trace>
</inkml:ink>
</file>

<file path=ppt/ink/ink3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1666 565,'-2'5,"2"3,0 1,0 0,0 0,0 0,0-6,0 1,1 3,-1 0,0-1,2-3,-2 1,0 3,0-3,0 0,0 3,0-3,2-1,-2 1,0 1,0 0,1-1,-1-1,0 0,0 1,0-1</inkml:trace>
</inkml:ink>
</file>

<file path=ppt/ink/ink3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1639 703,'2'3,"2"0,-1 0,0 1,1-1,-1 1,1-3,-1 1,-1 2,1-1,1 0,-1-1,0 0,-1 1,2-1,-1 1,0-1,1-2,-1-1,1-2,-1-1,-1 1,1-1</inkml:trace>
</inkml:ink>
</file>

<file path=ppt/ink/ink3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2022 551,'0'9,"0"-5,0 2,0 0,0 3,0-2,0-3,0 2,0 1,0-3,0 2,0-3,0 4,0-3,0 5,0 0,-1-5,0-1</inkml:trace>
</inkml:ink>
</file>

<file path=ppt/ink/ink3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2004 643,'4'4,"2"0,-4 0,1 3,1-3,-1-3,1-5,6-4,1-3,0-3,1 0,-1-1,-3 5,-3 3,-4 4</inkml:trace>
</inkml:ink>
</file>

<file path=ppt/ink/ink3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2299 527,'-2'7,"2"-3,0 5,0-1,0 4,-3 1,3 0,0-1,-2 1,2 0,-2-4,2-6</inkml:trace>
</inkml:ink>
</file>

<file path=ppt/ink/ink3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2268 634,'0'4,"4"0,1 0,-3-1,-1 1,3-3,-1-1,1 0,3 0,0-5,3 0,1-3,-1 0,-3 3</inkml:trace>
</inkml:ink>
</file>

<file path=ppt/ink/ink3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2351 920,'5'-2,"1"2,-2 0,2 0,2 0,1 0,6 0,1 0,4 0,1 0,-1 0,0 2,-3-2,0 3,-5-3,0 0,-12 4</inkml:trace>
</inkml:ink>
</file>

<file path=ppt/ink/ink3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874 936,'3'0,"3"0,3 0,0 0,-3 0,-2 0,0 0,0 0,-1 0,1 0,0 0,2 0,-2 0,0 0,-1 0,2 0,1 0,-1 0,0 0,3 0,-4 0,2 0,-2 0,2 0,3 0,0 0,-2 0,0 0,0 2,-2-2,0 0,-1 0,2 0,0 0,-3 0,1 0,-1 0</inkml:trace>
</inkml:ink>
</file>

<file path=ppt/ink/ink3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1406 1090,'7'-1,"2"1,0 0,0 0,3 0,0 0,0 0,2-2,-11 2,5 0,-5 0,1 0,-1 0,2 0,1-2,0 2,-2 0,2 0,2 0,-5 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1765 646,'9'0,"1"-2,-4 2,0 0,3 0,3 0,1 0,-4 0,-5 0,1 0,-1 0,2 0,1 0,-4 0,6 0,0 0,-2 0,-2 0,-2 0,3 0,-3 0,1 0,1 0,2 0,-3 0,3 0,3 0,-6 0,-1 0</inkml:trace>
</inkml:ink>
</file>

<file path=ppt/ink/ink3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146 973,'2'0</inkml:trace>
</inkml:ink>
</file>

<file path=ppt/ink/ink3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577 1291,'3'0,"2"-2,1 2,1 0,-3 0,-1 0,0 0,1 0,1 0,-1 0,-1-2,1 2,-1 0,0 0,3 0,-2 0,2 0,-1 0,3 0,-3 0,-1 0,-1 0,0 0,1 0,2 0,-3 0,4 0,-4 0,1 0,-1 0,1 0,-1 0,3 0,-3 0,3 0,-3 0,1 1,-1-1,3 0,-3 0,4 0,-3 2,-1-2,1 0,1 0,-1 0,1 0,0 0,-1 0,-1 0,3 0,-3 0,1 1,-1-1,4 0,-3 0,-1 0,1 0,1 2,-1 0,1 0,-1-1,-1-1,0 0,3 0,-3 0,1 0,3 0,-1 0,-1 0,-2 0,3 0,-1 0,3 0,-5 0,3 0,-3 0,2-2,1 2,-2 0,2 0,1 0,1 0,-2 0,-2 0</inkml:trace>
</inkml:ink>
</file>

<file path=ppt/ink/ink3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744 1315,'7'-2,"-4"0,3 2,-2 0,2-2,3 2,0-2,4 2,-4 0,-3 0,2 0,-1 0,-2 0,3 0,-5 0,1 0,3 0,-3 0,1 0,3 0,-3 0,-2 1,3-1,-3 0,0 0,3 1,-3 1,3-2,-3 0,5 2,-5-2,0 0</inkml:trace>
</inkml:ink>
</file>

<file path=ppt/ink/ink3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1015 1349,'5'0,"1"0,2 0,-1-2,-3 2,-1 0,1 0,2-1,-3 1,1-2,2 2,-1 0,1 0,-3 0,1 0,1 0,1-2,0 2,-3 0,1-2,-1 2,1-2,-1 2,1-1,-1 1,3 0,-3 0,0 0,1 0,-1 0,1 0,-1 0,0 0,1 0,-1 0,1 0,1 0,-2 0,1 2,0 0,-1-2,0 0,1 0,-1 4</inkml:trace>
</inkml:ink>
</file>

<file path=ppt/ink/ink3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1119 1361,'4'6,"-3"-2</inkml:trace>
</inkml:ink>
</file>

<file path=ppt/ink/ink3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1120 1363,'0'-4,"3"3,0-3,3-2,-3 4</inkml:trace>
</inkml:ink>
</file>

<file path=ppt/ink/ink3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1125 1368,'-3'2,"-1"0,1-2,-1 0</inkml:trace>
</inkml:ink>
</file>

<file path=ppt/ink/ink3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1692 1206,'-4'3,"4"0,-2 0,2 1,-3-1</inkml:trace>
</inkml:ink>
</file>

<file path=ppt/ink/ink3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1675 1227,'2'4,"2"0,-3-1,1 0,2-5,-1 0,3-1,-3-3,1 3,-2-1</inkml:trace>
</inkml:ink>
</file>

<file path=ppt/ink/ink3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1731 1191,'-2'4,"-1"-1,1 0,-1 1,3-1,-4 1,1-1,-1 1,1-1,1 1</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1973 635,'6'0,"-1"0,1 0,-2 1,-3 3,3-2,-3 3,-3-2,-4-1,0 0,-4 1,1-1,-1 3,-3-2,9 1</inkml:trace>
</inkml:ink>
</file>

<file path=ppt/ink/ink3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1702 1213,'0'4,"0"-1,0 0,0 1,0-1,0 1,0-1,0 1,6-5,-2-1,-1 0,1-3,0 3,1-4,1 3</inkml:trace>
</inkml:ink>
</file>

<file path=ppt/ink/ink3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1704 1331,'4'0,"-1"0,5 0,-5 0,1 0</inkml:trace>
</inkml:ink>
</file>

<file path=ppt/ink/ink3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1707 1338,'0'3,"0"1,0-1,2 0,-1 1,1-1</inkml:trace>
</inkml:ink>
</file>

<file path=ppt/ink/ink3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1708 1344,'4'0,"0"0,-1 0</inkml:trace>
</inkml:ink>
</file>

<file path=ppt/ink/ink3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1736 1350,'-4'1,"4"3,-1 0,1-1,0 0,0 1,4-4,1-1,-5-3,2 1,-2-3,0 3,0-1</inkml:trace>
</inkml:ink>
</file>

<file path=ppt/ink/ink3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1752 1356,'0'4,"0"-1,2 0,2-3,-3-4,-1-1</inkml:trace>
</inkml:ink>
</file>

<file path=ppt/ink/ink3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1758 1354,'2'0</inkml:trace>
</inkml:ink>
</file>

<file path=ppt/ink/ink3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1759 1327,'0'3,"0"1,0 3,0-2,0 1,2-3,1 1,1-4</inkml:trace>
</inkml:ink>
</file>

<file path=ppt/ink/ink3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1791 1326,'0'4,"0"-1,0 1,0-1,0 0,0 1,0-1,3-1,-1 2,4-4</inkml:trace>
</inkml:ink>
</file>

<file path=ppt/ink/ink3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1819 1328,'0'6,"2"-1,-2-1,0-1,2 1,1-4,1 0,2 0,-2-1,-1-3,1 2,-4-1,0 0,0-1,0 1,0-1,-3 1,0-1,0 4,-1-1,1 1,-3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602 280,'3'0,"1"0,-1 0,1 1,-1 2,-1 1,-2 1,0-1,-1-1,-3-1,0-2,0 2,1-2,-1 0,0 2,1-1,7-1,0 0,-1 2,0-2,1 2,-1-2,1 0,-1 2,-3 1,0 0,0 1,-4-1,2 1,-1-4,-1 0,1 0,-1 0,-1-3</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1138 652,'5'0,"-1"0,0 0,0 0,3 0,0 0,-4 0,0 0</inkml:trace>
</inkml:ink>
</file>

<file path=ppt/ink/ink4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1859 1322,'0'7,"0"1,0-2,0 0,0-2,2-1,-1 1,3-3,-3-5,1 1,-2-1,2 1,-2 7,0 4,2-5,-1-6,2-1,-3 0,2-2,1 2,-1 1,-2 0</inkml:trace>
</inkml:ink>
</file>

<file path=ppt/ink/ink4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1913 1319,'4'-1,"-1"3,1-2,0 0,0 0,3 0,-3 0,-1 0,0 0</inkml:trace>
</inkml:ink>
</file>

<file path=ppt/ink/ink4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1945 1320,'-3'2,"1"1,2 1,0 0,0 1,0 2,0-2,-2-1,2 0,0-1,-4-2,2-5</inkml:trace>
</inkml:ink>
</file>

<file path=ppt/ink/ink4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1906 1304,'-4'2,"2"2,2 3,-3-2,-1 3,4-3,0 2,0-3,0-1,0 3,0-3,0 0,1 1,2-5,1-3</inkml:trace>
</inkml:ink>
</file>

<file path=ppt/ink/ink4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1964 1306,'0'3,"0"1,2 0,1 3,-3-3,0 3,0 0,0-4,0 4,0 0,0-3,0-1,0 1</inkml:trace>
</inkml:ink>
</file>

<file path=ppt/ink/ink4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1672 1389,'-3'0,"-1"0,1 0,-1 0,3 4,1 1,0-2,4-3,-3-6,-1-1</inkml:trace>
</inkml:ink>
</file>

<file path=ppt/ink/ink4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1662 1375,'0'6,"0"1,0-1,0 0,2-3,2-1</inkml:trace>
</inkml:ink>
</file>

<file path=ppt/ink/ink4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1713 1390,'6'0,"1"0,-3 0,2 0,3 0,1-2,2 2,1-2,-7 2,1 0,2 0,0 0,0 0,0 0,0 0,-3 0,1-2,1 2,-5 0,1 0,-1 0,3 0,-1 0,-1 0,2 0,-2 0,0 0,2 0,1 0,0 0,-3 0,0 0,2 0,2 0,-3 0,-1 0</inkml:trace>
</inkml:ink>
</file>

<file path=ppt/ink/ink4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1561 1204,'-1'4,"1"2,0-3,0 1,0-1,0 1</inkml:trace>
</inkml:ink>
</file>

<file path=ppt/ink/ink4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1550 1224,'1'4,"4"-4,-2-1,1 0,-1-3,1 4</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1141 655,'3'0,"3"2</inkml:trace>
</inkml:ink>
</file>

<file path=ppt/ink/ink4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1608 1189,'0'5,"0"2,0 1,0-5,0 1,2 2,-2-3</inkml:trace>
</inkml:ink>
</file>

<file path=ppt/ink/ink4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1600 1221,'3'4,"0"-1,0 1,1-1,-2-9,-2 2,2 0</inkml:trace>
</inkml:ink>
</file>

<file path=ppt/ink/ink4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1557 1373,'0'8,"-2"-4,2 0,0-1,0 1,0-1</inkml:trace>
</inkml:ink>
</file>

<file path=ppt/ink/ink4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1555 1371,'0'4,"0"2,0 1,0 0,0-1,0-1,0-1</inkml:trace>
</inkml:ink>
</file>

<file path=ppt/ink/ink4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1548 1391,'0'3,"0"4,-1-4,-1 1,2-1</inkml:trace>
</inkml:ink>
</file>

<file path=ppt/ink/ink4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1540 1386,'0'-4,"0"0,2 1,0-1,2 1,-1 3,3 2,1 4,-1 2</inkml:trace>
</inkml:ink>
</file>

<file path=ppt/ink/ink4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1520 1371,'3'0,"0"0,1 0,-1 0,2 0,1 0,1 0,-3 0,-1 0,0 0,1 0,-1 0</inkml:trace>
</inkml:ink>
</file>

<file path=ppt/ink/ink4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1501 1363,'3'-2,"4"2,2 0,0 0,-3 0,2-1,-4-1,0 2</inkml:trace>
</inkml:ink>
</file>

<file path=ppt/ink/ink4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1508 1370,'4'0,"1"0,1 0,-3 0,1 0</inkml:trace>
</inkml:ink>
</file>

<file path=ppt/ink/ink4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2068 1185,'0'5,"0"-1,-2-1,2 2,-2-1,2-1,0 1,0-1</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1139 664,'6'2,"-1"-2,1 0,-3 0,0 0,1 0,2 2,-1-2,0 0</inkml:trace>
</inkml:ink>
</file>

<file path=ppt/ink/ink4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2059 1217,'1'4,"0"0,3-4,-1 0,1 3,-1-3,1 2,-2-5,2-7,1 0</inkml:trace>
</inkml:ink>
</file>

<file path=ppt/ink/ink4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2102 1103,'4'0,"-1"-3,3-3,-10 10,1-1,-1 1,1-1,1 1,6-7,0 3,-1 0,0 0,1 0,-1-3</inkml:trace>
</inkml:ink>
</file>

<file path=ppt/ink/ink4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2122 1097,'-6'-1,"2"4,-2 0,3-1,-1 2,0-1,4 1,3-1,1-1,-1 0,0-2</inkml:trace>
</inkml:ink>
</file>

<file path=ppt/ink/ink4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2115 1098,'2'3,"-2"0</inkml:trace>
</inkml:ink>
</file>

<file path=ppt/ink/ink4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2113 1266,'3'-1,"1"1,-1 0,0 0,1 0,-1 0</inkml:trace>
</inkml:ink>
</file>

<file path=ppt/ink/ink4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2139 1116,'-4'2,"0"-1</inkml:trace>
</inkml:ink>
</file>

<file path=ppt/ink/ink4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2175 1101,'-3'-3,"0"3,-1 5,0-1,2 3,0-3,2-1,0 3,2-3,2-1,-1-1,1 3,-1-2,1-3,-1-4,-1 1,0 0,0-1,-2-1,0 3,0 0,0-3</inkml:trace>
</inkml:ink>
</file>

<file path=ppt/ink/ink4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2186 1055,'0'3,"0"4,0 1,0-3,0 2,0-4,0 4,0-3,0 1,2-2,-1 1,3-1,-2 1,1-2,1-1,-1-1</inkml:trace>
</inkml:ink>
</file>

<file path=ppt/ink/ink4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2123 1234,'0'3,"0"2,0-1,0-1,0 1,0 0,0 1,0 2,-1-3,1 2,0-3,1 1,2-4,1 0,1 0,0 0,-1 0,-1 0,0 0,1 0,-1-1,1-1,-2-1,2 1,-1-2,-3 1,0-4,0 3,0-3,0 3,2 1,-2-1,-1 1,-2-1,-1 3,1-3,-1 1,1 3,0 0,-1 0,1 0,-1 0</inkml:trace>
</inkml:ink>
</file>

<file path=ppt/ink/ink4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2122 1231,'4'0,"-1"0,1 0,-1 0,1 0,-1 0,0 0,-1 4,-2-1,0 3,0-1,0-2,0 1,0 2,0-3,0 0,0 1,-2-1,-2-3</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1142 621,'-3'7,"1"-3,2 0,-2 0,2-1,-1 5,-1-5,0 0,2 3,1 1,1-4,2 1,-1-1,1-1,-3 2</inkml:trace>
</inkml:ink>
</file>

<file path=ppt/ink/ink4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2225 1117,'4'-2,"-2"5,2 4,0-4</inkml:trace>
</inkml:ink>
</file>

<file path=ppt/ink/ink4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2282 1088,'-3'0,"-1"0,1 0,-1 1,1 1,0 0,-1 0,1-2,-1 3,7 2,0-3,1 0,-1-2,1 0,-1 0,-9 2,2 1,-2 3,3-2,7-1,0-3,-2 4,1-1,1 1,-1-3,0-1,1 0,-1 0,1 0</inkml:trace>
</inkml:ink>
</file>

<file path=ppt/ink/ink4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2191 1279,'4'0,"-1"-2,-1-2,2 3,-1-1,1 2,-1-2,1 2,-1 0,0 0,1 0,-1 0,1 0</inkml:trace>
</inkml:ink>
</file>

<file path=ppt/ink/ink4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2443 1244,'-2'-5,"0"-1,2 2,0 1,6 1,-3 2,1 0,-1 2,-1 2,-2 0,-1-1,-4 5,3-5</inkml:trace>
</inkml:ink>
</file>

<file path=ppt/ink/ink4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2392 1261,'2'0</inkml:trace>
</inkml:ink>
</file>

<file path=ppt/ink/ink4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2381 1263,'4'-2,"2"2,-3 0,0 0,1 0,-1 0</inkml:trace>
</inkml:ink>
</file>

<file path=ppt/ink/ink4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2314 1102,'-2'4</inkml:trace>
</inkml:ink>
</file>

<file path=ppt/ink/ink4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2312 1122,'-2'3,"2"1,0-1</inkml:trace>
</inkml:ink>
</file>

<file path=ppt/ink/ink4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2361 1087,'-5'-2,"2"2,-3 0,3 1,0 1,1 5,2 0,-4-2,4-2,0 1,2-1,1-3,1-1,2-4,-1 1,-3 0</inkml:trace>
</inkml:ink>
</file>

<file path=ppt/ink/ink4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2367 1094,'0'-3,"-3"1,1 5,2 3,0-1,1-1,-1-1,3 1</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1708 478,'-2'-4,"2"-1,0 1,0 0,0 0,0 1,4-4,0-1,-4 4,7-2,-7 2,2-3,0 3,3-2,-3 2,3-2,0 0,0-1,0 4,1-1,-2 2,0 0,4-2,-1 2,-5-2,4 4,-2-2,5 0,0 2,3 0,1 0,-1 0,0 0,-3 0,0 0,3 0,1 0,-4 0,3 0,0 0,0 0,1 0,-1 0,1 0,-5 0,1 0,0 0,0 0,1 1,0 4,-1-3,4 4,-3-1,4 0,-10-1,3-1,-1-1,2 3,-3-1,0-2,-3 5,1-4,-1 5,2-1,-3-3,3 1,0 3,-1-5,-1 1,2 0,-3-1,1 1,0-1</inkml:trace>
</inkml:ink>
</file>

<file path=ppt/ink/ink4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2310 1102,'-2'4,"3"1,-1-1,2-1</inkml:trace>
</inkml:ink>
</file>

<file path=ppt/ink/ink4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2384 1105,'2'0</inkml:trace>
</inkml:ink>
</file>

<file path=ppt/ink/ink4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2426 1052,'4'-1,"-4"9,0 1,0 0,0-3,0 2,0 1,0 0,-4-5,4 1,-1 1</inkml:trace>
</inkml:ink>
</file>

<file path=ppt/ink/ink4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2434 1099,'3'0,"-1"4,-8 3,0 1,4-5,-1 1</inkml:trace>
</inkml:ink>
</file>

<file path=ppt/ink/ink4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587 194,'1'4,"5"-4,-3 1,0-1,1 0,-1 0,3 0,-3 0,3 0,-3 0</inkml:trace>
</inkml:ink>
</file>

<file path=ppt/ink/ink4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1082 265,'-3'0,"0"0,0 0,7-2,-1 2,1 0,-1 0,0 0,1 0</inkml:trace>
</inkml:ink>
</file>

<file path=ppt/ink/ink4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1163 267,'-1'4,"5"-3,-1-1,0 0,1 0,0 0,-1 0,3 2,-3-2,5 2,-5-2,0 0,1 0,-1 0,1 0,-1-4,0 1,-3-1,2 1,0-1,-2 1,2-1,-2 1,0-1,0 1,0 0,0-1,0 1,1-1,-1 1,0-3,2 3,-2-1,0-3,0 3,0 1,0-1,-2 1,-2 1,1 2,-2 0,1 0,1 0,-3 0,-1 1,3-1,0 2,1 2,-1-1,2 3,0-2,-2 3,0-2,2-1,-2 0,4 2,-3-3,1 1,-2 1,1-1,1-1,2 3,-1-3,-1 1,2-1,0 1,0-1,0 1,1-1,2 1,3-5,-3-3,0 1,1 1,-1-1</inkml:trace>
</inkml:ink>
</file>

<file path=ppt/ink/ink4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1259 271,'5'0,"1"0,0 0,1 0,-3 0,2 0,3 0,-3 0,0 0,1 0,-1 0,-3 0,1 0,-1 0</inkml:trace>
</inkml:ink>
</file>

<file path=ppt/ink/ink4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1179 191,'0'4,"0"0,0-1,0 0,0 1,0 1,0 4,0 0,0-5</inkml:trace>
</inkml:ink>
</file>

<file path=ppt/ink/ink4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1172 218,'4'4,"-1"-1,-1 1,3-2,-1-5,0-1,-3 1,3-1,0 1</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2145 471,'1'3,"2"3,1-3,-2 1,1 0,1-3,-3-6,4-1,-5 2,2-2,-2 3,0-1,0 1</inkml:trace>
</inkml:ink>
</file>

<file path=ppt/ink/ink4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1882 281,'5'-1,"1"1,-1 0,2 0,0-2,-3 2,0 0,0-2,0 2,2 0,-2 0,1 0,0 0,1 0,-1 0,0 0,-1 0,1-4,1 4,-3 0,1 0,-1 0,0 0,1 0,-1 0,1 0,-1 0,0-1</inkml:trace>
</inkml:ink>
</file>

<file path=ppt/ink/ink4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2101 264,'4'0,"4"-2,-1 0,2 0,0 2,0 0,3 0,1 0,-1 0,-6 0,-2 0,5 0,7 2,1 1,3-3,0 3,-3-3,-5 0,0 0,-3 0,-7 4,2-4,-1 0,1 0,1 0,1 0,1 0,-1 0,3 0,-2 0,-3 0,0 0,1 0,-2 0,1 0,-1 0,1 0,-1 0,1 0,-1 0,3 0,-3-1,4-1,-3 0,-1 1,3-3,-4-1,3 1,-4 1,-1-1,2 0,0 1,-2-3,0 3,0-1,-1 1,-2 1,-1 0,1 2,0-1,-1-1</inkml:trace>
</inkml:ink>
</file>

<file path=ppt/ink/ink4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261 351,'3'4,"0"-4</inkml:trace>
</inkml:ink>
</file>

<file path=ppt/ink/ink4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467 582,'4'0,"2"-1,-3 1,1 0,1-2,-1 2,-1 0,0 0,1 0,1 0,-1 0,1 0,-2 0,1 0,-1 0,5 0,-5 0,1-2,-2-4,-2 2,2-2,-2 2,0 1,0-1,2 0,-2-2,2 2,-2-3,2 0,-2 2,0 1,0 0,0-4,0 5,0-3,0 0,0 2,0 0,0-2,0-3,-1 0,-2 2,1 3,0-3,0 1,0 2,-5-3,5 3,0-3,0 2,0-2,0 3,0-3,2 1,-3 2,1-3,0 3,2 0,-1 1,-1-1,-2 1,1-1,-1 3,1 3,-3 6,1-1,3-3,0 0,2-7,0-6,0 4,0-2,0 1,3-1,-1 4,-2-2,0 1,4 2,1 2,1 0,2 3,-3 1,2 0,0-1,-4-2</inkml:trace>
</inkml:ink>
</file>

<file path=ppt/ink/ink4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533 565,'0'3,"0"1,0-1,0 0,0 1,1-1,2-1,1-2,1 0,-1 0</inkml:trace>
</inkml:ink>
</file>

<file path=ppt/ink/ink4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746 434,'4'0,"2"0,-2 0,5 0,3 0,5 2,-1-2,-3 3,-4-3,-5 0,-1 0,1 0,1 0,-1 0,0 0,-1 0,5 0,-1 0,-2 0,-1 0,3 0,2 0,-3 0,1 0,-1 0,-2 0,2 0,2 0,-5 0,4 0,-1 0,-2 0,2 0,-2 0,0 0,2 0,-2 0,3 0,2 0,-5 0,-1 0,1 0,2 0,1 0,1 0,-5 0,1 0</inkml:trace>
</inkml:ink>
</file>

<file path=ppt/ink/ink4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1802 428,'7'2,"-2"-2,-2 2,3-2,-1 0,1 0,-1 0,0 0,-1 0,-1 0,3 0,-3 0,3 0,-3 0,0 0,1 0,3 0,-3 0,1-1,0-3,-1 3,-1-1,3 0,-3 0,1-1,-4-3,1 1,1-1,-2 2,0-5,0 2,0 3,0 1,0-1,0-1,-2 1,-3 1,1 1,1 2,-3 0,3 0,0 0,-1 0,1 0,-1 0,1 0,-2 0,1 0,-1-2,1 2,1 0,-5 0,2 0,-3 0,5 0,-1 0,1 0,-3 2,4-2,-1 3,4 1,-2-1,2 5,0-5,0 4,0-3,0 3,0 0,0-2,0 0,5 1</inkml:trace>
</inkml:ink>
</file>

<file path=ppt/ink/ink4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1603 438,'6'0,"1"0,2 0,-2 0,-3 0,2 0,-1 0</inkml:trace>
</inkml:ink>
</file>

<file path=ppt/ink/ink4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1994 437,'6'0,"0"0,6 0,1 0,-7 0,-2-2,5 2,4-3,3 3,0 0,-4 0,1 0,-9 0,3 0,-3 0,1 0,1 0,-1 0,0 1,3-1,-3 0,2 0,2 2,-3-2,-2 0,0 0,0 0,0 0,1 2,3-2,-5 0,4 0,0 0,-3 0,0 0,0 0,1 0,0 0,-1 0,-1 0,1 0</inkml:trace>
</inkml:ink>
</file>

<file path=ppt/ink/ink4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1965 373,'1'6,"-1"-2,0 2,0-2,0 3,3 2,-1 4,1-4,-1 0,-2-5</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1958 506,'2'0</inkml:trace>
</inkml:ink>
</file>

<file path=ppt/ink/ink4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1973 370,'1'-4,"4"4,2 0,-1 0,-2-2,5 2,0 0,-2 0,-4 0,4 0,2 0,3 0,0 0,-3 0,3 0,-3 0,-3 0,2 0,-2 0,4 2,-7-2,1 2,0-2,2 0,-3 0,0 0,1 0,-1 0,1 0,-1 0,1 0,-1 0,1 1,-3 3,1 1,-2 1,0 1,0-3,0 2,0 0,0-1,0-2,0 1,0-1,0 1,-1-1,-2 1,0-4,-3 0</inkml:trace>
</inkml:ink>
</file>

<file path=ppt/ink/ink4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1639 507,'8'-2,"-1"2,0 0,2 0,-1 0,1 0,0 0,3 0,-5 0,-3 0,2-2,1 2,-2-2,0 2,1 0,-3 0,1 0,1 0,-2 0,1 0,-1 0,3 0,-3 0,1 0,-1 0,3 0,-2 0,2 0,-1 0,-1 0,-1 0,1 0,1 0,-2 0,1 0</inkml:trace>
</inkml:ink>
</file>

<file path=ppt/ink/ink4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2052 508,'4'0,"0"0,2 0,-2 0,0 0,3 0,2 0,-5 0,0 0</inkml:trace>
</inkml:ink>
</file>

<file path=ppt/ink/ink4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2255 514,'9'0,"3"0,1 0,-4 0,0 0,2 0,2 0,3 0,0 0,1 0,3 0,0 0,0 0,0 0,1 0,-1 0,-4 0,-13 0</inkml:trace>
</inkml:ink>
</file>

<file path=ppt/ink/ink4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1433 599,'6'0,"3"0,3 0,-3-3,-2 3,-1 0,6 0,12 0,4 0,8 0,0 0,3 0,-3 0,0 0,0 0,-5 0,-3 0,-3 0,-9 0,0 0,-12 0,1-2,2 2,0 0,-3 0,2 0,-2 0,3 0,2 0,0 0,-5 0,-1 0,1 0</inkml:trace>
</inkml:ink>
</file>

<file path=ppt/ink/ink4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127 658,'-2'4,"9"-2,-3-2,2 0,3 0,-3 0,1 0,5 2,5-2,-1 3,9 0,-1 0,5 0,-1 1,4-4,-4 0,0 0,0 0,-4 3,-4-3,1 3,-5-3,-3 0,0 2,-1-2,1 0,3 3,-3-3,0 3,4-1,-5-2,1 3,-1-3,1 0,-1 0,0 0,-3 0,0 0,0 0,0 0,0 0,0 0,-3 0,0 0,-2 0,2 0,1 0,-3 0,-1 0,1 0,3 0,-1 0,-1 0,5-1,-1 1,-2-2,-3 0,2-1,4 1,-4 0,-2 0,-1 1,2 1,-1-2,-1 0,1 2,-1 0,3-2,-3 2,5 0,-3 0,4 0,-3 0,-2 0,3 0,-1 0,-2 0,2 0,3 0,0 0,3 0,1 0,-4 0,3 0,-3 0,3 0,-3 0,-1 0,-1 0,-3 0,5 0,0 0,3 0,-3 0,3 0,0 0,0 0,1 0,-1 0,0 0,1 0,-4 0,0 0,0 0,3-2,-3 2,3-3,1 3,-1 0,-3-2,4 2,-1 0,1 0,-1 0,0 0,5 0,-5 0,4 0,0 0,-3 0,3 0,-3 0,-1 0,0 0,1 0,-1 0,0 0,-3 0,0 0,0 0,1-2,-2 2,4 0,-3 0,0 0,0 0,0 0,0 0,-2 0,0 0,0 0,2 0,0 0,-3 0,-2 0,2 0,1 0,-3-2,2-1,1 3,2 0,-3 0,-2 0,2 0,1 0,-1 0,-2 0,2 0,1 0,2 0,0 0,3 0,-3 0,-3 0,-2 0,2 0,-2 0,3 0,2 0,0 0,0-2,0 2,0 0,0 0,0 0,0-2,0 2,0 0,3-3,-3 3,0 0,0 0,3 0,-3 0,0 0,0 0,3 0,-3 0,0 0,0 0,3 0,0 0,1-2,0-1,-4 3,0 0,3 0,1-2,-1 2,-3 0,0 0,3 0,1 0,-1 0,1 0,-1 0,0 0,-3 0,3 0,1 0,-4 0,0 0,0-3,0 3,0 0,0 0,-3 0,-2 0,0 0,1 0,0 0,3 0,-5 0,1 0,-1 0,1 0</inkml:trace>
</inkml:ink>
</file>

<file path=ppt/ink/ink4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2152 589,'-3'0,"3"6,0-3</inkml:trace>
</inkml:ink>
</file>

<file path=ppt/ink/ink4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2149 567,'2'0</inkml:trace>
</inkml:ink>
</file>

<file path=ppt/ink/ink4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2184 570,'5'0,"-2"0,5 2</inkml:trace>
</inkml:ink>
</file>

<file path=ppt/ink/ink4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2183 596,'6'0,"-3"0,1 0,-1 0,1 0,1 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1975 482,'0'-7,"0"1,4 2,0-3,1 0,-1 3,-2-3,3 1,-3 2,2-3,3 2,0-1,-1 0,-3 3,0 1,5-2,0-1,-4 2,2 1,3 0,-5 2,0-2,3 0,0 0,-1 2,-2 0,5-3,4 1,0-1,-7 3,-2 0,3 0,2 0,3 0,0 0,0 0,1 0,-4 0,0 0,0 0,3 1,-3 2,1-1,-1 0,4 1,-4-1,0 1,-5-1,0-2,3 4,3 1,0 3,4 0,-4 0,1 0,-1 0,1-1,0 4,-5-6,0 0,1 2,0 0,-3-5,3 3,-4-4,0-1,1 4,-1-2</inkml:trace>
</inkml:ink>
</file>

<file path=ppt/ink/ink4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2246 543,'0'5,"0"1,0-3,0 2,0 2,0-4,0 1,2 0,-2-1,0 1,0 0</inkml:trace>
</inkml:ink>
</file>

<file path=ppt/ink/ink4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2305 560,'7'0,"1"0,-2 0,0 0,1 0,0 0,1 0,-2 0,-2 0,-1 0</inkml:trace>
</inkml:ink>
</file>

<file path=ppt/ink/ink4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2376 551,'3'-1,"1"2,-2 3,-1-1,1 1,-9 1,3-2,0-1,1-1,-1 1,1 1,-2-3,-2 5,4-3</inkml:trace>
</inkml:ink>
</file>

<file path=ppt/ink/ink4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2232 555,'2'-5,"2"3,-1 0,1-1,1-1,-1 3,-1-1,1 3,-3 2,-1 0,0 3,0-3,0 1,0 3,0-3,-3 2,2-3,-3 5,-2-3,1 3,1-5,11-1,0-2,2 0,0 0,3 0,-3 0,0 0,-12 0,-3 0</inkml:trace>
</inkml:ink>
</file>

<file path=ppt/ink/ink4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2254 546,'0'5,"0"-1,0-1,0 2,0-1,0 3</inkml:trace>
</inkml:ink>
</file>

<file path=ppt/ink/ink4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2425 538,'-2'4,"2"0,-2 2,2 3,0-3,-2 2,2-5,1-7,5 0,-5 1,3-3,-1 3,1 0,-1-1,-1 7,0 0,2 1,-3 1,-1-1,0-1,0 1,2 3,-2-3,0-1,0 1,0-1,0 1</inkml:trace>
</inkml:ink>
</file>

<file path=ppt/ink/ink4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1057 728,'0'3,"2"1,-2-1,0 1,-3-1,-2-3,1 2,1-3,0-1,-1-1,1 0,1-1,6 2,-1 2,1 3,1 0,1 5,-4-3,2 0,0 0,-1-1,1-1</inkml:trace>
</inkml:ink>
</file>

<file path=ppt/ink/ink4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1069 740,'3'0,"3"0,1 0,1 0,-1 0,-3 0</inkml:trace>
</inkml:ink>
</file>

<file path=ppt/ink/ink4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1071 750,'4'0,"4"0,-4 0,5 0,-3 0,2 0</inkml:trace>
</inkml:ink>
</file>

<file path=ppt/ink/ink4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1111 727,'4'0,"1"2,-3 2,0-1,-5 1,1-1,1 1,-1 3,2-3</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2419 491,'4'0,"-1"0,3 2,0 1,1 1,1-4,-5 4,0-4,1-5,-2 1,1-3,-1-2,0 2,-2 1,2-1,-2 1,2 2,-2 0,0-4,0 5,0-1</inkml:trace>
</inkml:ink>
</file>

<file path=ppt/ink/ink4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1146 736,'3'0,"3"-2,1 2,-1-2,-2 2,-1-2</inkml:trace>
</inkml:ink>
</file>

<file path=ppt/ink/ink4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1169 709,'0'4,"0"2,0-1,0-2,0 1,0 0,0-1,0 0</inkml:trace>
</inkml:ink>
</file>

<file path=ppt/ink/ink4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1173 725,'-1'6,"-6"-1,5-1,0 0,-1-2</inkml:trace>
</inkml:ink>
</file>

<file path=ppt/ink/ink4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1188 733,'-3'0,"2"3,6 0,2 2,-3-1,4 0,-1-2,-3-2,-1 0,-5-3,-2 1,1 1,-3 1,5 4,1-1,0 2,0 3,0-5,0 1,4-3,3-1,-1 0,1 0,-4-2,1 0</inkml:trace>
</inkml:ink>
</file>

<file path=ppt/ink/ink4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1197 740,'4'-4,"2"4,-1-2,-2 1</inkml:trace>
</inkml:ink>
</file>

<file path=ppt/ink/ink4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1212 914,'5'0,"-2"0,1 0,4 0,-2 3,-2-3,3 0,-4 0,5 0,-1 1,0-1,-2 0,3 2,-3-2,-1 0,-1 0,0 0,1 2,-1-2,1 0,-1-1,0-2,-1 0</inkml:trace>
</inkml:ink>
</file>

<file path=ppt/ink/ink4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1511 912,'4'-4,"2"4,3 0,1-2,3-1,0 1,4-1,-1 0,1 0,0 0,-5 3,1 0,3 0,-4 0,1 0,-1 0,0 0,1 0,-1 0,-3 0,3 0,1 0,-4 0,-1 0,1 0,0 0,0 0,-2 0,-2 0,0 0,-1 0,3 0,-2 0,0 0,3 0,-2 0,-2 0,-1 0,1 0,-1 0</inkml:trace>
</inkml:ink>
</file>

<file path=ppt/ink/ink4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1220 915,'-1'-4,"1"0,0-2,0 2,0-3,0 3,0-3,0 1</inkml:trace>
</inkml:ink>
</file>

<file path=ppt/ink/ink4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1225 830,'3'-2,"1"2,0 0,-1 0,2 0,-1 0,1 0,1 0,0 1,-1 5,-1-4,-1-1,1 7,-2-1,1-1,-3-3,0 1,0 0,0-1,0 2,0 1,0-3,0 1,0-1,0 1,0-1,0 0,0 3,0-2,-3-6</inkml:trace>
</inkml:ink>
</file>

<file path=ppt/ink/ink4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1234 820,'-4'0,"1"0,0 2,3 4,-2-1,2 3,0-5,-2 0,2 1,0 3,0-3,-2-1</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1405 968,'-4'1,"4"4,0-2,0 3,0-1,0 0,0-1,1 2,2 3,-1 0,5-2,-1 1,-3-5,0-1,1 0,3-2,1 0,-4 0,2 0,0 0,1 0,-3 0,2 0,1 0,-1 0,3 0,0 0,3 0,-3 0,0 0,-5 2,0 3,-4 0,1 1,-1-3,0 1,0 3,0 1,0-3,0 0,0-1,0 1,0-2,0 1,0-1,0 3,0-1,0 2,2-3,0-1,1-1,5-2,-4 0,2 0,0 0,-2 0,3 0,-4 0,1 0,-1 0,1 0,-1 0,1 0,-1-1,3-4,-3-1,-1 2,3 0,-1 0,-2-2,-1 3,-1-1,0-3,0 1,2 2,-2-3,0 3,0 1,0-3,0 3,2-3,0 2,0 0,2 1,-2-1,1 2,0 0,3 2,-3-1,1-1,0 2,3 0,-1 0,1-2,-2 2,1 0,1 0,-3 0,3 0,-2 0,-2-2,1 2,-1 0,1-2,-1-1,0 0,1-1,-1 4,1-3,-1-3,1 1,-4 1,0 1,-5-3,0 4,-3-2,4 4,0-2,-2 0,2 0,-3 0,3 0,-3 0,1-1,-1 3,3-2,0 2,-3-1,0-1,1 2,2 0,-5-3,0 3,0 0,0 0,0 0,-3 0,6 0,2 0,0 0,0 0,0 0,1 0,-4 0,1 0,2 0,0 0,-2 0,-1 0,1 0,2 0,0 0,0 0,0 0,1 0,0 0,-1 0,0 0,-3 0,0 0,3 0,1 0,-1 0,0 0,-3 0,4 0,-1 0,-2 0,3 0,-1 0,1 0,-1 1,-1-1,1 0,1 2,0-2,-1 0,1 0,-3 0,3 0,-1 0,1 0,-3 2,3-2,-1 0</inkml:trace>
</inkml:ink>
</file>

<file path=ppt/ink/ink4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2000 859,'-4'0,"1"0,-1 0,1 0,-3 0,1 0,-3 1,5 0,3 3,-2-1,2 1,1-1,2-3,1 2,-1-2,1 0,-1 0,1 0,-1 0,-9 0,2 0,1 0,0 0,-1 0,-1 3,5 1,0 1,0 3,0-5,0 1,0-1,0 0,6-3,2 0,-1 0,-3 0,-1 0,1 0</inkml:trace>
</inkml:ink>
</file>

<file path=ppt/ink/ink4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702 998,'6'0,"3"0,3 0,5 2,0 0,-1-2,4 0,-3 0,-1 0,0 0,-3 0,-9 0,-1 0,1 0,0 0,1 0,0 0,-1 0,1 2,-1-2,3 0,1 0,-2 2,0-2,0 0,6 0,0 0,1 3,0-3,-1 0,-3 0,3 0,1 0,-4 0,-1 0,1 0,-2 0,-4 0,3 0,-3 0,0 0,1 0,-1 0,1 0,-1-1,2 1,-1 0,-1 0,1 0</inkml:trace>
</inkml:ink>
</file>

<file path=ppt/ink/ink4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909 1090,'6'2,"-3"-2,1 0,-1 0,0 0,1 0,1 0,-1 0,-1 0,0 0,1-1</inkml:trace>
</inkml:ink>
</file>

<file path=ppt/ink/ink4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510 1080,'4'0,"-1"0,1 0,-1 0,1 0,-1 0</inkml:trace>
</inkml:ink>
</file>

<file path=ppt/ink/ink4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542 1090,'6'0,"-2"0,2 0,3 0,0 0,-2 0,0-4,-3 4</inkml:trace>
</inkml:ink>
</file>

<file path=ppt/ink/ink4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1792 1009,'2'0</inkml:trace>
</inkml:ink>
</file>

<file path=ppt/ink/ink4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1843 996,'0'5,"0"-1,0 0,0 2,-2 1,1-4</inkml:trace>
</inkml:ink>
</file>

<file path=ppt/ink/ink4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1831 1023,'2'3,"0"0,1 0,1-1,-1 2,1-1,0-1,-1-5,2-3</inkml:trace>
</inkml:ink>
</file>

<file path=ppt/ink/ink4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293 1175,'3'0,"0"0,4 0,-1 0,3 0,0 0,3 0,1 0,3 0,0 0,0 0,-3 0,-1 0,-3 0,-4 0,-1 0,4 2,-4-2,2 0,3 0,-3 0,-2 0,3 0,0 0,0 0,2 0,-3 0,-2 0,2 0,-2 0,3 3,-2-3,-2 1</inkml:trace>
</inkml:ink>
</file>

<file path=ppt/ink/ink4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925 1171,'5'2,"-2"-2,5 0,1 0,0 0,0 0,0 0,0 0,3 0,-3 0,3 0,0 0,-5 0,-4 0,4 0,2 0,3 0,0 0,0 0,1 0,0 2,0 1,-4-1,0 1,-2-1,0-2,0 0,0 4,0-4,-4 0,1 0,2 0,-3 0,0 0,1 0,-1 0,1 0,-1 0,1 0,-1-2,1-6,-4 2,4-1,-4 3,0 1,0-1,0 1,0 0,0-1,0 1,0-3,-3-2,3 3,0 1,-2 0,2 1,-1-1,-1 0,-2 1,1-2,-1 3,1 2,-3 0,-1 0,-2 0,0 0,0 0,0 0,2 0,4 0,-4 0,-2 1,0 1,-1 1,2-3,4 0,0 0,0 2,0-2,-3 0,0 0,3 0,-2 0,2 0,0 0,-1 0,-3 0,4 0,0 2,-3-2,2 0,-2 0,1 2,2 0,0-2,-2 2,2-2,0 0,1 0,-1 0,1 0,-1 0,1 0,-1 0,-1 0,1 2,1-2,-1 0,1 0,-1 1,1-1,-1 2,-1 0,1-2,1 0,-1 0,2 4,2 0,0 2,0 3,0 3,0-3,0-2,0-3,0-1,0 1,0-1</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571 277,'3'1,"3"3,7 7,2 0,-1-2,-7-5,0 0,-3 0,-1-3</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1915 982,'-3'3,"-1"3,4-2,-4 3,3-3,1-1,-2 0,2 1,0-1,0 5,2-5,0 1,4-2,0 0,-2-2,0 1,3 3,1-4,-5 0,5 0,-5 0,1 0,1 0,-1 4,-2 0,0 1,-2 1,1-3,-1 1,2-1,-2 3,0-3,0 3,0-1,2-2,-2 1,1-1,3 1,-2 1,1-3,1 0,1-2,2 0,-1 0,-1 0,-2 0,1 0,1 0,1 0,0 0,2 0,-5 0,4 0,-3 0,0 0,3 0,0 0,-2 2,2-2,-1 0,-2 0,3 0,-4 0,1 0,-1 0,1 0,-1 0,0 0,1 0,-1-3,-3 0,5-4,-5 2,2-2,-2 3,2-2,-2 0,0 1,0 1,0 1,2-1,-2 1,3-1,1 1,-1-1,1 4,-1-1,2-1,3-2,0 2,-2 2,-1 0,-1 0,-1 0,0 0,1 0,1-1,-1 1,3 0,-1 0,-3 0,-3-4,0-2,0-1,0 3,0 0,0 1,0-2,0 1,0 0,0-1,-1 2,-2-1,-3 0,3 4,-1 0,1 0,-4 0,3 0,-5 0,3 2,2-2,0 2,-3-2,4 0,-3 0,3 0,-1 0,0 0,-5 0,0 0,-3 0,0 0,0 0,-1 0,-3 0,4 0,-1 0,1 0,0 0,3 0,0 0,0 0,-3 0,3 0,0 0,5 0,0 0,0 0,-3 0,1 0,3 0,-1 0,1 0,-1 0,1 0,-1 0,1 0</inkml:trace>
</inkml:ink>
</file>

<file path=ppt/ink/ink5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1649 1111,'6'2,"-1"-5,-1 2,0-1,2 0,3 2,0 0,-2 0,0 0,-1 0,1 0,-4 0,5-2,-3 2,3 0,-1-4,0 4,-2 0,2 0,1 0,-1-2,0 2,-3 0,2-2,0-1,1 1,-3 2,4-2,-2 2,2-2,-2 2,3 0,0-2,0 2,0 0,3 0,-3 0,3 0,-3 0,3 0,0 0,1 0,-1 0,4 0,-3 0,-7 0,-2 0,2 0,3 0,0 0,0 1,-2-1,-3 0,0 0,3 0,-3 0,2 0,-2 0,0 0,3 2,-2-2,-1 0,0 2,3-2,-3 0,-1 0,3 0,-3 0,0 0,3 4,-3-2,1-2,1 2,-1 1,-1-1,3 3,1 1,1 0,-5-6</inkml:trace>
</inkml:ink>
</file>

<file path=ppt/ink/ink5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2161 1123,'4'0,"2"0,-1 0,3 0,-2 1,-3-1,1 0,-1 0,0 0,-1-4,-2 1,0-1,2 0,0-2</inkml:trace>
</inkml:ink>
</file>

<file path=ppt/ink/ink5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1660 1107,'-4'4,"1"-1,-1 1,4-1,-1 3,1-3,-5 2,5-2,-3-1,1-6,0 0,2 1,1-3,5-2,-3 5,1 0,-1 3,-1 4,-2-1,0 3,0-3,0 1,0-1</inkml:trace>
</inkml:ink>
</file>

<file path=ppt/ink/ink5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1402 1184,'3'-2,"3"0,-2 2,3 0,-2 0,4 0,0 0,3 0,-5 0,-3 0,8 0,4 0,0 0,0 0,5 0,-1 0,-4 0,-4 0,1-3,0 1,0 2,-4-3,3 3,-8 0,0 0,-1 0,0 0,1-1</inkml:trace>
</inkml:ink>
</file>

<file path=ppt/ink/ink5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1526 1251,'3'0,"0"0,2-2,-3-3,-2 1,2-2,-2 2,0 0,2-3,-2 4,0-1,-4 1,0 1,1-2,0 3,-1-1,-1 2,1 0,3 6,1-2,0-1,0 1,0-1,0 1,0 1,0-1,0-1,0 1,0-1,0 0,0 1,0-1,0 1,0-1,4-1,-1-2,1 0,-1 0,0 0,1 0,-1 0,3-3,-5-2,1 1,0 1,-2 0,2-1,-2 0,0 1,0 0,0-1,0 1,0-1,0 1,0-1,-1 1,-1-1</inkml:trace>
</inkml:ink>
</file>

<file path=ppt/ink/ink5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1766 1260,'9'0,"-3"0,6 0,4 0,0 0,5 0,-1 0,0 0,-4 0,-3 0,-10 0,0 0,1 0,1 0,1 0,-3 0,2 0,1 0,-3 0,0 0,3 0,-1 0,3 0,-5 0,1 0,-1 0,5 0,-4 0,1 0,2 0,-4 0,1 0,-1 0,1 0,-1 0,3 0,-2-2,0 2,3 0,-3 0,0 0,0 0,2 0,2 0,-5 0,1 0,1 0,-2 0,1 0</inkml:trace>
</inkml:ink>
</file>

<file path=ppt/ink/ink5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2173 1251,'6'0,"-2"0,8 0,8 0,4 0,-4 0,1 0,-1 0,0 0,-3 3,3-1,-3-2,-5 0,0 0,1 0,-4 0,-5 0,3 0,0 0,2 0,-3 0,-1 0,-1 0,0-2,2 0,-1 0</inkml:trace>
</inkml:ink>
</file>

<file path=ppt/ink/ink5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1111 1337,'3'0,"0"0,1 0,-1 0</inkml:trace>
</inkml:ink>
</file>

<file path=ppt/ink/ink5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1522 1259,'6'0,"0"0,-3 0,4 0,0 0,1 0,-4 0,-1 0,0 0,1 0,-1 0,3-2,-2 0,-1 0</inkml:trace>
</inkml:ink>
</file>

<file path=ppt/ink/ink5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1131 1255,'-3'1,"1"5,-3 1,0 2,3-5,-1 2,-1-3</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2118 1058,'3'-2,"5"2,-1 3,-1 0,2 2,2 3,4 3,1 1,-1-1,-10-6,0-2</inkml:trace>
</inkml:ink>
</file>

<file path=ppt/ink/ink5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1098 1275,'1'3,"1"5,2-4,-2 1,2-3,0-2,2 0,1 0,2-4,1-1</inkml:trace>
</inkml:ink>
</file>

<file path=ppt/ink/ink5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1991 1248,'-1'3,"-3"4,2-3,-5 6,2 0,-2-3,-4 4,-4 0,4 0,-3 1,0-1,7-6,3-5,-5 2,0 0,-1 3,3-5,1 0,2 5,0-5,1 1,-1 1,-3 0,0 0,0 0,3-2,0 2,-3 0,4-2,-3 0,2 0,-1 0,-2 0,1 3,2-1,0-2,0 0,-1 0,-1 0,3 0,0 0,-1 0</inkml:trace>
</inkml:ink>
</file>

<file path=ppt/ink/ink5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 42,'2'3,"-2"6,2 3,1 1,-1 0,0-9,-2 0,2 0,0-1</inkml:trace>
</inkml:ink>
</file>

<file path=ppt/ink/ink5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 96,'-2'7,"5"-2,1 0,0 2,1 1,-1-6,0-2,0-2,2-2,2-2,2 2,0-4,-6 3,-2 1,3 0,-1-3,-4 1,2 2,-2 0</inkml:trace>
</inkml:ink>
</file>

<file path=ppt/ink/ink5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10 705,'6'5,"-2"1,6 4,-2 0,3 1,-3-1,3 5,1-1,-4-3,-4-7,-1-1,-2 1</inkml:trace>
</inkml:ink>
</file>

<file path=ppt/ink/ink5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54 792,'6'4,"-2"-2,-1-1,1 1,1 0,-1 0,-1 0,1-2,-1-1,-1-4,-2-2,0 3,0 0,0 1,0-4,0 3,-1 0,1-2,-2 2,0 0</inkml:trace>
</inkml:ink>
</file>

<file path=ppt/ink/ink5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 1151,'5'7,"-1"1,-2-4,5 0,-7 0,4 3,-2-4</inkml:trace>
</inkml:ink>
</file>

<file path=ppt/ink/ink5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 1190,'2'4,"4"-2,-3 1,2-1,-1-2,-1 0,1-1,-3-4,-1 1,0-2,0-1,3 1,-3 2,0-5,0-3,2 5,-2 3,0-2,0 2</inkml:trace>
</inkml:ink>
</file>

<file path=ppt/ink/ink5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31 121,'0'3,"0"3,0 3,0 3,-3 1,3 0,0-1,0-8,-1-1</inkml:trace>
</inkml:ink>
</file>

<file path=ppt/ink/ink5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24 766,'7'6,"-4"2,-1-4,1 3,-1-3,-1-1,-1 1,-6-2,-1-2,1 2,-1 0,4-2,9 4,-2-3,1 1,-1 2,-1-4,2 0,-1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2113 1052,'0'3,"2"3,0 0,3 4,0-3,-2-4</inkml:trace>
</inkml:ink>
</file>

<file path=ppt/ink/ink5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 1080,'3'-2,"0"3,5 7,-5-3,-1-2,-5 1,0-4,-3 2,1-2,3 3,7 3,0-1,-1-1,-1-1,-1 1,-5-2,-1-2,0 0,0 0,1 0,-1 0,0 0,-1 0,1 0,1 0,-1 0</inkml:trace>
</inkml:ink>
</file>

<file path=ppt/ink/ink5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 1135,'0'3,"3"3,1 3,1 1,3 0,0 1,0-1,-3 0,-2-4,-1-14,0-1,3-1,3 0,1-4,-1 0,3-1,1 1,-8 7,1 0,2-2,1-2,0 1</inkml:trace>
</inkml:ink>
</file>

<file path=ppt/ink/ink5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1225 115,'4'0,"3"0,-1 0,3 0,3 0,0 0,-3 0,3 0,1 0,-1 0,-3 0,-5 0,-1 0,5 0,-2 0,-2 0,5 0,0 0,-5 0,0 0,2 0,1 0,2 0,-3 0,-1 0,1 0,-3 0,1 0,-1 0,3 0,-1 0,-1 0,3 0,-1 0,-2 0,2 0,-1 0,3 0,-1 0,-3 0,4 0,-5 0,4 0,-4 0,5 0,-3 0,1 0,-2 0,3 0,-1 0,3 0,-2 0,0 0,-2 0,-1 0,0 0,0 0,0 0,-1-1,1 1,-1 0,0 0,1-1,-1 1</inkml:trace>
</inkml:ink>
</file>

<file path=ppt/ink/ink5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156 352,'7'0,"-4"0,1 0,-1 0,1 0,1 0,0 0,3 0,-5 0,1 0,-1 0,1-4,-1 4</inkml:trace>
</inkml:ink>
</file>

<file path=ppt/ink/ink5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33 402,'6'1,"-2"-1,3 0,0 0,1 0,-3 0,-1 0,-1 0,1 0,-1 0,1 0,1 0,0 0,-1 0,3 0,0 0,-3 0,-1 0,1 0,-1 0,0 0,1 0,-1 0,1 0,-1 0,0 0,1 0,-1 0,1 0,-1 0,1 0,3 0,-1 0,-1 0,-1 0,-1 0,1 0,-1 0,0 0,1 0,-1 0,1 0,-1 0,0 0,1 0,-1 0</inkml:trace>
</inkml:ink>
</file>

<file path=ppt/ink/ink5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47 447,'-2'3,"6"-1,0 0,2-2,1 0,2 0,0 0,3 0,0 0,1 0,-1 0,-8 0,1 0,1 0,-3 0,1 0,-1 0,0 0,1 0,-1 0,1 0,1 0</inkml:trace>
</inkml:ink>
</file>

<file path=ppt/ink/ink5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517 202,'6'-6,"1"3,1-2,-3-3,-1 6,1-2,-2 4,0 0,1 0,3-2,1 2,-3 0,-2 0,1 0,3 1,-4 3,1-1,1 1,0 0,-1 3,-2-3,3 3,0 1,-1-5</inkml:trace>
</inkml:ink>
</file>

<file path=ppt/ink/ink5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609 219,'3'0,"3"2,-2-2,3 0,2 2,-3 0,0 0,-3 0,1-5,0-1,-2 0,3-6,0-3,-3 9,0 0,1-3,1 3,-2 0</inkml:trace>
</inkml:ink>
</file>

<file path=ppt/ink/ink5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233 205,'3'0,"4"1,-3 1,1 0,-2 1,3 1,-3-3,1 1,-1 2</inkml:trace>
</inkml:ink>
</file>

<file path=ppt/ink/ink5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249 227,'3'4,"0"-3,1-1,3 7,0-5,1-2,-5 2,1 0</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2121 1050,'6'-4,"0"2,-3 0,3 0</inkml:trace>
</inkml:ink>
</file>

<file path=ppt/ink/ink5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284 261,'3'0,"1"0,-1-1,-1-3,-2 1,0-1,0-2,0 0,0 2,-1 0,-1 0,-1-3,3 4,0-1,-1 0</inkml:trace>
</inkml:ink>
</file>

<file path=ppt/ink/ink5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1243 162,'3'1,"-3"3,0-1,0 1,0 1,0-1</inkml:trace>
</inkml:ink>
</file>

<file path=ppt/ink/ink5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1238 179,'3'4,"0"-3,-1 3,1-2,1 0,-1-1,1 1,-2-5,0-3,0 2,3-6,-4 7</inkml:trace>
</inkml:ink>
</file>

<file path=ppt/ink/ink5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1148 156,'4'-1,"-1"5,-1-1,0 1,0-1,-2 1,1-1,-1 1,2 0,-2 0,0 2,0 1,2 0</inkml:trace>
</inkml:ink>
</file>

<file path=ppt/ink/ink5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1152 197,'5'7,"-2"-6,3 3,-3-4,3-5,-4 1,0 0,2-3</inkml:trace>
</inkml:ink>
</file>

<file path=ppt/ink/ink5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1862 277,'0'6,"0"-2,0-1,-1 1,-2-1,-1 0,1-3</inkml:trace>
</inkml:ink>
</file>

<file path=ppt/ink/ink5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1846 298,'0'4,"0"2,0-3,0 3,0-3,0 0,9-3,-4 0,-1 0,-1 2</inkml:trace>
</inkml:ink>
</file>

<file path=ppt/ink/ink5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2008 235,'2'5,"-2"-1,0-1,-3-1,2 1,-3 1,1-1,-1-3,1 2,0-2</inkml:trace>
</inkml:ink>
</file>

<file path=ppt/ink/ink5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1987 257,'4'4,"-1"-2,1-2,-1 0,4 0,-1 0,2 0,-3 0</inkml:trace>
</inkml:ink>
</file>

<file path=ppt/ink/ink5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2101 255,'-3'6,"1"-2,0-1</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1603 1110,'0'3,"-2"4,2-1,0-2,0 2,-2 3,2 0,0-2,0-4,0 3</inkml:trace>
</inkml:ink>
</file>

<file path=ppt/ink/ink5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2089 268,'0'7,"0"-2,0 1,2-9,2 1,-1 2,1-1,-1 1,1-2,-2-2</inkml:trace>
</inkml:ink>
</file>

<file path=ppt/ink/ink5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2113 235,'-1'3,"-2"3,1-2,-2 3,-1 3,1-6,0 1,3-1</inkml:trace>
</inkml:ink>
</file>

<file path=ppt/ink/ink5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2081 270,'0'4,"1"-1,1 1,3-1,-3 1,1-5,1-1,0 1,1-5</inkml:trace>
</inkml:ink>
</file>

<file path=ppt/ink/ink5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2208 593,'3'0,"4"-1,2 1,0 0,1-5,-1 3,-2 2,-2 0,-1 0,-1 0,1-2</inkml:trace>
</inkml:ink>
</file>

<file path=ppt/ink/ink5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5 736,'3'-2,"6"0,3 2,1 0,-1 0,0 0,5 0,3 0,4 0,4 0,-4 0,0 0,-20-3,0 3</inkml:trace>
</inkml:ink>
</file>

<file path=ppt/ink/ink5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654 742,'3'0,"4"0,0 0,1 0,-4 0,2 0,0 0,3 0,3 0,1 0,3 0,-4 0,5 0,-1 0,0 0,-3 0,-4 0,3 0,0 0,-6 0,-2 0,3 0,2 0,-3 0,-2 0,0 0,-1 0,4 0,-1 0,-2 0,3 0,2 0,-3 0,-2 0,2 0,-2 0,2 0,0 0,1 0,-1 0,-3 0,0 0,1 0,1 0,1 0,-2 0,2 0,-1 0,-1 0,3 0,-3 0,-1 0</inkml:trace>
</inkml:ink>
</file>

<file path=ppt/ink/ink5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 1100,'-5'0,"-1"0,-2 1,5-1,-1 0,2 4,-1 1,1-1,2-1,-2 0,2 1,3-2,0 1,1-1,1 1,-1-1,-1-2,0 0,1 0,2 0,3 0,-3 0,1 0,-3 0,2 0,-3 0,0 0,1 0,0 0,2 0,1 0,-2 0,2 0,-3 0,-1 0,1 0,-1 0,3 0,1 2,-2-2,0 0,-1 0,-1 0,0 0,1 0,-1 0,1 4,-1-4,1 0,1 0,-1 0,-1 0,0 0,1 0,-1 0,1 2,-1-2,1 0,-1 0,0-3,-3 0,2-1,-2 1,0 0,0-1,0 1,2-1,-2 1,0-1,-1 1,-2-1,-1 4,1 0,0-1,-1 1,-2 0,3 0,0 0,-1 0,1 0,-1 0,1-2,-1 2,1 0,-1 0,1 0,0 0,-3 0,2 0,0 0,-3 0,3 0,0 0,-2 0,-1 0,1 0,-2 0,4 0,1 0,-1 1,-1-1,1 0,-3 2,1-2,2 0,-1 0,1 0,1 0,0 0,-1 0,1 0,-1 0,1 0,0 0</inkml:trace>
</inkml:ink>
</file>

<file path=ppt/ink/ink5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287 847,'-1'3,"1"0,0 3,0-2,0 5,0-2,0 0,-3 0,3-3,0 2,0 6,0-3,-2 3,2-5,0-3,0 2,-4 2,2-3,0 4,0-2,0-1,-3 1,3 0,0-1,0-1,-2-2,0 5,2 1,0 0,0-2,0-3,0-1,2 1,-2 1,1-2,-1 1,-2 0,0 1,-3 3,3-3,0 2,2-3,-2-1</inkml:trace>
</inkml:ink>
</file>

<file path=ppt/ink/ink5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1190 811,'4'2,"5"-2,0 0,0 0,6 0,5 0,0 0,1 0,-1 0,-4 0</inkml:trace>
</inkml:ink>
</file>

<file path=ppt/ink/ink5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1192 866,'6'-3,"4"0,3 1,7 2,4-3,4 3,4 0,-4 0,0 0,-4 0,-4 0,-16 0,0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1580 1120,'0'-4,"2"1,4 1,-4-2,2 0,-1 1,-1-3,1 4,1 5,0 1,-3-1,5 5,-6-4,2 0</inkml:trace>
</inkml:ink>
</file>

<file path=ppt/ink/ink5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1288 937,'4'0,"1"0,3-1,-3-1,0 1,-1-1,1 0,1 2,1-2,-2 2,1 0,-3 0,1 0,1 0,-2 0,1 0,-1 0,3 0,-3 0,1 0,1 0,-1 0,-1 0,1 0,-1 0,1 0,1 0,-1 0,3 0,-3 0,-1 0,0 0,1 1,-1-1,3 2,-1-2,-1 0,-1 1,1-1,1 0,-2 0,1 0,-1 0,3 0,-2 0,-1 0,3 0,-1 4,1-4,-1 0,0 0,-1 0,-1 0,1 0,1 0,-1 0,1 0,-1 0,-1 0,1 0,-1 0,0 0,1 0,0 0,-1 0,2 0,-1 0,2 0,-3 0,2 0,-1 0,-1 0,1 0,0 0,1 0,-2 0,5 0,-5 0,1 0,1 2,1-2,-3 0,3 2,-1-2,3 0,-5 0,1 0,-1 0,0 2,1-2</inkml:trace>
</inkml:ink>
</file>

<file path=ppt/ink/ink5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869 1086,'0'9,"0"0,0-3,0-2</inkml:trace>
</inkml:ink>
</file>

<file path=ppt/ink/ink5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859 1100,'0'3,"4"0,-1-1,0 0,1-3,0 1,-1-2</inkml:trace>
</inkml:ink>
</file>

<file path=ppt/ink/ink5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740 1271,'9'-2,"-2"2,-1 0,-1 0,0 0</inkml:trace>
</inkml:ink>
</file>

<file path=ppt/ink/ink5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886 1259,'8'0,"1"-2,0 2,-3 0,-2 0,-1 0,1 0,2 0,1 0,-2 0,1 0,-3 0,2 0,3 0,-1 0,-1 0,-1 0,0 0,1 0,-3 0,1 0,-1 0,0 0,1 0,-1 0,3 0,-1 0,-1 0,-1 0,0 0,1 0,-1 0,1 0,-1 0,3 0,-2 0,2 0,-1 0,-1 0,1 0,1 0,-2 0,4 1,0 3,-5-4,0 0,1 0,-1 2,1-2,-1 0,2 0,-1 0,4 0,-3 0,-2 0,1 0,0 0,2 0,-2 0,-1 0,1 0,-1 0,1 0,-1 0,0 0,1 0,3 0,-3 0,-1 0,0 0,1 0,-1 0,3 0,-1 0,0 0,-1 0,-1 1,2-1,3 0,-5 0,1 2,2-2,1 0,-4 0,1 2,-1-2,3 0,-3 0,0 0,3 0,-1 0,-1 2,0-2,-1 0,0 0,1 0,2 0,-1 0,0 0,-1 0,-1 0,0 0,1 0,-1 0,1 0,-1 0,3 0,-1 0,3 0,-3 0,-1 0,-1 0,1 0,1 0,0 0,-1 0,0 0,-1 0,1 0,1 0,-1 0,-1 0,1 0,-1 0,3 0,-3 0,2 0,-1-1,-1 1,1 0,-1 0,5 0,-3 0,-2 0,1 0,-1 0,5 0,-5 0,2 0,-1 0</inkml:trace>
</inkml:ink>
</file>

<file path=ppt/ink/ink5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988 1336,'-2'3,"-2"1,2 3,-2-3,-2-1,4 2,-2 2,2-3,2 0,0-1,0 3,1-3,1 0,2-1,-1 6,3-3,1 1,-3-6,3 5,0-5,0 2,-1-2,3 0,1 2,2-2,-3 0,0 0,-3 0,1 0,-1 0,-2 0,-1 0,3 0,-1 0,-1 0,-1 0,5 0,-1 0,-1-4,-1 0,-2 2,1-1,2 1,-4-2,2 0,-2 0,0 0,-1-1,4 1,-4-2,1 3,-3-1,-1 1,1-1,-4 0,1 2,-2 2,2-2,-3-1,1 1,-1 2,3 0,0-2,0 0,0 2,0 0,1 0,-1 0,-3 0,-2 0,0 0,0 0,0 0,0 1,4 1,1-2,-1 2,1-2,0 0,1 0,-1 0,1 0,-1 0,0 0,-2 0,2 0,0 0,-1 0,1 0,1 0,0 0</inkml:trace>
</inkml:ink>
</file>

<file path=ppt/ink/ink5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1210 827,'-3'-1,"-1"3,1 1,-1 3,3-1,-1 2</inkml:trace>
</inkml:ink>
</file>

<file path=ppt/ink/ink5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1212 822,'5'0,"2"0,-3 0,0 0,0 0,0 0,3 0,2 0,-2 0,0 3,-1-3,1 0,1 0,-5 0,4 0,0 0,-3 0,-1 0,1 0,1 1,3-1,-3 0,-1 0,2 3,-2-3,-1 0,5 0,0 2,-5-2,0 0,1 0,-1 0,1 0,0 1,-1-1,1 0,0 6,-4 0,0-3,-1 0,-5-1,1 2</inkml:trace>
</inkml:ink>
</file>

<file path=ppt/ink/ink5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1082 1191,'0'3,"-2"4,2 2,0-3,0-2,0-1</inkml:trace>
</inkml:ink>
</file>

<file path=ppt/ink/ink5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1073 1224,'-2'3,"3"0,3 1,0-2,1 1,1-8,-4-1,3-4,3-4,0 4</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2094 1097,'4'1,"-4"2,0 1,6 4,-6-5,3 1,1-4,1 0,0 0,1 0,-3 2,1-2,-1 0,1 0,1 1,2 4,-2-1,1-4,1 0,-1 0,0 0,-1-1,-1 1,4-2,-3 2,3-4,1 2,-2-3,0 0,0 3,-2-4,-1 1,-1 1,-1 1,-2-1,2 0,0 1,-2-1,2 0,0 1,0-3,2 1,-2 2,1 0,-1-1,0 0,1-2</inkml:trace>
</inkml:ink>
</file>

<file path=ppt/ink/ink5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2124 729,'8'-2,"-2"0,3 2,0 0,3 0,0 0,9 0,-5 0,4 0,-4 0,1 0,-1 0,0 0,-3 0,-1 0,0 0,1 0,-4 0,0 0,-3 0,-1 0,-1 0,3 0,2 0,0 0,0 0,0 0,-1 0,1 0,0 0,0 0,0 0,-2 0,0 0,-3 0,0 0,0 0,2 0,0 0,-1 0,-2 0</inkml:trace>
</inkml:ink>
</file>

<file path=ppt/ink/ink5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2092 826,'4'0,"6"-1,3-2,-7 3,0 0,6 0,1 0,3 0,0 0,-3 0,-1 0</inkml:trace>
</inkml:ink>
</file>

<file path=ppt/ink/ink5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1992 956,'-4'2,"1"2,1 0,-1-1,-1 0,4 1,0-1,0 1,0-1,0 1,0-1,0 0,0 1,0-1,0 3,0-3,0 1,1-1,-1 0,0 3,2-3,-2 1,0-1,0 2,0-1,0 0,0-1,0 3,0-1,0 3,0-3,0 0,0 1,0-1,-1-2,-1 1,0-1,-1 0,0 1,-1-4,1 0,-1 0,1 0,2 3,8 1,-3 0,-1-1,-1 0,0 1,0-1,-2 3,1-3,1 0,-2 1,0 1,0-1,0 0,0 0,0 1,0-2,0 3,0 1,0-1,0 1,0 0,0-3,0 0,0-1,2 0,-1 1,-1-1,0 1,0 1,0-1,0-1,2 1,-2-1,0 1,2 3,-2-4,2 1,0 0,-2-1,2 1,2-1,-1-1,3 0,-1-2,-1 1</inkml:trace>
</inkml:ink>
</file>

<file path=ppt/ink/ink5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1672 920,'3'1,"3"5,3-2,5 5,4 0,-4-1,1 4,3 0,-11-5,-3-5,0 0,1 5,-1-5,-1 0,1 1,-1 1,1-2,-1-1,1 3,-1-1,3-3,1 6,1-2,-5-1,3 1,-2-2,1 2,-1-2,3 3,0-1,1 1,-4 0,2-1,-3-1,1-1,-1 1,3 1,-1 0,1-2,-1-2,3 4,-2-1,-3-1,5 0</inkml:trace>
</inkml:ink>
</file>

<file path=ppt/ink/ink5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1983 1293,'0'4,"0"-1,0 1,0-1,-5 1,1-4,1-1,7 2,0 2,-1 1,-1 1,0-1,-2-1,2 3,-2-3,0 1,1 2</inkml:trace>
</inkml:ink>
</file>

<file path=ppt/ink/ink5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1670 1003,'3'6,"-1"-2,2 3,4-2,-1 2,3 1,1 0,-1 3,-3-7,-5 0,5 3,1 3,-3-5,-2-2,-1 1,1-1,3 5,-1-3,-1 3,0-5,-1 1,1 1,1 1,-1-5,1 3,1-2,-1 0,-1 0,1 1,-2-1,5 0,-3-2,-1 2,2 4,1-4,-3 0,2 1,-1 3,3-4,-5 1,1-1,0 0,1 2,-1-3,-1 1,1 2,-1-3,1 3,-1 3,1-3,-1-3,-1 5,0-3,-1 1,1-1,-2 1,2-1,-1 1,-1 1,0-2,2 3,0-1,2-1,-4-1,0 1,2 1,1-2,-3 1,2-1,1 1,-1-1</inkml:trace>
</inkml:ink>
</file>

<file path=ppt/ink/ink5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2020 987,'5'0,"1"0,3 0,-3 0,-2 0,5 0,3 0,1 0,-10 0,1 0,1 0,-1 0,2 0,1 0,-1 0,2 0,-5 0,1 0,1 0,3 0,-2 0,0-2,-3 2,0 0,3 0,-2 0,0 0,2 0,1 0,-4 0,4 0,0 0,-1 0,-3 0,1 0,-1 0,0 0</inkml:trace>
</inkml:ink>
</file>

<file path=ppt/ink/ink5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2036 1142,'3'-2,"4"2,5-2,-3 2,3 0,0 0,4 0,-3 0,-1 0,1 0,-4 0,-3 0,-2-2,3 0,-3 2,2 0,1-3,0 3,-2 0,-1 0,0 0,2 0,2 0,1 0,-3 0,0 0,-1 0,0 0,-1 0,-1 0,1 0,0 0,-1 0,0 0,1 0,-1 0,3 0,-3 0,2 0,1 1,-3-1,1 0,-1 0,1 0,-1 0,1 0,-1 0,5 0,-5 0,1 0,-1 0,1 0,3 0,1 0,-3 0,0 0,-1 0,-1 0,0 0,1 0,3 0,-3 0,2 0,-3 2,2-2,-1 0,-1 0,0 0,1 2,-1-2</inkml:trace>
</inkml:ink>
</file>

<file path=ppt/ink/ink5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2021 1098,'-1'6,"1"1,0-1,0-2,0-1,-2 1,2-1,3 1,0-2,1 1</inkml:trace>
</inkml:ink>
</file>

<file path=ppt/ink/ink5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2028 1106,'4'0,"-1"0,0 0,1 0,3 0</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1725 911,'2'-8,"3"4,-3 0,2-3,3 3,-3-1,3-2,1 2,-2 0,2 0,-1 0,2 3,1-3,0 0,-1 3,5-4,-5 4,1-3,-1 3,4-1,-4 1,-2 0,-3-1,3 1,2 2,0-2,0 2,3-2,4 2,5 0,-1 0,0 0,0 0,-4 0,5 0,-1 0,-3 1,0 5,-4 0,1-1,0 3,0 1,-4-4,-3 2,-2-2,-3-1,-2 0,4 0,-2-1,-1 0,1 3,0 1,0 1,-2-3,0-1,0-1,0 1</inkml:trace>
</inkml:ink>
</file>

<file path=ppt/ink/ink5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2027 1179,'-3'3,"3"3,0-3,4 0,-2 1,-2-1,3-1</inkml:trace>
</inkml:ink>
</file>

<file path=ppt/ink/ink5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2015 1203,'4'3,"-2"0,3 1,-1-2,-1-2,1 1,-1-1,1-4,-4 0,2-2,-2 2,2-3,0 2</inkml:trace>
</inkml:ink>
</file>

<file path=ppt/ink/ink5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2088 1265,'6'0,"0"-3,-2 1,0 2,3-2,-3 0,5 0,0 0,4-1,0 3,0-3,-1 3,-3 0,0 0,0 0,-5 0,0 0,2 0,-2 0,2 0,-2 0,0 0,0 0,4-2,-2 2,-3 0,1 0,1 0</inkml:trace>
</inkml:ink>
</file>

<file path=ppt/ink/ink5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1297 637,'3'-2,"1"1,1 1,1-2,0 2,0 0,1 0,-3 0,2 0,3 0,0 0,-5 0,-3 4,2 3,-3-3,2 2,-2 0,2-2,-2-1,0 1,-3-4,-4-1,13 7,-1-2,1 1,-2-3,-1-1,-3-7,2-1,2 2,-2-2,2 3,0 0</inkml:trace>
</inkml:ink>
</file>

<file path=ppt/ink/ink5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1312 758,'3'0,"3"0,-2 0,5 0,3 0,4 0,1 3,-4-1,-4-2,-6 0,1 2,-1-2,1 0,1 0,2 0,-4 0,4 0,2 0,-5 0,1 0,3-3,-4 3,-1 0,3 0,1-2,-3 2,-1 0,1 0,0 0,0 0,0 0,2 0,3 0,-2-2,0 2,-3 0,2 0,3 0,0 0,3 0,-5 0,0 0,2 0,-3 0,0 0,-1 0,3 0,-5 0,5 0,-4 0,0 0,2 0,1 0,1-2,-4 2,2 0,-1 0,1-1,-3-1,1-2,-1 1,1-1,-4-1,2 1,-2 1,0-1,0 1,0 0,0-5,0 4,-1 0,-1 0,0 1,-3-1,1-1,1 1,-1 2,-1 0,1 2,-2 0,2-2,0 2,1 0,-1 0,-1 0,2 0,-1 0,-1 0,1 0,-2 0,-1 0,3 0,-2 0,0 0,2 0,-3 0,2 0,0 0,1 0,-3 0,2 0,1 0,0 0,-1 0,-2 0,3 0,0 0,0 0,-2 0,2 0,0 0,0 0,-2 0,2 0,-2 0,2 0,-3 0,3 0,-2 0,2 0,0 0,-2 0,0 0,2 0,-3 0,1 0,-1 0,1 0,2 0,-2 0,-1 0,4 0,-4 0,3 0,-2 0,0 0,2 0,-3 0,2 0,0 0,-2 0,4 0,-1 0,1 0,-4 0,0 0,3 0,1 0,-1 1,1 1,4 2,2-1,1 1,-4-1,0 1,0 1,0-1,0 0,0 3,0 1,0-5,0 1,-1-1,1 1,0-1,0 3,0-3</inkml:trace>
</inkml:ink>
</file>

<file path=ppt/ink/ink5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1187 800,'0'9,"0"-2,0 2,0 0,0-2,0-3,0 2,0-3,0 3,0 1,0 1,0-2,-2 3,2 0,-2 0,2 0,0 3,0-3,0 3,-3 1,3 0,0-7,0 0,0 1,0 2,0-5,0 1,0 0,0-1,0-1,0 3,0-3,1 3,3-1,-1-5,2 0,-1 0,1 0,-1 0,1 0,2 0,-1 0,-1 0,-1 0,-1 0,0-2,3 0,1-2,-3 1,0 1,-1-1,3-3,-3 2,0 3,1-3,-1-1,-1 1,-2-1,0 1,0 0,0-1,0 1,0 0,0-1,0 1,0 0,0-1,0-1,-1 3,1-5,-2 4,2 0,0-2,0 0,0-2,0 2,0-3,0 0,0 0,0 2,0 4,0-4,0 3,0-1,0 2,0-3,0 3,0-1,-1-1,1-1,-2 3,2 0,0-1,-2 0,2 1,-2-1,2 0,-2 0,0-3,0 3,-5 4,0 0,1 0,-3 0,-3 0,3 0,-3 2,8 0,0-2,-3 2,3-2,1 1,-1-1,1 0,-4 0,1 3</inkml:trace>
</inkml:ink>
</file>

<file path=ppt/ink/ink5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1278 990,'-3'-2,"-1"2,1-4,-1 1,1 1,0-1,-1 1,1 0,-1 2,1-1,-1 1,0 0,1-2,-1 2,1 0,-1 0,-1 0,2 0,-1 0,1 0,-1 0,1 0,-1 0,1 0,-1 1,-1 0,-1 5,3-3,1 1,2-1,0 2,0-1,0-1,0 1,0 1,1-1,1-1,1 0,1 3,-1-3,1 1,-1 0,1-4,1 2,3-2,-2 0,0 0,-2 0,-1 0,1 0,1 0,0 0,-1 0,0 0,1 0,3-5,-4 3,3 0,-1-1,0 2,1-3,-3 2,-2-2,1 1,1 0</inkml:trace>
</inkml:ink>
</file>

<file path=ppt/ink/ink5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1505 665,'0'4,"-4"1,0 0,-2 2,2 0,-1-3,3 0,-1 0,3 1,0-1,0 3,0-1,0 1,0-3,0-1,0 0,0 1,5 2,2-2,-2-2,1 0,3 0,1 0,2-2,-6 0,-2 0,5 0,6 0,-2 0,3 0,0 0,-3 0,-1 0,0 0,-3 0,3 0,1 0,-4 0,3 0,1-1,0-2,-4 1,-6 0,1 0,-3-1,-1 0,0-1,0-2,0-3,-1-4,-4 0,0 6,1 3,-3-3,-3-1,-5-4,1 4,-4-1,1 0,-1 4,-2 2,-1 0,4 0,1 3,0 0,-1 0,1 0,0 0,4 0,-1 0,1 0,3 0,5 0,0 0,-2 0,2 0,3 4,1 3,0 2,0 0,0 0,0-6,0 5,0-4,0 3,2-1,0 1,2-3,-1-1</inkml:trace>
</inkml:ink>
</file>

<file path=ppt/ink/ink5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1185 918,'-4'0,"0"0,-2 1,2 1,-6 3,3 0,4-2,-1-1,4 3,0-2,0 1,1-1,3 1,-1-4,0 0,1 0,-1 0,1-1,-3-2,3-1,-4 7,0 2,-1-2</inkml:trace>
</inkml:ink>
</file>

<file path=ppt/ink/ink5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1169 944,'0'6,"0"-3,0 1,0-11,0 4,0-1,0-1,0-1,1 2,-1 1</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2223 916,'1'5,"1"-1,-2-1,2 1,2-7,-2-4,0 3,0-2,-2 2,2 0,-1 1</inkml:trace>
</inkml:ink>
</file>

<file path=ppt/ink/ink5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1152 924,'2'3,"-2"4,2-3,1-4</inkml:trace>
</inkml:ink>
</file>

<file path=ppt/ink/ink5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1163 935,'-3'1,"-1"1,-3 3,3-1,2 0,2-1</inkml:trace>
</inkml:ink>
</file>

<file path=ppt/ink/ink5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1135 943,'-4'4,"2"4,0-4,0 0,0 0,2 1,0-1,0 1,0 1,0 2,0-5,5-3,-2 0,1-2,-4-6,0 4,0 0,0 1,1-1,1 7,-2 1,0 3,0-4,0 1,0 2,2-3</inkml:trace>
</inkml:ink>
</file>

<file path=ppt/ink/ink5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454 562,'5'0,"4"0,3 0,8 0,4 0,-4 0,0 0,-4 0,-3 0,-9 0,-1 0,4 0,-2 0,-1 0,-1 0,1 0,3 0,2 0,-1 0,1 0,3 0,1 0,-7 0,-2 0,2 0,-2 0,0 0,-1 0,1 0,-1 0,4 0,2 0,-3 0,-2 0,0 0,-1 0</inkml:trace>
</inkml:ink>
</file>

<file path=ppt/ink/ink5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265 608,'7'0,"0"0,0 0,-3 0,5 0,3 0,-6 0,-2 0,5 0,3 0,1-3,3 3,-4 0,1-2,-6 2,-4 0,1 0,0 0,3 0,1-2,-4 2,-1 0,5-4,-3 4,-1 0,4 0,-3 0,0 0,3 0,-1 0,1 0,-4 0,2 0,1 0,-1 1,-1-1,-1 0,3 0,-2 0,-1 0,2 0,3 0,0 0,0 0,0 2,-2-2,-4 0,4 0,2 0,0 0,-5 0,-1 0,4 0,-3 0,2 0,1 0,-4 0,4 0,-1 0,3 0,0 0,0 2,0-2,0 0,0 0,-5 0,4 0,-5 0,1 0,3 2,1-2,-1 0,-2 0,-1 0,0 0,1 0,1 0,-3 0,1 0,-1 2,1-2,-1 0,2 0,1 0,-3 0</inkml:trace>
</inkml:ink>
</file>

<file path=ppt/ink/ink5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538 708,'5'-2,"-1"0,5-1,1 1,-1 2,3 0,-3 0,0-2,-6 2,2 0,-1 0,0 0,-1 0,5 0,-3 0,-1 0,1 0,0 0,1 0,-3 0,2 0,-1 0,3 0,-3 0,-1 0,0 0,1 0,-1 0,1 0,-1 0,1 0,-1 0,0 0</inkml:trace>
</inkml:ink>
</file>

<file path=ppt/ink/ink5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527 612,'-4'0,"-3"1,2 3,-2 2,2 0,1-3,1 3,-2-4,1 2,1 0,-1-1,3 0,-1 1,3 1,2-1,3 0,-2-2,-1 1,1-3,-1 0,1 2,1-2,-1-1,4-7,-5 6,1 1,1-3,1 0,-3-1,1 1,-1 1,-3-1,2 1,-2-1,0-1,0 2,-1-1,-2-1,-1 3,1 0,-1 2</inkml:trace>
</inkml:ink>
</file>

<file path=ppt/ink/ink5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589 620,'-7'4,"3"-2,-2 2,1-2,2 1,-1-1,4 1,0 1,0 1,-2-1,2-1,0 1,3-3,0 3,1-2,-1-2,1 0,-1 0,0 0,1 0,1 0,-1 0,-1 0,1 0,-1 0,0 0,1 0,-1 0,1 0,-1-1,1 1,-1 0,0 0,1 0,1 0,-1 0,-1 0,0 0,1 0,3 0,-3 0,-1 0,1 0,-1 0,0 0,1 0,-1 0,1 0,-1 0,1 0,-1 0,1 0,-1 0,1 0,-1 0,2-2,-1 0,0 0,-2-1,1 0,-1-3,-2 1,0 1,0 1,0-1,-3 3,0 1,0 0,-1 0,0 0,-1 0,-1 0,3 0,0 0,-1 0,1 0,-3 0,1 0,2 0,-1 0,1 0,-1 0,-1 0,2 0,-3 0,3 0,-1 0,1 0,0 0,-1 0,0 0,-1 0,2 0,-1 0,1 0,-1 0,1 0,-1 0,1 0,0 0,-1 0,1 0,-1 0,1 0,0 0,-1 0</inkml:trace>
</inkml:ink>
</file>

<file path=ppt/ink/ink5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250 856,'4'0,"8"0,4 0,4 0,0 0,1 0,-5 0,-4 0,-8 0,4 0,-5 0,0 0,1 0,-1 0,1 0,1 0,-1 0,0 0,0 0,2 0,1 3,-2-3,-2 1</inkml:trace>
</inkml:ink>
</file>

<file path=ppt/ink/ink5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269 835,'4'5,"4"-2,-7 1,-1-1,0 1,2 1</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2218 899,'-2'3,"2"0,1 0,1 3,1-2,-3-1,4 1</inkml:trace>
</inkml:ink>
</file>

<file path=ppt/ink/ink5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291 853,'2'3,"1"0,-1 0,-2 1</inkml:trace>
</inkml:ink>
</file>

<file path=ppt/ink/ink5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309 862,'2'0</inkml:trace>
</inkml:ink>
</file>

<file path=ppt/ink/ink5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316 851,'5'5,"0"5,-3-1,0-3,2 2</inkml:trace>
</inkml:ink>
</file>

<file path=ppt/ink/ink5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336 845,'4'5,"-2"-1,1 2,1-3</inkml:trace>
</inkml:ink>
</file>

<file path=ppt/ink/ink5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363 848,'3'1,"-1"2</inkml:trace>
</inkml:ink>
</file>

<file path=ppt/ink/ink5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383 845,'6'0,"-4"6,-2-3,2 1</inkml:trace>
</inkml:ink>
</file>

<file path=ppt/ink/ink5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405 854,'2'0</inkml:trace>
</inkml:ink>
</file>

<file path=ppt/ink/ink5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420 842,'2'4,"2"3,3-2,-6-2</inkml:trace>
</inkml:ink>
</file>

<file path=ppt/ink/ink5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447 852,'2'0</inkml:trace>
</inkml:ink>
</file>

<file path=ppt/ink/ink5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1825 908,'2'0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515 286,'-2'5,"2"1,0 6,0 0,0-5,0-3,0-1,0 1</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1980 924,'0'-3,"0"0,0-1,0 1,1-1,0 1,3-1,-1 1,1 0,-1 1,3-2,-3 1,3-1,-1-1,0 0,-1 3,3-1,-3 1,4 0,-3-4,-1 4,3 2,2-2,-3 2,-1-2,4 0,0-1,4 1,0-1,0 0,-9 1,0 2,0-2,4 2,-5 0,6 0,0 0,0 0,3 0,1 0,-1 0,-5 0,-1 0,0 0,3 0,0 0,0 0,-5 0,0 0,0 0,3 0,1 0,-2 2,-1 2,1 0,1-1,-3-3,2 4,0-2,-3 1,1-1,-1 0,1 0,4 1,-5 1,1-1,-1 1,1 1,-2-1,1-1,1 3,-3-3,3 1,-4-1,3-1,-1 1,1 1</inkml:trace>
</inkml:ink>
</file>

<file path=ppt/ink/ink6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1943 845,'2'0</inkml:trace>
</inkml:ink>
</file>

<file path=ppt/ink/ink6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1925 906,'2'0</inkml:trace>
</inkml:ink>
</file>

<file path=ppt/ink/ink6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1557 231,'3'0,"6"0,-2 0,-1 0,3 2,5 0,2-2,1 3,-1 0,-3-3,-7 0,0 0,-3 0,4 0,-1 0,1 0,-3-1,-1 1,1 0,-1-2,1 2,-1 0,0 0,3 0,-1 0,3 0,-5 0,1 0,-1 0,1 0,3 0,-3 0,2 0,-2 0,2 0,-1 0,-2 0,5 0,-3 0,1 0,1 0,-3 0,3 0,0 0,-3 0,2 0,-2 0,0 0,1 0,2 0,-3-1,-1 1,1-2,-1 2,1-2,-1 2,4 0,-4 0,0 0,1 0,1 0,-1 0,-1 0,3 0,-3 0,3 0,-3 0,1 0,3 0,1 0,1 0,-3 0,2 0,-5 0</inkml:trace>
</inkml:ink>
</file>

<file path=ppt/ink/ink6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211 1279,'3'0,"5"-3,-3 1,-1 2,1-2,-1 2,-1-1,0 1,1 0,-1 0,3-2,-1 2,2-2,-3 2,-1 0,1 0,-1 0,2 0,-1 0,-1 0,1 0,-1 0,1 0,-1 0,1 0,-1 0,0 0,1 1,0 1,-1-2,0 0,1 0,-1 0,1 0,-1 0,1 3,0-3,-1 2,0-2,1 0,1 0,0 0,-1 0,-1 0,1 0,-1 0,0 0,3 0,-3 0,1 0,1 0,2 0,-3 0,-1 0,1 0,-1 0,1 0,-1 0,0 0</inkml:trace>
</inkml:ink>
</file>

<file path=ppt/ink/ink6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358 1426,'6'-2,"0"0,1 2,-4 0,4 0,2 0,0 0,0 0,-5 0,-1 0,4 0,-2-2,1 2,0 0,7-3,0 1,-1 2,-5-2,0 2,-3 0</inkml:trace>
</inkml:ink>
</file>

<file path=ppt/ink/ink6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986 1417,'11'0,"-4"0,-1 0,3 0,9 0,10 0,4 0,4 0,0 0,0 0,-1 0,-3 0,-4 0,0 0,-8 0,-16 0,2 0,1 0,0 0,5 0,-3 0,3 0,1 0,-7 0</inkml:trace>
</inkml:ink>
</file>

<file path=ppt/ink/ink6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1366 1382,'4'1,"-1"-1,4 0,-2-1,-1 1,2-2,3 2,-2 0,-3 0,2 0,3 0</inkml:trace>
</inkml:ink>
</file>

<file path=ppt/ink/ink6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1376 1371,'-3'0,"-3"0,3 0,0 0,4 6,1-2,2-2</inkml:trace>
</inkml:ink>
</file>

<file path=ppt/ink/ink6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1371 1370,'-4'0,"1"0,0 0,-1 0,2 4,3-1,1 1,1-1</inkml:trace>
</inkml:ink>
</file>

<file path=ppt/ink/ink6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1870 1369,'4'0,"0"0,-1-1,0 1,1 0,0 0,-1 0,0 0,1 0,-1 0,1 0,-1 0,1 0,1 0,2 0,1 0,-3 0,-1 0,-1 0,0 0,1 0,-1 0,1 0,-1 0,1 0,-1 1,0-1,1 1,4-1,-1 0,-2 0,1 0,1 2,-3-2,-1 0,1 0,-1 0,1 2,-1-2,1 0,-1 0,0 0,1 0,-1 0,3 0,-3 0,1 0,-1 0,1 0,1 0,-2 0,1 0,-1 0,1 0,-1 0,0 0,1 0,0 0,1 0,-2 0,5 0,-5 0,1 0,3 0,-3 0,-1 0,3 0,-3 0,1 0,1 0,-2 0,1 0,-1 0,1 0,-1 0,5 0,-5 0,2 0,1 0,-3 0,1 0,-1 0,0 0,3 0,-3 0,1 0,-1 0,1 0,-1 0,1 0,-1 0,2-1,1 1,1 0,-3 0,1-2,2 1,-1 1,-1-2,0 0,1 2,-3 0,1-2,-1 2,1 0,-1 0,1 0,1-2,-1 2,-1-1,0 1,1-2,-1 2,1 0,-1 0,0 0,1 0,-1 0,1 0,-1 0,0 0,1 0,1 0,-1 0,-1 0,1 0,-1 0,1 0,-1 0,0 0,1 0,1 0,-2 0,1 0,-1 0,1 0,-1 0,1 0,-1 0,0 0,1 0,-1 0,1 0,1 0,-2 0,1 0,-1 0,1 0,-1 0,0 0,3-2,-3 2,1 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2382 913,'1'4,"2"-2,1 1,1-1,0-2,-1 0,-1 0,1-3,-2-4,0 3,0-4,0 2,-2-1,0 3,2-2,-2 2</inkml:trace>
</inkml:ink>
</file>

<file path=ppt/ink/ink6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2150 1301,'-4'2,"-3"3,4-2,1 1,0-1,-1 1,3 1,0 1,0 2,0-5,4-3,0 0,0-3,0 1,0 2,2 0,1 0,-4-2,3 2,-3 0,1 0,2-2,-2 2,2-2,-3 0,0 1,1 1,-1-6,1 4,0 1,-1-3,-3 1,0-1,-1 0,-2 1,0-1,-1 4,0-2,0 2,-1-1,2 1,-1 0,-3 1,4 3,-1-1,1-1,-1-2,1 2,-1-2,1 0,0 0,-1 0</inkml:trace>
</inkml:ink>
</file>

<file path=ppt/ink/ink6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2203 1307,'0'-3,"0"0,2-1,2 1,2-1,-3 2,1 2,-1 0,0 0,1-2,0 2,-1 0,0 0,1 0,-1 0</inkml:trace>
</inkml:ink>
</file>

<file path=ppt/ink/ink6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2207 1282,'-3'0,"3"4,0-1,0 1,0-1,0 1,0-1,0 2,0-1,0-1,4-3</inkml:trace>
</inkml:ink>
</file>

<file path=ppt/ink/ink6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1830 1308,'3'1,"0"1,1 1,-3 1,3-1</inkml:trace>
</inkml:ink>
</file>

<file path=ppt/ink/ink6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425 482,'4'2,"2"-2,-1 0,-2 0,3 0,-2 0,-1 2,1-2,0 0,-1 0,0 0,1 0,-1 0,1 0,2-1,-3 1,2 0,3 0,-1 0,-3 0,1 0,0 0,4 0,0 0,-5-2,0 2,3-3,-2 3,0 0</inkml:trace>
</inkml:ink>
</file>

<file path=ppt/ink/ink6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322 500,'5'0,"-1"0,1 0,-3-3,0 0,-2-1,0 1</inkml:trace>
</inkml:ink>
</file>

<file path=ppt/ink/ink6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337 483,'-3'-3,"-1"0,1 3,1 4,1-1,1 1,0 3</inkml:trace>
</inkml:ink>
</file>

<file path=ppt/ink/ink6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328 500,'-3'2,"0"-2,-1 2,1 1,-3-1,3 1,-1 1,1 1</inkml:trace>
</inkml:ink>
</file>

<file path=ppt/ink/ink6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290 525,'0'3,"3"1,-2-1,3-1</inkml:trace>
</inkml:ink>
</file>

<file path=ppt/ink/ink6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300 513,'6'1,"-3"1,1 4,-2-3,-2 1,0-1,-1 0,-2-1,-1-2,1 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1873 1010,'3'0,"1"0,-1 0,0 0,1 0,-1 0,2-1,1 0,-1 1,0 0,0-2,2 2,-3 0,3 0,-3 0,4 0,-1 0,-3 0,2 0,2 0,-1 0,3-3,-4 3,-2 0,2-2,3 2,-2 0,-2 0,-1 0,-1 0,3-2,1 2,-2 0,-1 0,2 0,1 0,-3 0,2 0,-2 0,3 0,0 0,-1 0,1 0,-3 0,2 0,2 0,-1 0,-4 0,1 0,1 0,2 0,-1 0,-2 0,3 0,-4 0,4 0,-1 0,1 0,-4 0,1 0,2 0,-1 0,-1 0,0 0,1 0,-1 0,0 0,3 0,-3 0,0 0,0 0,-1 0,1 0,0 0,-1 0,1 0,-1 0,1 0,1 0,0 0,-1 0</inkml:trace>
</inkml:ink>
</file>

<file path=ppt/ink/ink6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327 502,'3'3,"1"2,-2-1,-2-1,1 1,1-1</inkml:trace>
</inkml:ink>
</file>

<file path=ppt/ink/ink6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341 526,'0'3,"0"0,2 1,-1 0,1-1,4-6,-1 1,-2-1</inkml:trace>
</inkml:ink>
</file>

<file path=ppt/ink/ink6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362 530,'-1'-3,"-2"-1,0 2,-1 1,1 1,-1 0</inkml:trace>
</inkml:ink>
</file>

<file path=ppt/ink/ink6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336 491,'4'0,"4"2,-3 0,1 2,-1-2,1 2,-2-2,0 2,3 0,-3-1,-1 1</inkml:trace>
</inkml:ink>
</file>

<file path=ppt/ink/ink6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392 522,'-4'6,"4"0,0-3,0 1,0-1,4-3,-1 0,3-1,-1-3,-1 1,-2-2,-2 1,0 1,-3 1,0-2,-1 3,1-1,-1 0</inkml:trace>
</inkml:ink>
</file>

<file path=ppt/ink/ink6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278 509,'1'8,"-1"-3,0 1,0-3,0 2,2-1,1-1,1-3,2 0,-3 0,1 0,0 0,-1 0,0 0,1 0,-1 0,1 0,0 0,-1 0,0 2,1 0,-1-2,1 0,1 0,-2 1,3 1,0 0,-2-2,3 0,-1 2,0 0,-2-2,-1 0,1 0,-1 0,1 0,-1 0,2 0,-1 0,-1 0,1 0,-1 0,0 0,-3-4,0 0,0 1,0-1,0 1,0-1,0-1,0 2,0-1,0-3,0 3,-4 3,1 1,0 0,-1 0,1 0,-3 0,1 0,2 0,-1 0,1 0,-1 0,1 0,0 0,-1 0,1 0,-1 0,1 0,0 0,-1 0,1 0,-1 0,1 0,-1-2,1 2,-1 0,1 0,-2-2,1 2,1 0,-1 0,-1 0,1 0,-2 0,-1 0,2 0,2-1,-1 1,1 0</inkml:trace>
</inkml:ink>
</file>

<file path=ppt/ink/ink6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959 67,'4'0,"-1"0,1 0,3 0,0 0,1 0,-5 0,1 0,2 0,0 0,1 0,1 0,-2 0,3 0,-2 0,0 0,-3 0,-1 0,1 0,1 4,-1-4,-1 0,1 0,-1 0,1 0,-1 0,1 0,1 0,-1 0,2 0,0 0,0 0,-2 0,2 0,-2 0,0 0,4 0,-5 0,3 0,-1 0,2 2,-4-2,1 0</inkml:trace>
</inkml:ink>
</file>

<file path=ppt/ink/ink6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750 70,'6'0,"-2"0,5 0,3 0,0 0,4 0,-9 0,-3 0,2 0,3 0,0 0,0 0,-5 0</inkml:trace>
</inkml:ink>
</file>

<file path=ppt/ink/ink6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743 114,'9'0,"0"0,-2 0,-3 0,8 0,8 0,8 0,0 0,4 0,-1 0,1 0,0 0,-4 0,-4 0,0 0,-7 0,-5 0,-9 0</inkml:trace>
</inkml:ink>
</file>

<file path=ppt/ink/ink6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619 455,'2'0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2286 981,'6'1,"-2"2,2 1,0 1,-2-2,-5 0,-3-1,-1 0,-1-2,-4 2,0 3,1 0,-5 1,0-1,8-3,2-2,2 4</inkml:trace>
</inkml:ink>
</file>

<file path=ppt/ink/ink6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619 455,'2'0</inkml:trace>
</inkml:ink>
</file>

<file path=ppt/ink/ink6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1442 18,'-2'3,"1"2,-1 0,0 2,2 2,-3-5,3 0,-2 3,0-1,0 2,0-2,2-2,-2 3,2 0,-2-3,2 2,0 0,0-2,0 2,0 0,0-3,0 4,0-1,0 0,0 1,0-3,2-1,2 1,0 1,3-1,-1-4,1 4,-1-2,3-2,0 2,3-2,1 0,-4 0,0 0,-3 0,2 0,-5 0,4 0,-2 0,4 0,-2 0,0 0,2 0,-3 0,0 0,-3 0,1 0,1 0,-2-4,1 1,-1-1,-1 0,0-1,1 1,3 1,-2-3,-1 3,-1-1,1 1,-1-1,1 1,1 0,-1-1,-1 1,1-1,1 1,-2-3,0 2,4 0,-6 0,4 0,-2 1,-1-3,3 3,-2 0,1-1,-1-1,1 1,1 1,-4-1,2 0,-1 0,1-1,-2 2,0-1,2-1,-2 1,0 1,0-3,0 3,0-1,-1 1,-2 1,-3 1,3 1,-4 0,2 0,1 0,0 0,-3 0,3 0,0 0,-2 0,2 0,-3 0,1 0,-3 0,0 0,0 0,0 0,0 0,2 1,1-1,-1 2,4-2,-1 2,-1-2,1 0,0 0,1 0,-1 0,1 0,0 0,-1 0,-1 2,-1-2,3 1,-5-1,5 0,-4 0,0 5,4-5,-1 0,0 0,1 0,-1 0,2 3</inkml:trace>
</inkml:ink>
</file>

<file path=ppt/ink/ink6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1662 393,'4'-4,"4"-2,0 1,-1-1,-5 2,2 2,0-2</inkml:trace>
</inkml:ink>
</file>

<file path=ppt/ink/ink6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1688 335,'3'-1,"0"1,-1 4,1-3,-1 3,-2 0,0 2,0 3,0 0,0-5,0 0,0 0,0-1</inkml:trace>
</inkml:ink>
</file>

<file path=ppt/ink/ink6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1444 126,'4'0,"3"0,-1-2,-2 0,-1 2,1 0,-1 0,1 0,-1-2,1 2,-1 0,0-2,1 2,-1 0,1 0,-1 0,1-2,3 2,-3 0,-1 0,1 0,-1 0,0 0,1 0,-1 0,2 0,-1 0,-1 0,1 0,-1 0,1 0,-1 3</inkml:trace>
</inkml:ink>
</file>

<file path=ppt/ink/ink6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1563 112,'0'4,"0"-1,2 1,1-1,1 0,-1 1,-1 0,2-4,-1 0,1 0,-1 0,0 0,1 0,-1 0,1-1,-1-1,1 2,-1 0,1 0,-1 0,0 0,1 0,-1 0,1 0,-1 0,0 0</inkml:trace>
</inkml:ink>
</file>

<file path=ppt/ink/ink6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1813 334,'2'4,"-2"-1,0 0,0 1,0-1,1 1</inkml:trace>
</inkml:ink>
</file>

<file path=ppt/ink/ink6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1817 323,'-3'0</inkml:trace>
</inkml:ink>
</file>

<file path=ppt/ink/ink6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1830 333,'-4'4,"1"-2,-1 1,1 0,0 1,-1 1,1-3,1 1,0 1,0 1,1-1,-1-1,2 0,0 1,0-1,0 1,0-1,0 1,0-1,0 1,0-1,2 0,4 1,-3-2,1-1,-1 1</inkml:trace>
</inkml:ink>
</file>

<file path=ppt/ink/ink6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1994 324,'2'4,"-2"-1,2 0,-2 1,0-1,2 1,-2-1,0 1,1-1,-1 1,0-1,2 0,-2 1,0-1,0 1,0-1,0 1,-1-1,-1 1,-1-1,0 1,-1-1</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2141 680,'3'0,"3"0,-2 0,2 0,3 0,-2 0,0-1,-2 1,1 0,-3 0,1 0,-1 0,0 0,1 0,0 0,-1 0,2 0,-1 0,-1 0,1 0,1 0,0 0,-1 0</inkml:trace>
</inkml:ink>
</file>

<file path=ppt/ink/ink6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1968 377,'4'-2,"2"-2,-3 4,0-1,1 1,-1 0,1 0,-1 0,1 0,-1 0,0 0</inkml:trace>
</inkml:ink>
</file>

<file path=ppt/ink/ink6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1483 98,'4'-2,"-1"2,1 0,3 0,-3 0,-1 0,2 0,1 0,-1-1,-1 1,-1 0,1 0,3 0,-3 0,2 0,-2 0,0 1,2-1,-3 0,0 0,1 0,-1 0</inkml:trace>
</inkml:ink>
</file>

<file path=ppt/ink/ink6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1995 324,'3'-1,"3"-3,1 2,-1 1,-3-1,0 2,1 0,1 1,-1 2,0 1,-1-1,0-1,-1 4,0-3,0 3,-2-3,0 0,0 1,0 1,0-1,0 3,0-4,0 1,0-1,0 3,0-3,0 0</inkml:trace>
</inkml:ink>
</file>

<file path=ppt/ink/ink6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2043 381,'0'3,"4"-2,0 3,-3-1,3-6,2-2,1-1,-3 3</inkml:trace>
</inkml:ink>
</file>

<file path=ppt/ink/ink6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2008 323,'-3'0,"-1"0,1 0,-1 0,1 0</inkml:trace>
</inkml:ink>
</file>

<file path=ppt/ink/ink6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1834 326,'-3'0,"-1"1,2 3,1-1,-1 2,-2 0,1 4,3 3,-2 1,2 0,0-7,3-2</inkml:trace>
</inkml:ink>
</file>

<file path=ppt/ink/ink6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1969 309,'-3'1,"1"3,0 3,2 0,-2-4,0 3,2-3,0 3,0-2,0 0,0 2,0-2,0 2,0 1,0-2,0 2,0-3,0-1,3 1,1-4,1 0,0 0,1 0,-3 0,1 0,-1 0,1 0,-1 0,1 0,2-7,-1 4,-2-1,1 2,-2-3,2 3,-1-1,-1-1,0 0,0 0,0-3,-2 3,0-5,2 2,-2 0,0 0,0 4,0-3,-2 3,-2-3,0 4,1 1,-1-1,1 2,-3 0,3 0,-1 0,1 0,0 2,-3 4,3-4,-1 0,-2 4,3-3,0 0,-1 3,2-3,2 1,-3-1,3 1,0-1,0 1,0-7,0 0,0-4,0 3,0 0,1 1,2 0,-3-1,6-1,-3 3,0-1,1 3,-1 0,3 0,-3 2,3 0,-3 2,1-1,-1 0,-1 1,-2 2,2-3,-2 0,2 3,1 0,-3-3,0 1,0-1,0 1,0-1,0 0,0 1,-2 3,-2-5,0 2,-1 1,1-1,-1-1,-1 1,3-2,0-1,-1-1,1 0,-1 0,1 0,-1-1,-1-3,3 0,-3-2,3 2,0 0,-2 1,0-3,3 1,1-3,0 4,0-2,0-1,0 4,0-4,0 1,0 2,0 0,1 0,2 1,2 1,-1 2,4-2,-4 2,3 0,1 0,-1 0,-2 0,1 0,-3 1,1 2,-3 0,3-1,-2 2,0-1,-2 1,0 1,0 0,0-1,0 2,0-3,0 5,0-5,0 1,0 1,0-1,-5 3,-1-1,3-3,-1 1,-3-2,2-1,1 1,1-2,-1 0,1-2,-3-6,-1 1,5 1,-3-1,0-6,3 0,-1 4,1-4,2 1,0 5,0 1,0-1,0 2,0 2,2-1,2 3,1-3,-1 2,-1 2,2 1,0 3,-1-4,2 5,-4-2,2-1,-1 2,1-1,-4 1,4 0,-2-1,-2 1,2 2,0-2,-1 1,-1-1,0-1,0 0</inkml:trace>
</inkml:ink>
</file>

<file path=ppt/ink/ink6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1700 574,'3'0,"3"0,1 0,-3 0,3 0,-4 0,4 0,0 0,-1 0,-1 0,2 0,1 0,-4 0,2 0,-2 0,0 0,0 0,1 0,-1 0,1 0,3 0,-5 0,4 0,-3 0,2 0,-2 0,2 0,2 0,-5 1,1 1,1-2,-2 0,1 0,-1 0,5 0,-1 0,-1 0,-1 0,-2 0,1 0,4 0,-3 0,-2 0,5 2,-5-2,3 0,-3 0,2 0,-1 0,0 0,-1 0,3 2,-2-2,2 2,2-2,1 2,-3-2,-2 0,3 0,-4 0,4 0,-3 0,2 0,1 0,1 0,1 0,0 0,0 0,0 0,-2 0,0 0,2 0,0 0,-2 0,0 0,-3 0,2 0,0 0,-1 0,-2 2,1-2,1 0,1 0,0 0,-2 0,0 0,0 0,-1 0,5 0,-2 2,-2-2,3 0,0 0,-1 0,2 0,-3 0,-1 0,-1 0,3 0,-3 0,3 0,-2 0,4 0,-3 0,-1 0,2 0,-1 0,1 0,1 0,-1 0,-1 0,0 0,1 0,-3 0,1 0,3 0,1 0,-3 0,1 0,2 0,-2 0,-2 0,1 0,-2 0,3 0,-1 0,-2 0,1 0,-1 0,1 0,1 0,-1 0,-1 0,0 0,1 0,4 0,-3 0,0 0,4 0,-2 0,0 0,-1 0,-2 0,3 0,2 0,-3 0,-2 0,2 0,-2 0,0 0,1 2,-1-2,0 0,-1 0,1 0,-4-5,0-1,0 2,0-2,0 3,0-1,0-2,-7 5,1-1,2 2,-2-2,3 0,0 2,-1 0,1-2,-1 2,-4-2,3 2,1-4,-4 4,3 0,0 0,-2 0,0 0,0 0,4 0,-1 0,0 0,-2 0,2 0,-2 0,3 0,-4 0,0 0,0 0,3 0,-2 0,2 0,-2 0,2 0,-3 0,4 0,-1 0,-3 0,4 0,-4-2,1 2,-1 0,1 0,-1 0,-2-2,0 2,0 0,3 0,-1 0,1 0,0 0,-3 0,0 0,-3 0,-1 0,1 0,3 0,-3 0,3 0,0 0,5 0,-2 0,-1 0,4 0,-4 0,3 0,-2 0,2 0,-3 0,1 0,3 0,-3 0,2 0,1-2,-3 2,3 0,-5-2,3 2,-1 0,3 0,-1 0,-4 0,5 0,-2 0,1-2,1 2,-5 0,4 0,-2 0,2 0,-2 0,-1 0,1 0,-2 0,5 0,-4 0,3 0,0-2,-2 2,2 0,-2 0,-1 0,-2 0,3 0,2-2,-3 2,1 0,-2-4,3 4,0 0,1 0,0 0,1 0,-3 0,3 0,-4 0,0 0,0 0,2 0,1 0,-2 0,0 0,3 0,-4 1,3-1,0 0,-1 0,0 0,1 0,0 0,1 0,0 0,-3 0,1 0,-2 0,4 0,-4 0,0 0,0 3,2-3,-2 0,0 2,1-2,1 1,0-1,1 0,1 2,-1 0,1-2,-2 0,1 0,1 2,1 1,2 1,0-1,0 1,0-1,0 1,1-1,1 0,4 3,-3-2,0-1,1-1</inkml:trace>
</inkml:ink>
</file>

<file path=ppt/ink/ink6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1656 555,'0'3,"1"3,1 0,3 0,0-2,0 4</inkml:trace>
</inkml:ink>
</file>

<file path=ppt/ink/ink6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1674 560,'-4'1,"0"4,-1 3,0 2,3-4,-2 0,0-1,3-1</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177 613,'-3'2,"-1"4,2-1,-3 4,-3 1,3 0,-2 1,-1-1,8-3,-4-4,4 1,-1-1,1 1,0-1,0 0,0 3,0-2,0-1,1 1,3 1,-2 2,0-3,0 0,-1-1,3-1,2 3,-2-3,3 5,-3-7,2 3,3-1,1 0,3 1,-4-3,3 2,-3-2,3 0,1 3,-7-3,-2 0,5 0,3 0,-3 0,3 0,-6 0,-2 0,5 0,0-1,0 1,0 0,0 0,0 0,0 0,-2 0,0-2,2 0,0 2,0 0,3 0,1 0,-4 0,3 0,0 0,0 0,1 0,-1 0,-3 0,-5 0,3 0,1 0,-1 0,1-2,-2 0,-2 2,4-2,-1 0,-3 0,3 0,-1 2,1-2,-1 2,2 0,1 0,0 0,-3 0,-1 0,2 0,-4 0,1 0,-1 0,5-2,-2-1,2 3,-4-2,3-2,-3 4,2 0,-1 0,1 0,-3-2,1 0,0 0,3 0,0-6,0 4,-3 0,1-1,0 0,-1-1,-1 3,-1-1,0 0,2-1,-2 0,0 1,2 0,2-4,-3 5,-1-1,2-1,-2 1,-2-2,0 0,0 2,0 0,0 0,0 1,0-5,0 5,0-1,-3 0,-4 2,1 0,-4 0,-3-1,7 3,2 0,-3-2,1 0,-3-1,-1 1,1 0,0 2,0 0,0 0,3 0,2 0,-2 0,2 0,-5 0,0 0,0 0,0 0,0 0,2 0,0 0,2 0,-1 0,2 0,-1 0,1 0,0 0,1 0,-4 0,1 0,2 0,-3 0,3 0,-3 0,3 0,-2 0,3 0,-1 0,-2 0,-1 0,3 0,-3 0,0 1,2-1,1 0,1 0,-3 0,-1 0,3 0,-3 0,3 0,-3 0,1 0,2 0,-2 0,2 0,-3 0,4 0,-5 0,3 0,-3 0,4 0,1 0,-1 0,-2 0,3 0,-4 0,2 0,1 0,-1 0,1 0,-3 0,4 0,-1 0,1 0,-5 0,4 0,-2 0,-2 0,5 0,0 0,-1 0,-4 0,5 0,-4 0,3 0,-2 0,2 0,-1 0,-1 0,3 0,-3 0,1 0,1 0,-2 0,-1 0,3 0,-2 2,-3 1,-1-1,1 0,6 2,-3-3,0 6,0-7,0 0,2 2</inkml:trace>
</inkml:ink>
</file>

<file path=ppt/ink/ink6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141 600,'3'2,"5"-2,4 0,0 0,5 3,3 0,8-3,1 3,3 0,-4 0,-3 0,-4 0,-8 0,-10-3,0 0,1 0,-1 0,1 0,-1 0,0 0,1 0,-1 0</inkml:trace>
</inkml:ink>
</file>

<file path=ppt/ink/ink6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328 638,'-2'7,"2"0,0-2,0 1,0 2,0-2,0-1,0-1,0 0,0-1,0 1,0 4,0-5,1 1,-1 1,0-1,0-1</inkml:trace>
</inkml:ink>
</file>

<file path=ppt/ink/ink6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312 720,'3'8,"1"-2,-2-3,1 1,0-1,-1 1,2-3,-1-5,0 0,-1-3,2 3,-2 1</inkml:trace>
</inkml:ink>
</file>

<file path=ppt/ink/ink6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1073 374,'4'0,"2"0,1 0,-3 0,2 0,1 0,-2 0,-2 0,1 0,-1 0,1 0,-1 0,1 1,1-1,-2 1,1-1,-1 0,1 0,-1 0,3 0,1 0,-4 0,1 2,0-2,-1 0,1 0,-1 0,0 2,1-2,-1 2,5-2,-3 0,-2 1,-1-5,-2 1,0-1,0 1,2-1,-2-1,0 1,0 0,0-1,0 1,-4 2,0 2,-4 0,4 0,1 0,0 0,-1 0,1 0,-1 0,1 1,-1-1,-3 0,3 0,-1 0,1 0,0 0,0 0,1 0,1 4,-2-4,-3 2,1 0,-3-2,0 3,2-3,1 0,-1 2,3-2,1 0,1 7,2 0,0-4,0 0,0-7,0 1,0-1,0 1,0-1</inkml:trace>
</inkml:ink>
</file>

<file path=ppt/ink/ink6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1094 445,'0'3,"0"1,0-1,0 1,0 0,0-1,4-1,-3 1,3-3,-1 0,1 0,-1 0,1 0,-1 0,3 0,-3 0,0 0,1 0,3 0,-3 0,1 2,-1 0,1-2,-2 1,3 1,-3-2,1 2,-1 0,0-2,1 0,-1 0,1 0,-1-3,1 0,-1-1,0 1,-3 0,2-1,-2 1,0-1,2 1,-1 0,1-3,-2 3,-6-1,3 1,-1-1,1 4,-1 0,1 0,-3-2,3 2,0 0,-1-1,1 1,-1 0,1 0,-5 0,5 0,-1 0,-1 0,1 0,-1 0,1 0,0 0,-1 0,1 0,-1 0,2 0,-1 0,1 0,3 4,-2-1,-1 1,3-1,-2 1,0-1,2 1,-2-1,2 1,3-2</inkml:trace>
</inkml:ink>
</file>

<file path=ppt/ink/ink6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1103 321,'0'4,"0"3,0 2,-2 3,2-3,0-5,3-3,4-1,1-2,-3 2,-1 0,2-2,0 2,-3 0,1 0,1-2,-1 2,-1 0,3 0,-1 0,-2-3,1 1,0-2,-1 1,0-1,1 1,-1 1,-1-2,2 1,-1-1,0 1,1 1,0-1,-1 1,0 0,-9-1,-1 3,-2 0,-3 0,0 0,0 0,3 0,-4-3,7 3,-1 0,-1 0,4 0,1 0,-1 0,1 0,0 0</inkml:trace>
</inkml:ink>
</file>

<file path=ppt/ink/ink6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1408 539,'-3'0,"-3"0,3 0,-1 0,-3 0,2 0,1 0,-3 0,1 0,-2 0,2 0,-1 0,1 0,1 0,2 0,-5 0,5 0,-1 0,1 0,-1 0,1 0,0-2,-3 0,3 2,-1-3,-1 3,2-2,-1 0,0 2,0-2,1 1,0-1,-1 2,1 0,-1 0,7-2,0 2,1 0,-1 0,0 0,1 0,-1 0,1 0,-1-4,1 4,-1 0,1 0,1-3,-1 3,-1-4,1 3,-1-1,1 0,-1 2,0 0,1 0,-1 0,1 0,-1 0,1-4,-1 4,1 0,-1 0,5 0,-5 1,1-1,-1 0,0 0,1 0,-1 0,3 2,-1 0,0-2,-1 2,-1 1,1-1,-1-1,1 3,-3-1,-1 1,0-1,0 5,0-5,-6 1</inkml:trace>
</inkml:ink>
</file>

<file path=ppt/ink/ink6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1028 523,'5'0,"-1"0,-1 0,1 0,-1 0</inkml:trace>
</inkml:ink>
</file>

<file path=ppt/ink/ink6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1047 507,'-1'3,"2"0,3 1,-1-1,1 1,-4-1,-3-1,0-2</inkml:trace>
</inkml:ink>
</file>

<file path=ppt/ink/ink6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1015 519,'4'-2,"-1"2,0 1,1 1,-1-2,1 0,-1 0,1 0,-1 0,1 2</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173 874,'2'0</inkml:trace>
</inkml:ink>
</file>

<file path=ppt/ink/ink6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1060 529,'-3'0,"-1"0,1 1,-1-1,1 1,0-1,7 2,-1-2,0 0,1 0,-1 0,1 0,-3-4,-1 0,0 1,0-1,-4 3</inkml:trace>
</inkml:ink>
</file>

<file path=ppt/ink/ink6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537 634,'4'-2,"1"2,4-2,1-1,-1 1,3 2,5-3,0 0,3 3,0 0,1 0,-5 0,-13 0,1 0,1 0,4 0,0 0,0 0,3 0,0 0,1 0,-1 0,-6 0,-2 0,3 0,-4 0,0 0,3 1,0-1,-1 0,2 5,-2-1,-1-4,1 0,0 1,1-1,1 0,-3 2,3-2,-1 0,3 0,-5 3,4-3,-2 2,0-2,-1 0,-1 0,2 0,2 0,-3 0,-1 0,2 0,0 0,-1 0,0 1,-1-1,3 0,-1 0,-3 0,0-2,1 0,-1 0</inkml:trace>
</inkml:ink>
</file>

<file path=ppt/ink/ink6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1049 612,'3'-2,"4"0,-4 2,2-2,2 2,-4 0,1 0</inkml:trace>
</inkml:ink>
</file>

<file path=ppt/ink/ink6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1056 627,'6'0,"-2"0,-1 0,1 0,0 0,-1 0,3 0,-1 0,-1 0,2 0,-2 2,2 0,-1-2,3 2,-1-2,1 0,-4 0,-1 1,0-1,1 0,4 0,-2 0,-2 0,2 0,4 0,-4 0,-2 0,2 0,-2 0,3 0,-1 0,2 0,-5 0,4 0,-2 0,-1 0,1 0,-1 0,2 0,-3 0,1 0,3 0,-2 0,1 0,-2 0,1 0,-1 0,-1 0,2 0,1 0,0 0,1 0,-2 0,-1 0,2 0,-2 0,0 0,2 0,2 0,1 0,0 0,-3 0,-2 0,2 0,-2 0,3 0,0 0,1 0,-1 0,0 0,0 0,0 0,0 0,2 0,-3 0,2 0,-1-1,-3 1,0 0,1 0,3-2,-5 2,1-1,-1 1,2 0,-1 0,3 0,1 0,-3 0,-1 0,0 0</inkml:trace>
</inkml:ink>
</file>

<file path=ppt/ink/ink6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811 725,'4'0,"-1"0,5 0,1 0,-5-3,4 3,-3-1,-1 1,-1 0,1 0,0 0,-1 0,1 0,1 0,-2-2,1 2,1 0,0 0,1-2,-3 2,1 0,-1 0,1 0,5 0,-3 0,-2 0,5 0,6 2,2 0,0 1,-1-3,1 0,-5 0,0 0,-5 0,-2 0,-1 0,2 0,-2 0,0 0,2 0,-2 0,0 0,0 0,2 0,2 0,-1 0,-1 0,-1 0,-1 0,3 0,-1 0,1 0,1 0,-3 0,0 0,-1 0,-1 0,5 0,-1 0,-3 0,0 0,2 0,1 0,-4 0,1 0,2 0,1 0,0 0,1 0,-1 0,-3 0,0 0,0 0,0 0,3 0,-3 0,0 0,3 0,-1 0,-1 0,-1 0,1 0,-1 0,-1 0,3 0,1 0,-3 0,1 0,3 0,-5 0,1 0,-1 0,2 0,3 0,-3 0,3 0,-3 0,1 0,0 0,-1 0,-2 0,3 0,2 0,-3 0,2 0,1 0,-5 0,1 0</inkml:trace>
</inkml:ink>
</file>

<file path=ppt/ink/ink6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1979 312,'-1'3,"-1"1,-3 3,4-4,-1 0,2 3,-2 1,0 1,2-5,0 1,0 3,0 0,0 1,0-4,0-1,0 3,0-3,0 0,0 3,3-3,0-1,1 1,-1-3,1 2,1-2,1 0,-1 0,-2 0,1-1,-1-2,1-5,-2 4,0-2,0 2,-2-3,2 1,-2-1,0 1,0 2,0-2,0-1,0 3,-5 6</inkml:trace>
</inkml:ink>
</file>

<file path=ppt/ink/ink6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492 1308,'7'0,"-1"0,-2 0,0 0,0 0,0 0,3 0,-3 0,-1 0,2 0,1 0,-3 0,1 0,-1 0,3 0,1 0,-3 0,-1 0,1 0,3 0,-3 0,1 0,0 0,1 0,-1 0,-2 0,3 0,-3 0,2 0,1 0,-1 0,-2 0,1 0,-1 0,1 0,0 0,-1-1,0 0,1 1,-1-4,1 1,-1-1,-3 1,2 0,-2-1,1 1,-1-1,0-1,0-1,0 3,2 0,-2-5,0 5,-6 1,2 2,0 0,-2 0,2 0,-1 0,1 0,1-2,-1 2,-2 0,1 0,1 0,0 0,-2 0,1 0,1 0,0 0,1 0,-1 0,-1 0,0 0,1 0,0 0,-3 0,3 0,0 0,0 0,-1 0,-3 0,4 0,1 0,-1 0,-1 0,2 0,-1 0,1 0,-1 0,1 0,-1 0,1 0,0 0,-1 0,1 0,-1 0,1 0,0 0,-1 0,1 0,1 3,2 4,0-4,-2 3,2-1,0 0,0-1,0 0,0-1,0 1,0-1,1 0,-1 1,0-1,3 1,1-3,-1 1,1-4,-1 2</inkml:trace>
</inkml:ink>
</file>

<file path=ppt/ink/ink6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2126 1262,'8'0,"-2"2,1-2,-2 1,0-1,-1 0,0 2,-1-2,2 0,-1 0,3 0,2 0,-3 0,1 0,-1 0,-1 0,-1 0,0 0,2 0,3 0,-2-1,-3 1,2-2,1 2,-3 0,2 0,3 0,-3 0,-2 0,3 0</inkml:trace>
</inkml:ink>
</file>

<file path=ppt/ink/ink6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2089 1410,'3'0,"5"-1,-5 1,1 0,-1 0,4 0,-1 0,1 0,-4 0,4 0,2 0,0 0,0 0,-5 0,-1 0,0 0</inkml:trace>
</inkml:ink>
</file>

<file path=ppt/ink/ink6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2259 1402,'3'0,"3"0,1 0,2 0,0 0,0 0,0 0,0 0,0 0,0 0,0 0,-5 0,1 0,-2 0,1 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1642 888,'3'0,"1"0,0 0,-1-1,2 1,1-2,0 2,-2 0,0 0,1 0,-1 0,0 0,-1 0</inkml:trace>
</inkml:ink>
</file>

<file path=ppt/ink/ink6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2085 1152,'4'0,"0"-2,5 2,0 0,3 0,-5 0,-3 0,2 0,3 0,0 0,3 0,-3 0,-5 0,0-2,0 2,-1 0,1-2,1 2,0 0,2-2,1 2,-1 0,-2 0,-1 0,-1 0,1 0,-1 0,1 0,0 0,2 0,2 0,-5 0,1 0,3 0,-1 0,2 0,-3 0,2 0,-1 0,-3 0,1 0,2 0,-3-2,0 2,1 0</inkml:trace>
</inkml:ink>
</file>

<file path=ppt/ink/ink6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1867 1396,'3'0,"3"-4,-1 4,0-2,1 2,1-2,-3 2,4 0,-5 0,1 0,-1 0,0 0,1 0,1 0,-1 0,0 0,0 0,0 0,1 0,-1 0,-1 0,2 0,-1 0,1 0,-1 0</inkml:trace>
</inkml:ink>
</file>

<file path=ppt/ink/ink6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1386 850,'-4'0,"-2"1,3 0,-1 5,0-4,-3 1,2 4,3-3,2 2,3-1,1-2,-1 0,2 3,1-2,-1-2,-1 1,-1-3,1 0,-1 0,1 0,-1 0,1 0,-1 0,0-2,1 0,0 0,-1 1,0-3,1 1,-1-1,-1 1,-2-2,0 1,0 0,0 1,0-1,-3 0,-3 1,3 1,-1 0,-3-3,4 4,-1-1,-1-2,1 2,1 1</inkml:trace>
</inkml:ink>
</file>

<file path=ppt/ink/ink6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1566 902,'-6'0,"2"2,1-1,-1 3,1 0,-5 1,6-1,2-1,-3 1,1 0,2 3,1-4,3 1,-1 0,3-4,-1 2,3-5,-6-1,2 2,-1-2,1 4,-1-3,-1 0,-2-1,0 1,2-3,-2 3,0-1,-1 1,-3 0,1 1,-1 0,1-1</inkml:trace>
</inkml:ink>
</file>

<file path=ppt/ink/ink6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462 1023,'3'0,"1"0,-1 0,1-4,-1 4,0 0,1 0,-1-2,5 2,-2 0,3 0,-2 0,-3 0,2 0,-2-2,-1 0,-1-1,-2-2,0 1,0 0,-1-1,1 1,-1-3,-1 2,2 1,-2 0,-1 3,-3 1,3 0,-1 0,0 0,1 0,-1 0,-1 0,2 0,-1 0,0 0,-1 0,1 0,1 0,-1 0,1 0,-1 0,1 0,0 0,-1 0,0 0,1 2,1 3,2-1,0 0,0 0,0 1,0-2,1 1,3-1,-4 3,0-3,0 0,0 1,0-1,2 1,1-1,-1 1,1-1,3-4,-2-2,-1-1,-1 1</inkml:trace>
</inkml:ink>
</file>

<file path=ppt/ink/ink6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961 1091,'3'0,"1"0,0 0,2 0,1 0,5 0,-6 0,-2 0,2 0,1 0,-1 0,-1 0,1 0</inkml:trace>
</inkml:ink>
</file>

<file path=ppt/ink/ink6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851 1136,'4'0,"0"0,-1 0,0 0,1 0,-1 0,3-1,-3 1,5-2,-5 1</inkml:trace>
</inkml:ink>
</file>

<file path=ppt/ink/ink6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452 1192,'10'0,"-1"0,0 0,-3 0,-2 0,-1 0,3 0,-1-2,0 2,1 0</inkml:trace>
</inkml:ink>
</file>

<file path=ppt/ink/ink6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449 1242,'6'0,"0"0,6 0,-3 0,3 0,1 0,0-1,-1 1,-5 0,-4 0</inkml:trace>
</inkml:ink>
</file>

<file path=ppt/ink/ink6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885 1236,'3'0,"0"0,3 0,0 0,-1 0,3 0,-2 0,1 0,-2 0,1 0,-2 0,0 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1789 889,'6'-2,"-3"2,4-2,2 2,-3 0,-2 0,8 0,4 0,9 0,-1 0,0 0,0 0,0 0,0 0,-4 0,-4 0,-12 0</inkml:trace>
</inkml:ink>
</file>

<file path=ppt/ink/ink6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896 1282,'4'0,"0"0,3 2,-3-2,3 0,-1 0,-2 0,2 0,-2 0,0 0</inkml:trace>
</inkml:ink>
</file>

<file path=ppt/ink/ink6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974 1273,'5'-2,"-2"2,6 0,0 0,3 0,-5 0,-3 0,2 0,-3 0,1 0</inkml:trace>
</inkml:ink>
</file>

<file path=ppt/ink/ink6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998 1213,'4'0,"-1"1,0 2,1-3,-1 4,1-2,1-1,-1 1</inkml:trace>
</inkml:ink>
</file>

<file path=ppt/ink/ink6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1022 1204,'-3'2,"1"1,-2 1,1-1,3 3,-3-3,-1 1,3-1,-1 3,2-3</inkml:trace>
</inkml:ink>
</file>

<file path=ppt/ink/ink6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1025 1221,'-2'4,"2"1,0-1,0-1</inkml:trace>
</inkml:ink>
</file>

<file path=ppt/ink/ink6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952 1377,'3'0,"1"0,-1 1,1 1,-3 1,1 1,2-1,1-10,2 3,1-2,-3 1</inkml:trace>
</inkml:ink>
</file>

<file path=ppt/ink/ink6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951 1422,'4'-2,"-1"5,1 0,-1-1,3-2,-1 0,-1-2,-1 0</inkml:trace>
</inkml:ink>
</file>

<file path=ppt/ink/ink6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849 1380,'4'3,"-2"1,1-1,3-8,-3 2,1 1,0 0,-1-1</inkml:trace>
</inkml:ink>
</file>

<file path=ppt/ink/ink6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1722 667,'3'0,"1"-2,1 2,0 0,1 0,1-2,-3 2,-1-1,1 1,-1 0,1 0,-1 0,1 0,-1 0,5 0,-2 0,-2 0,2 0,1 0,-3 0,2 0,-3-2,1 2,-1 0,1 0,0 0</inkml:trace>
</inkml:ink>
</file>

<file path=ppt/ink/ink6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1980 673,'6'0,"1"-1,-2-1,4 0,0 2,0 0,-3 0,-2-2,3 2,0 0,-3 0,-1 0,2 0,1-2,-2 2,3-3,-3 3,2 0,2 0,-5 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1387 881,'5'-2,"2"2,2 0,0-3,0 3,3 0,0 0,1 0,-1 0,0 0,1 0,-4 0,-5 0</inkml:trace>
</inkml:ink>
</file>

<file path=ppt/ink/ink6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2243 661,'3'0,"3"0,-2 0,2 0,3 0,0 0,3 0,-6 0,0 0,-1 0,0 0,3 0,-3 0,3 0,-2-3,0 3,-3-1,0 1,3 0,0 0,-1 0,-2 0,1 0,-1 0</inkml:trace>
</inkml:ink>
</file>

<file path=ppt/ink/ink6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1887 721,'8'-2,"-3"0,-2 1,1 1,1-2,3 0,-3 2,3 0,-1 0,-3 0,-1 0</inkml:trace>
</inkml:ink>
</file>

<file path=ppt/ink/ink6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2038 711,'3'0,"0"0,1 0,-1 0,3 0,-3 0,0 0,1 0,-1 0,1 0,-1-2,0 0,3 2,-2 0,0 0,3-4,-2 4,4 0,-3 0,-2 0,3-2,-3 2,2 0,1 0,-3 0,3 0,-3 0,3 0,-3 0,2 0,2 0,-1 0,1 0,-2 0,-1 0,1 0,1 0,1 0,1 0,-2 0,-3 0,2 0,0 0,-2 0,3 0,2 0,-6 0,1 0,0 0,4 0,-3 0,-2 0,1 0,-1 0,5 0,-1 0,-3 1,0-1,3 2,-2-2,1 2,-3-1,0-1,1 2,-1-2,1 2,-1-2,5 6,-5-6,1 0,1 0,-1 2,0-2,-1 0,1 0,-1 0,3 0,-3 0,1 0,-1 0,0 0,1 0,1 0,-1 0,-1 0,1 0,-1 0,1 0,1 0,-2 0,1-3</inkml:trace>
</inkml:ink>
</file>

<file path=ppt/ink/ink6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1667 760,'3'-2,"1"0,3 2,-4 0,7-2,-1 0,3 2,1 0,-1 0,-3-3,1 1,-1 2,-3 0,1 0,-3 0,-1 0,5-2,-3 2,1 0,-1-2,0 2,1 0,-3 0,1 0,-1-1,1 1</inkml:trace>
</inkml:ink>
</file>

<file path=ppt/ink/ink6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1276 940,'1'-3,"5"-1,6 1,-6 3,-2-2,5 2,3 0,1 0,-1 0,4 0,1 0,-5 0,0 0,1 0,-4 0,-3 0,2 0,-5 0,5 0,-3 0,0 0,-1 1,-1-1,-1-5,-2 2,0-4,0 1,0 2,0 1,-5-1,-1 4,2 0,-2 0,-3 0,0 0,0 0,5 0,0 0,0 0,1 0,-1 0,-1 0,-1 0,1 0,1 0,-1 0,0 0,-1 0,1 0,-1 0,2 0,0 0,-2 0,2 0,-3 0,4 0,0 0,-1 0,1 0,-1 0,1 0,-4 0,0 1,1-1,-1 0,4 2,-3 5,2-3,1-1,3 3,0 3,0 0,0-3,0 2</inkml:trace>
</inkml:ink>
</file>

<file path=ppt/ink/ink6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1381 926,'5'0,"-2"0,1 0,-1 0,1 0,1 0,-2 0,1 0,-1 0,1 0,1 0,-1 0,2 0,2 1,-5-1,3 0,-3 0,1 1,1 1,3 2,0-2,-5-2,0 0,1 2,-1-2,1 2,1 0,3-2,-3 0,2 0,-2 0,-1 0,0 0,0 0,1 0,1 0,2 0,-4 0,-1 0,1 0,3 0,-1 0,-2 0,2 0,-2 0,0 0,2 0,3 0,0 0,0 0,0 0,0 0,0 0,-5 0,4 0,-5 0,1 0,0 0,4 0,-5 0,1 0,2 0,-3 0</inkml:trace>
</inkml:ink>
</file>

<file path=ppt/ink/ink6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1462 906,'4'0,"3"-1,-1 1,1 0,2 0,-3 0,-2 0,2 0,3 0,0 0,0 0,-2 0,-4 0,1 0,-1-1,1 1,1 0,0 0,3-2,-3 2,1-2,1 0,-3 2,1 0,-1 0,-1 0,1 0,-1-2,3 2,-2 0,0 0,-1 0,2-2,1 2,-1 0,-1 0,-1 0,1 0,1 0,1 0,1 0,-4 0,1 0,0 0,-1 0,0 0,1 0,-1 0,1 0,-1 0,5 1,-1-1,-1 2,-3-2,-3 6,0-2,0 2,0 0,-3 2,3-5,0 1,-3-1,-1-3,1 2</inkml:trace>
</inkml:ink>
</file>

<file path=ppt/ink/ink6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1444 474,'2'0</inkml:trace>
</inkml:ink>
</file>

<file path=ppt/ink/ink6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144 219,'8'0,"1"-2,-5 0,0 2,-1 0,3 0,-1 0,-1 0,1 0,-1 1,1-1,2 2,3-2,-6 0,3 0,-1 0,-3 0,0 0,1 0,-1 0,1 0,-1 0,1 0,-1 0,1 0,-1 0,0 0,5 0,-3 0,-1 0,0 0,-1 0,1 0,-1 0,1 0</inkml:trace>
</inkml:ink>
</file>

<file path=ppt/ink/ink6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714 210,'3'-2,"3"2,1 0,-4 0,4 0,2 0,-6 0,1 0,1 0,3 0,1 0,0 0,-3 0,-2 0,5 0,6 0,2 0,-1 0,0 0,-4 0,1 0,-7 0,2 0,-5 0,1 0,-1 0,1 0,-1 0,0 0,1 0,1 0,-1 0,-1 0,1 0,-1 0,0 0,1 0,1 0,-6-4</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514 283,'4'-2,"3"5,-1 1,-1 1,-1-3,-1 2,1-1,-3 1,-2 2,-4 2,-1-2,0-1,1-3,2 0,-1-2,1 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1366 956,'11'0,"-4"0,-3 0,2 0,2 0,-2 0,-2 0,2-1,1 1,0 0,0 0,-2 0,-2 0</inkml:trace>
</inkml:ink>
</file>

<file path=ppt/ink/ink7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888 127,'-2'6,"2"-1,0 2,0-3,0-1,0 1</inkml:trace>
</inkml:ink>
</file>

<file path=ppt/ink/ink7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878 153,'1'3,"2"0,0 1,3-4,-2-3,0 3,-2-4,4 0,-2 4</inkml:trace>
</inkml:ink>
</file>

<file path=ppt/ink/ink7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139 234,'-3'4,"-1"-2,-3 0,3 4,1-4,3 5,0-3,0 0,0 0,0-1,1 1,-1 3,1-3,-1-1,0 1,0-1,0 1,0-1,0 0,0 1,0-1,0 1,0-1,-4 3,1-3,-1-3,1 2,-1-1,1-1,8 6,5-1,4 3,-5-3,1 0,-5-1,-4 0,-1-1,0 1,0 0,-2-1,-2 1,1-2,-1 3,2-1,1-1,-1 1,0-1,0 1,2-1,-1 0,1 1,0-1,-2 1,2-1,0 1,0-1,0 2,0-1,0-1,0 5,0-5,0 1,0-1,0 0,0 1,0 1,0-1,2-1,2 1,-4 1,0-1,3-1,1 0,-1 1,0-1</inkml:trace>
</inkml:ink>
</file>

<file path=ppt/ink/ink7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379 285,'3'0,"0"0,2 0,-1 0,-1 0,1 0,-1 0,1 0,-1 0,0 0</inkml:trace>
</inkml:ink>
</file>

<file path=ppt/ink/ink7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476 276,'6'0,"1"0,-2 0,-1 0</inkml:trace>
</inkml:ink>
</file>

<file path=ppt/ink/ink7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800 286,'3'0,"2"0,1 0</inkml:trace>
</inkml:ink>
</file>

<file path=ppt/ink/ink7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882 276,'3'0,"0"0,0 0,3 0,-1 0,3 0,-3 0,-2 0,1 0</inkml:trace>
</inkml:ink>
</file>

<file path=ppt/ink/ink7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1561 155,'4'2,"1"-2,-1 0,-1 0,1 0,-1 0</inkml:trace>
</inkml:ink>
</file>

<file path=ppt/ink/ink7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1560 160,'3'0,"0"2,1-2,-1 2,1-1,-1-1,0 0</inkml:trace>
</inkml:ink>
</file>

<file path=ppt/ink/ink7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1583 216,'4'0,"-1"0,1 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889 926,'5'3,"-1"-1,2 2,1 2,0 1,-3-5,3 5,-1-2,0 2,-3-5,1 0,0 2,0-2,1 3,2-3,3 5,0-2,-3-1,-1-1,1-1,2 0,-2 0,0-2,1 0,1 3,0-3,3 2,-3-2,7 3,0-3,0 0,1 0,3 0,0 0,0 0,0 0,-4 0,1 0,-1 0,0 0,-3 0,0-2,-4 0,0-1,1 1,3 0,0-1,-4 1,0-1,0 1,1 0,3-1,-4 1,-5 0,-1-2,1 1,-1-1,1 1,-4 0,1-1,-1 1</inkml:trace>
</inkml:ink>
</file>

<file path=ppt/ink/ink7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1584 219,'3'0,"1"0,-1 0,0 0,1 0</inkml:trace>
</inkml:ink>
</file>

<file path=ppt/ink/ink7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1792 64,'-1'3,"1"6,-4-5,2 1,2-2,-4 3,4-1</inkml:trace>
</inkml:ink>
</file>

<file path=ppt/ink/ink7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1764 86,'2'3,"4"3,-1 0,-1-1,1 4,3 5,-3-9,-5-10,0 1,2-4,0 2,-2 2,2 1,-1-1</inkml:trace>
</inkml:ink>
</file>

<file path=ppt/ink/ink7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1822 192,'-6'2,"3"-2</inkml:trace>
</inkml:ink>
</file>

<file path=ppt/ink/ink7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1836 168,'0'5,"0"-1,0-1,0 1,-6-1,3 3,-1-3,2 1</inkml:trace>
</inkml:ink>
</file>

<file path=ppt/ink/ink7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1816 190,'3'2,"0"2,-3-1,2 1,0-1,1 1,1-2,-1-5,1 1</inkml:trace>
</inkml:ink>
</file>

<file path=ppt/ink/ink7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1546 363,'2'-4,"5"2,0 0,5 0,1-1,4 0,-4 1,-4 2,-3 0</inkml:trace>
</inkml:ink>
</file>

<file path=ppt/ink/ink7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1399 336,'0'6,"0"0,0-1,0-1</inkml:trace>
</inkml:ink>
</file>

<file path=ppt/ink/ink7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1402 320,'0'3,"2"3,0 1,1 2,-1-5,-2 3,2 0,0-1,-2-3</inkml:trace>
</inkml:ink>
</file>

<file path=ppt/ink/ink7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1400 349,'0'-3,"4"1,-1 0,1 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1563 934,'6'-1,"2"1,-2 0,-2 0,3 0,-4 0,4 0,-1 0,2 0,-4 0,2 1,-2-1,0 0,1 2,-1-2</inkml:trace>
</inkml:ink>
</file>

<file path=ppt/ink/ink7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502 476,'-1'-3,"2"-1,2 1,-1-1,1 1,1-1,-1 1,1 0,-1-1,0 4,1 0,-1 0,1 0,-3 3,3 0,0 1,-3-1,3 1,-2-1,0 1,0 4,-2-5,-3-4,-1-2</inkml:trace>
</inkml:ink>
</file>

<file path=ppt/ink/ink7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546 464,'3'-1,"0"4,3 1,-5 1,3-1,-1-1,1-1,-1-6,-3 0,4 0</inkml:trace>
</inkml:ink>
</file>

<file path=ppt/ink/ink7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832 572,'7'0,"-1"-1,3-1,-2 2,-3 0,2 0,-2-2</inkml:trace>
</inkml:ink>
</file>

<file path=ppt/ink/ink7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976 574,'4'0,"0"0,0 0,5 0,0 0,3 0,-3 0,3 0,0 0,4 0,4 0,1 0,-1 0,-4 0,4 0,0 0,1 0,-1 0,-4 0,0 0,-12 0,0 0</inkml:trace>
</inkml:ink>
</file>

<file path=ppt/ink/ink7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207 623,'6'0,"-2"0,2 0,1 0,-3 0,8 0,0 0,4 0,1 0,-1 0,-4 0,-8 0,0 0,-1 0,0 0,1 0,1 0,0 0,3 0,-5 0,1 0,1 0,1 0,-2 0,3 0,2 0,3 0,0 0,-3 0,-3 0,1 1,-4-1,1 0,-1 0,1 0,0 2,-1-2,1 0,2 0,-1 0,-1 0,0 0,-1 0,0 0,1 2</inkml:trace>
</inkml:ink>
</file>

<file path=ppt/ink/ink7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1480 491,'7'0,"-3"-3,2-1,1-1,-1 0,-4 1,1 0</inkml:trace>
</inkml:ink>
</file>

<file path=ppt/ink/ink7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1493 481,'7'-1,"2"1,-2 0</inkml:trace>
</inkml:ink>
</file>

<file path=ppt/ink/ink7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1521 478,'-3'0,"0"0,0 2,1 2,8-3</inkml:trace>
</inkml:ink>
</file>

<file path=ppt/ink/ink7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1518 485,'-3'0,"0"0,-1 0,-3 1,4 1,11-2,-5 0,1-3</inkml:trace>
</inkml:ink>
</file>

<file path=ppt/ink/ink7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1263 437,'0'4,"2"0,0-1,1-1,1 2,-2-1,-5 3,-3-5,3 1,-1-2</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1597 893,'0'-6,"0"0,0 2,0 0,0-2,0 2,0-1,0 1,0 0,-2 1,1-1,-1 1,-2-3,2 2,1 1,-1-3,-2 3,1-1,1 0,-2 2,2-2,-2 1,2-1,-1 1,-5-5,3 6,-2-2,3 4,0-2,-2-1,-4 1,3-2,0 4,3-2,-5 0,3 2,-1 0,-2-3,0 3,0 0,0 0,3 0,2 0,-3 0,4 0,-1 0,-2 0,3 0,-4 0,4 0,-1 0,0 0,-3 0,2 0,-3 0,1 0,-2 0,2 6,3-6,-3 3,-2-3,3 2,-2-2,1 2,3-2,1 0,-1 6,-1-6,1 0,0 2,0-2,0 2,-2 0,1-1,1-1,1 0,-1 2,1 0,-1 0,1-1,0 1,-1-2,-1 2,1 1,1-1,0 0,-1 0,0-1,-1-1,1 7,-2-5,-2 4,4-4,-1 1,1 1</inkml:trace>
</inkml:ink>
</file>

<file path=ppt/ink/ink7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1293 442,'5'0,"0"0,-1 0</inkml:trace>
</inkml:ink>
</file>

<file path=ppt/ink/ink7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1310 435,'6'1,"-3"3,1-3,-3 3,-5-2,1-2,-1 1,1 1</inkml:trace>
</inkml:ink>
</file>

<file path=ppt/ink/ink7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1341 450,'4'0</inkml:trace>
</inkml:ink>
</file>

<file path=ppt/ink/ink7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1356 449,'2'0</inkml:trace>
</inkml:ink>
</file>

<file path=ppt/ink/ink7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1356 449,'2'0</inkml:trace>
</inkml:ink>
</file>

<file path=ppt/ink/ink7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1364 422,'0'4,"0"3,0 0,0 0,0-2,0-2,0 1,0 0,2-1,-2 0,0 5</inkml:trace>
</inkml:ink>
</file>

<file path=ppt/ink/ink7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1377 436,'2'0</inkml:trace>
</inkml:ink>
</file>

<file path=ppt/ink/ink7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1390 437,'4'0,"-1"0</inkml:trace>
</inkml:ink>
</file>

<file path=ppt/ink/ink7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1401 437,'2'0</inkml:trace>
</inkml:ink>
</file>

<file path=ppt/ink/ink7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1268 504,'1'3,"2"1,-1-1,2-1,-1 2,-1-1,-5 2,-2-5,2 2</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1048 876,'5'-3,"-2"3,4 0,-3 0,5 0,6 0,1 0,0 0,1 0,-1 0,-4 0,1 0,-10 0,0 0,1 0,1 0,3-2,-3 2,-2 0</inkml:trace>
</inkml:ink>
</file>

<file path=ppt/ink/ink7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1271 496,'3'0,"0"0,0 0,1 0,-1 0,1 0,-1 0</inkml:trace>
</inkml:ink>
</file>

<file path=ppt/ink/ink7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1303 487,'0'7,"0"-3,0-1,0 1,0 4,0-5,0 1</inkml:trace>
</inkml:ink>
</file>

<file path=ppt/ink/ink7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1332 511,'4'0,"-1"0,1 0,-1 0,0 0,1 0,-1 0,1 0,3 0,1 0,-5 1</inkml:trace>
</inkml:ink>
</file>

<file path=ppt/ink/ink7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1367 504,'6'-1,"-2"2,-1 0,-1 5,-2 0,0-3,-2 1,-2-4,1 0,-1 2</inkml:trace>
</inkml:ink>
</file>

<file path=ppt/ink/ink7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1438 483,'-4'0,"1"0,-1 1,1 4,1-2,2 1,0-1,3 1,0-1,2-1,-1-2,-1 2,-3 3,0-2,0 1,0-1,0 1,-2-1,-2-3,1 2,-3 2,3-2,-2-2,-1 1</inkml:trace>
</inkml:ink>
</file>

<file path=ppt/ink/ink7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1479 505,'-3'0,"0"0,-2 0,9 2,-1-2,1 0</inkml:trace>
</inkml:ink>
</file>

<file path=ppt/ink/ink7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2279 56,'4'0,"-1"0</inkml:trace>
</inkml:ink>
</file>

<file path=ppt/ink/ink7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2125 87,'3'-2,"3"2,-3-2,1 2,-1 0,1 0,-1 0,1 0,-1 0,1 0,1 0,-2 0</inkml:trace>
</inkml:ink>
</file>

<file path=ppt/ink/ink7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2321 142,'3'0,"0"0,1 0,-1 0,0 0,1 0,-1 0</inkml:trace>
</inkml:ink>
</file>

<file path=ppt/ink/ink7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2185 200,'3'0,"3"-2,-2 2,2 0,6 0,1 0,-1 0,-6 0,-2 0,3 0,2 0,-5 0,-1 0,0 0,5 0,-4 0,-1 0,1 0</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1526 1321,'-4'0,"-2"0,2 0,1 2,-1 1,3 1,-1 1,2-1,0 1,1-1,-1-1,0 1,0-1,0 0,-1 1,-5 1,3-5,-2 0,1 0,1 0,-1 0,1 2</inkml:trace>
</inkml:ink>
</file>

<file path=ppt/ink/ink7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2316 222,'-3'2</inkml:trace>
</inkml:ink>
</file>

<file path=ppt/ink/ink7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2014 297,'5'-1,"1"-2,3 1,-4 0,-2 2,4 0,-4 0,1-2,-1 2,3 0,1-1,0 1,-2 0,-2 0</inkml:trace>
</inkml:ink>
</file>

<file path=ppt/ink/ink7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2013 352,'6'1,"0"7,-3-5</inkml:trace>
</inkml:ink>
</file>

<file path=ppt/ink/ink7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2021 386,'1'3,"4"0,-1-3,3 5,2 0,1 0,4 3,-7-6,-4 0</inkml:trace>
</inkml:ink>
</file>

<file path=ppt/ink/ink7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2158 385,'5'7,"-3"-3,-2 0,5 3,-2-4,1-1</inkml:trace>
</inkml:ink>
</file>

<file path=ppt/ink/ink7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2329 346,'0'6,"0"-3,0 1,0 0,0-1</inkml:trace>
</inkml:ink>
</file>

<file path=ppt/ink/ink7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2331 369,'3'0,"1"0,-1 0,1 0,-1 0</inkml:trace>
</inkml:ink>
</file>

<file path=ppt/ink/ink7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2337 344,'2'0</inkml:trace>
</inkml:ink>
</file>

<file path=ppt/ink/ink7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2360 348,'8'0,"-4"0,3 0,1 0,-5 0</inkml:trace>
</inkml:ink>
</file>

<file path=ppt/ink/ink7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2396 332,'3'1,"-1"2,1 0,1 1,-3 2,-3-3,-2-3,1 0,0 0,-1 0</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1531 1340,'4'-2,"1"0,-1 0,0 2,0 0,0 0,-1 0</inkml:trace>
</inkml:ink>
</file>

<file path=ppt/ink/ink7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2452 330,'-3'0,"0"0,0 0,-3 0,3 3,1 0,4 1,2-1,-3 1,3-3,-1-1,-6 4,0-2,-1 0,4 1,0 1,0-1,5-3,-2 0,0 0,1 0,2 0,-3 0</inkml:trace>
</inkml:ink>
</file>

<file path=ppt/ink/ink7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653 828,'2'0</inkml:trace>
</inkml:ink>
</file>

<file path=ppt/ink/ink7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665 826,'6'-4,"0"-1,0 5,-3 0,1 0,-1 0,3 0,-3 0,3 0,-1 0,-2 0,1 0,-1 0,1 0,-1 0,3 0,-2 0,-1 0,0 0,1 0,-1 0,3 0,-2 0,0 0,3 0,1 0,-4 0,2 0,1 0,0 0,-1 0,0 0,-1 1,0-1,1 0,-1 0,3 0,-5 0,0 0,1 0,-1 0,1 0,-1 0</inkml:trace>
</inkml:ink>
</file>

<file path=ppt/ink/ink7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1237 821,'6'-2,"1"2,0 0,0 0,-3 0,2 0,-2 0,-1 0,3 0,-1 0,0 0,-1 0,1 0,-2 0,3 0,-3 0,1 0,-1 0,0 0,1 0,-1 0,1 0,1 0,1 0,-3 0,3-2,-3 2,0 0,1 0,-1 0,1 0</inkml:trace>
</inkml:ink>
</file>

<file path=ppt/ink/ink7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501 827,'6'-3,"-2"1,3 2,-4-2,2 2,3 0,1 0,0 0,0 0,-3 0,-2 0,-1 0,1 0,-1 0,1 0,-1 0,3 0,-1 0,-1 0,-1 1,0-1,3 0,-2 0</inkml:trace>
</inkml:ink>
</file>

<file path=ppt/ink/ink7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670 771,'-2'6,"2"-2,0 1,0-1,0 2,0 2,0-5,0 0,0 3,0-3,1-9,-1 3,0-1,0 1,0-2</inkml:trace>
</inkml:ink>
</file>

<file path=ppt/ink/ink7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668 766,'2'0</inkml:trace>
</inkml:ink>
</file>

<file path=ppt/ink/ink7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669 764,'3'-1,"3"-1,-1 2,0 0,3 0,-5 0,1 0,-1 0,3 0,-1-2,-1 2,1 0,1 0,-1 0,-2 0,3 0,1 0,-1-2,-3 2,0-1,1 1,3-2,1 2,-5-2,1 2,-1 0,1 0,-1 0,4 0,-3 0,0 0,-1 0,0 0,1 0,-1 0,1 0,-1 0,1 0,1 0,-1 0,1 1,-5 6,0-1,0-2,0-1,0 1,0-1,0 1,0-1,0 1,0-1,0 0,0 1,0-1,0 2,0 1</inkml:trace>
</inkml:ink>
</file>

<file path=ppt/ink/ink7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973 873,'-1'4,"7"-3,-1-1,-1 0,1 0,2 0,1 0,1 0,0 0,0 0,-6 0,1 0,1 0,0 0,-1 0,0 0,-1 0,2 0,1 0,1 0,-1 0,-3 0,4 0,0 0,1 0,-4 0,2 0,-2 0,0 0,2 0,-2 0,-1 0,1 0,-1 0,1 0,-1 0</inkml:trace>
</inkml:ink>
</file>

<file path=ppt/ink/ink7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1812 1182,'8'0,"-2"0,-2 0,1 0,-1 0,1 0,1 0,-3 0,1 0,1 0,0 0,-1 0,-1 0,0 0,1 0,-1 0,1 0,-1 0,1 0,-1 0,1 0,1 0,2 0,-1 0,-3 0,2 0,-1 0,-1 0,1 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1540 1353,'5'-1,"1"-1</inkml:trace>
</inkml:ink>
</file>

<file path=ppt/ink/ink7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2106 1191,'4'0,"0"-2,3 2,-3 0,2 0,3-3,4 3,0-2,0-1,-9 3,3-2,-1 0,-1 2,-2 0,1 0,-1-1,1-1,3 2,-3 0</inkml:trace>
</inkml:ink>
</file>

<file path=ppt/ink/ink7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1139 1427,'7'0,"0"0,-3 0,2 0,-2 0,6-1,-6-3,-1 0,-1 1,2 1,4-4,-4 4,-2-2,5-1,-2 0,-5-2,5 1,-3-1,2 3,-1-3,-1-2,3-1,0-4,1 1,-4 4,3-5,0 4,0 0,-2 4,-1 2,0-3,0 3,-2-4,4 4,-4-1,0-2,0 4,2-4,-2 1,0 2,0-3,0 3,0-3,0 3,0 1,0-3,0 0,-2-2,0 4,2 0,-2 0,-3 0,2 0,-1 3,1-1,-2-3,-2 2,0 1,0-2,0 2,0-3,1 5,-1-2,-2 0,5 0,0 2,-2-3,-2 2,4 1,-3 0,1 0,0 0,0 0,-3 0,-3 0,-1 0,4 0,0 0,3 0,2 0,-2 0,2 0,0 1,-4-1,-1 2,2 2,1-4,-1 3,1-1,-1 0,3-2,-2 2,-1 0,0 5,0-5,0 3,-3-1,6-1,1-3,-2 4,1-4,0 7,-3-7,4 3,-3 1,2-2,0 2,-4 0,4-2,-1 2,0-2,0 3,-2-2,1 1,2-2,-3 3,0-3,3 0,-3 2,-2 1,-1 0,3 0,2-5,1 4,0-4,1 0,-1 0,1 2,-3-2,1 0,0 0,1 0,0 0,0 0,-2 0,2 0,-2 0,2 0,0-2,-3 0,3 0,-3 0,1 0,-1 0,3 2,-2 0,-3 0,0 0,0 0,3 0,-1 0,3 0,0 0,-2 0,1 0,1 0,0 0,-1 0,-1 0,-2 0,4 0,-2 0,-1 0,1 0,1 0,1 0,1 0,-1 0,-3 0,2 0,-2 0,4 0,-1 0,1 0,-1 0,0 0,-3 0,3 0,-3 0,-2 0,6 0,-1 0,0 0,-2 1,3-1,-3 0,-1 3,1 1,2-2,0 0,0-2,2 5,-4-2,2-1,-3 5,-3 1,6-8,-4 8,5-6,0 1,-3-3,0 0,-2 0,5 0,-1 0,0 0,1 0,-1 0,0 0,1 2,1 3,1-2,1 1,0 0,0 1,0 2,0 0,0-3,0-1,0 1,0-1,0 3,0-2,1 0,-1 3,0-2,0-1,0 0,0 0,0 2,0-2,0 2,0-3,0 0,0 1,0 0,2 2,-2-2,2 3,-2 0,3-5,3 4,2 0,-5-5,1 1,1-3</inkml:trace>
</inkml:ink>
</file>

<file path=ppt/ink/ink7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539 1239,'0'3,"-1"1,0-1,-3 3,2-1,2-1,2-1,2-3,-1 0,0 0,1 0,-1 0,1 0,1 0,-1-2,-1-6,-3 4,0 1,0-1,0-3,0 4,0 0,-1-5,-4 6,1 2,-1 0,1 0,1 0,-1 1,1-1,-1 2</inkml:trace>
</inkml:ink>
</file>

<file path=ppt/ink/ink7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585 1237,'-3'2,"1"3,0 2,0-4,2 1,-2 1,2 1,0-3,0 1,0-1,3 1,0-1,1 1,-1-3,1 3,-1-2,1 2,3-2,1 0,-3-2,1 0,-3 0,4 0,-3 0,2 0,3 0,-5 0,1 0,-1 0,-1 0,0 0,1 0</inkml:trace>
</inkml:ink>
</file>

<file path=ppt/ink/ink7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670 1261,'-4'-4,"1"1,0 1,-3-1,1 1,1 0,0 0,1 2,-1-2,-2 0,1-1,1 3,0 0,1 0,0 0</inkml:trace>
</inkml:ink>
</file>

<file path=ppt/ink/ink7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561 1320,'0'6,"-2"1,2-3,0 1,0 2,0 0,0-3,0-1,0 2,0-1,0-1,0 1,1-1,0 1,-1 1,6 3,0-3,-2 1,1-3,-1 1,1-2,-1 0,2-1,-1-1,0 0,-1 0,1 0,-2 0</inkml:trace>
</inkml:ink>
</file>

<file path=ppt/ink/ink7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1209 1218,'3'0,"1"0</inkml:trace>
</inkml:ink>
</file>

<file path=ppt/ink/ink7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1557 1021,'5'-1,"-2"1,1 0,0 0,0 0,2-2,-2 2,2 0,1 0,2 0,-2 0,-4 0,4 0,-1 0,-2 0,1 0,-2 0,3 0,-3 0,0 0,3 0,-1 0,-1 0,0 0,1 0,0 0,1 0,-1 0,0 0,-1 0,-1 0,3 0,-3 0,1 0,1 0,1 0,-3 0,0 0,1 0,-1 0,1 0,-1 0,1 0,-1 0,1 0,-1 0,1 0,-1 0,0 0</inkml:trace>
</inkml:ink>
</file>

<file path=ppt/ink/ink7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1693 938,'6'-2,"0"2,0 0,-2 0,0 0</inkml:trace>
</inkml:ink>
</file>

<file path=ppt/ink/ink7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1722 936,'-2'3,"2"2,-4 1,1-3,3 1</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1577 1310,'4'5,"4"1,-6-3,1 0,-3 5,-6-1,1-2,0 0,4-2</inkml:trace>
</inkml:ink>
</file>

<file path=ppt/ink/ink7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1701 960,'4'3,"0"-3,-1 0,1 0,-1 0,0 0</inkml:trace>
</inkml:ink>
</file>

<file path=ppt/ink/ink7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1732 952,'-3'0,"4"4,2-4,0 0,1 0,-1 0,1-1,-4-2,0-1,0 1,-1-1,-5-3,3 7,-1 0,1 0,1 4,2 0,0-1,0 0,3 1</inkml:trace>
</inkml:ink>
</file>

<file path=ppt/ink/ink7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1853 1028,'4'0,"3"-2,0 2,-2-2,3 2,-4 0,-1 0,3-5</inkml:trace>
</inkml:ink>
</file>

<file path=ppt/ink/ink7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2280 1046,'0'4,"0"1,0-1,0-1,0 0,0 1,0-1,0 1</inkml:trace>
</inkml:ink>
</file>

<file path=ppt/ink/ink7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2267 1068,'5'3,"-3"0,1-1,1-2,-1-1</inkml:trace>
</inkml:ink>
</file>

<file path=ppt/ink/ink7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2328 1046,'-4'4,"2"1,2 0,0-1,0 0,0-1,-1 1</inkml:trace>
</inkml:ink>
</file>

<file path=ppt/ink/ink7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2310 1073,'-3'0,"3"4,2-1,2 1,-1-1,0-1,3-7,-2 3,3-2,-5 0,5-1,-4 2</inkml:trace>
</inkml:ink>
</file>

<file path=ppt/ink/ink7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1492 1266,'4'-1,"-1"1,1 0,1 0,-1 0,-1 0</inkml:trace>
</inkml:ink>
</file>

<file path=ppt/ink/ink7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1728 1232,'5'-1,"2"0,-2-2,-1-1,-1 4,1 0,-1-2,3 2,-1 0,-1 0,-1 0,0 0,1 0,1 0,0 0,1 0,-3 0,1 0,1 0,-1 0,-1 0,0 0,1 0,-1 0,1 0</inkml:trace>
</inkml:ink>
</file>

<file path=ppt/ink/ink7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2234 1268,'8'0,"-1"0,-3 0,1 0,-1 0,-1 0,1 0,-1 1,1-1,-1 0,0 0,1 0,3 2,0 0,1-2,-4 0,1 0,2 0,-1 0,-1 0,-2 0,1 0,3 0,-3 0,3 0,-2 0,1 0,1 0,-2 0,3 0,-5 0,1 0,-1 0,3 0,-2 0,2 0,-2 0,1 0,-1 0,-1 0,3 0,-3 0,1 0,1 0,0 0,-1 0,-1 0,3 0,-1 0,-1 0,-1 0,0 0,3 0,-2 0,-1 0,0 2,1-2,2 0,1 0,-2 0,-1 0,-1 0,1 0,-1 0,0 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1648 1306,'3'4,"-3"1,0 0,0-1,0-1,0 4,0-2,-1-1,-2-1,-1-3,1 0,-3 0,3 0,0-4,1 1,0 0,2-3,0 3,0-1,1 1,3 1,1 3,-1 0,-1 3,1 1,-1-1,0-1,-1 3,2-5,-1 3,-1-1</inkml:trace>
</inkml:ink>
</file>

<file path=ppt/ink/ink7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2391 1174,'1'-4,"2"4,1 0,3-3,1 3,-4-2,2 2,1-3,-3 3,-1 0,1 0,-1 0,5 0,-1 0,-3 0,-1 0,0 0,1 0,-1 0,1 0,1 0,-1 0,1 0,-1 0,-1 1,-3 3,0 2,0 3,0-2,0-4,0 4,0-3,0 1,0 0,0-1,0 1,0-1,2 3,-2-3,0 0</inkml:trace>
</inkml:ink>
</file>

<file path=ppt/ink/ink7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2401 1151,'-3'0,"-1"0,1 0,-1 4,1-1,0 1,-1-1,2 0,1 1,1-1,4-1,-1 0,3-1,-3-1,1 2,-1 0</inkml:trace>
</inkml:ink>
</file>

<file path=ppt/ink/ink7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1320 1339,'6'0,"3"0,-3 0,-2 0,5 0,3 0,1 0,-1 0,-3 0,0 0,-5 0,3 0,-1 0,-1 0,-1 0,0 0,1 0,0 0,1 0,-3 0,0 0,1 0,1 0,3 0,-3 0,3 0,-5 0,5-1,-3 1,0 0,3 0,-2 0,3 0,-2-2,-1 2,1 0,1 0,4 0,1 0,-1 0,1 0,-1 0,0 0,1 0,3 0,0 0,-3 0,3 0,0 0,0 0,1 0,-1 0,0 0,1 0,-1 0,-4 0,1 0,-1 0,-3 0,0 0,0 0,0 0,-3 0,0 0,-3 0,3 0,-1 0,-1 0,2 0,-2 0,4 0,-1 0,-2 0,3-2,-3 2,1-2,1 2,1 0,-3-4,2 2,-4 2,1 0,-1 0,0 0,1 0</inkml:trace>
</inkml:ink>
</file>

<file path=ppt/ink/ink7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825 1238,'2'0</inkml:trace>
</inkml:ink>
</file>

<file path=ppt/ink/ink7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849 1217,'0'6,"0"0,-1 0,-1-2,0 0,-2 1,4-1,-2 1,-2-2,4 1</inkml:trace>
</inkml:ink>
</file>

<file path=ppt/ink/ink7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824 1243,'1'4,"0"-1,1 1,0 1,-2-1,2-1,3-1,0-2,3 0,-1 0,3-2,-1-3,-5 5,0-2,-2-2</inkml:trace>
</inkml:ink>
</file>

<file path=ppt/ink/ink7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542 1308,'-4'2,"3"1,1 1,2-1,0 1,-2-1,3 1,1-1,-1-1,3 2,-3-3,3 1,-2 0,-1-2,0-1,1-2,-2-1,-2-1,0 1,0 1,0-1</inkml:trace>
</inkml:ink>
</file>

<file path=ppt/ink/ink7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574 1307,'-3'-1,"-1"-1,1 2,-1 0,-1-2,1 2,1 0,0 0</inkml:trace>
</inkml:ink>
</file>

<file path=ppt/ink/ink7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710 1299,'-4'0,"1"3,1 0,0 3,2-1,0-2,0 1,0-1,3 1,4-4,0 0,2 0,3 0,0 0,1-2,-4 0,1-1,-1 3,-3-2,-2 0,-3-1,-1-1,0 1,0-1,-3-2,1 2,0-3,-2 5,1-1,-1 0,1 1,-1 0,1 2,-4-2,1 2,-1 0,3 0,-1 0,-1 0,2 0,0 0,0 0,-1 0,1 0,-1 3,-1-1,2 0,-1 1,1 1,4-1</inkml:trace>
</inkml:ink>
</file>

<file path=ppt/ink/ink7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1051 1314,'-4'0,"0"5,-2-2,3 1,3-1,4-3,2 0,0-1,1-4,-3 3,0 0,0 0,-2-1,-2-1,-3 1,0-1,-1 1,1 3,0 0,-1 0,1 0,-1 1,3 2,-1 1,0-1,2 0,0 1,3-2</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188 215,'4'0,"-1"-2,1 2,3-2,-2 0,2 2,-3-2,-1 2,3-1,-3-1,1 2,1 0,0 0,1 1,-3 2,3 1,-3-4,4 0,-1 0,0 2,-2-2,-1 0,1 0,-1 0,0 0,1 0,-1 0,3 0,-3 0,0 0,1 0,-1 0,5 0,-3 4,-1-4,-1 0,1 0,0 0,2 0,-2 1,-1-1</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1796 1220,'1'-4,"2"2,1 2,2-2,0 0,1 2,-4 0,4 0,-3 0,1 0,-2 0,1 0,-1 0,1 0,1 0,-2 0</inkml:trace>
</inkml:ink>
</file>

<file path=ppt/ink/ink8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2134 869,'8'-3,"-4"1,-1 2,3 0,-2 0,2 0,3 0,0 0,0 0,-6 0,1 0,-1 0,1-2,-1 2,3-2,-3 2,1 0,-1-1,1 1,1-2,-1 2,-1 0,1 0,-1 0,3 0,-3 0,0-2,1 2,-1 0,1 0,-1 0,3 0,-3 0,1 0,3 0,-4 0,2 0,-1 0,-1 0,1 0,-1 0,1 0</inkml:trace>
</inkml:ink>
</file>

<file path=ppt/ink/ink8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2144 958,'3'-2,"1"2,-1 0,1 0,-1 0,0 0,1 0,-1 0,1 0,-1 0,1 0,-1 0,1 0,-1 0,1 0,2-2,1 2,-3 0,0 0,-1 0,1 0,-1 0,1 0,-1 0,1 0,-1 0,0 0,1 0,-1 0</inkml:trace>
</inkml:ink>
</file>

<file path=ppt/ink/ink8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2171 828,'2'0</inkml:trace>
</inkml:ink>
</file>

<file path=ppt/ink/ink8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2201 825,'3'0,"0"0,0 0,1 0,-1 0</inkml:trace>
</inkml:ink>
</file>

<file path=ppt/ink/ink8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2200 826,'4'3,"-4"1,1-1,-1 1,2-1,-2 2,0-1,-1-11</inkml:trace>
</inkml:ink>
</file>

<file path=ppt/ink/ink8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2206 822,'0'3,"-2"0,2 1,0-1,0 1,0-1,0 0,0 1,0-1,-1 1,1-1,0 0,-2 1,3-1,0 1,5-1,-3-3,1 2,-1-2,5 0,-5 0</inkml:trace>
</inkml:ink>
</file>

<file path=ppt/ink/ink8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2259 825,'4'0,"-1"4,1-1,-1 1,-3-1,0 0,0 1,0 0,0-1,0 2,0-1,-2 1,0-2,2 1,-3-2</inkml:trace>
</inkml:ink>
</file>

<file path=ppt/ink/ink8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2248 801,'0'4,"0"-1,0 1</inkml:trace>
</inkml:ink>
</file>

<file path=ppt/ink/ink8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2248 790,'0'-7,"0"4,3 2,-3 4,0 1,0-1,0 1,0-1,0 1,0-1,0 1,0-1,0-11</inkml:trace>
</inkml:ink>
</file>

<file path=ppt/ink/ink8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2253 769,'0'-4,"4"5,-1 2,0 1,1-1,-4 1,1-1,-1 0,-2 1,-1-4,-1 2</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1784 1283,'4'-2,"2"-4,1 4,2 0,1 0,-1 2,0 0,0 0,0 0,-6 0,1 0,3 0,2 0,-6 0,5 0,-5 0,1 0,-1 0</inkml:trace>
</inkml:ink>
</file>

<file path=ppt/ink/ink8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2170 809,'0'-3,"4"1,-1 2,1 0</inkml:trace>
</inkml:ink>
</file>

<file path=ppt/ink/ink8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2172 804,'-4'4,"0"2,4-1,-2-1</inkml:trace>
</inkml:ink>
</file>

<file path=ppt/ink/ink8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2170 815,'3'-2,"1"2</inkml:trace>
</inkml:ink>
</file>

<file path=ppt/ink/ink8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2163 785,'0'3,"0"0,-2 0,2 1,0-1,0 1,0-1,0 0,0 1,0-1,0 1,0-1,0 1,3-1,0-1,0-2</inkml:trace>
</inkml:ink>
</file>

<file path=ppt/ink/ink8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2290 771,'2'3,"0"0,-2 1,0-1,0 0,0 1,0 1,0-1,-1 2,1-3,-2 0,1 1,-3-1,1 1,-3 0,2-1,1 0</inkml:trace>
</inkml:ink>
</file>

<file path=ppt/ink/ink8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2205 784,'0'7,"0"-3,0 0,0-1,0 1,0 2,0-3</inkml:trace>
</inkml:ink>
</file>

<file path=ppt/ink/ink8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2198 795,'0'-4,"2"1,5-2,-4 4,1 1,-1-2,1 10,-4-5</inkml:trace>
</inkml:ink>
</file>

<file path=ppt/ink/ink8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2179 834,'1'-4,"-1"0,0 1,0-1,0 0,0 1</inkml:trace>
</inkml:ink>
</file>

<file path=ppt/ink/ink8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2170 924,'-1'4,"1"-1,0 1,0-1,0 0,0 1</inkml:trace>
</inkml:ink>
</file>

<file path=ppt/ink/ink8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2175 918,'-4'4,"1"-1,1 1,0-1,2 0,0 1,0-1,0 1,0-1,0 1,0 3,0-4,0 1,0-1,1 1,2-1,1-1</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892 72,'4'1,"1"-1,-1 0,-1 0,3 3,-3-3,3 0,-3 0,0 0,1 0,-1 0,1 2,-1-2</inkml:trace>
</inkml:ink>
</file>

<file path=ppt/ink/ink8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2262 909,'0'6,"1"-1,-1-2,2 1,-2 0,0-1,0 2,0-1,0-1,0 0,0 3,0-3,0 1,0-1,0 5,0-5,-1 0,-2 1,0-4,-1 0</inkml:trace>
</inkml:ink>
</file>

<file path=ppt/ink/ink8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2206 925,'-1'3,"1"1,-2-1,2 1,0 1,0-2,0 1,0-1,0 1,0-1,0 0,0 1</inkml:trace>
</inkml:ink>
</file>

<file path=ppt/ink/ink8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2251 924,'0'4,"0"0,0 3,0 0,0-3,0 2,0-2,0 0,0 2</inkml:trace>
</inkml:ink>
</file>

<file path=ppt/ink/ink8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2133 994,'4'0,"3"0,-1 0,-1 0,-2 0,3 0,1 0,-2 0,2 0,-3 0,1 0,3 0,-1 0,-3 0,0 0,-1 0,1 0,-1 0,3 0,-1-1</inkml:trace>
</inkml:ink>
</file>

<file path=ppt/ink/ink8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1686 1276,'3'2,"3"-2,-2 0,2 0,-2 0,0 0,1 0,2-1,-1 1,1 0,1 0,-5 0,1 0,1 0,3 0,-1 0,-3 1,0-1,2 0,3 0,0 0,1 2,-2-2,4 0,1 0,-4 0,3 0,0 0,1 0,-1 0,0 0,-3 0,-2 0,-1 0,0 0,1 0,0 0,1 0,-4 0,2 0,-2 0,2 0,3 0,0 0,0 0,-2 0,-4 0,4 0,-1 3,0-1,-2 1,1-1,-2 0,3 6,-3-7,1 1,-1 1,-1 3,-2-3,2 1,-2 1,2-1,-2-1,1 1,3-1,0-3,-1 0,1 0,0 0,0 0,2 0,3 0,0 0,-2 0,-4 0,4 0,5 0,4 0,0 0,5 0,-1 0,4 0,-4 0,0 0,0 0,4 0,-3 0,-1 0,4 0,-4 0,4 0,-4 0,-3 0,3 0,0 0,0 0,-4 0,-15-4,-1 1,0-2,0 2,0-1,0-1,0-2,0 1,0 3,0-4,0 1,0-4,0 1,0 0,0 0,0 3,0 2,0-3,0 4,0 0,0-1,-1 1,-2 1,-3 2,2 0,-2 0,-1 0,3 0,1 0,-1 0,1 0,-1 0,-3 0,3 0,-2 0,-2 0,1 0,3 0,0 0,-1 1,-3 1,2-2,-4 2,1 0,0-2,-3 3,5-1,3-2,-2 0,-1 2,4-2,-1 0,0 0,-3 2,0-2,0 3,3-3,-2 2,-1-2,4 0,-1 0,0 0,0 0,1 0,0 0,-1 0,1 0,-3 0,3 0,-3 0,-1 0,3 0,-3 0,2 0,1 0,0 0,1 0,-1 0,0 0,-1 0,-2 0,0 0,3 0,-2 0,3 0,-5 0,2 0,2 0,-2 0,2 0,-3 0,3 0,1 0,-1 0,0 0,-2 0,0 0,0 0,2 0,0 0,0 0,-3 0,3 0,-2 0,-2 0,2 0,-1 0,1 0,2 0,-2 0,-1 0,1 0,2 0,0 0,0 0,-3 0,1 0,3 0,0-1,-1 1,-3-2,1 2,-1 0,1-2,1 2,-1 0,-1 0,3-2,0 2,-2 0,-1 0,1 0,-1-2,1 2,2 0,-2 0,-6 0,3 0,0 0,0 0,5 0,0 0,-2 0,1 0,-2 0,3 0,0 0,1 0,-1 0,-4-2,1 0,3 2,1 0,1-4,-1 4,-1 0,0 0,1 0,-1 0,0 0,0-2,0 2,0 0,1 0,-4 0,3 0,0 0,1 0,-1 0,-3 0,4 0,-4 0,3 0,0 0,1 0,-4 0,0 0,0 0,3 0,1 0,-1 0,-3 0,2 0,2 0,-1 1,1-1,-3 2,0 0,2 0,1-2,-1 1,1-1,-2 2,1-2,1 2,4 3,2 1,-1-3,1 1,-1-1,-2 4,0-3,0 1,0-1,2-1,0 1,0 1,1-3,0-2</inkml:trace>
</inkml:ink>
</file>

<file path=ppt/ink/ink8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1661 53,'0'3,"-2"1,2-1,-2 1,2-1,0 1,0 3,-1-3,1-1,0 1,0-1,0 0,0 1,0-1,0 1,0-1,0 3,0-3,0 5,0-5,0 0,0 5,0-3,0 2,0-2,0 2,0-1,0-2,0-1,0 4,0-4,0 3,0 0,0 2,0-2,0 3,0-5,0 4,0-5,0 4,0-1,0 1,0-3,0-1,0 1,0 1,0 0,0 2,0-1,0 2,0-5,0 4,0-3,0 2,0 1,0-4,0 4,0 2,0-5,0-1,0 4,0-2,0-1,0 0,0 2,1 3,-1 0,0 0,0 3,0-5,0-1,0-2,0 3,0-3,0 0,2 3,-2-2,0-1,0 3,2-3,-2-1,0 3,2-1,2 2,-2-4,-1 1,3 1,-4-1,5 0,-2 0,0-1,1 1,0-2,-1 1,1 0,-1 1,2-2,-1-1,1 1,-3 2,4-2,-1 0,-2 0,3-2,-2 0,-1 1,4 2,2-1,-2-2,-2 0,-1 0,1 0,-1 2,1-2,1 0,1 0,-1 0,-1 0,-2 0,3 0,-2 0,1 0,3 0,-1 0,-1 0,-3 0,2 0,3-1,-1-1,-1 0,0 2,3-2,-5 2,0 0,2 0,-1-2,-2 2,1 0,0 0,0 0,3-2,-1 0,1 2,0-2,-1 2,1 0,-2-2,2 0,0 0,-3 2,-1 0,2-4,2 2,1 0,-1 2,-3-2,0 2,-1 0,1-2,1 0,1 2,-1-2,0 1,-1 1,-1 0,1 0,-1 0,1-4,1 4,-1 0,-1 0,1 0,-1 0,1 0,1 0,3 0,-5 0,1 0,-1 0,1 0,-1 0,2 0,-1 0,-1 0,1 0,0 0,-1 0,3 0,-3 0,2 0,3 0,-4 0,0 0,-1 0,3 0,-2 0,2 0,-1 0,-1 0,3 0,-3 0,1 0,0 0,1 0,-1 0,0 0,3 0,-3 0,-1 0,-1 0,3 0,1 0,-3 0,1 0,0 0,-1 0,3 0,0 0,1 0,-2 0,3 0,-3 0,-2 0,5 0,-2 0,-3 0,2 0,1 0,-3 0,2 0,1 0,1 0,-1 0,-2 0,-1 0,-1 0,4 0,-4 0,1 0,-1 0,3 0,0 0,1 0,-3 0,3 0,-1 0,2 0,-5 0,5 0,-5 0,1 0,-1 0,1 0,-1 0,1 0,-1 0,0 0,1 0,-1 0,1 0,-1 0,0 0,1 0,0-2,1 0,-2 0,-2-1,-1-3,0 2,0-1,0 0,0-3,0 4,0 1,0-3,0 1,0 1,0 1,0-3,0-1,0 2,0-3,0 5,0-1,0 1,0-1,0 0,0 1,0-2,0-1,0 3,0-4,0 2,0 1,0 0,0 0,0 0,0-2,0-1,0 3,0 0,0-1,0 1,0 0,0-1,0-1,0 1,-1 0,-1 0,2 0,0 1,0 1,0-1,0-2,0 2,-2-1,2-2,0 3,-2 0,2 1,0-1,0 0,0-3,0 3,0 0,0-2,-4 2,4-3,-2 3,2 0,0-2,0 2,0 0,-2-2,2 2,0 0,0-2,-2 1,2-2,0 4,-2-3,2 3,-2-3,2 1,0 1,-4-1,3-1,1 2,-3 0,1-2,2 2,-3-4,3 2,-2 2,-3-3,5 3,-2 0,2-2,-2 1,2 0,-2 2,1-1,-1 1,0 0,0-1,-1 0,1 1,-1 0,-1-1,-1-1,1 3,1 2,-3-2,-3 2,3 0,-1-2,-5-1,-1 3,7 0,0 0,-3 0,-3 0,-5 0,1 0,0 0,0 0,-1 0,1 0,0 0,-1 0,5 0,-4 0,3 0,1 0,0 0,-1 0,1 0,-4 0,3 0,1 0,-4 0,3 0,1 0,-4 0,-1 0,1 0,-4 0,0 0,0 0,-1 0,1 0,0 0,0 0,0 0,3 0,1 0,0 0,3 0,1 0,0 0,-1 0,4 0,0 0,0 0,3 0,0 0,-1 0,1 0,2 0,-2 0,2 0,-2 0,3 0,-2 1,0 1,1-2,-2 2,2-2,0 2,0 2,1-1,-1-1,1 2,1-1,-1 0,-1 1,4 1,0-1,0-1</inkml:trace>
</inkml:ink>
</file>

<file path=ppt/ink/ink8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1949 230,'4'2,"-1"-2,1 0,2-1,-3-1,0 2,1-2,-1 2,3-1,-2-1,-1 2,0 0,1 0</inkml:trace>
</inkml:ink>
</file>

<file path=ppt/ink/ink8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1746 215,'2'0</inkml:trace>
</inkml:ink>
</file>

<file path=ppt/ink/ink8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1952 228,'-4'0,"1"-2,1-1,-2-1,3 1,1-3,0 2,0 1,0-1,0 1,0 0,0-1,0 1,2-1,2 3,-1 1,1 0,1 0,0 0,-1 0,2 0,-2 0,0 0,0 0,-1 0,5 0,-3 0,-2 0,5 0,-5 0,-3 8,0-2,0-2,-2 4,-2-5,3 0,-3 1,1-1</inkml:trace>
</inkml:ink>
</file>

<file path=ppt/ink/ink8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188 436,'2'0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976 75,'3'0,"0"0,1 0,-1 0</inkml:trace>
</inkml:ink>
</file>

<file path=ppt/ink/ink8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184 435,'6'0,"-2"0,-1 0,1 0,-1 0,0 0,1 0</inkml:trace>
</inkml:ink>
</file>

<file path=ppt/ink/ink8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224 439,'4'0,"-1"0,1 0,-1 0,5 0,-5 0,2 0,-1 0,-1 0,1 0,-1 0,1 0,-1 0,0 0,1 0,-1 0,1 0,-1 0,0 0,1 0</inkml:trace>
</inkml:ink>
</file>

<file path=ppt/ink/ink8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332 434,'4'0,"-1"0,1 0,3-2,2 0,-3 2,2 0,-2 0</inkml:trace>
</inkml:ink>
</file>

<file path=ppt/ink/ink8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410 439,'4'0,"-1"0,1 0,-1 0,0 0,1 0</inkml:trace>
</inkml:ink>
</file>

<file path=ppt/ink/ink8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467 443,'5'-1,"-2"1,1 0,-1 0,0 0</inkml:trace>
</inkml:ink>
</file>

<file path=ppt/ink/ink8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1790 196,'-3'0,"-1"5,1-1,-1-1,3 0,-1 3,2-2,0 3,0-1,-2-3,6-1,0-2,-1 0,1 0,-1 0,0 0,1-1,0-3,-1 3,0-3,1 3,-1 1,1-2,1-2,-1 2,0 1,-1 1,0 0,1 0,2-2,-1 2,-2 0,3 0,0 0,-1 0,-1 0,2 0,-2 0,1 0,1 0,1 0,-3 0,-1 0,2 0,1 0,-1 0,0 0,1 0,-1 0,-1 0,1 0,-1 0,-1 0,1 0,3 2,-3-2,-1 2,5 0,-3 0,-1-2,0 2,1-2,2 2,-2 2,1-4,-1 0,-1 0,0 0,3 0,-1 0,-3 0,1 0,-1 0,3 0,-1 0,-1 0,2 0,2 0,-1 0,-3 0,0 0,-1 0,3 0,-3 0,3 0,-1 0,1 0,-3 0,1 0,3 0,-3 0,3 0,-3 0,3 0,-1 0,-1 0,-1 0,4 0,-2 0,-2 0,2 0,-2 0,3 0,-1 0,-2 0,2 0,1 0,0 0,-1-1,-1-1,-2-1,3 1,-1 0,-1 0,0 2,0-2,3 2,-3-3,-1 3,1 0,4-2,-5 0,-1-2,-2-1,0 1,0 1,0-1,-5 4,0 0,-2 0,-1 0,5 0,-1 0,1 0,-3 0,0 0,1 1,1-1,1 0,-1 0,1 0,-1 0,-1 0,2 0,-1 0,-4 0,5 0,-3 2,2-2,1 2,0-2,-1 0,1 0,-1 0,-3 0,0 0,1 0,-1 0,4 0,-4 0,3 0,-2 0,2 0,0 0,1 0,-1 0,-1 0,0 0,1 0,1 0,0 0,-1 0,-1 0,1 0,-1 0,2 0,-5 0,5 0,-1 0,1 0,-1 0,1 0,-3 1,3-1,-5 0,3 0,1 0,-1 0,1 0,0 0,1 0,-1 0,-3 0,3 0,-1 0,1 0,1 0,-1 0,-1 0,1 0,1 0,-3 0,1 0,-2 0,1 0,1 0,2 0,-1 0,0 0,1 0,-1 0,1-2,-1 2,-3 0,3 0,0 0,1 0,-3 0,2 0,-2 0,2 0,0 0,1 0,-3 0,-1 0,3 0,0-2,0 2,0 0,0 0,0 0,1 0,-1 0,1 0,-1 0,0 0,-1 0,1 0,0 0,1 0,-1 0,1 0,-1 0,1 0,0 0,-1 0,1 0</inkml:trace>
</inkml:ink>
</file>

<file path=ppt/ink/ink8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340 889,'4'-1,"-1"1,1 0,-1-2,1 2,1-2,-2 2,1 0,4 0,-3 0,2 0,1 0,-5 0,1-1,1 1,-1 0,-1-2,1 2,-1-2,5 2,-5 0,3 0,-1-2,3 0,-5 1,1 1,-1 0,1 0,-1 0,1 0,-1 0,2 0,-1 0,-1 0,1 0,-1 0,1 0,-1 0,1 0,-1 0,3 1,-3-1,1 0,-1 1,0-1,3 0,-3 0,1 0,-1 2,0 0,1-2,-1 0</inkml:trace>
</inkml:ink>
</file>

<file path=ppt/ink/ink8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1046 879,'6'0,"1"0,-1 0,-2 0,5 0,0 0,3 0,-6 0,-2 0,5 0,0 0,3 0,0 0,-3 0,0 0,-5 0,-1 0,0 0,1 0,3 0,0 0,-3 0,2 0,-2 0,2 0,-2 0,5 0,0 0,0 0,0 0,3 0,-3 0,-3 0,-2 0,2 0,1 0,2 0,0 0,0 0,0 0,0 0,0 0,0 0,3 2,-3-2,-5 0,3 0,-1 0,-3 0,1 0,-1 0</inkml:trace>
</inkml:ink>
</file>

<file path=ppt/ink/ink8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94 712,'-3'0,"-2"1,1 2,2 1,-1-1,3 1,5 2,3-2,-1 0,1 0,-5-4,-5 3,-2 0,1-3,-1 0,2 4,-3-4,2 2</inkml:trace>
</inkml:ink>
</file>

<file path=ppt/ink/ink8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117 700,'1'4,"-1"-1,0 1,2 1,-2-2,0 1,0-1,0 3,0-3,0 1,0-1,3 1,1-1,1-3,1 0,3 0,-5 0,0 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899 36,'4'-6,"0"3,-1-1,0 3,1 1,-1 0,-1 4,0-1,1 1,0-1</inkml:trace>
</inkml:ink>
</file>

<file path=ppt/ink/ink8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167 697,'0'4,"0"0,0 2,0-3,0 3,0-2,0 2,0 1,0-3,0-1,0-9,0 3,0-2,0 1,0 1,0-1,0 1,0-1,4 1,-1 1,0 2,1 0,-2 3,-2 2,0-1,0-1,0 1,0-1,-3 1,-3-1,1-3,11 2,-3 0</inkml:trace>
</inkml:ink>
</file>

<file path=ppt/ink/ink8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215 713,'-1'4,"-2"0,1 4,2-5,0 1,0-1,0 0,1 1,2-3,2 1,-1-2</inkml:trace>
</inkml:ink>
</file>

<file path=ppt/ink/ink8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246 703,'0'3,"0"4,0-4,2 5,0-1,-2-4</inkml:trace>
</inkml:ink>
</file>

<file path=ppt/ink/ink8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283 707,'3'1,"1"2,-2 1,0 1,-1 1,1-1,0-1,-2-1,0 1,-1-1,-2 0</inkml:trace>
</inkml:ink>
</file>

<file path=ppt/ink/ink8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482 1231,'3'0,"1"0,2 0,-1-1,-1 1,-1 0,1 0,-1 0,1 0,-1 0,1 0,-1 0,2 0,-1 0,4 0,-3 0,2 0,-1 0,-1 0,0 0,-1 0,1 0,-1 0,-1 0,0 0,3 0,-1 0,2 1,1-1,-3 0,-2 0,3 2,-1-2,0 0,1 0,-2 0,1 0,0 0,3 1,-1-1,1 2,-1-2,-1 0,-1 2,0-2,2 0,0 2,-3-2,-1 0,3 0,1 0,-2 0,1 0,-1 2,-1-2,-1 0,0 0,1 0,-1 0,1 0,-1 0,0 0,1 0,-1 0,1 0</inkml:trace>
</inkml:ink>
</file>

<file path=ppt/ink/ink8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478 1230,'-3'0,"-1"0,1 0</inkml:trace>
</inkml:ink>
</file>

<file path=ppt/ink/ink8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802 1238,'1'-4,"1"1,-2-1</inkml:trace>
</inkml:ink>
</file>

<file path=ppt/ink/ink8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2315 555,'0'35,"0"1,0-4,0 0,0-4,-2-7,2-1,0-8,0 1,0-4</inkml:trace>
</inkml:ink>
</file>

<file path=ppt/ink/ink8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2300 778,'2'3,"0"1,3 3,-3 0,-2-3,2 0,0 0,1 0,-1 1,2-6,0-6,-1-2,2-5,1 1,2-5,-2 5,2-1,-2 0,-6 11</inkml:trace>
</inkml:ink>
</file>

<file path=ppt/ink/ink8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1994 55,'-8'5,"2"3,1-4,2-1,1 0,0 1,0-1,3 3,6-2,-3-2,5 1,4-1,-6 3,-3-5,2 0,3 0,0 0,-2 0,-2 0,-2 0,1 0,-1 0,1 0,3 0,2 0,0-2,-5 2,2-2,-2 2,0-2,-1 1,0-3,-4-3,-2 1,-2 0,-3 0,1-2,3 6,-1 0,-2-2,3 2,-4-3,4 5,-2-3,-1 1,3 2,0 0,-2 0,0 0,2 0,0 0,-2 0,0 0,3 0,-1 3,1-2,0 3,1-1,2 3</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1027 128,'7'0,"-1"0,3 0,0 0,-2 0,-3 0,-1 0,1 0,-1 0,3 0,4-1,-4 1,1 0,2-2,-3 2,-2 0,2 0,-2 0,3 0,-2 0,-2 0,1 0,1 0,-1 0,3 0,0 0,0 0,-2 0,-1 0,0 0,2 0,3 1,-2-1,-4 0,4 0,-1 0,3 0,-2 2,-2 0,-1-2,-1 0,1 0,-1 0,0 0,1 0,0 0,-1 0,2 0,1 0,-3 0,0-1</inkml:trace>
</inkml:ink>
</file>

<file path=ppt/ink/ink8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2354 68,'-5'2,"2"1,3 1,-2-1,2 1,0-1,0 1,0 0,0 1,3 0,4 0,-3-5,2 2,1-2,-4 0,6 0,4 3,4-1,-1 1,1-3,-13 2,1-2,-3-3,2 0,-3-1,-1 0,3-2,-3 2,0 1,-2-4,-1 4,-1-1,-1 0,-2 4,4-2,-1 1,-3-1,-1 2,4 0,0 0,-2 0,0 0,0 0,3 0,-3 0,-2 3,5-2,0-1,-3 0,2 0,-2 2,-1-2,1 0,3 0,-1 0,9-2,-1 0,1 0,-1 2,2-5,1 1,-3 2,-1 3</inkml:trace>
</inkml:ink>
</file>

<file path=ppt/ink/ink8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1585 651,'8'0,"-4"-2,2 0,1 2,-1-3,3 3,-2 0,-3 0,2 0,3 0,3 0,-3 0,-3 0,0 0,-3 0,1 0,-1 0,1 0,-1 0,1 0,3 0,-2-1,-1 1,-1 0,1 0,-1 0,1 0,-1 0,3-4</inkml:trace>
</inkml:ink>
</file>

<file path=ppt/ink/ink8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2271 83,'-3'0,"-1"0,1 4,-1-1,3 1,-1-1,-4 5,4-5,2 1,0-1,1 1,1-1,0 1,1-1,0-1,3 0,-2-2,-1 0,1 0,-1 0,1 0,-1 0,-3-3,0 0,0-1,0-1,0 1,-1 1,-2-3,1 2,0 1,0-3,-1 3,-1-1</inkml:trace>
</inkml:ink>
</file>

<file path=ppt/ink/ink8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554 1341,'8'0,"-3"0,3 0,4 0,-3-1,4-2,-1 3,-5 0,-3 0,0 0,1 0,0 0,-1 0,-1 0,1 0,1 0,0 0,1 0,1 0,-2 0,2 0,-2 0,2 0,0 0,-2 0,-1 0,0 0,0 0,2 0,-2 0,4 0,-5 0,1 0,2 1,-3-1,0 0</inkml:trace>
</inkml:ink>
</file>

<file path=ppt/ink/ink8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478 387,'8'0,"1"0,0 0,3 0,0 0,-3 0,0 0,-6 0,1 0,1 0,-1 0,-1 0,2 0,2 0,-2 0,0 0,3 0,-5 0,1 0,-1 0,0 0,1 0,0 0,0 0,1 0,-1 0,-1 0,0 0,1 0,-1 0,1 0,-1 0,1 0,-1 0,0 0,1 0</inkml:trace>
</inkml:ink>
</file>

<file path=ppt/ink/ink8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687 393,'4'0,"0"0,-1 0,0 0,1 0,-1 0,1 0,-1 0,0 0,1 0,-1 0</inkml:trace>
</inkml:ink>
</file>

<file path=ppt/ink/ink8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49 527,'2'0</inkml:trace>
</inkml:ink>
</file>

<file path=ppt/ink/ink8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340 470,'3'0,"4"0,-4 0,6 0,3 0,-3 0,3 0,1 0,-1 0,-6 0,1 0,2 0,3 0,4 0,-4 0,1 0,-1 0,1 0,-5 0,1 0,0 0,0 0,-5 0,0 0,-1 0</inkml:trace>
</inkml:ink>
</file>

<file path=ppt/ink/ink8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191 530,'4'0,"-1"0,2 0,-1 1,-7 1,-1-2,1 0,-1 0,1 0,-1 0,1 0,-1 0,1 0,-1 0,1 0,0 0,-3 0,3 0,-3 0,3 0,-1 0,1 0,-3 0,3 0,-1 0,0 0,1 0,-2 0,-1 1,1 1,-1-2,2 0,-3 0,1 0,1 2,1-2,1 0</inkml:trace>
</inkml:ink>
</file>

<file path=ppt/ink/ink8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531 544,'8'0,"-2"0,-2 0,5 0,3 0,4 0,-4 0,1 0,-9 0,-1 0,0 0,1 0,-1 0,3 0,-1 0,1 0,-2 0,2 0,3 0,-3 0,-2-2,3 2,2 0,3 0,1-3,-1 3,-3 0,0-2,-2 2,-3 0,2-3,1 3,-4 0,3 0,-2 0,1 0,2 0,-1 0,-2 0,1-1,2 1,-1 0,1 0,-1 0,1 0,-4 0,5 0,-3 0,-1 0,-1 0,1 0,1-2,0 2,1-2,-2 2,1 0,3 0,-1 0,-3 0,0 0,2 0,-2 0,0 0,0 0,0-2,3 2,0 0,-4 0,4 0,-1 0,1 0,0-2,-1 2,1 0,-4-2,5 2,-3 0,3 0,-1 0,-3-1,-1 1,0 0,3 0,-1 0,-1 0,-1 0,1 0,-1 0,4 0,-1 0,-1 0,3 0,-3 0,2 0,-1 0,-1 0,-2 0,1 0,-1 0</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908 132,'2'0</inkml:trace>
</inkml:ink>
</file>

<file path=ppt/ink/ink8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462 634,'4'-2,"-1"2,3 0,-3 0,1 0,-1 0,0 0,3 0,1 0,-3 0,2 0,1 0,0 0,2 0,0 0,-2 0,-3 0,2 0,3 0,0 0,0 0,0 0,-3 0,2 0,-1 0,-3 0,0 0,1 0,-1 0,-1 0,3 0,-3 0,4 0,1 0,1 0,-5 0,0 0,-1 0,5 0,-3 0,1 0,-1 0,-1 0,1 0,0 0,-1 0,-1 0,1 0,0 0,-1 0,1 0,-1 0,3-2,-3 2,0 0,1-1,-1 1,3 3,1 0,-3 1,0-3,-1-1,0 0,1 0,-1 0,1 0,-1 0,0 0,1 0,-1 0,1-2,-1-1,-3-1</inkml:trace>
</inkml:ink>
</file>

<file path=ppt/ink/ink8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916 628,'4'0,"-1"0,3 0,-1 0,3 0,-5 0,4 2,-4-2,1 2,0-2,4 2,-3-2,1 2,0-2,-1 0,0 0,-1 0,-1 2,3-2,-1 0,0 0,-1 0,1 0,-1 0,-2 4,1-4,1 0,-1 0,0 0,1 0,-1 0</inkml:trace>
</inkml:ink>
</file>

<file path=ppt/ink/ink8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927 539,'4'-2,"-4"5,0 4,0-3,0-1,0 2,0-1</inkml:trace>
</inkml:ink>
</file>

<file path=ppt/ink/ink8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918 559,'2'4,"2"-1,-1 1,-1-1,2 1,-3-1,1 1,1-5</inkml:trace>
</inkml:ink>
</file>

<file path=ppt/ink/ink8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1348 535,'0'6,"0"-2,0-1,0 1,0 0,0 1</inkml:trace>
</inkml:ink>
</file>

<file path=ppt/ink/ink8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1342 559,'4'1,"-3"2,3-1,-3 1,3-4,-2-2,5-4,-2 1,-1 3</inkml:trace>
</inkml:ink>
</file>

<file path=ppt/ink/ink8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672 515,'0'3,"0"4,0-1,0-3,0 1</inkml:trace>
</inkml:ink>
</file>

<file path=ppt/ink/ink8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667 552,'2'3,"-2"1,3-1,1 1,-1-3,1-4,0-1,-2 1,1-1</inkml:trace>
</inkml:ink>
</file>

<file path=ppt/ink/ink8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1553 534,'-4'3,"2"4,0-4,2 2,0 1</inkml:trace>
</inkml:ink>
</file>

<file path=ppt/ink/ink8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1542 561,'0'4,"0"-1,3 3,-2-3,3-1,1-5,-3-1,2 1,-1-3,-1 2,2 1</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906 134,'3'0,"3"0,-2 0,2 0,3 0,-5 0,2 0,-3 0,0 0,1 0</inkml:trace>
</inkml:ink>
</file>

<file path=ppt/ink/ink8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1842 628,'3'0,"3"0,0 0,1 0,-3-2,5 2,3-3,5 3,3 0,0-3,4 3,1 0,-1-3,0 3,-4 0,0 0,1 0,-5-3,1 3,0-3,-5 3,0 0,1 0,-7-2,-2 2,-1 0,3-2,-3 2,0 0</inkml:trace>
</inkml:ink>
</file>

<file path=ppt/ink/ink8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689 622,'3'0,"0"0,1 0,-1 0,0 0,1 0,-1 0,1 0</inkml:trace>
</inkml:ink>
</file>

<file path=ppt/ink/ink8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670 720,'3'0,"3"0,-2 0,3 0,-1 0,3 0,3 0,0 0,5 0,-5 0,0 0,1 0,-1 0,0 0,-3 0,0 0,-2 0,0 0,-1 0,-3 0,1 0,3 0,0 0,-4 0,4 3,-3-3,2 0,-2 0,2 0,-2 0,2 0,-1 0,2 0</inkml:trace>
</inkml:ink>
</file>

<file path=ppt/ink/ink8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1173 710,'6'0,"1"-3,2 1,-2 2,0 0,-3 0,5 0,3 0,4 0,0 0,1 0,-1 0,-4 0,1 0,-4 1,0-1,3 0,-3 0,-6 0,1 0,-1 0,5 0,-5 0,1 0,0-1,3 1,2 0,0 0,0 0,-3 0,-3 0,1 0</inkml:trace>
</inkml:ink>
</file>

<file path=ppt/ink/ink8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782 601,'0'3,"3"1,4 0,1-4,-4 0,0 0,2 0,-2 4,4-2,-2 0,2 2,-3-2,-1-2,-1 2,1-2,-1 2,1-2,2 2,-1-1,3-1,-4 2,-1-2,1 0,0 0,-1 0,1 0,4 0,-2 0,-2 0,2 0,1 0,-1 0,-2 0,2 0,0 0,-3 0,1 0,-1 2,2-2,3 0,-4 0,2 0,3 0,3 0,-8 0,2 0,1 0,2 0,0 0,2 0,6 0,-5 0,-5 0,-4 0,6 0,3 0,1 0,-1 0,4 0,1 0,-5 0,4 0,1 0,-5 0,0 0,1 0,-4 0,-6 0,5 0,-5 0,1 0,-1 0,1 0,-1 0,1 0,-1 0,1 0,-1-1,1 1,1-3,-1-3</inkml:trace>
</inkml:ink>
</file>

<file path=ppt/ink/ink8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1308 625,'4'-3,"0"3,2-2,-3 2,0 0,1 0,-1 0,1 1,-3 2,3-1</inkml:trace>
</inkml:ink>
</file>

<file path=ppt/ink/ink8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1303 894,'2'0</inkml:trace>
</inkml:ink>
</file>

<file path=ppt/ink/ink8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1284 894,'3'0,"5"0,-5 0,0 0,3 0,-3 0,1 0,-1 0</inkml:trace>
</inkml:ink>
</file>

<file path=ppt/ink/ink8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63 730,'-6'1,"3"1,-1 0,0 2,-2 4,4-4,0 0,0 3,-1 5,2-9,1 3,0-2,0-1,0 1,0 1,0 1,0-3,-2 1,0-1,1 0,-3 1,1-2,3 1,4 0,-1 1,1-4,-2 4,-1-1,1 0,-2 1,0-1,0 1,0-1,0 0,2 1,1-1,0-1,-1 1,2-3</inkml:trace>
</inkml:ink>
</file>

<file path=ppt/ink/ink8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860 799,'4'0,"3"0,1 0,-4 0,0 0,2 0,-1 0,3 0,-3 0,0 0,1 0,-2 0,-1 0,4 0,-3 0,0 0,2 0,3 0,-3 0,-2 0,3 0,5 0,4 0,4 0,0 0,4 0,-4 0,1 0,3 0,-4 0,4 0,-4 0,0 0,-3 0,3 0,0 0,0 0,0 0,0 0,1 0,-5 0,4 0,-4 0,4 0,-3 0,-1 0,0 0,4 0,1 0,-5 0,0 0,-3 0,-1 0,0 0,1 0,-1 0,0 0,5 0,-1 0,4 0,0 0,1 0,-1 0,-4 0,4 0,0 0,1 0,-1 0,0 0,0 0,4 0,0 0,0 0,0 0,1-3,-1 3,0 0,0 0,1-3,3 3,-4 0,0 0,0 0,0 0,0 0,0 0,0 0,4 0,0 0,-4 0,0 0,0 0,0 0,-4 0,1 0,3 0,-4 0,0 0,-6 0</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970 134,'9'-2,"0"0,-3 2,0 0</inkml:trace>
</inkml:ink>
</file>

<file path=ppt/ink/ink8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1556 971,'5'0,"-1"0,5 0,0-1,4-2,7 0,5 0,-1 3,0-3,1 3,-21-2</inkml:trace>
</inkml:ink>
</file>

<file path=ppt/ink/ink8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1813 985,'6'-4,"1"4,0-3,2 0,4 1,0 2,4-3,-1 3,4-3,1 3,-1-3,5 0,-5 3,0 0,-4 0,-12 0,4 0,-1 0,-1 0,0 0,-1 0,1 0,1 0,-3 0,1 0,3 0,-4 0,3 0,-2 0,1 0,0 1,0-1,-3 0,5 0,-1 2,-4-2,4 0,-3 0,2 0,3 0,-3 0,2 0,-4 0,-1 0,1 0</inkml:trace>
</inkml:ink>
</file>

<file path=ppt/ink/ink8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1213 1142,'4'0,"1"2,-1-2,-1 2</inkml:trace>
</inkml:ink>
</file>

<file path=ppt/ink/ink8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1203 1195,'6'0,"0"0,6 0,-3 0,0 0,0 0,-5 0,0 0</inkml:trace>
</inkml:ink>
</file>

<file path=ppt/ink/ink8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1257 1176,'0'3,"3"1,1 1,0-1,-4 0,-5-1,-2-3,2 0</inkml:trace>
</inkml:ink>
</file>

<file path=ppt/ink/ink8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1199 1323,'7'0,"-1"0,1 0,1 0,-3 0,-2 0,3 0</inkml:trace>
</inkml:ink>
</file>

<file path=ppt/ink/ink8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1248 1312,'3'-1,"0"5,3-1,-4 1,-6-2,-4 0,5-2</inkml:trace>
</inkml:ink>
</file>

<file path=ppt/ink/ink8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1210 1135,'3'1,"0"-1,1 2,-1-2,1 1,-1-1,0 0,1 0,-1 0</inkml:trace>
</inkml:ink>
</file>

<file path=ppt/ink/ink8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1254 1129,'4'3,"-1"0,1 1,0 4,-2-5,-5 0,0-1,-1 2,1-4,-1 1</inkml:trace>
</inkml:ink>
</file>

<file path=ppt/ink/ink8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1498 1034,'0'7,"0"-3,0 2,0 3,0-3,0 2,0-2,2-2,-2 3,0-1,0-1,-1-2</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919 150,'0'3,"5"5,1 0,-3-5,1 0,-1-3,1 0,-1 0,0 0,1 0,-1 0,1 0,-1 0,1-4,0 4,2-3,0 0,-3-1,-1 1,-2-1,0 0</inkml:trace>
</inkml:ink>
</file>

<file path=ppt/ink/ink8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1472 1105,'7'4,"-4"0,1-4,-1 3,1-1,3-2,-4-3,1 0</inkml:trace>
</inkml:ink>
</file>

<file path=ppt/ink/ink8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1807 1292,'5'0,"1"0,0 0,-2 0,3 0,-3 0,2 0,-1 0,-1 0,-1 0,2 0,3 0,-3 0,1 0,-1-2,-2 2,5-4,-4 4,-1 0,1 0,0 0,3 0,-1-1,0 1,-2-2,0 2,-1 0,2 0,1 0,-3 0,2 0,-1 0,0 0,-1 0,0 0,3 0,-2 0,2 0,0 0,-2 0,5 0,0 0,-2 0,-2 0,-2 0,5 0,-5 0,1 0,1 0,-2 0,1 4,2-4,-1 0,0 0,-1 0,1 0,-2 0,1 0,-1 0,3 0,-1 0,-2 0,1 0</inkml:trace>
</inkml:ink>
</file>

<file path=ppt/ink/ink8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463 1177,'7'0,"5"-2,4 2,5-3,3 3,0 0,-4 0,1 0,-1 0,0 0,0 0,-4 0,1 0,-1 0,-4 0,1 0,-1 0,0 0,-3 0,0 0,0 0,-5 0,0 0,3 1,-2 1,-1-2</inkml:trace>
</inkml:ink>
</file>

<file path=ppt/ink/ink8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371 1276,'6'0,"-2"0,2 0,3 0,3 0,4 0,-3 0,-1 0,-3 0,3 0,4 0,1 0,-5 0,0 0,-3 0,-2 0,-3 0,-1 0,5 0,-4 0,0 0,2 0,-2 0,2 0,3 0,-5 0,0 0,2 0,3 0,-2 0,-4 0,4 0,-4 0,3 0,-2 0,0 1,3 1,-1-2,-2 2,5-2,0 0,0 2,0-2,4 3,-4-1,3-2,1 3,-4-3,0 0,3 2,-5-2,-3 0,2 2,3-2,-2 0,-2 0,0 0,1 0,-3 0,2 0,-1 0,-1 0,3 0,-3-2</inkml:trace>
</inkml:ink>
</file>

<file path=ppt/ink/ink8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900 297,'5'2,"3"-2,4 0,1 0,-1 0,1 0,-1 0,0 0,1 0,-4 0,3 0,0 0,-3 0,-5 0,1 0,-1 0,2 0,1 0,-1 0,6 0,1 0,-4 0,2 0,-4 0,0-1,-3 1,-1 0,1 0,1 0,-1 0,-1 0,0 0</inkml:trace>
</inkml:ink>
</file>

<file path=ppt/ink/ink8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880 346,'4'-2,"1"0,-1 2,-1 0,1 0,-1 0,1 0,4 1,-3-1,-1 0,0 0,3 0,-3 0,1 2,3-2,-5 0,5 0,-3 0,1 0,-1 0,-1 0,2 0,-2 0,2 0,1 0,-3 0,2 0,1 2,-1-2,-2 0,5 0,0 0,-5 0,0 0,2 0,-2 0,2 0,-2 0,-1 0,0 0,1 0,-1 0,1 0,1 0,1 0,0 2,2 2,-3-4,-1 0,1 0,-2 0,1 0,-1 0</inkml:trace>
</inkml:ink>
</file>

<file path=ppt/ink/ink8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851 403,'3'0,"1"0,3 0,0 0,0-2,1 0,-1 0,1 2,-4-2,-1 2,1-2,-1 2,3 0,1 0,-3 0,1 0,-2 0,1 0,-1 0,3 0,-3 0,0 0,1 0</inkml:trace>
</inkml:ink>
</file>

<file path=ppt/ink/ink8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179 434,'5'0,"-1"0,5 0,0 0,-6 0,3 0,1 0,-1 0,-1 0,2 0,-1 0,-2 0,3 0,-4 0,1 0,-1-1,1 1,-1-2,1 2,3-1,1-1,-1 0,-3-1,1 3,3 0,-3-4,-1 4,1 0,3 0,-1 0,-3 0,5 0,3 0,0 0,-8 0,0 0,1 0,-1 0,5 0,0 0,-2 0,-4 0,6 0,0 0,1-2,-4 2,-2 0,0 0,3 0,0 0,2 0,-3 0,-2-2,2 2,-2 0,2 0,-1 0,-2 0,1 0</inkml:trace>
</inkml:ink>
</file>

<file path=ppt/ink/ink8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196 124,'7'0,"2"0,3 0,4 0,4 0,4 0,8 0,0 0,4 0,-4 0,-4 0,-4 0,-8 0,-13 0,3 0,-2-1,-1 1</inkml:trace>
</inkml:ink>
</file>

<file path=ppt/ink/ink8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188 1193,'4'0,"1"0,3 0,-1 0,-3 0,-1 0,0 0,3 0,-1 0,-2 0,1 0,-1 0,1 0,1 1,-1-1,0 0,1 0,1 0,-1 0,3 0,-5 0,2 0,-1 0,-1 0,1 0,-1 0,0 0,1 0,1 0,-1 0,-1 0,1 0,-1 0,0 0,1 0,-1 0,3 0,-1 0,1 0,2 0,-2 0,-2 0,3 0,1 2,-5-2,2 0,1 0,-2 0,2 0,0 0,-2 0,3 0,-1 0,0 0,2 0,1 0,0 0,0 0,-3 0,-2 0,2 0,1 0,0 0,-3 0,2 0,1 0,-3 0,2 0,2 0,-3 0,-1 0,2 0,0-1,-3 1,4 0,-1 0,-2 0,3 0,-2 0,-2 0,3 0,-1 0,-2 0,1 0,-1 0,1 0,-1 0,0 0,1 0,3 0,-1 0,-3 0,2 1,0-1,2 4,-1-4,-2 0,2 0,-2 2,4 0,-1 0,-3-2,-1 0,1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362 380,'4'0,"-1"0,3 0,4-3,3 0,-1 3,-5 0,-4 0,1-2,0 2,-1 0,1 0,-1 0,1 0,0 0,2 0,0 0,-2 0,3-2,-4 2</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990 140,'2'0</inkml:trace>
</inkml:ink>
</file>

<file path=ppt/ink/ink9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828 1188,'3'0,"0"0,1 0,-1 0,1 0,3 2,0-2,1 0,-2 0,2 0,-3 2,-1-2,0 0,-1 0,1 0,0 0,0 2,0-2,3 0,-1 2,-3-2,3 0,0 0,2 0,-5 0,4 0,0 0,-3 0,0 0,1 0,-1 0,1 0,1 0,-3 0,1 0,1 0,-1 0,3 0,1 0,-2 0,3 0,-2 0,0 0,0 0,-4 0,4 0,-2 0,1 0,-1 0,-1 0,0 0,3 0,-2 0,3 0,-3 0,3 0,-2 0,3 0,-3 0,-2 0,3 0,2-2,0 2,-5 0,3 0,-3-1,-1 1,1 0,0 0,3 0,-3 0,3 0,-2 0,2 0,-1 0,-1 0,3 0,-1-2,1 0,-3 2,3-2,-3 2,2 0,-1 0,-1 0,-1 0,-1 0,1 0,1 0,3 1,-3 0,1-1,3 0,-3 0,0 0,-1 0,2 0,-3 0</inkml:trace>
</inkml:ink>
</file>

<file path=ppt/ink/ink9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816 1130,'2'0</inkml:trace>
</inkml:ink>
</file>

<file path=ppt/ink/ink9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813 1126,'3'-1,"0"1,1 0,-1 0</inkml:trace>
</inkml:ink>
</file>

<file path=ppt/ink/ink9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808 1121,'-2'5,"2"2,0-1,0 2,0-3,0-1,0 0,0-1,0 1,0 3,0-3,1 1,-1-1,0-1,2 3,-1-3,-1 1,4-3,2-1,-1 0,-2 0,3 4,-3-4</inkml:trace>
</inkml:ink>
</file>

<file path=ppt/ink/ink9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1408 1147,'7'4,"-4"0,-1-1,-2 3,0 0,0 2,-4-3,0-1,0-2,2 2</inkml:trace>
</inkml:ink>
</file>

<file path=ppt/ink/ink9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225 1259,'5'0,"1"0,1 0,-3-1,5 1,3-3,4 3,-3 0,0-2,-1 2,-3 0,-3 0,-2 0,0 0,1 0,5 0,-4 0,-2 0,3 0,-2 0,0 0,3 0,-1 0,-3 0,0 0,3 0,1 0,-3 0,1 0,-3 0,2 0,-1 0,-1 0,2 0,-1 0,-1 0,3 0,-1 0,0 0,1 0,1 1,-3-1,0 0,0 0,3 0,1 0,-3 0,0 0,3 0,-5 0,1 0,-1 0,1 0,2 0,-2 0,-1 0,1 0,1 0,-1 1,-1-1,1 2,3 0,-3-2,-1 0,1 0,0 0,3 0,2 0,0 0,0 0,3 0,-6 0,-2 0,3 0,-1 0,3 0,3 0,0 0,1 0,-4 0,3 0,0 0,1 3,0 0,-4-3,0 0,3 0,-3 0,0 0,0 0,3 0,0 0,-2 2,2-2,-3 0,0 0,0 0,3 0,0 0,1 0,-4 0,3 0,0 0,-3 0,0 2,0-2,-3 0,2 0,-4 0,2 0,2 0,-1 0,-3 0,2 0,1 0,2 0,-3 0,-2 0,2 0,2 0,-3 0,3 0,-3 0,2 0,1 0,-2 0,2 0,-2 0,1 0,-4 0,1 0,0 0,3 0,-1 0,3 0,-3 0,-2 0,3 0,-1 0,1 0,1 0,-1-3,0 1,0-1,0 3,0-2,-2 1,3-3,-4 4,0-2,2 0,2-2,-2 4,-2 0,3-2,-1 2,1-2,0 2,1-2,-3 2,3 0,-1-2,-3 2,2 0,0 0,0 0,-2 0,2 0,2-2,-3 2,-1 0,2 0,1 0,0 0,0 0,-4 0,0 0,1 0,4 1,-5 1,2-2,3 2,-1 0,-3-2,0 0,1 2,2-2,-1 2,-3-2,1 0,1 1,3 1,-5-2,1 0,-1 0,3 2,-2-2,1 0,0 0,3 0,-5 0,1 0,-1 0,0 0,1 0,-1 0,1 0,-1 0,0 0,1 0,-1 0</inkml:trace>
</inkml:ink>
</file>

<file path=ppt/ink/ink9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764 1326,'3'0,"3"0,-1 0,-2 0,1 0,1 0,-1 0,3 0,-1 0,6 0,-3 0,3 0,0 0,-3 0,-2 2,0-2,0 0,-4 0,4 2,2-2,-2 2,-4-2,1 0,4 0,-4 0,1 0,1 0,1 0,-3 0,5 0,3 0,-3 0,-3 0,-2 0,2 0,0 0,-3 0,0 0,1 0,-1 0,1 0,1 0,0-1,-1 1,0-2,3 2,-4-2,1 2,-1 0,1 0,-1 0,0-1,3 1,-1 0,0-2,3 2,-4 0,0 0,0-2,2 2,2-2,-1 2,-3 0,2 0,2 0,-3 0,0 0,-1 0,-1 0,3 0,-2-2,4 2,-5 0,5 0,-5 0</inkml:trace>
</inkml:ink>
</file>

<file path=ppt/ink/ink9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1109 1331,'-3'1,"3"2,0 2,0 1,0-1,0 0,1-1,0-1,1 1,0-1,1-1,1 0,2 0,-3-1,2-1,-1 0,5 0,-2 0,-2 0,2 0,0 0,0 0,-1 0,-3 0,1 0,3 0,-2 0,3 0,-4 0,3 0,1-3,-3 2,-1-3,-1 4,3-3,-3 1,0 0,-1-1,4-3,-1-1,3 1,-5 4,1-3,-1 1,1 1,-1 0,3-5,-6 4,3 1,-3-1,0 1,0-1,-1-1,-3 0,-1 0,1 2,-1 1,1 0,-1-2,-1 2,1 2,2-1,-1 1,1-4,1 1,-1-1,-1 1,1-1,1 7,2 0,0 3,0-3,1 1,-1-1,1 0,-1 5,2-4,-2-7,0-1,0 0,0-2,0-1,0 2,0 2,0-1,4 3,0 2,0-1,-1 1</inkml:trace>
</inkml:ink>
</file>

<file path=ppt/ink/ink9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1302 1306,'2'-5,"0"1,-2 0,2-3,0 4,-2-1,3 3,-3-3,2 0,-2-1,2 1,-2 0,2 1,-2 0,2-1,-1 1</inkml:trace>
</inkml:ink>
</file>

<file path=ppt/ink/ink9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1306 1275,'0'3,"0"1,0 1,0-1,0-1,0 1,0-1,0 0,2 1,1-4,5-5,-3-2</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2312 124,'4'0,"-1"0,1 0,-1 0,1 0,-1 0,1 0,-1 0,0 0,1 0,-1 0,1-2,-1 2,2 0,-1 0,2 0,-1-2,0 2,-1 0,-1 0,3 0,-3 0,1 0</inkml:trace>
</inkml:ink>
</file>

<file path=ppt/ink/ink9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432 719,'7'0,"3"-1,-2 1,1 0,3 0,1 0,3 0,0 0,-3 0,3 0,-4 0,1 0,-9 0,-1 0,2-2,0 2,-2-2,1 2,2-2,3 0,0 2,3 0,4 0,0 0,0 0,-3 0,-1 0,-5 0,-1 0,3 0,0 0,0 0,0 0,-3 0,2 0,-1 0,-1 0,0 0,3 0,3 0,0 0,-3 0,3 0,1 0,-4 0,-3 0,-2 0,2 0,3 0,-5 0,3 0,1 0,-1 1,1-1,-5 0,1 0,2 0,-3 0,0 0,1 0,-1 0,1 0,1 0,0 0,1 0,1 0,-3 0,0 0,1 0,2 0,-4 0,1 0,1 0,-2 0,1 0,-1 0,1 0,3 0,-4 0</inkml:trace>
</inkml:ink>
</file>

<file path=ppt/ink/ink9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1278 725,'5'0,"0"0,2 0,-1 0,-2 0,-1 0,1 0,1 0,-1 0,1 0,-1 0,0 0,3 0,2 0,3 0,0 0,1 0,-1 0,4 0,-3 0,3 0,-4 0,1 0,-1 0,-3 0,0 0,3 0,-3 0,0 0,-3 0,2 0,-3 0,-1 0,0 0,3 0,-1 0,-3 0,0 0,3 0,-1 0,3 0,-1 0,1 0,-3 0,2-2,-3 0,1 2,-1-1,-1 1,0-2,3 0,0-2,-3 4,5-3,-1 0,-2 3,0-1,-1 1,-1 0,1 0,-1 0,3 0,-1 0,0 0,-1 0,-1 0,0 0,1 0,0-2,-1 2,2 0,-1-2</inkml:trace>
</inkml:ink>
</file>

<file path=ppt/ink/ink9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272 844,'-4'3,"3"2,-1 2,0-3,0-1,0 4,0-4,2 1,-1 0,1-1,-2 0,2 1,1-1,2-3,3 2,4 0,-4 0,2-2,-5 0,1 0,-1 0,1 0,0-1,3-1,-3 0,2-2,2 2,-5-2,1 2,-2-1,-2-1,0-1,0 0,0-1,0 3,0-1,-3 0,0 3,-1 1,0-2,-2-3,-2 3,2 2,2-2,0 2,-2 0,1 0,1 0,-1 0,1 0,1 0,-1 1,-2 1,7 2</inkml:trace>
</inkml:ink>
</file>

<file path=ppt/ink/ink9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671 915,'-4'0,"-1"0,-1 0,-2 4,3 2,3-3,-4 3,5-3,-1 1,2 2,0-1,0-2,0 1,0-1,0 1,2-1,2 1,1-1,0-3,3 2,1 0,0 1,4-3,-9 0,-1 0,1 0,4 0,-4 0,-1-1,1-3,-2-2,0-1,3-3,-3 4,0 2,-2 1,0-1,2 0,-2 1,0-1,0 1,-5-3,2 5,-1-3,-3 4,3 0,-5 0,-3 0,-2-5,1 0</inkml:trace>
</inkml:ink>
</file>

<file path=ppt/ink/ink9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672 824,'-5'0,"-2"1,3-1,0 2,-4 1,4 4,-1-5,1 0,1 4,1-1,-2 3,4-5,0 0,0 1,1 1,3 1,0-3,1 3,1-3,-1 1,-1-1,-1-1,1-2,3 0,-2 0,1 2,-3-2,1 0,-1 0,1 0,-3-3,4-1,-3-1,0-2,0 3,-2-4,0 5,0-1,0-3,0 4,0-1,0-1,0 2,0-1,0 0,0 1,-3-1,0 1,0-1,-1 3,-2-3,1 0,1 3,1-3,0 4</inkml:trace>
</inkml:ink>
</file>

<file path=ppt/ink/ink9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28 863,'1'6,"-1"-3,0 1,0-1,2 0</inkml:trace>
</inkml:ink>
</file>

<file path=ppt/ink/ink9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24 852,'-4'0,"2"4,2-1,-2 5,2-3,0-1,0 3,0-4,0 0,0 1,3-2,0 1,-1 0,1-1,1-2,-1 2,0-2,3 0,-2 0,-1-3,-3 0,2-1,0-2,-2 2,0 1,0-3,0 2,0 0,0 1,0 0,0-1,0 1,-2-1,-2 3,1-3,-1 3,-1-1,2-2</inkml:trace>
</inkml:ink>
</file>

<file path=ppt/ink/ink9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22 937,'4'2,"-1"-1,-3 3,0-1,-4-1,1 0,-1-1,3 3,7 0,-3-4,1 0,-1 1</inkml:trace>
</inkml:ink>
</file>

<file path=ppt/ink/ink9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20 931,'-4'0,"1"2,-1 1,4 1,-1 0,1-1,-2 1,2-1,0 0,0 1,0-1,0 1,0-1,2 1,0-1,2-1,1-2,1 0,-3 0,3-3,-4-1,0 0,4-1,-6 2,2 0,-2-3,2 2,-5-1,1 1,-1 0,-1 1,1 3,-3 0,3 0,-1 0,-4 0</inkml:trace>
</inkml:ink>
</file>

<file path=ppt/ink/ink9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172 1038,'-1'6,"-1"-1,2-2,0 1,0-1,0 3,0-3,0 1,0-1,2-7,2 1,-2-1,-1 1,1-1,-6 4,-1 0</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613 1257,'4'0,"3"0,-1 0,-3 0,5-1,-1-1,-3 2,3 0,-2 0,-1 0,3 0,-3 0,1 0,1 0,1 0,-1 0,-3-2,0 1,1 1,0 0,0 0,1 0,0 0,-1 0,-1 0,1 0,-1 0,1 0,1 0,-2 0,1 0,-1 0,1 0,0 0,-1 0,1 0,-1 0,0 0</inkml:trace>
</inkml:ink>
</file>

<file path=ppt/ink/ink9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359 972,'0'-4,"-4"4,4 3,0 0,0 0,0 1,2-1,2-1,-1-2,1 0,-1-5,-1-1,1 2,-1-3,-2 2,0 1,0-2,0 2,0 1,0-1,0 1,-3 1,3 9,0-4,0 5,0-5,0 3,0-3,0 3,0-3,1 1,3 2,-2-3,1 0</inkml:trace>
</inkml:ink>
</file>

<file path=ppt/ink/ink9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360 969,'3'2,"0"-2,0 0</inkml:trace>
</inkml:ink>
</file>

<file path=ppt/ink/ink9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341 1054,'2'0</inkml:trace>
</inkml:ink>
</file>

<file path=ppt/ink/ink9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342 1044,'0'4,"0"1,0-1,0-1,0 1,0 1</inkml:trace>
</inkml:ink>
</file>

<file path=ppt/ink/ink9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337 1041,'0'7,"0"0,0-1,0 1,0-4,1 3,2-3,1-3,-1 0,1 0,1 0,-1 0,1-3,-5-1,2 1,0-3,-2 3,0-1,0-1,0 0,0 1,-3 0,0 1,0-1,-1 3,0 1,-1 0,2 0,3 4</inkml:trace>
</inkml:ink>
</file>

<file path=ppt/ink/ink9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401 1026,'-3'4,"1"0,0 2,-2-2,0 2,4-3,0 1,-2 1,2 1,0-2</inkml:trace>
</inkml:ink>
</file>

<file path=ppt/ink/ink9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405 1044,'3'0,"1"0,-4 4,0 0,0-1,-3 3,-1-2,8-3,1-1</inkml:trace>
</inkml:ink>
</file>

<file path=ppt/ink/ink9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423 1040,'-3'-4,"0"4,-3 1,1 1,2 2,-1-3,1 3,-1-1,4 0,0 1,0-1,1 1,2-1,1-1,-1 0,1-1,-1 1,3-2,-3 0,1 0,-1-1,0-2,-1 0,2-1,-4 1,1-1,-1 1,0-2,0 1,0 1,0-1,0 1,-2 0,-2-1,-1 2,0-2,2 0</inkml:trace>
</inkml:ink>
</file>

<file path=ppt/ink/ink9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568 968,'3'0,"0"0,0-2,3-1,-3-1,-1 1,-2-1,0-1,-8 5,4 0,-1 4,1-4,0 5,0-4,1 3,1-1,2 1,0 0,1-1,2 0,1-1,-1-2,1-1,-1 1</inkml:trace>
</inkml:ink>
</file>

<file path=ppt/ink/ink9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536 1028,'0'3,"0"0,0 3,0-3,1 1,1-1,-2 1,0-1</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2020 173,'0'6,"0"-3,0 1,0 1,0-2,0 1,0-1,4 4,-2-3,1 0,0-1,1-1,-1-1,3 1,-2-2,2 0,0 0,1 0,-4 0,1 0,-1 0,0 0,3 0,-3 0,1 0,-1 0,1 0,-1 0,0 0,5 0,-5 0,1 0,1 0,-1 0,1 0,0 0,-1 0,0 0,1 0,-1 0,0 0,-1 0,1 0,0-3,3 1,1 1,-4-1,3 0,-3 2,-1 0,1-2,-1 2,3-2,-1 0,-1 2,-1 0,1 0,-1 0,1 0,-1-3,-3-1,0 0,0-3,0 3,-2 1,0-3,0 2,0 1,-1 0,0 1,-5-2,1 4,-1 0,-1 0,-3 0,3 0,5 0,-3-2,1 2,0 0,3 0,-3 0,3 0,-2 0,1 0,0 0,0 0,0 0,-1 0,1 0,1-2,-1 2,1 0,-1 0,1 0,-1 0,1 0,-1 0,1 0,-5 0,3 0,1 0,-1 0,1 1,1 0,-1-1,1 2,-1 0,1 0,-1-1,1 1,-1 0,1 1</inkml:trace>
</inkml:ink>
</file>

<file path=ppt/ink/ink9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528 1024,'0'3,"0"0,0 0,0 3,0-3,0 1,0-1,0 1,2 1,4-3,-3-2,1 0,-1 0,0 0,1 0,-1-3,-1 0,-2-2,0 1,0 0,0 1,0-1,0 1,-2-1,0 1,-2-1,1 3,0 1,-1 0,-1 2,1 2</inkml:trace>
</inkml:ink>
</file>

<file path=ppt/ink/ink9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568 1032,'3'2,"0"-2,1 0,-1 3,-3 1,0-1,-2 1,-2-1,1 0,7-3,-1 0,1 0</inkml:trace>
</inkml:ink>
</file>

<file path=ppt/ink/ink9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573 1021,'-4'-2,"1"4,1 2,1-1,-1 1,2-1,0 0,0 1,0-1,0 1,1-1,0 0,-1 1,2 1,1-1,1-3,-1-1,1 0,-1 0,0 0,1 0,0 0,-1 0,0 0,-1-4,0 0,-2 1,0-1,0 1,0-1,0-3,0 3,0 0,-1 1,-1-1,-2 2,1 0,-1 2,1-1,-1 1,1 0,0 0</inkml:trace>
</inkml:ink>
</file>

<file path=ppt/ink/ink9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801 939,'0'5,"0"0,0-1,1 2,-1-2,0 0,4-1,-4 1,0-1,0 1,1-1,-1 0,0 1,0 0,-9-3,6-1,-1 0,-1-1</inkml:trace>
</inkml:ink>
</file>

<file path=ppt/ink/ink9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793 956,'3'-2,"1"2,-1 1,0-1,1 0,-1 0,1 0,-1 0</inkml:trace>
</inkml:ink>
</file>

<file path=ppt/ink/ink9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809 1029,'-4'0,"1"0,-1 0,1 4,3-1,-3 1,3-1,4 1,-1-1,-7-1,1-2,-1 1,3 3</inkml:trace>
</inkml:ink>
</file>

<file path=ppt/ink/ink9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786 1055,'4'0,"-1"0,1 0,-1 0,1 0</inkml:trace>
</inkml:ink>
</file>

<file path=ppt/ink/ink9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803 1055,'2'-4,"-2"-1,0 1,-2 0,-1 3,-1-1,4-2,0 1,0-1,1 1,2 3</inkml:trace>
</inkml:ink>
</file>

<file path=ppt/ink/ink9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803 944,'4'-2,"-1"-2</inkml:trace>
</inkml:ink>
</file>

<file path=ppt/ink/ink9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802 937,'3'0,"2"0,0 0,-1-2</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2183 125,'-4'3,"2"0,-1 0,0 1,1 1</inkml:trace>
</inkml:ink>
</file>

<file path=ppt/ink/ink9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2024 707,'6'-4,"1"4,-1 0,6 0,5-3,7 0,5 0,-1 0,-3 0,-1 3,0 0,-4-3,-3 3,-5 0,-8 0,-1 0,3-4,-2 4,-1 0,4 0,-1-2,-2 2,-1 0</inkml:trace>
</inkml:ink>
</file>

<file path=ppt/ink/ink9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2304 861,'8'0,"-4"0,2-2,1 2,-3-2,0 2,-1 0,0 0,1-2</inkml:trace>
</inkml:ink>
</file>

<file path=ppt/ink/ink9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2296 904,'6'0,"3"0,-3 0,-2 0,5 0,6 0,1 0,1 0,-1 0,-4 0,1 0,-4 0,-5 0,1 0,-2 0,1-1,1 1,-2-2</inkml:trace>
</inkml:ink>
</file>

<file path=ppt/ink/ink9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2036 962,'4'-2,"3"2,-3-2,5 2,3 0,4 0,4 0,-4 0,1 0,-4-3,0 1,-4 2,-6-2,1 2,-1 0</inkml:trace>
</inkml:ink>
</file>

<file path=ppt/ink/ink9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1808 857,'4'0,"2"0,-1 0,-2 0,3 0,-3 0,1 0</inkml:trace>
</inkml:ink>
</file>

<file path=ppt/ink/ink9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1808 969,'-4'0,"1"0,-1 0,1 0,0 0,-3 0,3 1,3 5,0-3,0 4,0-3,0 2,0-2,0 1,0-1,0-1,0 0,0 1,1 1,-1-1,0-1,1 1,3-1,-2 1,1-7,5-3,-5 5,-1-3,4 2,0-2,-1 3,-1-3,-2 0,-2-3,0-1,0 5,0-1,0 1,0-1,0 1,0-1,0 1,0-1,0 1,0 0,-1-1,-3 3,1 1,-2 0,-1 2,1-2,1 0,1 0,-1 2,7 0,2 0,1-2,-1 0,-2 0,1 0,-2 6,-2 0,0 3,0-3,0-2,0 0,0-1,0 1,0-1,2 4,-2 0,0-3,2-1,-5-1,-1-2,1 2,-2-2,1 0,1 0,-1 0,1 0,-1 0,8 3,0-3,-1 0,1 0,-1 0</inkml:trace>
</inkml:ink>
</file>

<file path=ppt/ink/ink9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2099 1133,'5'0,"4"-1,0-1,-5 2,2-2,-3 2,0 0,1 0,-1 0,1 0,-1 0,1 0,-1 0,0 0,1-2,-1 2,1 0,-1 0,1-1,-1 1,0 0</inkml:trace>
</inkml:ink>
</file>

<file path=ppt/ink/ink9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993 474,'2'0</inkml:trace>
</inkml:ink>
</file>

<file path=ppt/ink/ink9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1469 423,'2'0</inkml:trace>
</inkml:ink>
</file>

<file path=ppt/ink/ink9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954 124,'4'0,"3"0,-3 0,3 0,-3 0,0 4,0-4,2 2,1 0,-3-2,-1 0,5 0,-4 0,1 0,-1 0,-1 0,0 0,1 0,-1 0,1 0,-1 0,2 0,1 0,-3 0,1 0,1-1,2-1,1 2,-3 0,-1 0,-1-1,0 1,1 0</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2158 141,'0'6,"0"2,0-5,3-1,0-2,2 0,-1-1,0-3</inkml:trace>
</inkml:ink>
</file>

<file path=ppt/ink/ink9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1274 155,'4'0,"3"0,-3 0,0 0,3 0,-4 0,4 0,-1 0,-2 0,2 0,-2 0,1 2,-1-2,-1 0,0 0,1 0,3 0,-3 0,-1 0,1 0,-1 0,3 0,-1 0,-2 0,1 0,1 0,-2 0,1 0,1 0,-1 0</inkml:trace>
</inkml:ink>
</file>

<file path=ppt/ink/ink9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1263 82,'6'0,"-3"0,1 0,-1 0,1 0,-1 0,1 0,-1 0,3 0,-1 0,-1 0,1 0,-2 0,1 0,-1 0,1 0,-1 0,0 0,1 0,-1 0,1 0,-1 0,0 0,1 0,-1 0,1 0,-1 0,0 0,1 0,-1 0,1 0,-1 0,1 0,-1 0,0 0,1 0,-1 0,1 0,-1 0,0 0,1 0,1 0,-1 0,1 0,1 0,-3 0,1 0,1 0,-2 0,3 0,-3 0,0 0,1 0,-1 0,1 0,-1 0,1 0,-1 0,1 0,-1 0,0 0,1 0,-1 1,1 1,-1-2,0 0,1 0,-1 1,1-1,-1 0,0 0,1 0,-1 0</inkml:trace>
</inkml:ink>
</file>

<file path=ppt/ink/ink9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1332 76,'4'8,"1"-4,0-2,1 5</inkml:trace>
</inkml:ink>
</file>

<file path=ppt/ink/ink9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1382 72,'4'0,"3"4,0 3,0-5,-3 0,2 0,-1 3,-2-4,0 3</inkml:trace>
</inkml:ink>
</file>

<file path=ppt/ink/ink9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1457 73,'3'0,"0"0,1 0,0 1,1 1,-3 2</inkml:trace>
</inkml:ink>
</file>

<file path=ppt/ink/ink9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1796 47,'3'0,"3"0,1 0,0 0,2 0,2 0,6 0,-1 0,-4 0,1 0,-4 0,0 0,-5 0,1 0,-2 0,1 0,-1 0</inkml:trace>
</inkml:ink>
</file>

<file path=ppt/ink/ink9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1736 125,'4'0,"1"0,-1 0,3 0,-1 0,3 0,6 0,9 0,4 0,0 0,4 0,0 0,0 0,0 0,-4 0,-4 0,-4 0,-4 0,1 0,-5 0,-6 0,-2 0,-1 0,1 0,-1 0,0 0</inkml:trace>
</inkml:ink>
</file>

<file path=ppt/ink/ink9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1770 374,'5'-3,"1"3,0-4,-2 2,2 0,1 2,0-4,-3 4,0 0,0 0,3-2,1 2,-2-2,-2 2,0 0,2 0,1 0,-3 0,2 0,1 0,0 0,-3-2,1 2,-1 0,4 0,-1 0,-3 0,-1 0,0 0,3 0,-2 0,-1 0,0 1,1-1,-1 0,1 0,-1 0,1 0,-1 0,1 0,-1 0,0 0,1 0,-1 0,1 0,-1 0,0 0</inkml:trace>
</inkml:ink>
</file>

<file path=ppt/ink/ink9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2096 453,'6'0,"-3"0,0 0,1 0,4 0,-3 0,0 0,-1 0,-1 0,0 0,1 0</inkml:trace>
</inkml:ink>
</file>

<file path=ppt/ink/ink9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503 1068,'7'0,"-3"0,2 0,2 0,-3 0,-1 0</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2255 166,'-4'0,"1"1,-3 3,2 0,1 0,-1-1,2 0,1 1,-1-1,2 1,0-1,0 0,0 1,0-1,1 1,0-1,3 3,-1-5,5 1,-4 0,4 2,-1-2,1 0,-3-2,3 0,-4 0,1 0,0 0,1 0,-1 0,0 0,3 0,-5-1,3-2,-5-1,3 1,-2-5,-2 4,2-2,0-2,-2 4,0 0,0-3,0 3,2-4,-2 3,0 2,0-1,0 1,0-1,-4 3,0 1,0 0,-2 0,2 0,0 0,-2 0,2 0,0 0,0 0,-2 0,2 0,1 0,-1 0,1 2,0 0,-3 0,2 2,1-1,-1 1,1-4,-3 1,2 6,0-3</inkml:trace>
</inkml:ink>
</file>

<file path=ppt/ink/ink9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508 1072,'-3'4,"1"2,-1 3,1 1,-3 0,3-1,-1 4,1-4,0-2,0-3,-3 0,5 3,-1-3,7-4,-1 0,-2 0,1 0,-1 0,1 0,1 0,4-1</inkml:trace>
</inkml:ink>
</file>

<file path=ppt/ink/ink9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1032 1037,'3'0,"1"2,-1 2,3-1,-4 1,2 1,-2-2,-2 3,0 1,0-1,0 1,0-3,0 3,0-3,0 3,-1 2,-2 0,1 4,-1-4,1-5,-2 0,1-4,0 0</inkml:trace>
</inkml:ink>
</file>

<file path=ppt/ink/ink9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1502 1137,'7'0,"-1"0,0 0,3 0,10 0,1 0,4 0,0 0,0 0,0 0,0 0,-3 0,-5 0,-3 2,-7-2,-2 2,-1-2,1 0,-1 0,2 0,-1 0,-1 0,1 0,1 0,0 0,3 0,-3 0,-1 0</inkml:trace>
</inkml:ink>
</file>

<file path=ppt/ink/ink9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2236 512,'4'1,"-1"-1,1 0,0 0,-1 0,3 0,-2 0,3 0,0 0,2 0,-3 0,-2 0,2 0,-1 0,-1 0,-1 0,1 0,1 0,1 0,-3 0,0 0,1 0,0 0,1 0,-1 0,-1 0,5 0,-4 0,-1 0,4 0,-3 0,0 0,3 0,-4 0,3 0,-2 0,-1 0,0 0,1 0,-1 0,1 0,-1 0,1 0,0 0,-1 0,0 0,1 0,-1 0,3 0,-3 0,1 0</inkml:trace>
</inkml:ink>
</file>

<file path=ppt/ink/ink9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179 283,'5'0,"-2"0,5-3,-1-1,-3 2,2 2,-2-3,2 2,-3 1,2-2,-1 2,-1 0,3 0,-1 0,-2 0,1 0,-1 0,1 0,-1 0,3 0,-2 0,1 0,0 0,3 1,-3-1,1 4,-3-4,1 0,0 0,3 2,-3-1,1-1,1 0,0 0,-3 0,3 2,-2 0,1-2,-1 2,1-2,-1 0,0 0,1 0,3 0,-5 0,3 0,-1 0,-1 3,0-3,-1 0,3 0,-3 0,1 0,0 0,-1 0,3 0,-1 0,-2 0,3 0,-3 0,5 0,-5 0,3 0,-3 0,1 0,-1 0,0 0,1 0</inkml:trace>
</inkml:ink>
</file>

<file path=ppt/ink/ink9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1099 284,'6'0,"-2"-1,3 1,-4-1,1 1,-1 0,0 0,1 0</inkml:trace>
</inkml:ink>
</file>

<file path=ppt/ink/ink9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288 425,'-1'3,"-2"6,1 0,2-2</inkml:trace>
</inkml:ink>
</file>

<file path=ppt/ink/ink9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273 454,'5'1,"-1"6,-1-3,1-1,-1-1,1-4</inkml:trace>
</inkml:ink>
</file>

<file path=ppt/ink/ink9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391 416,'0'3,"0"3,0 4,2-4,-2-2,0 2,0 1,0-4</inkml:trace>
</inkml:ink>
</file>

<file path=ppt/ink/ink9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392 454,'-1'6,"1"1,0 0,2-2,2-1,-1-1,5-6,-6-6,0 2,-2 3</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2287 130,'2'4</inkml:trace>
</inkml:ink>
</file>

<file path=ppt/ink/ink9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631 409,'1'3,"-1"0,0 1,0-1,0 1,0-1,0 1,0-1,-2 3,-2-3,1 1</inkml:trace>
</inkml:ink>
</file>

<file path=ppt/ink/ink9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600 454,'5'2,"2"4,-3-6,-1 0,1 2</inkml:trace>
</inkml:ink>
</file>

<file path=ppt/ink/ink9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699 423,'2'10,"-2"-1,0-3,0-3</inkml:trace>
</inkml:ink>
</file>

<file path=ppt/ink/ink9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681 453,'-1'4,"1"-1,0 2,6 3,-3-4,-1-1,2-3,-1 0,0 0,3-1</inkml:trace>
</inkml:ink>
</file>

<file path=ppt/ink/ink9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370 489,'3'2,"0"6,1-5,-1 1,-1-1,1 0</inkml:trace>
</inkml:ink>
</file>

<file path=ppt/ink/ink9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399 505,'4'0,"-2"4,-3-1,-2-1,-1-2,7 3,2-3,-2 2,-1 1,-3 1,-2-3,-1 1,1-2,-1 2,0-2,1 0,-1 2</inkml:trace>
</inkml:ink>
</file>

<file path=ppt/ink/ink9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384 544,'-3'0,"-1"0,1 0,4 3,3 1,-1-3,0 3,1-1,-5 1,-2-1,-1-1</inkml:trace>
</inkml:ink>
</file>

<file path=ppt/ink/ink9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394 541,'4'-1,"-1"1,-7 2,1-2,1 3,6 1,0-1,-1-1,0 0,-1 1,-4 0,-2-1,1-2,-1 0</inkml:trace>
</inkml:ink>
</file>

<file path=ppt/ink/ink9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430 539,'0'3,"0"2,0 1,0 0,0 1,0 0,0-4,0 1,0-1</inkml:trace>
</inkml:ink>
</file>

<file path=ppt/ink/ink9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450 550,'2'4,"0"3,-2 1,2-5,-2 1,0-1,0-9,0 3,0-1,0 1,2-1,1 1,-3 0</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2286 132,'0'8,"-2"-3,2-2</inkml:trace>
</inkml:ink>
</file>

<file path=ppt/ink/ink9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475 552,'0'3,"0"0,2 1,2-1,-1-1</inkml:trace>
</inkml:ink>
</file>

<file path=ppt/ink/ink9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476 563,'2'0</inkml:trace>
</inkml:ink>
</file>

<file path=ppt/ink/ink9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478 551,'-1'3,"1"1,0-1,0 2,0-1,0 1,0-1</inkml:trace>
</inkml:ink>
</file>

<file path=ppt/ink/ink9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1189 374,'2'0</inkml:trace>
</inkml:ink>
</file>

<file path=ppt/ink/ink9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1484 178,'9'0,"0"0,0 0,-5 0,-1 0,1 0,4 0,-5 0,0 0,1 0,0 0,1 0,-1 0,2 0,-2 0,2 0,1 0,-1 0,-1 0,-1 0,0 0,-1 0,1 0,3 0,1 0,-1 0,-3 0,3 0,-1 0,-3 0,0 0,1 0,-1 0,1 0,-1 0,5 0,-5-3,1 3,1-2,-2 1,1 1,-1 0,1 0,-1 0</inkml:trace>
</inkml:ink>
</file>

<file path=ppt/ink/ink9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2479 84,'-2'3,"2"0,-1 1,-1 1,0-2,-2 1,4 0,-3-1,-1 0</inkml:trace>
</inkml:ink>
</file>

<file path=ppt/ink/ink9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1739 288,'0'3</inkml:trace>
</inkml:ink>
</file>

<file path=ppt/ink/ink9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1739 293,'0'7,"0"0,0-3,0 2,0 3,0 3,0 0,0 1,0-4,0 0,0-5,0 1,0-2,0 1,0-1,0 1,-2 0</inkml:trace>
</inkml:ink>
</file>

<file path=ppt/ink/ink9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1717 390,'1'5,"1"-1,5 3,-1-5,-2 3,-1-5,5-6,-4 1,0 0</inkml:trace>
</inkml:ink>
</file>

<file path=ppt/ink/ink9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1979 331,'0'9,"3"0,-3 4,0-7,0-2,0-1,0 1,0-1,0 1</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2272 144,'3'7,"-1"-4,1 1,2-3,1 1,-1-2,-2-2,1-2,-1 1</inkml:trace>
</inkml:ink>
</file>

<file path=ppt/ink/ink9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1968 385,'1'3,"3"3,-2-3,1 0,-1 1,0 0,0 0,1-1,3-3</inkml:trace>
</inkml:ink>
</file>

<file path=ppt/ink/ink9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2483 214,'-1'7,"-1"-3,2 2,-2-2,-1 3,3-3,-4 0,2 3,0-2,2-2,-2-6</inkml:trace>
</inkml:ink>
</file>

<file path=ppt/ink/ink9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2479 209,'3'0,"1"-1,-1 0,-3 5,0 1,0-2</inkml:trace>
</inkml:ink>
</file>

<file path=ppt/ink/ink9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1989 410,'0'-3,"1"-1,1-1</inkml:trace>
</inkml:ink>
</file>

<file path=ppt/ink/ink9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174 905,'0'4,"-1"1,1 1,0-3,-2 2,2-1,1-1</inkml:trace>
</inkml:ink>
</file>

<file path=ppt/ink/ink9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164 929,'1'3,"4"-1,-1 1,-1-4,-1-4,0 1,0 1</inkml:trace>
</inkml:ink>
</file>

<file path=ppt/ink/ink9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318 1099,'3'0,"1"0,-2-4,1 4,1 0,-1 0,0 0,1 0,-1 0,1 0,-1 0,1 0,-1 0</inkml:trace>
</inkml:ink>
</file>

<file path=ppt/ink/ink9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411 1080,'3'0,"0"1,1-1</inkml:trace>
</inkml:ink>
</file>

<file path=ppt/ink/ink9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410 1082,'3'5,"-3"0,0-2</inkml:trace>
</inkml:ink>
</file>

<file path=ppt/ink/ink9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21:25:5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413 1070,'2'0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对</a:t>
            </a:r>
            <a:r>
              <a:rPr lang="zh-CN" altLang="en-US">
                <a:sym typeface="+mn-ea"/>
              </a:rPr>
              <a:t>结构这个图标注一下哪章学什么</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语义分析任务要补充，三地址码后面要详细了解，那个中间代码暂时</a:t>
            </a:r>
            <a:r>
              <a:rPr lang="zh-CN" altLang="en-US"/>
              <a:t>没看懂</a:t>
            </a:r>
            <a:endParaRPr lang="zh-CN" altLang="en-US"/>
          </a:p>
          <a:p>
            <a:r>
              <a:rPr lang="zh-CN" altLang="en-US"/>
              <a:t>赋值号左边出现一个只有右值的表达式</a:t>
            </a:r>
            <a:endParaRPr lang="zh-CN" altLang="en-US"/>
          </a:p>
          <a:p>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运算分量类型不匹配</a:t>
            </a:r>
            <a:endParaRPr lang="zh-CN" altLang="en-US"/>
          </a:p>
          <a:p>
            <a:r>
              <a:rPr lang="zh-CN" altLang="en-US">
                <a:latin typeface="华文楷体" panose="02010600040101010101" pitchFamily="2" charset="-122"/>
                <a:ea typeface="华文楷体" panose="02010600040101010101" pitchFamily="2" charset="-122"/>
                <a:cs typeface="华文楷体" panose="02010600040101010101" pitchFamily="2" charset="-122"/>
                <a:sym typeface="+mn-ea"/>
              </a:rPr>
              <a:t>比如数组的名字和函数的名字进行相加,或者类型转换</a:t>
            </a:r>
            <a:endParaRPr lang="zh-CN" altLang="en-US"/>
          </a:p>
          <a:p>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操作符与操作数之间的类型不匹配</a:t>
            </a:r>
            <a:endParaRPr lang="zh-CN" altLang="en-US"/>
          </a:p>
          <a:p>
            <a:r>
              <a:rPr lang="zh-CN" altLang="en-US"/>
              <a:t>数组下标不是整数</a:t>
            </a:r>
            <a:endParaRPr lang="zh-CN" altLang="en-US"/>
          </a:p>
          <a:p>
            <a:r>
              <a:rPr lang="zh-CN" altLang="en-US"/>
              <a:t>对非数组变量使用数组访问操作符</a:t>
            </a:r>
            <a:endParaRPr lang="zh-CN" altLang="en-US"/>
          </a:p>
          <a:p>
            <a:r>
              <a:rPr lang="zh-CN" altLang="en-US"/>
              <a:t>对非结构体类型变量使用“.”操作符</a:t>
            </a:r>
            <a:endParaRPr lang="zh-CN" altLang="en-US"/>
          </a:p>
          <a:p>
            <a:r>
              <a:rPr lang="zh-CN" altLang="en-US"/>
              <a:t>对非过程名使用过程调用操作符</a:t>
            </a:r>
            <a:endParaRPr lang="zh-CN" altLang="en-US"/>
          </a:p>
          <a:p>
            <a:r>
              <a:rPr lang="zh-CN" altLang="en-US"/>
              <a:t>过程调用的参数类型或数目不匹配</a:t>
            </a:r>
            <a:endParaRPr lang="zh-CN" altLang="en-US"/>
          </a:p>
          <a:p>
            <a:r>
              <a:rPr lang="zh-CN" altLang="en-US"/>
              <a:t>函数返回类型有误</a:t>
            </a:r>
            <a:endParaRPr lang="zh-CN" altLang="en-US"/>
          </a:p>
          <a:p>
            <a:endParaRPr lang="zh-CN" altLang="en-US"/>
          </a:p>
          <a:p>
            <a:r>
              <a:rPr lang="zh-CN" altLang="en-US" b="1"/>
              <a:t>目标代码生成以源程序的中间表示形式作为输入，并把它映射到目标语言</a:t>
            </a:r>
            <a:endParaRPr lang="zh-CN" altLang="en-US" b="1"/>
          </a:p>
          <a:p>
            <a:r>
              <a:rPr lang="zh-CN" altLang="en-US" b="1"/>
              <a:t>目标代码生成的一个重要任务是为程序中使用的变量合理分配寄存器</a:t>
            </a:r>
            <a:endParaRPr lang="zh-CN" altLang="en-US" b="1"/>
          </a:p>
          <a:p>
            <a:r>
              <a:rPr lang="zh-CN" altLang="en-US" b="1"/>
              <a:t>代码优化：为改进代码所进行的等价程序变换，使其运行得更快一些、占用空间更少一些，或者二者兼顾</a:t>
            </a:r>
            <a:endParaRPr lang="zh-CN" altLang="en-US" b="1"/>
          </a:p>
          <a:p>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这个图建议自己去默写一遍，整理哪些是可以直接搞出来的。</a:t>
            </a:r>
            <a:r>
              <a:rPr lang="en-US" altLang="zh-CN" dirty="0">
                <a:latin typeface="楷体" panose="02010609060101010101" pitchFamily="49" charset="-122"/>
                <a:ea typeface="楷体" panose="02010609060101010101" pitchFamily="49" charset="-122"/>
                <a:sym typeface="+mn-ea"/>
              </a:rPr>
              <a:t>1980</a:t>
            </a:r>
            <a:r>
              <a:rPr lang="zh-CN" altLang="en-US" dirty="0">
                <a:latin typeface="楷体" panose="02010609060101010101" pitchFamily="49" charset="-122"/>
                <a:ea typeface="楷体" panose="02010609060101010101" pitchFamily="49" charset="-122"/>
                <a:sym typeface="+mn-ea"/>
              </a:rPr>
              <a:t>年以后，通常用</a:t>
            </a:r>
            <a:r>
              <a:rPr lang="zh-CN" altLang="en-US" dirty="0">
                <a:solidFill>
                  <a:schemeClr val="tx2">
                    <a:lumMod val="60000"/>
                    <a:lumOff val="40000"/>
                  </a:schemeClr>
                </a:solidFill>
                <a:latin typeface="楷体" panose="02010609060101010101" pitchFamily="49" charset="-122"/>
                <a:ea typeface="楷体" panose="02010609060101010101" pitchFamily="49" charset="-122"/>
                <a:sym typeface="+mn-ea"/>
              </a:rPr>
              <a:t>高级语言</a:t>
            </a:r>
            <a:r>
              <a:rPr lang="zh-CN" altLang="en-US" dirty="0">
                <a:latin typeface="楷体" panose="02010609060101010101" pitchFamily="49" charset="-122"/>
                <a:ea typeface="楷体" panose="02010609060101010101" pitchFamily="49" charset="-122"/>
                <a:sym typeface="+mn-ea"/>
              </a:rPr>
              <a:t>来编写编译程序</a:t>
            </a:r>
            <a:r>
              <a:rPr lang="zh-CN" altLang="en-US" dirty="0">
                <a:solidFill>
                  <a:prstClr val="black"/>
                </a:solidFill>
                <a:latin typeface="楷体" panose="02010609060101010101" pitchFamily="49" charset="-122"/>
                <a:ea typeface="楷体" panose="02010609060101010101" pitchFamily="49" charset="-122"/>
                <a:sym typeface="+mn-ea"/>
              </a:rPr>
              <a:t>（自展技术）</a:t>
            </a:r>
            <a:endParaRPr lang="en-US" altLang="zh-CN" b="1" dirty="0">
              <a:solidFill>
                <a:schemeClr val="tx1"/>
              </a:solidFill>
              <a:latin typeface="楷体" panose="02010609060101010101" pitchFamily="49" charset="-122"/>
              <a:ea typeface="楷体" panose="02010609060101010101" pitchFamily="49" charset="-122"/>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未用尖括号括起来部分表示语言的基本符号</a:t>
            </a:r>
            <a:endParaRPr lang="zh-CN" altLang="en-US"/>
          </a:p>
          <a:p>
            <a:r>
              <a:rPr lang="zh-CN" altLang="en-US"/>
              <a:t>尖括号括起来部分称为语法成分</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给定一个句型，其分析树中的每一棵子树的边缘称为该句型的一个短语(phrase) </a:t>
            </a:r>
            <a:endParaRPr lang="zh-CN" altLang="en-US"/>
          </a:p>
          <a:p>
            <a:r>
              <a:rPr lang="zh-CN" altLang="en-US"/>
              <a:t>如果子树只有父子两代结点，那么这棵子树的边缘称为该句型的一个直接短语(immediate phrase) </a:t>
            </a:r>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Lex的构成加快了分析器的实现速度</a:t>
            </a:r>
            <a:endParaRPr lang="zh-CN" altLang="en-US"/>
          </a:p>
          <a:p>
            <a:r>
              <a:rPr lang="zh-CN" altLang="en-US"/>
              <a:t>程序员只需在很高的模式层次上描述软件，就可以依赖自动生成工具来生成详细的代码</a:t>
            </a:r>
            <a:endParaRPr lang="zh-CN" altLang="en-US"/>
          </a:p>
          <a:p>
            <a:r>
              <a:rPr lang="zh-CN" altLang="en-US"/>
              <a:t>修改扫描器的工作变得更加简单</a:t>
            </a:r>
            <a:endParaRPr lang="zh-CN" altLang="en-US"/>
          </a:p>
          <a:p>
            <a:r>
              <a:rPr lang="zh-CN" altLang="en-US"/>
              <a:t>只需修改那些受到影响的模式，无需改写整个程序</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b="1" dirty="0">
                <a:latin typeface="华文楷体" panose="02010600040101010101" pitchFamily="2" charset="-122"/>
                <a:ea typeface="华文楷体" panose="02010600040101010101" pitchFamily="2" charset="-122"/>
                <a:sym typeface="+mn-ea"/>
              </a:rPr>
              <a:t>项目描述了句柄识别的状态式</a:t>
            </a:r>
            <a:endParaRPr lang="en-US" altLang="zh-CN" b="1" dirty="0">
              <a:latin typeface="华文楷体" panose="02010600040101010101" pitchFamily="2" charset="-122"/>
              <a:ea typeface="华文楷体" panose="02010600040101010101" pitchFamily="2" charset="-122"/>
              <a:sym typeface="+mn-ea"/>
            </a:endParaRPr>
          </a:p>
          <a:p>
            <a:pPr marL="0" lvl="1" algn="l">
              <a:buClrTx/>
              <a:buSzTx/>
              <a:buFontTx/>
              <a:buNone/>
            </a:pP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9" Type="http://schemas.openxmlformats.org/officeDocument/2006/relationships/customXml" Target="../ink/ink412.xml"/><Relationship Id="rId98" Type="http://schemas.openxmlformats.org/officeDocument/2006/relationships/image" Target="../media/image387.png"/><Relationship Id="rId97" Type="http://schemas.openxmlformats.org/officeDocument/2006/relationships/customXml" Target="../ink/ink411.xml"/><Relationship Id="rId96" Type="http://schemas.openxmlformats.org/officeDocument/2006/relationships/image" Target="../media/image386.png"/><Relationship Id="rId95" Type="http://schemas.openxmlformats.org/officeDocument/2006/relationships/customXml" Target="../ink/ink410.xml"/><Relationship Id="rId94" Type="http://schemas.openxmlformats.org/officeDocument/2006/relationships/image" Target="../media/image385.png"/><Relationship Id="rId93" Type="http://schemas.openxmlformats.org/officeDocument/2006/relationships/customXml" Target="../ink/ink409.xml"/><Relationship Id="rId92" Type="http://schemas.openxmlformats.org/officeDocument/2006/relationships/image" Target="../media/image384.png"/><Relationship Id="rId91" Type="http://schemas.openxmlformats.org/officeDocument/2006/relationships/customXml" Target="../ink/ink408.xml"/><Relationship Id="rId90" Type="http://schemas.openxmlformats.org/officeDocument/2006/relationships/image" Target="../media/image383.png"/><Relationship Id="rId9" Type="http://schemas.openxmlformats.org/officeDocument/2006/relationships/image" Target="../media/image344.png"/><Relationship Id="rId89" Type="http://schemas.openxmlformats.org/officeDocument/2006/relationships/customXml" Target="../ink/ink407.xml"/><Relationship Id="rId88" Type="http://schemas.openxmlformats.org/officeDocument/2006/relationships/image" Target="../media/image382.png"/><Relationship Id="rId87" Type="http://schemas.openxmlformats.org/officeDocument/2006/relationships/customXml" Target="../ink/ink406.xml"/><Relationship Id="rId86" Type="http://schemas.openxmlformats.org/officeDocument/2006/relationships/image" Target="../media/image381.png"/><Relationship Id="rId85" Type="http://schemas.openxmlformats.org/officeDocument/2006/relationships/customXml" Target="../ink/ink405.xml"/><Relationship Id="rId84" Type="http://schemas.openxmlformats.org/officeDocument/2006/relationships/image" Target="../media/image380.png"/><Relationship Id="rId83" Type="http://schemas.openxmlformats.org/officeDocument/2006/relationships/customXml" Target="../ink/ink404.xml"/><Relationship Id="rId82" Type="http://schemas.openxmlformats.org/officeDocument/2006/relationships/image" Target="../media/image379.png"/><Relationship Id="rId81" Type="http://schemas.openxmlformats.org/officeDocument/2006/relationships/customXml" Target="../ink/ink403.xml"/><Relationship Id="rId80" Type="http://schemas.openxmlformats.org/officeDocument/2006/relationships/image" Target="../media/image378.png"/><Relationship Id="rId8" Type="http://schemas.openxmlformats.org/officeDocument/2006/relationships/customXml" Target="../ink/ink366.xml"/><Relationship Id="rId79" Type="http://schemas.openxmlformats.org/officeDocument/2006/relationships/customXml" Target="../ink/ink402.xml"/><Relationship Id="rId78" Type="http://schemas.openxmlformats.org/officeDocument/2006/relationships/image" Target="../media/image377.png"/><Relationship Id="rId77" Type="http://schemas.openxmlformats.org/officeDocument/2006/relationships/customXml" Target="../ink/ink401.xml"/><Relationship Id="rId76" Type="http://schemas.openxmlformats.org/officeDocument/2006/relationships/image" Target="../media/image376.png"/><Relationship Id="rId75" Type="http://schemas.openxmlformats.org/officeDocument/2006/relationships/customXml" Target="../ink/ink400.xml"/><Relationship Id="rId74" Type="http://schemas.openxmlformats.org/officeDocument/2006/relationships/image" Target="../media/image375.png"/><Relationship Id="rId73" Type="http://schemas.openxmlformats.org/officeDocument/2006/relationships/customXml" Target="../ink/ink399.xml"/><Relationship Id="rId72" Type="http://schemas.openxmlformats.org/officeDocument/2006/relationships/image" Target="../media/image374.png"/><Relationship Id="rId71" Type="http://schemas.openxmlformats.org/officeDocument/2006/relationships/customXml" Target="../ink/ink398.xml"/><Relationship Id="rId70" Type="http://schemas.openxmlformats.org/officeDocument/2006/relationships/image" Target="../media/image373.png"/><Relationship Id="rId7" Type="http://schemas.openxmlformats.org/officeDocument/2006/relationships/tags" Target="../tags/tag175.xml"/><Relationship Id="rId69" Type="http://schemas.openxmlformats.org/officeDocument/2006/relationships/customXml" Target="../ink/ink397.xml"/><Relationship Id="rId68" Type="http://schemas.openxmlformats.org/officeDocument/2006/relationships/customXml" Target="../ink/ink396.xml"/><Relationship Id="rId67" Type="http://schemas.openxmlformats.org/officeDocument/2006/relationships/image" Target="../media/image372.png"/><Relationship Id="rId66" Type="http://schemas.openxmlformats.org/officeDocument/2006/relationships/customXml" Target="../ink/ink395.xml"/><Relationship Id="rId65" Type="http://schemas.openxmlformats.org/officeDocument/2006/relationships/image" Target="../media/image371.png"/><Relationship Id="rId64" Type="http://schemas.openxmlformats.org/officeDocument/2006/relationships/customXml" Target="../ink/ink394.xml"/><Relationship Id="rId63" Type="http://schemas.openxmlformats.org/officeDocument/2006/relationships/image" Target="../media/image370.png"/><Relationship Id="rId62" Type="http://schemas.openxmlformats.org/officeDocument/2006/relationships/customXml" Target="../ink/ink393.xml"/><Relationship Id="rId61" Type="http://schemas.openxmlformats.org/officeDocument/2006/relationships/image" Target="../media/image369.png"/><Relationship Id="rId60" Type="http://schemas.openxmlformats.org/officeDocument/2006/relationships/customXml" Target="../ink/ink392.xml"/><Relationship Id="rId6" Type="http://schemas.openxmlformats.org/officeDocument/2006/relationships/tags" Target="../tags/tag174.xml"/><Relationship Id="rId59" Type="http://schemas.openxmlformats.org/officeDocument/2006/relationships/image" Target="../media/image368.png"/><Relationship Id="rId58" Type="http://schemas.openxmlformats.org/officeDocument/2006/relationships/customXml" Target="../ink/ink391.xml"/><Relationship Id="rId57" Type="http://schemas.openxmlformats.org/officeDocument/2006/relationships/image" Target="../media/image367.png"/><Relationship Id="rId56" Type="http://schemas.openxmlformats.org/officeDocument/2006/relationships/customXml" Target="../ink/ink390.xml"/><Relationship Id="rId55" Type="http://schemas.openxmlformats.org/officeDocument/2006/relationships/image" Target="../media/image366.png"/><Relationship Id="rId54" Type="http://schemas.openxmlformats.org/officeDocument/2006/relationships/customXml" Target="../ink/ink389.xml"/><Relationship Id="rId53" Type="http://schemas.openxmlformats.org/officeDocument/2006/relationships/image" Target="../media/image365.png"/><Relationship Id="rId52" Type="http://schemas.openxmlformats.org/officeDocument/2006/relationships/customXml" Target="../ink/ink388.xml"/><Relationship Id="rId51" Type="http://schemas.openxmlformats.org/officeDocument/2006/relationships/image" Target="../media/image364.png"/><Relationship Id="rId50" Type="http://schemas.openxmlformats.org/officeDocument/2006/relationships/customXml" Target="../ink/ink387.xml"/><Relationship Id="rId5" Type="http://schemas.openxmlformats.org/officeDocument/2006/relationships/tags" Target="../tags/tag173.xml"/><Relationship Id="rId49" Type="http://schemas.openxmlformats.org/officeDocument/2006/relationships/image" Target="../media/image363.png"/><Relationship Id="rId48" Type="http://schemas.openxmlformats.org/officeDocument/2006/relationships/customXml" Target="../ink/ink386.xml"/><Relationship Id="rId47" Type="http://schemas.openxmlformats.org/officeDocument/2006/relationships/image" Target="../media/image362.png"/><Relationship Id="rId46" Type="http://schemas.openxmlformats.org/officeDocument/2006/relationships/customXml" Target="../ink/ink385.xml"/><Relationship Id="rId45" Type="http://schemas.openxmlformats.org/officeDocument/2006/relationships/image" Target="../media/image361.png"/><Relationship Id="rId44" Type="http://schemas.openxmlformats.org/officeDocument/2006/relationships/customXml" Target="../ink/ink384.xml"/><Relationship Id="rId43" Type="http://schemas.openxmlformats.org/officeDocument/2006/relationships/image" Target="../media/image360.png"/><Relationship Id="rId42" Type="http://schemas.openxmlformats.org/officeDocument/2006/relationships/customXml" Target="../ink/ink383.xml"/><Relationship Id="rId41" Type="http://schemas.openxmlformats.org/officeDocument/2006/relationships/image" Target="../media/image359.png"/><Relationship Id="rId40" Type="http://schemas.openxmlformats.org/officeDocument/2006/relationships/customXml" Target="../ink/ink382.xml"/><Relationship Id="rId4" Type="http://schemas.openxmlformats.org/officeDocument/2006/relationships/image" Target="../media/image343.png"/><Relationship Id="rId39" Type="http://schemas.openxmlformats.org/officeDocument/2006/relationships/image" Target="../media/image358.png"/><Relationship Id="rId38" Type="http://schemas.openxmlformats.org/officeDocument/2006/relationships/customXml" Target="../ink/ink381.xml"/><Relationship Id="rId37" Type="http://schemas.openxmlformats.org/officeDocument/2006/relationships/image" Target="../media/image14.png"/><Relationship Id="rId36" Type="http://schemas.openxmlformats.org/officeDocument/2006/relationships/customXml" Target="../ink/ink380.xml"/><Relationship Id="rId35" Type="http://schemas.openxmlformats.org/officeDocument/2006/relationships/image" Target="../media/image357.png"/><Relationship Id="rId34" Type="http://schemas.openxmlformats.org/officeDocument/2006/relationships/customXml" Target="../ink/ink379.xml"/><Relationship Id="rId33" Type="http://schemas.openxmlformats.org/officeDocument/2006/relationships/image" Target="../media/image356.png"/><Relationship Id="rId32" Type="http://schemas.openxmlformats.org/officeDocument/2006/relationships/customXml" Target="../ink/ink378.xml"/><Relationship Id="rId31" Type="http://schemas.openxmlformats.org/officeDocument/2006/relationships/image" Target="../media/image355.png"/><Relationship Id="rId30" Type="http://schemas.openxmlformats.org/officeDocument/2006/relationships/customXml" Target="../ink/ink377.xml"/><Relationship Id="rId3" Type="http://schemas.openxmlformats.org/officeDocument/2006/relationships/tags" Target="../tags/tag172.xml"/><Relationship Id="rId29" Type="http://schemas.openxmlformats.org/officeDocument/2006/relationships/image" Target="../media/image354.png"/><Relationship Id="rId28" Type="http://schemas.openxmlformats.org/officeDocument/2006/relationships/customXml" Target="../ink/ink376.xml"/><Relationship Id="rId27" Type="http://schemas.openxmlformats.org/officeDocument/2006/relationships/image" Target="../media/image353.png"/><Relationship Id="rId26" Type="http://schemas.openxmlformats.org/officeDocument/2006/relationships/customXml" Target="../ink/ink375.xml"/><Relationship Id="rId25" Type="http://schemas.openxmlformats.org/officeDocument/2006/relationships/image" Target="../media/image352.png"/><Relationship Id="rId24" Type="http://schemas.openxmlformats.org/officeDocument/2006/relationships/customXml" Target="../ink/ink374.xml"/><Relationship Id="rId23" Type="http://schemas.openxmlformats.org/officeDocument/2006/relationships/image" Target="../media/image351.png"/><Relationship Id="rId22" Type="http://schemas.openxmlformats.org/officeDocument/2006/relationships/customXml" Target="../ink/ink373.xml"/><Relationship Id="rId21" Type="http://schemas.openxmlformats.org/officeDocument/2006/relationships/image" Target="../media/image350.png"/><Relationship Id="rId20" Type="http://schemas.openxmlformats.org/officeDocument/2006/relationships/customXml" Target="../ink/ink372.xml"/><Relationship Id="rId2" Type="http://schemas.openxmlformats.org/officeDocument/2006/relationships/tags" Target="../tags/tag171.xml"/><Relationship Id="rId19" Type="http://schemas.openxmlformats.org/officeDocument/2006/relationships/image" Target="../media/image349.png"/><Relationship Id="rId18" Type="http://schemas.openxmlformats.org/officeDocument/2006/relationships/customXml" Target="../ink/ink371.xml"/><Relationship Id="rId17" Type="http://schemas.openxmlformats.org/officeDocument/2006/relationships/image" Target="../media/image348.png"/><Relationship Id="rId162" Type="http://schemas.openxmlformats.org/officeDocument/2006/relationships/notesSlide" Target="../notesSlides/notesSlide7.xml"/><Relationship Id="rId161" Type="http://schemas.openxmlformats.org/officeDocument/2006/relationships/slideLayout" Target="../slideLayouts/slideLayout2.xml"/><Relationship Id="rId160" Type="http://schemas.openxmlformats.org/officeDocument/2006/relationships/tags" Target="../tags/tag176.xml"/><Relationship Id="rId16" Type="http://schemas.openxmlformats.org/officeDocument/2006/relationships/customXml" Target="../ink/ink370.xml"/><Relationship Id="rId159" Type="http://schemas.openxmlformats.org/officeDocument/2006/relationships/image" Target="../media/image414.png"/><Relationship Id="rId158" Type="http://schemas.openxmlformats.org/officeDocument/2006/relationships/customXml" Target="../ink/ink443.xml"/><Relationship Id="rId157" Type="http://schemas.openxmlformats.org/officeDocument/2006/relationships/image" Target="../media/image413.png"/><Relationship Id="rId156" Type="http://schemas.openxmlformats.org/officeDocument/2006/relationships/customXml" Target="../ink/ink442.xml"/><Relationship Id="rId155" Type="http://schemas.openxmlformats.org/officeDocument/2006/relationships/customXml" Target="../ink/ink441.xml"/><Relationship Id="rId154" Type="http://schemas.openxmlformats.org/officeDocument/2006/relationships/image" Target="../media/image412.png"/><Relationship Id="rId153" Type="http://schemas.openxmlformats.org/officeDocument/2006/relationships/customXml" Target="../ink/ink440.xml"/><Relationship Id="rId152" Type="http://schemas.openxmlformats.org/officeDocument/2006/relationships/image" Target="../media/image411.png"/><Relationship Id="rId151" Type="http://schemas.openxmlformats.org/officeDocument/2006/relationships/customXml" Target="../ink/ink439.xml"/><Relationship Id="rId150" Type="http://schemas.openxmlformats.org/officeDocument/2006/relationships/image" Target="../media/image410.png"/><Relationship Id="rId15" Type="http://schemas.openxmlformats.org/officeDocument/2006/relationships/image" Target="../media/image347.png"/><Relationship Id="rId149" Type="http://schemas.openxmlformats.org/officeDocument/2006/relationships/customXml" Target="../ink/ink438.xml"/><Relationship Id="rId148" Type="http://schemas.openxmlformats.org/officeDocument/2006/relationships/image" Target="../media/image409.png"/><Relationship Id="rId147" Type="http://schemas.openxmlformats.org/officeDocument/2006/relationships/customXml" Target="../ink/ink437.xml"/><Relationship Id="rId146" Type="http://schemas.openxmlformats.org/officeDocument/2006/relationships/image" Target="../media/image408.png"/><Relationship Id="rId145" Type="http://schemas.openxmlformats.org/officeDocument/2006/relationships/customXml" Target="../ink/ink436.xml"/><Relationship Id="rId144" Type="http://schemas.openxmlformats.org/officeDocument/2006/relationships/image" Target="../media/image407.png"/><Relationship Id="rId143" Type="http://schemas.openxmlformats.org/officeDocument/2006/relationships/customXml" Target="../ink/ink435.xml"/><Relationship Id="rId142" Type="http://schemas.openxmlformats.org/officeDocument/2006/relationships/customXml" Target="../ink/ink434.xml"/><Relationship Id="rId141" Type="http://schemas.openxmlformats.org/officeDocument/2006/relationships/image" Target="../media/image406.png"/><Relationship Id="rId140" Type="http://schemas.openxmlformats.org/officeDocument/2006/relationships/customXml" Target="../ink/ink433.xml"/><Relationship Id="rId14" Type="http://schemas.openxmlformats.org/officeDocument/2006/relationships/customXml" Target="../ink/ink369.xml"/><Relationship Id="rId139" Type="http://schemas.openxmlformats.org/officeDocument/2006/relationships/image" Target="../media/image405.png"/><Relationship Id="rId138" Type="http://schemas.openxmlformats.org/officeDocument/2006/relationships/customXml" Target="../ink/ink432.xml"/><Relationship Id="rId137" Type="http://schemas.openxmlformats.org/officeDocument/2006/relationships/image" Target="../media/image404.png"/><Relationship Id="rId136" Type="http://schemas.openxmlformats.org/officeDocument/2006/relationships/customXml" Target="../ink/ink431.xml"/><Relationship Id="rId135" Type="http://schemas.openxmlformats.org/officeDocument/2006/relationships/image" Target="../media/image403.png"/><Relationship Id="rId134" Type="http://schemas.openxmlformats.org/officeDocument/2006/relationships/customXml" Target="../ink/ink430.xml"/><Relationship Id="rId133" Type="http://schemas.openxmlformats.org/officeDocument/2006/relationships/image" Target="../media/image402.png"/><Relationship Id="rId132" Type="http://schemas.openxmlformats.org/officeDocument/2006/relationships/customXml" Target="../ink/ink429.xml"/><Relationship Id="rId131" Type="http://schemas.openxmlformats.org/officeDocument/2006/relationships/image" Target="../media/image401.png"/><Relationship Id="rId130" Type="http://schemas.openxmlformats.org/officeDocument/2006/relationships/customXml" Target="../ink/ink428.xml"/><Relationship Id="rId13" Type="http://schemas.openxmlformats.org/officeDocument/2006/relationships/image" Target="../media/image346.png"/><Relationship Id="rId129" Type="http://schemas.openxmlformats.org/officeDocument/2006/relationships/image" Target="../media/image400.png"/><Relationship Id="rId128" Type="http://schemas.openxmlformats.org/officeDocument/2006/relationships/customXml" Target="../ink/ink427.xml"/><Relationship Id="rId127" Type="http://schemas.openxmlformats.org/officeDocument/2006/relationships/image" Target="../media/image399.png"/><Relationship Id="rId126" Type="http://schemas.openxmlformats.org/officeDocument/2006/relationships/customXml" Target="../ink/ink426.xml"/><Relationship Id="rId125" Type="http://schemas.openxmlformats.org/officeDocument/2006/relationships/image" Target="../media/image398.png"/><Relationship Id="rId124" Type="http://schemas.openxmlformats.org/officeDocument/2006/relationships/customXml" Target="../ink/ink425.xml"/><Relationship Id="rId123" Type="http://schemas.openxmlformats.org/officeDocument/2006/relationships/image" Target="../media/image397.png"/><Relationship Id="rId122" Type="http://schemas.openxmlformats.org/officeDocument/2006/relationships/customXml" Target="../ink/ink424.xml"/><Relationship Id="rId121" Type="http://schemas.openxmlformats.org/officeDocument/2006/relationships/image" Target="../media/image396.png"/><Relationship Id="rId120" Type="http://schemas.openxmlformats.org/officeDocument/2006/relationships/customXml" Target="../ink/ink423.xml"/><Relationship Id="rId12" Type="http://schemas.openxmlformats.org/officeDocument/2006/relationships/customXml" Target="../ink/ink368.xml"/><Relationship Id="rId119" Type="http://schemas.openxmlformats.org/officeDocument/2006/relationships/image" Target="../media/image395.png"/><Relationship Id="rId118" Type="http://schemas.openxmlformats.org/officeDocument/2006/relationships/customXml" Target="../ink/ink422.xml"/><Relationship Id="rId117" Type="http://schemas.openxmlformats.org/officeDocument/2006/relationships/image" Target="../media/image394.png"/><Relationship Id="rId116" Type="http://schemas.openxmlformats.org/officeDocument/2006/relationships/customXml" Target="../ink/ink421.xml"/><Relationship Id="rId115" Type="http://schemas.openxmlformats.org/officeDocument/2006/relationships/image" Target="../media/image393.png"/><Relationship Id="rId114" Type="http://schemas.openxmlformats.org/officeDocument/2006/relationships/customXml" Target="../ink/ink420.xml"/><Relationship Id="rId113" Type="http://schemas.openxmlformats.org/officeDocument/2006/relationships/image" Target="../media/image392.png"/><Relationship Id="rId112" Type="http://schemas.openxmlformats.org/officeDocument/2006/relationships/customXml" Target="../ink/ink419.xml"/><Relationship Id="rId111" Type="http://schemas.openxmlformats.org/officeDocument/2006/relationships/customXml" Target="../ink/ink418.xml"/><Relationship Id="rId110" Type="http://schemas.openxmlformats.org/officeDocument/2006/relationships/image" Target="../media/image391.png"/><Relationship Id="rId11" Type="http://schemas.openxmlformats.org/officeDocument/2006/relationships/image" Target="../media/image345.png"/><Relationship Id="rId109" Type="http://schemas.openxmlformats.org/officeDocument/2006/relationships/customXml" Target="../ink/ink417.xml"/><Relationship Id="rId108" Type="http://schemas.openxmlformats.org/officeDocument/2006/relationships/image" Target="../media/image3.png"/><Relationship Id="rId107" Type="http://schemas.openxmlformats.org/officeDocument/2006/relationships/customXml" Target="../ink/ink416.xml"/><Relationship Id="rId106" Type="http://schemas.openxmlformats.org/officeDocument/2006/relationships/image" Target="../media/image390.png"/><Relationship Id="rId105" Type="http://schemas.openxmlformats.org/officeDocument/2006/relationships/customXml" Target="../ink/ink415.xml"/><Relationship Id="rId104" Type="http://schemas.openxmlformats.org/officeDocument/2006/relationships/image" Target="../media/image389.png"/><Relationship Id="rId103" Type="http://schemas.openxmlformats.org/officeDocument/2006/relationships/customXml" Target="../ink/ink414.xml"/><Relationship Id="rId102" Type="http://schemas.openxmlformats.org/officeDocument/2006/relationships/image" Target="../media/image224.png"/><Relationship Id="rId101" Type="http://schemas.openxmlformats.org/officeDocument/2006/relationships/customXml" Target="../ink/ink413.xml"/><Relationship Id="rId100" Type="http://schemas.openxmlformats.org/officeDocument/2006/relationships/image" Target="../media/image388.png"/><Relationship Id="rId10" Type="http://schemas.openxmlformats.org/officeDocument/2006/relationships/customXml" Target="../ink/ink367.xml"/><Relationship Id="rId1" Type="http://schemas.openxmlformats.org/officeDocument/2006/relationships/tags" Target="../tags/tag170.xml"/></Relationships>
</file>

<file path=ppt/slides/_rels/slide11.xml.rels><?xml version="1.0" encoding="UTF-8" standalone="yes"?>
<Relationships xmlns="http://schemas.openxmlformats.org/package/2006/relationships"><Relationship Id="rId99" Type="http://schemas.openxmlformats.org/officeDocument/2006/relationships/customXml" Target="../ink/ink491.xml"/><Relationship Id="rId98" Type="http://schemas.openxmlformats.org/officeDocument/2006/relationships/image" Target="../media/image460.png"/><Relationship Id="rId97" Type="http://schemas.openxmlformats.org/officeDocument/2006/relationships/customXml" Target="../ink/ink490.xml"/><Relationship Id="rId96" Type="http://schemas.openxmlformats.org/officeDocument/2006/relationships/image" Target="../media/image459.png"/><Relationship Id="rId95" Type="http://schemas.openxmlformats.org/officeDocument/2006/relationships/customXml" Target="../ink/ink489.xml"/><Relationship Id="rId94" Type="http://schemas.openxmlformats.org/officeDocument/2006/relationships/image" Target="../media/image458.png"/><Relationship Id="rId93" Type="http://schemas.openxmlformats.org/officeDocument/2006/relationships/customXml" Target="../ink/ink488.xml"/><Relationship Id="rId92" Type="http://schemas.openxmlformats.org/officeDocument/2006/relationships/image" Target="../media/image457.png"/><Relationship Id="rId91" Type="http://schemas.openxmlformats.org/officeDocument/2006/relationships/customXml" Target="../ink/ink487.xml"/><Relationship Id="rId90" Type="http://schemas.openxmlformats.org/officeDocument/2006/relationships/image" Target="../media/image456.png"/><Relationship Id="rId9" Type="http://schemas.openxmlformats.org/officeDocument/2006/relationships/customXml" Target="../ink/ink446.xml"/><Relationship Id="rId89" Type="http://schemas.openxmlformats.org/officeDocument/2006/relationships/customXml" Target="../ink/ink486.xml"/><Relationship Id="rId88" Type="http://schemas.openxmlformats.org/officeDocument/2006/relationships/image" Target="../media/image455.png"/><Relationship Id="rId87" Type="http://schemas.openxmlformats.org/officeDocument/2006/relationships/customXml" Target="../ink/ink485.xml"/><Relationship Id="rId86" Type="http://schemas.openxmlformats.org/officeDocument/2006/relationships/image" Target="../media/image454.png"/><Relationship Id="rId85" Type="http://schemas.openxmlformats.org/officeDocument/2006/relationships/customXml" Target="../ink/ink484.xml"/><Relationship Id="rId84" Type="http://schemas.openxmlformats.org/officeDocument/2006/relationships/image" Target="../media/image453.png"/><Relationship Id="rId83" Type="http://schemas.openxmlformats.org/officeDocument/2006/relationships/customXml" Target="../ink/ink483.xml"/><Relationship Id="rId82" Type="http://schemas.openxmlformats.org/officeDocument/2006/relationships/image" Target="../media/image452.png"/><Relationship Id="rId81" Type="http://schemas.openxmlformats.org/officeDocument/2006/relationships/customXml" Target="../ink/ink482.xml"/><Relationship Id="rId80" Type="http://schemas.openxmlformats.org/officeDocument/2006/relationships/image" Target="../media/image451.png"/><Relationship Id="rId8" Type="http://schemas.openxmlformats.org/officeDocument/2006/relationships/image" Target="../media/image416.png"/><Relationship Id="rId79" Type="http://schemas.openxmlformats.org/officeDocument/2006/relationships/customXml" Target="../ink/ink481.xml"/><Relationship Id="rId78" Type="http://schemas.openxmlformats.org/officeDocument/2006/relationships/image" Target="../media/image450.png"/><Relationship Id="rId77" Type="http://schemas.openxmlformats.org/officeDocument/2006/relationships/customXml" Target="../ink/ink480.xml"/><Relationship Id="rId76" Type="http://schemas.openxmlformats.org/officeDocument/2006/relationships/image" Target="../media/image449.png"/><Relationship Id="rId75" Type="http://schemas.openxmlformats.org/officeDocument/2006/relationships/customXml" Target="../ink/ink479.xml"/><Relationship Id="rId74" Type="http://schemas.openxmlformats.org/officeDocument/2006/relationships/image" Target="../media/image448.png"/><Relationship Id="rId73" Type="http://schemas.openxmlformats.org/officeDocument/2006/relationships/customXml" Target="../ink/ink478.xml"/><Relationship Id="rId72" Type="http://schemas.openxmlformats.org/officeDocument/2006/relationships/image" Target="../media/image447.png"/><Relationship Id="rId71" Type="http://schemas.openxmlformats.org/officeDocument/2006/relationships/customXml" Target="../ink/ink477.xml"/><Relationship Id="rId70" Type="http://schemas.openxmlformats.org/officeDocument/2006/relationships/image" Target="../media/image446.png"/><Relationship Id="rId7" Type="http://schemas.openxmlformats.org/officeDocument/2006/relationships/customXml" Target="../ink/ink445.xml"/><Relationship Id="rId69" Type="http://schemas.openxmlformats.org/officeDocument/2006/relationships/customXml" Target="../ink/ink476.xml"/><Relationship Id="rId68" Type="http://schemas.openxmlformats.org/officeDocument/2006/relationships/image" Target="../media/image445.png"/><Relationship Id="rId67" Type="http://schemas.openxmlformats.org/officeDocument/2006/relationships/customXml" Target="../ink/ink475.xml"/><Relationship Id="rId66" Type="http://schemas.openxmlformats.org/officeDocument/2006/relationships/image" Target="../media/image444.png"/><Relationship Id="rId65" Type="http://schemas.openxmlformats.org/officeDocument/2006/relationships/customXml" Target="../ink/ink474.xml"/><Relationship Id="rId64" Type="http://schemas.openxmlformats.org/officeDocument/2006/relationships/image" Target="../media/image443.png"/><Relationship Id="rId63" Type="http://schemas.openxmlformats.org/officeDocument/2006/relationships/customXml" Target="../ink/ink473.xml"/><Relationship Id="rId62" Type="http://schemas.openxmlformats.org/officeDocument/2006/relationships/image" Target="../media/image442.png"/><Relationship Id="rId61" Type="http://schemas.openxmlformats.org/officeDocument/2006/relationships/customXml" Target="../ink/ink472.xml"/><Relationship Id="rId60" Type="http://schemas.openxmlformats.org/officeDocument/2006/relationships/image" Target="../media/image441.png"/><Relationship Id="rId6" Type="http://schemas.openxmlformats.org/officeDocument/2006/relationships/image" Target="../media/image415.png"/><Relationship Id="rId59" Type="http://schemas.openxmlformats.org/officeDocument/2006/relationships/customXml" Target="../ink/ink471.xml"/><Relationship Id="rId58" Type="http://schemas.openxmlformats.org/officeDocument/2006/relationships/image" Target="../media/image440.png"/><Relationship Id="rId57" Type="http://schemas.openxmlformats.org/officeDocument/2006/relationships/customXml" Target="../ink/ink470.xml"/><Relationship Id="rId56" Type="http://schemas.openxmlformats.org/officeDocument/2006/relationships/image" Target="../media/image439.png"/><Relationship Id="rId55" Type="http://schemas.openxmlformats.org/officeDocument/2006/relationships/customXml" Target="../ink/ink469.xml"/><Relationship Id="rId54" Type="http://schemas.openxmlformats.org/officeDocument/2006/relationships/image" Target="../media/image438.png"/><Relationship Id="rId53" Type="http://schemas.openxmlformats.org/officeDocument/2006/relationships/customXml" Target="../ink/ink468.xml"/><Relationship Id="rId52" Type="http://schemas.openxmlformats.org/officeDocument/2006/relationships/image" Target="../media/image14.png"/><Relationship Id="rId51" Type="http://schemas.openxmlformats.org/officeDocument/2006/relationships/customXml" Target="../ink/ink467.xml"/><Relationship Id="rId50" Type="http://schemas.openxmlformats.org/officeDocument/2006/relationships/image" Target="../media/image437.png"/><Relationship Id="rId5" Type="http://schemas.openxmlformats.org/officeDocument/2006/relationships/customXml" Target="../ink/ink444.xml"/><Relationship Id="rId49" Type="http://schemas.openxmlformats.org/officeDocument/2006/relationships/customXml" Target="../ink/ink466.xml"/><Relationship Id="rId48" Type="http://schemas.openxmlformats.org/officeDocument/2006/relationships/image" Target="../media/image436.png"/><Relationship Id="rId47" Type="http://schemas.openxmlformats.org/officeDocument/2006/relationships/customXml" Target="../ink/ink465.xml"/><Relationship Id="rId46" Type="http://schemas.openxmlformats.org/officeDocument/2006/relationships/image" Target="../media/image435.png"/><Relationship Id="rId45" Type="http://schemas.openxmlformats.org/officeDocument/2006/relationships/customXml" Target="../ink/ink464.xml"/><Relationship Id="rId44" Type="http://schemas.openxmlformats.org/officeDocument/2006/relationships/image" Target="../media/image434.png"/><Relationship Id="rId43" Type="http://schemas.openxmlformats.org/officeDocument/2006/relationships/customXml" Target="../ink/ink463.xml"/><Relationship Id="rId42" Type="http://schemas.openxmlformats.org/officeDocument/2006/relationships/image" Target="../media/image433.png"/><Relationship Id="rId41" Type="http://schemas.openxmlformats.org/officeDocument/2006/relationships/customXml" Target="../ink/ink462.xml"/><Relationship Id="rId40" Type="http://schemas.openxmlformats.org/officeDocument/2006/relationships/image" Target="../media/image432.png"/><Relationship Id="rId4" Type="http://schemas.openxmlformats.org/officeDocument/2006/relationships/tags" Target="../tags/tag180.xml"/><Relationship Id="rId39" Type="http://schemas.openxmlformats.org/officeDocument/2006/relationships/customXml" Target="../ink/ink461.xml"/><Relationship Id="rId38" Type="http://schemas.openxmlformats.org/officeDocument/2006/relationships/image" Target="../media/image431.png"/><Relationship Id="rId37" Type="http://schemas.openxmlformats.org/officeDocument/2006/relationships/customXml" Target="../ink/ink460.xml"/><Relationship Id="rId36" Type="http://schemas.openxmlformats.org/officeDocument/2006/relationships/image" Target="../media/image430.png"/><Relationship Id="rId35" Type="http://schemas.openxmlformats.org/officeDocument/2006/relationships/customXml" Target="../ink/ink459.xml"/><Relationship Id="rId34" Type="http://schemas.openxmlformats.org/officeDocument/2006/relationships/image" Target="../media/image429.png"/><Relationship Id="rId33" Type="http://schemas.openxmlformats.org/officeDocument/2006/relationships/customXml" Target="../ink/ink458.xml"/><Relationship Id="rId32" Type="http://schemas.openxmlformats.org/officeDocument/2006/relationships/image" Target="../media/image428.png"/><Relationship Id="rId31" Type="http://schemas.openxmlformats.org/officeDocument/2006/relationships/customXml" Target="../ink/ink457.xml"/><Relationship Id="rId30" Type="http://schemas.openxmlformats.org/officeDocument/2006/relationships/image" Target="../media/image427.png"/><Relationship Id="rId3" Type="http://schemas.openxmlformats.org/officeDocument/2006/relationships/tags" Target="../tags/tag179.xml"/><Relationship Id="rId29" Type="http://schemas.openxmlformats.org/officeDocument/2006/relationships/customXml" Target="../ink/ink456.xml"/><Relationship Id="rId28" Type="http://schemas.openxmlformats.org/officeDocument/2006/relationships/image" Target="../media/image426.png"/><Relationship Id="rId27" Type="http://schemas.openxmlformats.org/officeDocument/2006/relationships/customXml" Target="../ink/ink455.xml"/><Relationship Id="rId26" Type="http://schemas.openxmlformats.org/officeDocument/2006/relationships/image" Target="../media/image425.png"/><Relationship Id="rId25" Type="http://schemas.openxmlformats.org/officeDocument/2006/relationships/customXml" Target="../ink/ink454.xml"/><Relationship Id="rId24" Type="http://schemas.openxmlformats.org/officeDocument/2006/relationships/image" Target="../media/image424.png"/><Relationship Id="rId23" Type="http://schemas.openxmlformats.org/officeDocument/2006/relationships/customXml" Target="../ink/ink453.xml"/><Relationship Id="rId22" Type="http://schemas.openxmlformats.org/officeDocument/2006/relationships/image" Target="../media/image423.png"/><Relationship Id="rId21" Type="http://schemas.openxmlformats.org/officeDocument/2006/relationships/customXml" Target="../ink/ink452.xml"/><Relationship Id="rId20" Type="http://schemas.openxmlformats.org/officeDocument/2006/relationships/image" Target="../media/image422.png"/><Relationship Id="rId2" Type="http://schemas.openxmlformats.org/officeDocument/2006/relationships/tags" Target="../tags/tag178.xml"/><Relationship Id="rId19" Type="http://schemas.openxmlformats.org/officeDocument/2006/relationships/customXml" Target="../ink/ink451.xml"/><Relationship Id="rId18" Type="http://schemas.openxmlformats.org/officeDocument/2006/relationships/image" Target="../media/image421.png"/><Relationship Id="rId17" Type="http://schemas.openxmlformats.org/officeDocument/2006/relationships/customXml" Target="../ink/ink450.xml"/><Relationship Id="rId161" Type="http://schemas.openxmlformats.org/officeDocument/2006/relationships/slideLayout" Target="../slideLayouts/slideLayout2.xml"/><Relationship Id="rId160" Type="http://schemas.openxmlformats.org/officeDocument/2006/relationships/tags" Target="../tags/tag181.xml"/><Relationship Id="rId16" Type="http://schemas.openxmlformats.org/officeDocument/2006/relationships/image" Target="../media/image420.png"/><Relationship Id="rId159" Type="http://schemas.openxmlformats.org/officeDocument/2006/relationships/image" Target="../media/image490.png"/><Relationship Id="rId158" Type="http://schemas.openxmlformats.org/officeDocument/2006/relationships/customXml" Target="../ink/ink521.xml"/><Relationship Id="rId157" Type="http://schemas.openxmlformats.org/officeDocument/2006/relationships/image" Target="../media/image489.png"/><Relationship Id="rId156" Type="http://schemas.openxmlformats.org/officeDocument/2006/relationships/customXml" Target="../ink/ink520.xml"/><Relationship Id="rId155" Type="http://schemas.openxmlformats.org/officeDocument/2006/relationships/image" Target="../media/image488.png"/><Relationship Id="rId154" Type="http://schemas.openxmlformats.org/officeDocument/2006/relationships/customXml" Target="../ink/ink519.xml"/><Relationship Id="rId153" Type="http://schemas.openxmlformats.org/officeDocument/2006/relationships/image" Target="../media/image487.png"/><Relationship Id="rId152" Type="http://schemas.openxmlformats.org/officeDocument/2006/relationships/customXml" Target="../ink/ink518.xml"/><Relationship Id="rId151" Type="http://schemas.openxmlformats.org/officeDocument/2006/relationships/image" Target="../media/image486.png"/><Relationship Id="rId150" Type="http://schemas.openxmlformats.org/officeDocument/2006/relationships/customXml" Target="../ink/ink517.xml"/><Relationship Id="rId15" Type="http://schemas.openxmlformats.org/officeDocument/2006/relationships/customXml" Target="../ink/ink449.xml"/><Relationship Id="rId149" Type="http://schemas.openxmlformats.org/officeDocument/2006/relationships/image" Target="../media/image485.png"/><Relationship Id="rId148" Type="http://schemas.openxmlformats.org/officeDocument/2006/relationships/customXml" Target="../ink/ink516.xml"/><Relationship Id="rId147" Type="http://schemas.openxmlformats.org/officeDocument/2006/relationships/image" Target="../media/image484.png"/><Relationship Id="rId146" Type="http://schemas.openxmlformats.org/officeDocument/2006/relationships/customXml" Target="../ink/ink515.xml"/><Relationship Id="rId145" Type="http://schemas.openxmlformats.org/officeDocument/2006/relationships/image" Target="../media/image483.png"/><Relationship Id="rId144" Type="http://schemas.openxmlformats.org/officeDocument/2006/relationships/customXml" Target="../ink/ink514.xml"/><Relationship Id="rId143" Type="http://schemas.openxmlformats.org/officeDocument/2006/relationships/image" Target="../media/image482.png"/><Relationship Id="rId142" Type="http://schemas.openxmlformats.org/officeDocument/2006/relationships/customXml" Target="../ink/ink513.xml"/><Relationship Id="rId141" Type="http://schemas.openxmlformats.org/officeDocument/2006/relationships/image" Target="../media/image481.png"/><Relationship Id="rId140" Type="http://schemas.openxmlformats.org/officeDocument/2006/relationships/customXml" Target="../ink/ink512.xml"/><Relationship Id="rId14" Type="http://schemas.openxmlformats.org/officeDocument/2006/relationships/image" Target="../media/image419.png"/><Relationship Id="rId139" Type="http://schemas.openxmlformats.org/officeDocument/2006/relationships/image" Target="../media/image480.png"/><Relationship Id="rId138" Type="http://schemas.openxmlformats.org/officeDocument/2006/relationships/customXml" Target="../ink/ink511.xml"/><Relationship Id="rId137" Type="http://schemas.openxmlformats.org/officeDocument/2006/relationships/image" Target="../media/image479.png"/><Relationship Id="rId136" Type="http://schemas.openxmlformats.org/officeDocument/2006/relationships/customXml" Target="../ink/ink510.xml"/><Relationship Id="rId135" Type="http://schemas.openxmlformats.org/officeDocument/2006/relationships/image" Target="../media/image478.png"/><Relationship Id="rId134" Type="http://schemas.openxmlformats.org/officeDocument/2006/relationships/customXml" Target="../ink/ink509.xml"/><Relationship Id="rId133" Type="http://schemas.openxmlformats.org/officeDocument/2006/relationships/image" Target="../media/image477.png"/><Relationship Id="rId132" Type="http://schemas.openxmlformats.org/officeDocument/2006/relationships/customXml" Target="../ink/ink508.xml"/><Relationship Id="rId131" Type="http://schemas.openxmlformats.org/officeDocument/2006/relationships/image" Target="../media/image476.png"/><Relationship Id="rId130" Type="http://schemas.openxmlformats.org/officeDocument/2006/relationships/customXml" Target="../ink/ink507.xml"/><Relationship Id="rId13" Type="http://schemas.openxmlformats.org/officeDocument/2006/relationships/customXml" Target="../ink/ink448.xml"/><Relationship Id="rId129" Type="http://schemas.openxmlformats.org/officeDocument/2006/relationships/image" Target="../media/image475.png"/><Relationship Id="rId128" Type="http://schemas.openxmlformats.org/officeDocument/2006/relationships/customXml" Target="../ink/ink506.xml"/><Relationship Id="rId127" Type="http://schemas.openxmlformats.org/officeDocument/2006/relationships/image" Target="../media/image474.png"/><Relationship Id="rId126" Type="http://schemas.openxmlformats.org/officeDocument/2006/relationships/customXml" Target="../ink/ink505.xml"/><Relationship Id="rId125" Type="http://schemas.openxmlformats.org/officeDocument/2006/relationships/image" Target="../media/image473.png"/><Relationship Id="rId124" Type="http://schemas.openxmlformats.org/officeDocument/2006/relationships/customXml" Target="../ink/ink504.xml"/><Relationship Id="rId123" Type="http://schemas.openxmlformats.org/officeDocument/2006/relationships/image" Target="../media/image472.png"/><Relationship Id="rId122" Type="http://schemas.openxmlformats.org/officeDocument/2006/relationships/customXml" Target="../ink/ink503.xml"/><Relationship Id="rId121" Type="http://schemas.openxmlformats.org/officeDocument/2006/relationships/image" Target="../media/image471.png"/><Relationship Id="rId120" Type="http://schemas.openxmlformats.org/officeDocument/2006/relationships/customXml" Target="../ink/ink502.xml"/><Relationship Id="rId12" Type="http://schemas.openxmlformats.org/officeDocument/2006/relationships/image" Target="../media/image418.png"/><Relationship Id="rId119" Type="http://schemas.openxmlformats.org/officeDocument/2006/relationships/image" Target="../media/image470.png"/><Relationship Id="rId118" Type="http://schemas.openxmlformats.org/officeDocument/2006/relationships/customXml" Target="../ink/ink501.xml"/><Relationship Id="rId117" Type="http://schemas.openxmlformats.org/officeDocument/2006/relationships/image" Target="../media/image469.png"/><Relationship Id="rId116" Type="http://schemas.openxmlformats.org/officeDocument/2006/relationships/customXml" Target="../ink/ink500.xml"/><Relationship Id="rId115" Type="http://schemas.openxmlformats.org/officeDocument/2006/relationships/image" Target="../media/image468.png"/><Relationship Id="rId114" Type="http://schemas.openxmlformats.org/officeDocument/2006/relationships/customXml" Target="../ink/ink499.xml"/><Relationship Id="rId113" Type="http://schemas.openxmlformats.org/officeDocument/2006/relationships/image" Target="../media/image467.png"/><Relationship Id="rId112" Type="http://schemas.openxmlformats.org/officeDocument/2006/relationships/customXml" Target="../ink/ink498.xml"/><Relationship Id="rId111" Type="http://schemas.openxmlformats.org/officeDocument/2006/relationships/image" Target="../media/image466.png"/><Relationship Id="rId110" Type="http://schemas.openxmlformats.org/officeDocument/2006/relationships/customXml" Target="../ink/ink497.xml"/><Relationship Id="rId11" Type="http://schemas.openxmlformats.org/officeDocument/2006/relationships/customXml" Target="../ink/ink447.xml"/><Relationship Id="rId109" Type="http://schemas.openxmlformats.org/officeDocument/2006/relationships/image" Target="../media/image465.png"/><Relationship Id="rId108" Type="http://schemas.openxmlformats.org/officeDocument/2006/relationships/customXml" Target="../ink/ink496.xml"/><Relationship Id="rId107" Type="http://schemas.openxmlformats.org/officeDocument/2006/relationships/customXml" Target="../ink/ink495.xml"/><Relationship Id="rId106" Type="http://schemas.openxmlformats.org/officeDocument/2006/relationships/image" Target="../media/image464.png"/><Relationship Id="rId105" Type="http://schemas.openxmlformats.org/officeDocument/2006/relationships/customXml" Target="../ink/ink494.xml"/><Relationship Id="rId104" Type="http://schemas.openxmlformats.org/officeDocument/2006/relationships/image" Target="../media/image463.png"/><Relationship Id="rId103" Type="http://schemas.openxmlformats.org/officeDocument/2006/relationships/customXml" Target="../ink/ink493.xml"/><Relationship Id="rId102" Type="http://schemas.openxmlformats.org/officeDocument/2006/relationships/image" Target="../media/image462.png"/><Relationship Id="rId101" Type="http://schemas.openxmlformats.org/officeDocument/2006/relationships/customXml" Target="../ink/ink492.xml"/><Relationship Id="rId100" Type="http://schemas.openxmlformats.org/officeDocument/2006/relationships/image" Target="../media/image461.png"/><Relationship Id="rId10" Type="http://schemas.openxmlformats.org/officeDocument/2006/relationships/image" Target="../media/image417.png"/><Relationship Id="rId1" Type="http://schemas.openxmlformats.org/officeDocument/2006/relationships/tags" Target="../tags/tag177.xml"/></Relationships>
</file>

<file path=ppt/slides/_rels/slide12.xml.rels><?xml version="1.0" encoding="UTF-8" standalone="yes"?>
<Relationships xmlns="http://schemas.openxmlformats.org/package/2006/relationships"><Relationship Id="rId99" Type="http://schemas.openxmlformats.org/officeDocument/2006/relationships/customXml" Target="../ink/ink559.xml"/><Relationship Id="rId98" Type="http://schemas.openxmlformats.org/officeDocument/2006/relationships/image" Target="../media/image534.png"/><Relationship Id="rId97" Type="http://schemas.openxmlformats.org/officeDocument/2006/relationships/customXml" Target="../ink/ink558.xml"/><Relationship Id="rId96" Type="http://schemas.openxmlformats.org/officeDocument/2006/relationships/image" Target="../media/image533.png"/><Relationship Id="rId95" Type="http://schemas.openxmlformats.org/officeDocument/2006/relationships/customXml" Target="../ink/ink557.xml"/><Relationship Id="rId94" Type="http://schemas.openxmlformats.org/officeDocument/2006/relationships/image" Target="../media/image532.png"/><Relationship Id="rId93" Type="http://schemas.openxmlformats.org/officeDocument/2006/relationships/customXml" Target="../ink/ink556.xml"/><Relationship Id="rId92" Type="http://schemas.openxmlformats.org/officeDocument/2006/relationships/image" Target="../media/image531.png"/><Relationship Id="rId91" Type="http://schemas.openxmlformats.org/officeDocument/2006/relationships/customXml" Target="../ink/ink555.xml"/><Relationship Id="rId90" Type="http://schemas.openxmlformats.org/officeDocument/2006/relationships/image" Target="../media/image530.png"/><Relationship Id="rId9" Type="http://schemas.openxmlformats.org/officeDocument/2006/relationships/tags" Target="../tags/tag187.xml"/><Relationship Id="rId89" Type="http://schemas.openxmlformats.org/officeDocument/2006/relationships/customXml" Target="../ink/ink554.xml"/><Relationship Id="rId88" Type="http://schemas.openxmlformats.org/officeDocument/2006/relationships/image" Target="../media/image529.png"/><Relationship Id="rId87" Type="http://schemas.openxmlformats.org/officeDocument/2006/relationships/customXml" Target="../ink/ink553.xml"/><Relationship Id="rId86" Type="http://schemas.openxmlformats.org/officeDocument/2006/relationships/image" Target="../media/image528.png"/><Relationship Id="rId85" Type="http://schemas.openxmlformats.org/officeDocument/2006/relationships/customXml" Target="../ink/ink552.xml"/><Relationship Id="rId84" Type="http://schemas.openxmlformats.org/officeDocument/2006/relationships/image" Target="../media/image444.png"/><Relationship Id="rId83" Type="http://schemas.openxmlformats.org/officeDocument/2006/relationships/customXml" Target="../ink/ink551.xml"/><Relationship Id="rId82" Type="http://schemas.openxmlformats.org/officeDocument/2006/relationships/image" Target="../media/image527.png"/><Relationship Id="rId81" Type="http://schemas.openxmlformats.org/officeDocument/2006/relationships/customXml" Target="../ink/ink550.xml"/><Relationship Id="rId80" Type="http://schemas.openxmlformats.org/officeDocument/2006/relationships/image" Target="../media/image526.png"/><Relationship Id="rId8" Type="http://schemas.openxmlformats.org/officeDocument/2006/relationships/tags" Target="../tags/tag186.xml"/><Relationship Id="rId79" Type="http://schemas.openxmlformats.org/officeDocument/2006/relationships/customXml" Target="../ink/ink549.xml"/><Relationship Id="rId78" Type="http://schemas.openxmlformats.org/officeDocument/2006/relationships/image" Target="../media/image525.png"/><Relationship Id="rId77" Type="http://schemas.openxmlformats.org/officeDocument/2006/relationships/customXml" Target="../ink/ink548.xml"/><Relationship Id="rId76" Type="http://schemas.openxmlformats.org/officeDocument/2006/relationships/image" Target="../media/image524.png"/><Relationship Id="rId75" Type="http://schemas.openxmlformats.org/officeDocument/2006/relationships/customXml" Target="../ink/ink547.xml"/><Relationship Id="rId74" Type="http://schemas.openxmlformats.org/officeDocument/2006/relationships/image" Target="../media/image523.png"/><Relationship Id="rId73" Type="http://schemas.openxmlformats.org/officeDocument/2006/relationships/customXml" Target="../ink/ink546.xml"/><Relationship Id="rId72" Type="http://schemas.openxmlformats.org/officeDocument/2006/relationships/image" Target="../media/image522.png"/><Relationship Id="rId71" Type="http://schemas.openxmlformats.org/officeDocument/2006/relationships/customXml" Target="../ink/ink545.xml"/><Relationship Id="rId70" Type="http://schemas.openxmlformats.org/officeDocument/2006/relationships/image" Target="../media/image521.png"/><Relationship Id="rId7" Type="http://schemas.openxmlformats.org/officeDocument/2006/relationships/image" Target="../media/image493.png"/><Relationship Id="rId69" Type="http://schemas.openxmlformats.org/officeDocument/2006/relationships/customXml" Target="../ink/ink544.xml"/><Relationship Id="rId68" Type="http://schemas.openxmlformats.org/officeDocument/2006/relationships/image" Target="../media/image520.png"/><Relationship Id="rId67" Type="http://schemas.openxmlformats.org/officeDocument/2006/relationships/customXml" Target="../ink/ink543.xml"/><Relationship Id="rId66" Type="http://schemas.openxmlformats.org/officeDocument/2006/relationships/image" Target="../media/image519.png"/><Relationship Id="rId65" Type="http://schemas.openxmlformats.org/officeDocument/2006/relationships/customXml" Target="../ink/ink542.xml"/><Relationship Id="rId64" Type="http://schemas.openxmlformats.org/officeDocument/2006/relationships/image" Target="../media/image518.png"/><Relationship Id="rId63" Type="http://schemas.openxmlformats.org/officeDocument/2006/relationships/customXml" Target="../ink/ink541.xml"/><Relationship Id="rId62" Type="http://schemas.openxmlformats.org/officeDocument/2006/relationships/image" Target="../media/image517.png"/><Relationship Id="rId61" Type="http://schemas.openxmlformats.org/officeDocument/2006/relationships/customXml" Target="../ink/ink540.xml"/><Relationship Id="rId60" Type="http://schemas.openxmlformats.org/officeDocument/2006/relationships/image" Target="../media/image516.png"/><Relationship Id="rId6" Type="http://schemas.openxmlformats.org/officeDocument/2006/relationships/tags" Target="../tags/tag185.xml"/><Relationship Id="rId59" Type="http://schemas.openxmlformats.org/officeDocument/2006/relationships/customXml" Target="../ink/ink539.xml"/><Relationship Id="rId58" Type="http://schemas.openxmlformats.org/officeDocument/2006/relationships/image" Target="../media/image515.png"/><Relationship Id="rId57" Type="http://schemas.openxmlformats.org/officeDocument/2006/relationships/customXml" Target="../ink/ink538.xml"/><Relationship Id="rId56" Type="http://schemas.openxmlformats.org/officeDocument/2006/relationships/image" Target="../media/image514.png"/><Relationship Id="rId55" Type="http://schemas.openxmlformats.org/officeDocument/2006/relationships/customXml" Target="../ink/ink537.xml"/><Relationship Id="rId54" Type="http://schemas.openxmlformats.org/officeDocument/2006/relationships/image" Target="../media/image513.png"/><Relationship Id="rId53" Type="http://schemas.openxmlformats.org/officeDocument/2006/relationships/customXml" Target="../ink/ink536.xml"/><Relationship Id="rId52" Type="http://schemas.openxmlformats.org/officeDocument/2006/relationships/image" Target="../media/image512.png"/><Relationship Id="rId51" Type="http://schemas.openxmlformats.org/officeDocument/2006/relationships/customXml" Target="../ink/ink535.xml"/><Relationship Id="rId50" Type="http://schemas.openxmlformats.org/officeDocument/2006/relationships/image" Target="../media/image511.png"/><Relationship Id="rId5" Type="http://schemas.openxmlformats.org/officeDocument/2006/relationships/image" Target="../media/image492.png"/><Relationship Id="rId49" Type="http://schemas.openxmlformats.org/officeDocument/2006/relationships/customXml" Target="../ink/ink534.xml"/><Relationship Id="rId48" Type="http://schemas.openxmlformats.org/officeDocument/2006/relationships/image" Target="../media/image510.png"/><Relationship Id="rId47" Type="http://schemas.openxmlformats.org/officeDocument/2006/relationships/customXml" Target="../ink/ink533.xml"/><Relationship Id="rId46" Type="http://schemas.openxmlformats.org/officeDocument/2006/relationships/image" Target="../media/image509.png"/><Relationship Id="rId45" Type="http://schemas.openxmlformats.org/officeDocument/2006/relationships/customXml" Target="../ink/ink532.xml"/><Relationship Id="rId44" Type="http://schemas.openxmlformats.org/officeDocument/2006/relationships/image" Target="../media/image508.png"/><Relationship Id="rId43" Type="http://schemas.openxmlformats.org/officeDocument/2006/relationships/customXml" Target="../ink/ink531.xml"/><Relationship Id="rId42" Type="http://schemas.openxmlformats.org/officeDocument/2006/relationships/image" Target="../media/image507.png"/><Relationship Id="rId41" Type="http://schemas.openxmlformats.org/officeDocument/2006/relationships/customXml" Target="../ink/ink530.xml"/><Relationship Id="rId40" Type="http://schemas.openxmlformats.org/officeDocument/2006/relationships/image" Target="../media/image506.png"/><Relationship Id="rId4" Type="http://schemas.openxmlformats.org/officeDocument/2006/relationships/tags" Target="../tags/tag184.xml"/><Relationship Id="rId39" Type="http://schemas.openxmlformats.org/officeDocument/2006/relationships/customXml" Target="../ink/ink529.xml"/><Relationship Id="rId38" Type="http://schemas.openxmlformats.org/officeDocument/2006/relationships/image" Target="../media/image505.png"/><Relationship Id="rId37" Type="http://schemas.openxmlformats.org/officeDocument/2006/relationships/customXml" Target="../ink/ink528.xml"/><Relationship Id="rId36" Type="http://schemas.openxmlformats.org/officeDocument/2006/relationships/image" Target="../media/image504.png"/><Relationship Id="rId35" Type="http://schemas.openxmlformats.org/officeDocument/2006/relationships/customXml" Target="../ink/ink527.xml"/><Relationship Id="rId34" Type="http://schemas.openxmlformats.org/officeDocument/2006/relationships/image" Target="../media/image503.png"/><Relationship Id="rId33" Type="http://schemas.openxmlformats.org/officeDocument/2006/relationships/customXml" Target="../ink/ink526.xml"/><Relationship Id="rId32" Type="http://schemas.openxmlformats.org/officeDocument/2006/relationships/image" Target="../media/image502.png"/><Relationship Id="rId31" Type="http://schemas.openxmlformats.org/officeDocument/2006/relationships/customXml" Target="../ink/ink525.xml"/><Relationship Id="rId30" Type="http://schemas.openxmlformats.org/officeDocument/2006/relationships/image" Target="../media/image501.png"/><Relationship Id="rId3" Type="http://schemas.openxmlformats.org/officeDocument/2006/relationships/image" Target="../media/image491.png"/><Relationship Id="rId29" Type="http://schemas.openxmlformats.org/officeDocument/2006/relationships/customXml" Target="../ink/ink524.xml"/><Relationship Id="rId28" Type="http://schemas.openxmlformats.org/officeDocument/2006/relationships/image" Target="../media/image500.png"/><Relationship Id="rId27" Type="http://schemas.openxmlformats.org/officeDocument/2006/relationships/customXml" Target="../ink/ink523.xml"/><Relationship Id="rId26" Type="http://schemas.openxmlformats.org/officeDocument/2006/relationships/image" Target="../media/image499.png"/><Relationship Id="rId25" Type="http://schemas.openxmlformats.org/officeDocument/2006/relationships/customXml" Target="../ink/ink522.xml"/><Relationship Id="rId24" Type="http://schemas.openxmlformats.org/officeDocument/2006/relationships/tags" Target="../tags/tag197.xml"/><Relationship Id="rId23" Type="http://schemas.openxmlformats.org/officeDocument/2006/relationships/image" Target="../media/image498.png"/><Relationship Id="rId22" Type="http://schemas.openxmlformats.org/officeDocument/2006/relationships/tags" Target="../tags/tag196.xml"/><Relationship Id="rId21" Type="http://schemas.openxmlformats.org/officeDocument/2006/relationships/image" Target="../media/image497.png"/><Relationship Id="rId20" Type="http://schemas.openxmlformats.org/officeDocument/2006/relationships/tags" Target="../tags/tag195.xml"/><Relationship Id="rId2" Type="http://schemas.openxmlformats.org/officeDocument/2006/relationships/tags" Target="../tags/tag183.xml"/><Relationship Id="rId19" Type="http://schemas.openxmlformats.org/officeDocument/2006/relationships/image" Target="../media/image496.png"/><Relationship Id="rId18" Type="http://schemas.openxmlformats.org/officeDocument/2006/relationships/tags" Target="../tags/tag194.xml"/><Relationship Id="rId17" Type="http://schemas.openxmlformats.org/officeDocument/2006/relationships/tags" Target="../tags/tag193.xml"/><Relationship Id="rId16" Type="http://schemas.openxmlformats.org/officeDocument/2006/relationships/image" Target="../media/image495.png"/><Relationship Id="rId15" Type="http://schemas.openxmlformats.org/officeDocument/2006/relationships/tags" Target="../tags/tag192.xml"/><Relationship Id="rId14" Type="http://schemas.openxmlformats.org/officeDocument/2006/relationships/tags" Target="../tags/tag191.xml"/><Relationship Id="rId13" Type="http://schemas.openxmlformats.org/officeDocument/2006/relationships/image" Target="../media/image494.png"/><Relationship Id="rId128" Type="http://schemas.openxmlformats.org/officeDocument/2006/relationships/slideLayout" Target="../slideLayouts/slideLayout2.xml"/><Relationship Id="rId127" Type="http://schemas.openxmlformats.org/officeDocument/2006/relationships/tags" Target="../tags/tag198.xml"/><Relationship Id="rId126" Type="http://schemas.openxmlformats.org/officeDocument/2006/relationships/image" Target="../media/image547.png"/><Relationship Id="rId125" Type="http://schemas.openxmlformats.org/officeDocument/2006/relationships/customXml" Target="../ink/ink572.xml"/><Relationship Id="rId124" Type="http://schemas.openxmlformats.org/officeDocument/2006/relationships/image" Target="../media/image546.png"/><Relationship Id="rId123" Type="http://schemas.openxmlformats.org/officeDocument/2006/relationships/customXml" Target="../ink/ink571.xml"/><Relationship Id="rId122" Type="http://schemas.openxmlformats.org/officeDocument/2006/relationships/image" Target="../media/image545.png"/><Relationship Id="rId121" Type="http://schemas.openxmlformats.org/officeDocument/2006/relationships/customXml" Target="../ink/ink570.xml"/><Relationship Id="rId120" Type="http://schemas.openxmlformats.org/officeDocument/2006/relationships/image" Target="../media/image463.png"/><Relationship Id="rId12" Type="http://schemas.openxmlformats.org/officeDocument/2006/relationships/tags" Target="../tags/tag190.xml"/><Relationship Id="rId119" Type="http://schemas.openxmlformats.org/officeDocument/2006/relationships/customXml" Target="../ink/ink569.xml"/><Relationship Id="rId118" Type="http://schemas.openxmlformats.org/officeDocument/2006/relationships/image" Target="../media/image544.png"/><Relationship Id="rId117" Type="http://schemas.openxmlformats.org/officeDocument/2006/relationships/customXml" Target="../ink/ink568.xml"/><Relationship Id="rId116" Type="http://schemas.openxmlformats.org/officeDocument/2006/relationships/image" Target="../media/image543.png"/><Relationship Id="rId115" Type="http://schemas.openxmlformats.org/officeDocument/2006/relationships/customXml" Target="../ink/ink567.xml"/><Relationship Id="rId114" Type="http://schemas.openxmlformats.org/officeDocument/2006/relationships/image" Target="../media/image542.png"/><Relationship Id="rId113" Type="http://schemas.openxmlformats.org/officeDocument/2006/relationships/customXml" Target="../ink/ink566.xml"/><Relationship Id="rId112" Type="http://schemas.openxmlformats.org/officeDocument/2006/relationships/image" Target="../media/image541.png"/><Relationship Id="rId111" Type="http://schemas.openxmlformats.org/officeDocument/2006/relationships/customXml" Target="../ink/ink565.xml"/><Relationship Id="rId110" Type="http://schemas.openxmlformats.org/officeDocument/2006/relationships/image" Target="../media/image540.png"/><Relationship Id="rId11" Type="http://schemas.openxmlformats.org/officeDocument/2006/relationships/tags" Target="../tags/tag189.xml"/><Relationship Id="rId109" Type="http://schemas.openxmlformats.org/officeDocument/2006/relationships/customXml" Target="../ink/ink564.xml"/><Relationship Id="rId108" Type="http://schemas.openxmlformats.org/officeDocument/2006/relationships/image" Target="../media/image539.png"/><Relationship Id="rId107" Type="http://schemas.openxmlformats.org/officeDocument/2006/relationships/customXml" Target="../ink/ink563.xml"/><Relationship Id="rId106" Type="http://schemas.openxmlformats.org/officeDocument/2006/relationships/image" Target="../media/image538.png"/><Relationship Id="rId105" Type="http://schemas.openxmlformats.org/officeDocument/2006/relationships/customXml" Target="../ink/ink562.xml"/><Relationship Id="rId104" Type="http://schemas.openxmlformats.org/officeDocument/2006/relationships/image" Target="../media/image537.png"/><Relationship Id="rId103" Type="http://schemas.openxmlformats.org/officeDocument/2006/relationships/customXml" Target="../ink/ink561.xml"/><Relationship Id="rId102" Type="http://schemas.openxmlformats.org/officeDocument/2006/relationships/image" Target="../media/image536.png"/><Relationship Id="rId101" Type="http://schemas.openxmlformats.org/officeDocument/2006/relationships/customXml" Target="../ink/ink560.xml"/><Relationship Id="rId100" Type="http://schemas.openxmlformats.org/officeDocument/2006/relationships/image" Target="../media/image535.png"/><Relationship Id="rId10" Type="http://schemas.openxmlformats.org/officeDocument/2006/relationships/tags" Target="../tags/tag188.xml"/><Relationship Id="rId1" Type="http://schemas.openxmlformats.org/officeDocument/2006/relationships/tags" Target="../tags/tag182.xml"/></Relationships>
</file>

<file path=ppt/slides/_rels/slide13.xml.rels><?xml version="1.0" encoding="UTF-8" standalone="yes"?>
<Relationships xmlns="http://schemas.openxmlformats.org/package/2006/relationships"><Relationship Id="rId91" Type="http://schemas.openxmlformats.org/officeDocument/2006/relationships/slideLayout" Target="../slideLayouts/slideLayout2.xml"/><Relationship Id="rId90" Type="http://schemas.openxmlformats.org/officeDocument/2006/relationships/tags" Target="../tags/tag208.xml"/><Relationship Id="rId9" Type="http://schemas.openxmlformats.org/officeDocument/2006/relationships/tags" Target="../tags/tag205.xml"/><Relationship Id="rId89" Type="http://schemas.openxmlformats.org/officeDocument/2006/relationships/image" Target="../media/image585.png"/><Relationship Id="rId88" Type="http://schemas.openxmlformats.org/officeDocument/2006/relationships/customXml" Target="../ink/ink613.xml"/><Relationship Id="rId87" Type="http://schemas.openxmlformats.org/officeDocument/2006/relationships/image" Target="../media/image584.png"/><Relationship Id="rId86" Type="http://schemas.openxmlformats.org/officeDocument/2006/relationships/customXml" Target="../ink/ink612.xml"/><Relationship Id="rId85" Type="http://schemas.openxmlformats.org/officeDocument/2006/relationships/image" Target="../media/image583.png"/><Relationship Id="rId84" Type="http://schemas.openxmlformats.org/officeDocument/2006/relationships/customXml" Target="../ink/ink611.xml"/><Relationship Id="rId83" Type="http://schemas.openxmlformats.org/officeDocument/2006/relationships/image" Target="../media/image582.png"/><Relationship Id="rId82" Type="http://schemas.openxmlformats.org/officeDocument/2006/relationships/customXml" Target="../ink/ink610.xml"/><Relationship Id="rId81" Type="http://schemas.openxmlformats.org/officeDocument/2006/relationships/image" Target="../media/image581.png"/><Relationship Id="rId80" Type="http://schemas.openxmlformats.org/officeDocument/2006/relationships/customXml" Target="../ink/ink609.xml"/><Relationship Id="rId8" Type="http://schemas.openxmlformats.org/officeDocument/2006/relationships/tags" Target="../tags/tag204.xml"/><Relationship Id="rId79" Type="http://schemas.openxmlformats.org/officeDocument/2006/relationships/image" Target="../media/image580.png"/><Relationship Id="rId78" Type="http://schemas.openxmlformats.org/officeDocument/2006/relationships/customXml" Target="../ink/ink608.xml"/><Relationship Id="rId77" Type="http://schemas.openxmlformats.org/officeDocument/2006/relationships/image" Target="../media/image579.png"/><Relationship Id="rId76" Type="http://schemas.openxmlformats.org/officeDocument/2006/relationships/customXml" Target="../ink/ink607.xml"/><Relationship Id="rId75" Type="http://schemas.openxmlformats.org/officeDocument/2006/relationships/image" Target="../media/image578.png"/><Relationship Id="rId74" Type="http://schemas.openxmlformats.org/officeDocument/2006/relationships/customXml" Target="../ink/ink606.xml"/><Relationship Id="rId73" Type="http://schemas.openxmlformats.org/officeDocument/2006/relationships/image" Target="../media/image577.png"/><Relationship Id="rId72" Type="http://schemas.openxmlformats.org/officeDocument/2006/relationships/customXml" Target="../ink/ink605.xml"/><Relationship Id="rId71" Type="http://schemas.openxmlformats.org/officeDocument/2006/relationships/image" Target="../media/image576.png"/><Relationship Id="rId70" Type="http://schemas.openxmlformats.org/officeDocument/2006/relationships/customXml" Target="../ink/ink604.xml"/><Relationship Id="rId7" Type="http://schemas.openxmlformats.org/officeDocument/2006/relationships/image" Target="../media/image549.png"/><Relationship Id="rId69" Type="http://schemas.openxmlformats.org/officeDocument/2006/relationships/image" Target="../media/image575.png"/><Relationship Id="rId68" Type="http://schemas.openxmlformats.org/officeDocument/2006/relationships/customXml" Target="../ink/ink603.xml"/><Relationship Id="rId67" Type="http://schemas.openxmlformats.org/officeDocument/2006/relationships/image" Target="../media/image574.png"/><Relationship Id="rId66" Type="http://schemas.openxmlformats.org/officeDocument/2006/relationships/customXml" Target="../ink/ink602.xml"/><Relationship Id="rId65" Type="http://schemas.openxmlformats.org/officeDocument/2006/relationships/customXml" Target="../ink/ink601.xml"/><Relationship Id="rId64" Type="http://schemas.openxmlformats.org/officeDocument/2006/relationships/customXml" Target="../ink/ink600.xml"/><Relationship Id="rId63" Type="http://schemas.openxmlformats.org/officeDocument/2006/relationships/customXml" Target="../ink/ink599.xml"/><Relationship Id="rId62" Type="http://schemas.openxmlformats.org/officeDocument/2006/relationships/customXml" Target="../ink/ink598.xml"/><Relationship Id="rId61" Type="http://schemas.openxmlformats.org/officeDocument/2006/relationships/image" Target="../media/image573.png"/><Relationship Id="rId60" Type="http://schemas.openxmlformats.org/officeDocument/2006/relationships/customXml" Target="../ink/ink597.xml"/><Relationship Id="rId6" Type="http://schemas.openxmlformats.org/officeDocument/2006/relationships/tags" Target="../tags/tag203.xml"/><Relationship Id="rId59" Type="http://schemas.openxmlformats.org/officeDocument/2006/relationships/customXml" Target="../ink/ink596.xml"/><Relationship Id="rId58" Type="http://schemas.openxmlformats.org/officeDocument/2006/relationships/image" Target="../media/image572.png"/><Relationship Id="rId57" Type="http://schemas.openxmlformats.org/officeDocument/2006/relationships/customXml" Target="../ink/ink595.xml"/><Relationship Id="rId56" Type="http://schemas.openxmlformats.org/officeDocument/2006/relationships/image" Target="../media/image571.png"/><Relationship Id="rId55" Type="http://schemas.openxmlformats.org/officeDocument/2006/relationships/customXml" Target="../ink/ink594.xml"/><Relationship Id="rId54" Type="http://schemas.openxmlformats.org/officeDocument/2006/relationships/image" Target="../media/image570.png"/><Relationship Id="rId53" Type="http://schemas.openxmlformats.org/officeDocument/2006/relationships/customXml" Target="../ink/ink593.xml"/><Relationship Id="rId52" Type="http://schemas.openxmlformats.org/officeDocument/2006/relationships/image" Target="../media/image569.png"/><Relationship Id="rId51" Type="http://schemas.openxmlformats.org/officeDocument/2006/relationships/customXml" Target="../ink/ink592.xml"/><Relationship Id="rId50" Type="http://schemas.openxmlformats.org/officeDocument/2006/relationships/image" Target="../media/image14.png"/><Relationship Id="rId5" Type="http://schemas.openxmlformats.org/officeDocument/2006/relationships/image" Target="../media/image548.png"/><Relationship Id="rId49" Type="http://schemas.openxmlformats.org/officeDocument/2006/relationships/customXml" Target="../ink/ink591.xml"/><Relationship Id="rId48" Type="http://schemas.openxmlformats.org/officeDocument/2006/relationships/image" Target="../media/image568.png"/><Relationship Id="rId47" Type="http://schemas.openxmlformats.org/officeDocument/2006/relationships/customXml" Target="../ink/ink590.xml"/><Relationship Id="rId46" Type="http://schemas.openxmlformats.org/officeDocument/2006/relationships/image" Target="../media/image567.png"/><Relationship Id="rId45" Type="http://schemas.openxmlformats.org/officeDocument/2006/relationships/customXml" Target="../ink/ink589.xml"/><Relationship Id="rId44" Type="http://schemas.openxmlformats.org/officeDocument/2006/relationships/image" Target="../media/image566.png"/><Relationship Id="rId43" Type="http://schemas.openxmlformats.org/officeDocument/2006/relationships/customXml" Target="../ink/ink588.xml"/><Relationship Id="rId42" Type="http://schemas.openxmlformats.org/officeDocument/2006/relationships/image" Target="../media/image565.png"/><Relationship Id="rId41" Type="http://schemas.openxmlformats.org/officeDocument/2006/relationships/customXml" Target="../ink/ink587.xml"/><Relationship Id="rId40" Type="http://schemas.openxmlformats.org/officeDocument/2006/relationships/image" Target="../media/image564.png"/><Relationship Id="rId4" Type="http://schemas.openxmlformats.org/officeDocument/2006/relationships/tags" Target="../tags/tag202.xml"/><Relationship Id="rId39" Type="http://schemas.openxmlformats.org/officeDocument/2006/relationships/customXml" Target="../ink/ink586.xml"/><Relationship Id="rId38" Type="http://schemas.openxmlformats.org/officeDocument/2006/relationships/image" Target="../media/image563.png"/><Relationship Id="rId37" Type="http://schemas.openxmlformats.org/officeDocument/2006/relationships/customXml" Target="../ink/ink585.xml"/><Relationship Id="rId36" Type="http://schemas.openxmlformats.org/officeDocument/2006/relationships/image" Target="../media/image562.png"/><Relationship Id="rId35" Type="http://schemas.openxmlformats.org/officeDocument/2006/relationships/customXml" Target="../ink/ink584.xml"/><Relationship Id="rId34" Type="http://schemas.openxmlformats.org/officeDocument/2006/relationships/image" Target="../media/image561.png"/><Relationship Id="rId33" Type="http://schemas.openxmlformats.org/officeDocument/2006/relationships/customXml" Target="../ink/ink583.xml"/><Relationship Id="rId32" Type="http://schemas.openxmlformats.org/officeDocument/2006/relationships/image" Target="../media/image560.png"/><Relationship Id="rId31" Type="http://schemas.openxmlformats.org/officeDocument/2006/relationships/customXml" Target="../ink/ink582.xml"/><Relationship Id="rId30" Type="http://schemas.openxmlformats.org/officeDocument/2006/relationships/image" Target="../media/image559.png"/><Relationship Id="rId3" Type="http://schemas.openxmlformats.org/officeDocument/2006/relationships/tags" Target="../tags/tag201.xml"/><Relationship Id="rId29" Type="http://schemas.openxmlformats.org/officeDocument/2006/relationships/customXml" Target="../ink/ink581.xml"/><Relationship Id="rId28" Type="http://schemas.openxmlformats.org/officeDocument/2006/relationships/image" Target="../media/image558.png"/><Relationship Id="rId27" Type="http://schemas.openxmlformats.org/officeDocument/2006/relationships/customXml" Target="../ink/ink580.xml"/><Relationship Id="rId26" Type="http://schemas.openxmlformats.org/officeDocument/2006/relationships/image" Target="../media/image557.png"/><Relationship Id="rId25" Type="http://schemas.openxmlformats.org/officeDocument/2006/relationships/customXml" Target="../ink/ink579.xml"/><Relationship Id="rId24" Type="http://schemas.openxmlformats.org/officeDocument/2006/relationships/image" Target="../media/image556.png"/><Relationship Id="rId23" Type="http://schemas.openxmlformats.org/officeDocument/2006/relationships/customXml" Target="../ink/ink578.xml"/><Relationship Id="rId22" Type="http://schemas.openxmlformats.org/officeDocument/2006/relationships/image" Target="../media/image555.png"/><Relationship Id="rId21" Type="http://schemas.openxmlformats.org/officeDocument/2006/relationships/customXml" Target="../ink/ink577.xml"/><Relationship Id="rId20" Type="http://schemas.openxmlformats.org/officeDocument/2006/relationships/image" Target="../media/image554.png"/><Relationship Id="rId2" Type="http://schemas.openxmlformats.org/officeDocument/2006/relationships/tags" Target="../tags/tag200.xml"/><Relationship Id="rId19" Type="http://schemas.openxmlformats.org/officeDocument/2006/relationships/customXml" Target="../ink/ink576.xml"/><Relationship Id="rId18" Type="http://schemas.openxmlformats.org/officeDocument/2006/relationships/image" Target="../media/image553.png"/><Relationship Id="rId17" Type="http://schemas.openxmlformats.org/officeDocument/2006/relationships/customXml" Target="../ink/ink575.xml"/><Relationship Id="rId16" Type="http://schemas.openxmlformats.org/officeDocument/2006/relationships/image" Target="../media/image552.png"/><Relationship Id="rId15" Type="http://schemas.openxmlformats.org/officeDocument/2006/relationships/customXml" Target="../ink/ink574.xml"/><Relationship Id="rId14" Type="http://schemas.openxmlformats.org/officeDocument/2006/relationships/image" Target="../media/image551.png"/><Relationship Id="rId13" Type="http://schemas.openxmlformats.org/officeDocument/2006/relationships/customXml" Target="../ink/ink573.xml"/><Relationship Id="rId12" Type="http://schemas.openxmlformats.org/officeDocument/2006/relationships/tags" Target="../tags/tag207.xml"/><Relationship Id="rId11" Type="http://schemas.openxmlformats.org/officeDocument/2006/relationships/tags" Target="../tags/tag206.xml"/><Relationship Id="rId10" Type="http://schemas.openxmlformats.org/officeDocument/2006/relationships/image" Target="../media/image550.png"/><Relationship Id="rId1" Type="http://schemas.openxmlformats.org/officeDocument/2006/relationships/tags" Target="../tags/tag199.xml"/></Relationships>
</file>

<file path=ppt/slides/_rels/slide14.xml.rels><?xml version="1.0" encoding="UTF-8" standalone="yes"?>
<Relationships xmlns="http://schemas.openxmlformats.org/package/2006/relationships"><Relationship Id="rId99" Type="http://schemas.openxmlformats.org/officeDocument/2006/relationships/customXml" Target="../ink/ink656.xml"/><Relationship Id="rId98" Type="http://schemas.openxmlformats.org/officeDocument/2006/relationships/image" Target="../media/image630.png"/><Relationship Id="rId97" Type="http://schemas.openxmlformats.org/officeDocument/2006/relationships/customXml" Target="../ink/ink655.xml"/><Relationship Id="rId96" Type="http://schemas.openxmlformats.org/officeDocument/2006/relationships/image" Target="../media/image629.png"/><Relationship Id="rId95" Type="http://schemas.openxmlformats.org/officeDocument/2006/relationships/customXml" Target="../ink/ink654.xml"/><Relationship Id="rId94" Type="http://schemas.openxmlformats.org/officeDocument/2006/relationships/image" Target="../media/image628.png"/><Relationship Id="rId93" Type="http://schemas.openxmlformats.org/officeDocument/2006/relationships/customXml" Target="../ink/ink653.xml"/><Relationship Id="rId92" Type="http://schemas.openxmlformats.org/officeDocument/2006/relationships/image" Target="../media/image627.png"/><Relationship Id="rId91" Type="http://schemas.openxmlformats.org/officeDocument/2006/relationships/customXml" Target="../ink/ink652.xml"/><Relationship Id="rId90" Type="http://schemas.openxmlformats.org/officeDocument/2006/relationships/image" Target="../media/image626.png"/><Relationship Id="rId9" Type="http://schemas.openxmlformats.org/officeDocument/2006/relationships/image" Target="../media/image588.png"/><Relationship Id="rId89" Type="http://schemas.openxmlformats.org/officeDocument/2006/relationships/customXml" Target="../ink/ink651.xml"/><Relationship Id="rId88" Type="http://schemas.openxmlformats.org/officeDocument/2006/relationships/image" Target="../media/image625.png"/><Relationship Id="rId87" Type="http://schemas.openxmlformats.org/officeDocument/2006/relationships/customXml" Target="../ink/ink650.xml"/><Relationship Id="rId86" Type="http://schemas.openxmlformats.org/officeDocument/2006/relationships/image" Target="../media/image624.png"/><Relationship Id="rId85" Type="http://schemas.openxmlformats.org/officeDocument/2006/relationships/customXml" Target="../ink/ink649.xml"/><Relationship Id="rId84" Type="http://schemas.openxmlformats.org/officeDocument/2006/relationships/image" Target="../media/image623.png"/><Relationship Id="rId83" Type="http://schemas.openxmlformats.org/officeDocument/2006/relationships/customXml" Target="../ink/ink648.xml"/><Relationship Id="rId82" Type="http://schemas.openxmlformats.org/officeDocument/2006/relationships/image" Target="../media/image622.png"/><Relationship Id="rId81" Type="http://schemas.openxmlformats.org/officeDocument/2006/relationships/customXml" Target="../ink/ink647.xml"/><Relationship Id="rId80" Type="http://schemas.openxmlformats.org/officeDocument/2006/relationships/image" Target="../media/image621.png"/><Relationship Id="rId8" Type="http://schemas.openxmlformats.org/officeDocument/2006/relationships/tags" Target="../tags/tag214.xml"/><Relationship Id="rId79" Type="http://schemas.openxmlformats.org/officeDocument/2006/relationships/customXml" Target="../ink/ink646.xml"/><Relationship Id="rId78" Type="http://schemas.openxmlformats.org/officeDocument/2006/relationships/image" Target="../media/image620.png"/><Relationship Id="rId77" Type="http://schemas.openxmlformats.org/officeDocument/2006/relationships/customXml" Target="../ink/ink645.xml"/><Relationship Id="rId76" Type="http://schemas.openxmlformats.org/officeDocument/2006/relationships/image" Target="../media/image619.png"/><Relationship Id="rId75" Type="http://schemas.openxmlformats.org/officeDocument/2006/relationships/customXml" Target="../ink/ink644.xml"/><Relationship Id="rId74" Type="http://schemas.openxmlformats.org/officeDocument/2006/relationships/image" Target="../media/image618.png"/><Relationship Id="rId73" Type="http://schemas.openxmlformats.org/officeDocument/2006/relationships/customXml" Target="../ink/ink643.xml"/><Relationship Id="rId72" Type="http://schemas.openxmlformats.org/officeDocument/2006/relationships/image" Target="../media/image617.png"/><Relationship Id="rId71" Type="http://schemas.openxmlformats.org/officeDocument/2006/relationships/customXml" Target="../ink/ink642.xml"/><Relationship Id="rId70" Type="http://schemas.openxmlformats.org/officeDocument/2006/relationships/image" Target="../media/image616.png"/><Relationship Id="rId7" Type="http://schemas.openxmlformats.org/officeDocument/2006/relationships/image" Target="../media/image587.png"/><Relationship Id="rId69" Type="http://schemas.openxmlformats.org/officeDocument/2006/relationships/customXml" Target="../ink/ink641.xml"/><Relationship Id="rId68" Type="http://schemas.openxmlformats.org/officeDocument/2006/relationships/image" Target="../media/image615.png"/><Relationship Id="rId67" Type="http://schemas.openxmlformats.org/officeDocument/2006/relationships/customXml" Target="../ink/ink640.xml"/><Relationship Id="rId66" Type="http://schemas.openxmlformats.org/officeDocument/2006/relationships/image" Target="../media/image614.png"/><Relationship Id="rId65" Type="http://schemas.openxmlformats.org/officeDocument/2006/relationships/customXml" Target="../ink/ink639.xml"/><Relationship Id="rId64" Type="http://schemas.openxmlformats.org/officeDocument/2006/relationships/image" Target="../media/image613.png"/><Relationship Id="rId63" Type="http://schemas.openxmlformats.org/officeDocument/2006/relationships/customXml" Target="../ink/ink638.xml"/><Relationship Id="rId62" Type="http://schemas.openxmlformats.org/officeDocument/2006/relationships/image" Target="../media/image147.png"/><Relationship Id="rId61" Type="http://schemas.openxmlformats.org/officeDocument/2006/relationships/customXml" Target="../ink/ink637.xml"/><Relationship Id="rId60" Type="http://schemas.openxmlformats.org/officeDocument/2006/relationships/image" Target="../media/image612.png"/><Relationship Id="rId6" Type="http://schemas.openxmlformats.org/officeDocument/2006/relationships/tags" Target="../tags/tag213.xml"/><Relationship Id="rId59" Type="http://schemas.openxmlformats.org/officeDocument/2006/relationships/customXml" Target="../ink/ink636.xml"/><Relationship Id="rId58" Type="http://schemas.openxmlformats.org/officeDocument/2006/relationships/image" Target="../media/image611.png"/><Relationship Id="rId57" Type="http://schemas.openxmlformats.org/officeDocument/2006/relationships/customXml" Target="../ink/ink635.xml"/><Relationship Id="rId56" Type="http://schemas.openxmlformats.org/officeDocument/2006/relationships/image" Target="../media/image610.png"/><Relationship Id="rId55" Type="http://schemas.openxmlformats.org/officeDocument/2006/relationships/customXml" Target="../ink/ink634.xml"/><Relationship Id="rId54" Type="http://schemas.openxmlformats.org/officeDocument/2006/relationships/image" Target="../media/image609.png"/><Relationship Id="rId53" Type="http://schemas.openxmlformats.org/officeDocument/2006/relationships/customXml" Target="../ink/ink633.xml"/><Relationship Id="rId52" Type="http://schemas.openxmlformats.org/officeDocument/2006/relationships/image" Target="../media/image608.png"/><Relationship Id="rId51" Type="http://schemas.openxmlformats.org/officeDocument/2006/relationships/customXml" Target="../ink/ink632.xml"/><Relationship Id="rId50" Type="http://schemas.openxmlformats.org/officeDocument/2006/relationships/image" Target="../media/image607.png"/><Relationship Id="rId5" Type="http://schemas.openxmlformats.org/officeDocument/2006/relationships/tags" Target="../tags/tag212.xml"/><Relationship Id="rId49" Type="http://schemas.openxmlformats.org/officeDocument/2006/relationships/customXml" Target="../ink/ink631.xml"/><Relationship Id="rId48" Type="http://schemas.openxmlformats.org/officeDocument/2006/relationships/customXml" Target="../ink/ink630.xml"/><Relationship Id="rId47" Type="http://schemas.openxmlformats.org/officeDocument/2006/relationships/image" Target="../media/image14.png"/><Relationship Id="rId46" Type="http://schemas.openxmlformats.org/officeDocument/2006/relationships/customXml" Target="../ink/ink629.xml"/><Relationship Id="rId45" Type="http://schemas.openxmlformats.org/officeDocument/2006/relationships/image" Target="../media/image606.png"/><Relationship Id="rId44" Type="http://schemas.openxmlformats.org/officeDocument/2006/relationships/customXml" Target="../ink/ink628.xml"/><Relationship Id="rId43" Type="http://schemas.openxmlformats.org/officeDocument/2006/relationships/image" Target="../media/image605.png"/><Relationship Id="rId42" Type="http://schemas.openxmlformats.org/officeDocument/2006/relationships/customXml" Target="../ink/ink627.xml"/><Relationship Id="rId41" Type="http://schemas.openxmlformats.org/officeDocument/2006/relationships/image" Target="../media/image604.png"/><Relationship Id="rId40" Type="http://schemas.openxmlformats.org/officeDocument/2006/relationships/customXml" Target="../ink/ink626.xml"/><Relationship Id="rId4" Type="http://schemas.openxmlformats.org/officeDocument/2006/relationships/tags" Target="../tags/tag211.xml"/><Relationship Id="rId39" Type="http://schemas.openxmlformats.org/officeDocument/2006/relationships/image" Target="../media/image603.png"/><Relationship Id="rId38" Type="http://schemas.openxmlformats.org/officeDocument/2006/relationships/customXml" Target="../ink/ink625.xml"/><Relationship Id="rId37" Type="http://schemas.openxmlformats.org/officeDocument/2006/relationships/image" Target="../media/image602.png"/><Relationship Id="rId36" Type="http://schemas.openxmlformats.org/officeDocument/2006/relationships/customXml" Target="../ink/ink624.xml"/><Relationship Id="rId35" Type="http://schemas.openxmlformats.org/officeDocument/2006/relationships/image" Target="../media/image601.png"/><Relationship Id="rId34" Type="http://schemas.openxmlformats.org/officeDocument/2006/relationships/customXml" Target="../ink/ink623.xml"/><Relationship Id="rId33" Type="http://schemas.openxmlformats.org/officeDocument/2006/relationships/image" Target="../media/image600.png"/><Relationship Id="rId32" Type="http://schemas.openxmlformats.org/officeDocument/2006/relationships/customXml" Target="../ink/ink622.xml"/><Relationship Id="rId31" Type="http://schemas.openxmlformats.org/officeDocument/2006/relationships/image" Target="../media/image599.png"/><Relationship Id="rId30" Type="http://schemas.openxmlformats.org/officeDocument/2006/relationships/customXml" Target="../ink/ink621.xml"/><Relationship Id="rId3" Type="http://schemas.openxmlformats.org/officeDocument/2006/relationships/image" Target="../media/image586.png"/><Relationship Id="rId29" Type="http://schemas.openxmlformats.org/officeDocument/2006/relationships/image" Target="../media/image598.png"/><Relationship Id="rId28" Type="http://schemas.openxmlformats.org/officeDocument/2006/relationships/customXml" Target="../ink/ink620.xml"/><Relationship Id="rId27" Type="http://schemas.openxmlformats.org/officeDocument/2006/relationships/image" Target="../media/image597.png"/><Relationship Id="rId26" Type="http://schemas.openxmlformats.org/officeDocument/2006/relationships/customXml" Target="../ink/ink619.xml"/><Relationship Id="rId25" Type="http://schemas.openxmlformats.org/officeDocument/2006/relationships/image" Target="../media/image596.png"/><Relationship Id="rId24" Type="http://schemas.openxmlformats.org/officeDocument/2006/relationships/customXml" Target="../ink/ink618.xml"/><Relationship Id="rId23" Type="http://schemas.openxmlformats.org/officeDocument/2006/relationships/image" Target="../media/image595.png"/><Relationship Id="rId22" Type="http://schemas.openxmlformats.org/officeDocument/2006/relationships/customXml" Target="../ink/ink617.xml"/><Relationship Id="rId21" Type="http://schemas.openxmlformats.org/officeDocument/2006/relationships/image" Target="../media/image594.png"/><Relationship Id="rId20" Type="http://schemas.openxmlformats.org/officeDocument/2006/relationships/customXml" Target="../ink/ink616.xml"/><Relationship Id="rId2" Type="http://schemas.openxmlformats.org/officeDocument/2006/relationships/tags" Target="../tags/tag210.xml"/><Relationship Id="rId19" Type="http://schemas.openxmlformats.org/officeDocument/2006/relationships/image" Target="../media/image593.png"/><Relationship Id="rId183" Type="http://schemas.openxmlformats.org/officeDocument/2006/relationships/notesSlide" Target="../notesSlides/notesSlide8.xml"/><Relationship Id="rId182" Type="http://schemas.openxmlformats.org/officeDocument/2006/relationships/slideLayout" Target="../slideLayouts/slideLayout2.xml"/><Relationship Id="rId181" Type="http://schemas.openxmlformats.org/officeDocument/2006/relationships/tags" Target="../tags/tag218.xml"/><Relationship Id="rId180" Type="http://schemas.openxmlformats.org/officeDocument/2006/relationships/image" Target="../media/image671.png"/><Relationship Id="rId18" Type="http://schemas.openxmlformats.org/officeDocument/2006/relationships/customXml" Target="../ink/ink615.xml"/><Relationship Id="rId179" Type="http://schemas.openxmlformats.org/officeDocument/2006/relationships/customXml" Target="../ink/ink696.xml"/><Relationship Id="rId178" Type="http://schemas.openxmlformats.org/officeDocument/2006/relationships/image" Target="../media/image670.png"/><Relationship Id="rId177" Type="http://schemas.openxmlformats.org/officeDocument/2006/relationships/customXml" Target="../ink/ink695.xml"/><Relationship Id="rId176" Type="http://schemas.openxmlformats.org/officeDocument/2006/relationships/image" Target="../media/image669.png"/><Relationship Id="rId175" Type="http://schemas.openxmlformats.org/officeDocument/2006/relationships/customXml" Target="../ink/ink694.xml"/><Relationship Id="rId174" Type="http://schemas.openxmlformats.org/officeDocument/2006/relationships/image" Target="../media/image668.png"/><Relationship Id="rId173" Type="http://schemas.openxmlformats.org/officeDocument/2006/relationships/customXml" Target="../ink/ink693.xml"/><Relationship Id="rId172" Type="http://schemas.openxmlformats.org/officeDocument/2006/relationships/image" Target="../media/image667.png"/><Relationship Id="rId171" Type="http://schemas.openxmlformats.org/officeDocument/2006/relationships/customXml" Target="../ink/ink692.xml"/><Relationship Id="rId170" Type="http://schemas.openxmlformats.org/officeDocument/2006/relationships/image" Target="../media/image666.png"/><Relationship Id="rId17" Type="http://schemas.openxmlformats.org/officeDocument/2006/relationships/image" Target="../media/image592.png"/><Relationship Id="rId169" Type="http://schemas.openxmlformats.org/officeDocument/2006/relationships/customXml" Target="../ink/ink691.xml"/><Relationship Id="rId168" Type="http://schemas.openxmlformats.org/officeDocument/2006/relationships/image" Target="../media/image665.png"/><Relationship Id="rId167" Type="http://schemas.openxmlformats.org/officeDocument/2006/relationships/customXml" Target="../ink/ink690.xml"/><Relationship Id="rId166" Type="http://schemas.openxmlformats.org/officeDocument/2006/relationships/image" Target="../media/image664.png"/><Relationship Id="rId165" Type="http://schemas.openxmlformats.org/officeDocument/2006/relationships/customXml" Target="../ink/ink689.xml"/><Relationship Id="rId164" Type="http://schemas.openxmlformats.org/officeDocument/2006/relationships/image" Target="../media/image663.png"/><Relationship Id="rId163" Type="http://schemas.openxmlformats.org/officeDocument/2006/relationships/customXml" Target="../ink/ink688.xml"/><Relationship Id="rId162" Type="http://schemas.openxmlformats.org/officeDocument/2006/relationships/image" Target="../media/image662.png"/><Relationship Id="rId161" Type="http://schemas.openxmlformats.org/officeDocument/2006/relationships/customXml" Target="../ink/ink687.xml"/><Relationship Id="rId160" Type="http://schemas.openxmlformats.org/officeDocument/2006/relationships/image" Target="../media/image661.png"/><Relationship Id="rId16" Type="http://schemas.openxmlformats.org/officeDocument/2006/relationships/customXml" Target="../ink/ink614.xml"/><Relationship Id="rId159" Type="http://schemas.openxmlformats.org/officeDocument/2006/relationships/customXml" Target="../ink/ink686.xml"/><Relationship Id="rId158" Type="http://schemas.openxmlformats.org/officeDocument/2006/relationships/image" Target="../media/image660.png"/><Relationship Id="rId157" Type="http://schemas.openxmlformats.org/officeDocument/2006/relationships/customXml" Target="../ink/ink685.xml"/><Relationship Id="rId156" Type="http://schemas.openxmlformats.org/officeDocument/2006/relationships/image" Target="../media/image659.png"/><Relationship Id="rId155" Type="http://schemas.openxmlformats.org/officeDocument/2006/relationships/customXml" Target="../ink/ink684.xml"/><Relationship Id="rId154" Type="http://schemas.openxmlformats.org/officeDocument/2006/relationships/image" Target="../media/image658.png"/><Relationship Id="rId153" Type="http://schemas.openxmlformats.org/officeDocument/2006/relationships/customXml" Target="../ink/ink683.xml"/><Relationship Id="rId152" Type="http://schemas.openxmlformats.org/officeDocument/2006/relationships/image" Target="../media/image657.png"/><Relationship Id="rId151" Type="http://schemas.openxmlformats.org/officeDocument/2006/relationships/customXml" Target="../ink/ink682.xml"/><Relationship Id="rId150" Type="http://schemas.openxmlformats.org/officeDocument/2006/relationships/image" Target="../media/image656.png"/><Relationship Id="rId15" Type="http://schemas.openxmlformats.org/officeDocument/2006/relationships/image" Target="../media/image591.png"/><Relationship Id="rId149" Type="http://schemas.openxmlformats.org/officeDocument/2006/relationships/customXml" Target="../ink/ink681.xml"/><Relationship Id="rId148" Type="http://schemas.openxmlformats.org/officeDocument/2006/relationships/image" Target="../media/image655.png"/><Relationship Id="rId147" Type="http://schemas.openxmlformats.org/officeDocument/2006/relationships/customXml" Target="../ink/ink680.xml"/><Relationship Id="rId146" Type="http://schemas.openxmlformats.org/officeDocument/2006/relationships/image" Target="../media/image654.png"/><Relationship Id="rId145" Type="http://schemas.openxmlformats.org/officeDocument/2006/relationships/customXml" Target="../ink/ink679.xml"/><Relationship Id="rId144" Type="http://schemas.openxmlformats.org/officeDocument/2006/relationships/image" Target="../media/image653.png"/><Relationship Id="rId143" Type="http://schemas.openxmlformats.org/officeDocument/2006/relationships/customXml" Target="../ink/ink678.xml"/><Relationship Id="rId142" Type="http://schemas.openxmlformats.org/officeDocument/2006/relationships/image" Target="../media/image652.png"/><Relationship Id="rId141" Type="http://schemas.openxmlformats.org/officeDocument/2006/relationships/customXml" Target="../ink/ink677.xml"/><Relationship Id="rId140" Type="http://schemas.openxmlformats.org/officeDocument/2006/relationships/image" Target="../media/image651.png"/><Relationship Id="rId14" Type="http://schemas.openxmlformats.org/officeDocument/2006/relationships/tags" Target="../tags/tag217.xml"/><Relationship Id="rId139" Type="http://schemas.openxmlformats.org/officeDocument/2006/relationships/customXml" Target="../ink/ink676.xml"/><Relationship Id="rId138" Type="http://schemas.openxmlformats.org/officeDocument/2006/relationships/image" Target="../media/image650.png"/><Relationship Id="rId137" Type="http://schemas.openxmlformats.org/officeDocument/2006/relationships/customXml" Target="../ink/ink675.xml"/><Relationship Id="rId136" Type="http://schemas.openxmlformats.org/officeDocument/2006/relationships/image" Target="../media/image649.png"/><Relationship Id="rId135" Type="http://schemas.openxmlformats.org/officeDocument/2006/relationships/customXml" Target="../ink/ink674.xml"/><Relationship Id="rId134" Type="http://schemas.openxmlformats.org/officeDocument/2006/relationships/image" Target="../media/image648.png"/><Relationship Id="rId133" Type="http://schemas.openxmlformats.org/officeDocument/2006/relationships/customXml" Target="../ink/ink673.xml"/><Relationship Id="rId132" Type="http://schemas.openxmlformats.org/officeDocument/2006/relationships/image" Target="../media/image647.png"/><Relationship Id="rId131" Type="http://schemas.openxmlformats.org/officeDocument/2006/relationships/customXml" Target="../ink/ink672.xml"/><Relationship Id="rId130" Type="http://schemas.openxmlformats.org/officeDocument/2006/relationships/image" Target="../media/image646.png"/><Relationship Id="rId13" Type="http://schemas.openxmlformats.org/officeDocument/2006/relationships/image" Target="../media/image590.png"/><Relationship Id="rId129" Type="http://schemas.openxmlformats.org/officeDocument/2006/relationships/customXml" Target="../ink/ink671.xml"/><Relationship Id="rId128" Type="http://schemas.openxmlformats.org/officeDocument/2006/relationships/image" Target="../media/image645.png"/><Relationship Id="rId127" Type="http://schemas.openxmlformats.org/officeDocument/2006/relationships/customXml" Target="../ink/ink670.xml"/><Relationship Id="rId126" Type="http://schemas.openxmlformats.org/officeDocument/2006/relationships/image" Target="../media/image644.png"/><Relationship Id="rId125" Type="http://schemas.openxmlformats.org/officeDocument/2006/relationships/customXml" Target="../ink/ink669.xml"/><Relationship Id="rId124" Type="http://schemas.openxmlformats.org/officeDocument/2006/relationships/image" Target="../media/image643.png"/><Relationship Id="rId123" Type="http://schemas.openxmlformats.org/officeDocument/2006/relationships/customXml" Target="../ink/ink668.xml"/><Relationship Id="rId122" Type="http://schemas.openxmlformats.org/officeDocument/2006/relationships/image" Target="../media/image642.png"/><Relationship Id="rId121" Type="http://schemas.openxmlformats.org/officeDocument/2006/relationships/customXml" Target="../ink/ink667.xml"/><Relationship Id="rId120" Type="http://schemas.openxmlformats.org/officeDocument/2006/relationships/image" Target="../media/image641.png"/><Relationship Id="rId12" Type="http://schemas.openxmlformats.org/officeDocument/2006/relationships/tags" Target="../tags/tag216.xml"/><Relationship Id="rId119" Type="http://schemas.openxmlformats.org/officeDocument/2006/relationships/customXml" Target="../ink/ink666.xml"/><Relationship Id="rId118" Type="http://schemas.openxmlformats.org/officeDocument/2006/relationships/image" Target="../media/image640.png"/><Relationship Id="rId117" Type="http://schemas.openxmlformats.org/officeDocument/2006/relationships/customXml" Target="../ink/ink665.xml"/><Relationship Id="rId116" Type="http://schemas.openxmlformats.org/officeDocument/2006/relationships/image" Target="../media/image639.png"/><Relationship Id="rId115" Type="http://schemas.openxmlformats.org/officeDocument/2006/relationships/customXml" Target="../ink/ink664.xml"/><Relationship Id="rId114" Type="http://schemas.openxmlformats.org/officeDocument/2006/relationships/image" Target="../media/image638.png"/><Relationship Id="rId113" Type="http://schemas.openxmlformats.org/officeDocument/2006/relationships/customXml" Target="../ink/ink663.xml"/><Relationship Id="rId112" Type="http://schemas.openxmlformats.org/officeDocument/2006/relationships/image" Target="../media/image637.png"/><Relationship Id="rId111" Type="http://schemas.openxmlformats.org/officeDocument/2006/relationships/customXml" Target="../ink/ink662.xml"/><Relationship Id="rId110" Type="http://schemas.openxmlformats.org/officeDocument/2006/relationships/image" Target="../media/image636.png"/><Relationship Id="rId11" Type="http://schemas.openxmlformats.org/officeDocument/2006/relationships/image" Target="../media/image589.png"/><Relationship Id="rId109" Type="http://schemas.openxmlformats.org/officeDocument/2006/relationships/customXml" Target="../ink/ink661.xml"/><Relationship Id="rId108" Type="http://schemas.openxmlformats.org/officeDocument/2006/relationships/image" Target="../media/image635.png"/><Relationship Id="rId107" Type="http://schemas.openxmlformats.org/officeDocument/2006/relationships/customXml" Target="../ink/ink660.xml"/><Relationship Id="rId106" Type="http://schemas.openxmlformats.org/officeDocument/2006/relationships/image" Target="../media/image634.png"/><Relationship Id="rId105" Type="http://schemas.openxmlformats.org/officeDocument/2006/relationships/customXml" Target="../ink/ink659.xml"/><Relationship Id="rId104" Type="http://schemas.openxmlformats.org/officeDocument/2006/relationships/image" Target="../media/image633.png"/><Relationship Id="rId103" Type="http://schemas.openxmlformats.org/officeDocument/2006/relationships/customXml" Target="../ink/ink658.xml"/><Relationship Id="rId102" Type="http://schemas.openxmlformats.org/officeDocument/2006/relationships/image" Target="../media/image632.png"/><Relationship Id="rId101" Type="http://schemas.openxmlformats.org/officeDocument/2006/relationships/customXml" Target="../ink/ink657.xml"/><Relationship Id="rId100" Type="http://schemas.openxmlformats.org/officeDocument/2006/relationships/image" Target="../media/image631.png"/><Relationship Id="rId10" Type="http://schemas.openxmlformats.org/officeDocument/2006/relationships/tags" Target="../tags/tag215.xml"/><Relationship Id="rId1" Type="http://schemas.openxmlformats.org/officeDocument/2006/relationships/tags" Target="../tags/tag209.xml"/></Relationships>
</file>

<file path=ppt/slides/_rels/slide15.xml.rels><?xml version="1.0" encoding="UTF-8" standalone="yes"?>
<Relationships xmlns="http://schemas.openxmlformats.org/package/2006/relationships"><Relationship Id="rId99" Type="http://schemas.openxmlformats.org/officeDocument/2006/relationships/customXml" Target="../ink/ink743.xml"/><Relationship Id="rId98" Type="http://schemas.openxmlformats.org/officeDocument/2006/relationships/image" Target="../media/image708.png"/><Relationship Id="rId97" Type="http://schemas.openxmlformats.org/officeDocument/2006/relationships/customXml" Target="../ink/ink742.xml"/><Relationship Id="rId96" Type="http://schemas.openxmlformats.org/officeDocument/2006/relationships/image" Target="../media/image707.png"/><Relationship Id="rId95" Type="http://schemas.openxmlformats.org/officeDocument/2006/relationships/customXml" Target="../ink/ink741.xml"/><Relationship Id="rId94" Type="http://schemas.openxmlformats.org/officeDocument/2006/relationships/image" Target="../media/image706.png"/><Relationship Id="rId93" Type="http://schemas.openxmlformats.org/officeDocument/2006/relationships/customXml" Target="../ink/ink740.xml"/><Relationship Id="rId92" Type="http://schemas.openxmlformats.org/officeDocument/2006/relationships/image" Target="../media/image705.png"/><Relationship Id="rId91" Type="http://schemas.openxmlformats.org/officeDocument/2006/relationships/customXml" Target="../ink/ink739.xml"/><Relationship Id="rId90" Type="http://schemas.openxmlformats.org/officeDocument/2006/relationships/customXml" Target="../ink/ink738.xml"/><Relationship Id="rId9" Type="http://schemas.openxmlformats.org/officeDocument/2006/relationships/image" Target="../media/image674.png"/><Relationship Id="rId89" Type="http://schemas.openxmlformats.org/officeDocument/2006/relationships/image" Target="../media/image704.png"/><Relationship Id="rId88" Type="http://schemas.openxmlformats.org/officeDocument/2006/relationships/customXml" Target="../ink/ink737.xml"/><Relationship Id="rId87" Type="http://schemas.openxmlformats.org/officeDocument/2006/relationships/customXml" Target="../ink/ink736.xml"/><Relationship Id="rId86" Type="http://schemas.openxmlformats.org/officeDocument/2006/relationships/image" Target="../media/image703.png"/><Relationship Id="rId85" Type="http://schemas.openxmlformats.org/officeDocument/2006/relationships/customXml" Target="../ink/ink735.xml"/><Relationship Id="rId84" Type="http://schemas.openxmlformats.org/officeDocument/2006/relationships/customXml" Target="../ink/ink734.xml"/><Relationship Id="rId83" Type="http://schemas.openxmlformats.org/officeDocument/2006/relationships/customXml" Target="../ink/ink733.xml"/><Relationship Id="rId82" Type="http://schemas.openxmlformats.org/officeDocument/2006/relationships/image" Target="../media/image146.png"/><Relationship Id="rId81" Type="http://schemas.openxmlformats.org/officeDocument/2006/relationships/customXml" Target="../ink/ink732.xml"/><Relationship Id="rId80" Type="http://schemas.openxmlformats.org/officeDocument/2006/relationships/image" Target="../media/image702.png"/><Relationship Id="rId8" Type="http://schemas.openxmlformats.org/officeDocument/2006/relationships/tags" Target="../tags/tag224.xml"/><Relationship Id="rId79" Type="http://schemas.openxmlformats.org/officeDocument/2006/relationships/customXml" Target="../ink/ink731.xml"/><Relationship Id="rId78" Type="http://schemas.openxmlformats.org/officeDocument/2006/relationships/customXml" Target="../ink/ink730.xml"/><Relationship Id="rId77" Type="http://schemas.openxmlformats.org/officeDocument/2006/relationships/image" Target="../media/image701.png"/><Relationship Id="rId76" Type="http://schemas.openxmlformats.org/officeDocument/2006/relationships/customXml" Target="../ink/ink729.xml"/><Relationship Id="rId75" Type="http://schemas.openxmlformats.org/officeDocument/2006/relationships/image" Target="../media/image700.png"/><Relationship Id="rId74" Type="http://schemas.openxmlformats.org/officeDocument/2006/relationships/customXml" Target="../ink/ink728.xml"/><Relationship Id="rId73" Type="http://schemas.openxmlformats.org/officeDocument/2006/relationships/image" Target="../media/image699.png"/><Relationship Id="rId72" Type="http://schemas.openxmlformats.org/officeDocument/2006/relationships/customXml" Target="../ink/ink727.xml"/><Relationship Id="rId71" Type="http://schemas.openxmlformats.org/officeDocument/2006/relationships/image" Target="../media/image698.png"/><Relationship Id="rId70" Type="http://schemas.openxmlformats.org/officeDocument/2006/relationships/customXml" Target="../ink/ink726.xml"/><Relationship Id="rId7" Type="http://schemas.openxmlformats.org/officeDocument/2006/relationships/tags" Target="../tags/tag223.xml"/><Relationship Id="rId69" Type="http://schemas.openxmlformats.org/officeDocument/2006/relationships/image" Target="../media/image697.png"/><Relationship Id="rId68" Type="http://schemas.openxmlformats.org/officeDocument/2006/relationships/customXml" Target="../ink/ink725.xml"/><Relationship Id="rId67" Type="http://schemas.openxmlformats.org/officeDocument/2006/relationships/image" Target="../media/image696.png"/><Relationship Id="rId66" Type="http://schemas.openxmlformats.org/officeDocument/2006/relationships/customXml" Target="../ink/ink724.xml"/><Relationship Id="rId65" Type="http://schemas.openxmlformats.org/officeDocument/2006/relationships/image" Target="../media/image695.png"/><Relationship Id="rId64" Type="http://schemas.openxmlformats.org/officeDocument/2006/relationships/customXml" Target="../ink/ink723.xml"/><Relationship Id="rId63" Type="http://schemas.openxmlformats.org/officeDocument/2006/relationships/image" Target="../media/image694.png"/><Relationship Id="rId62" Type="http://schemas.openxmlformats.org/officeDocument/2006/relationships/customXml" Target="../ink/ink722.xml"/><Relationship Id="rId61" Type="http://schemas.openxmlformats.org/officeDocument/2006/relationships/image" Target="../media/image693.png"/><Relationship Id="rId60" Type="http://schemas.openxmlformats.org/officeDocument/2006/relationships/customXml" Target="../ink/ink721.xml"/><Relationship Id="rId6" Type="http://schemas.openxmlformats.org/officeDocument/2006/relationships/tags" Target="../tags/tag222.xml"/><Relationship Id="rId59" Type="http://schemas.openxmlformats.org/officeDocument/2006/relationships/image" Target="../media/image692.png"/><Relationship Id="rId58" Type="http://schemas.openxmlformats.org/officeDocument/2006/relationships/customXml" Target="../ink/ink720.xml"/><Relationship Id="rId57" Type="http://schemas.openxmlformats.org/officeDocument/2006/relationships/image" Target="../media/image691.png"/><Relationship Id="rId56" Type="http://schemas.openxmlformats.org/officeDocument/2006/relationships/customXml" Target="../ink/ink719.xml"/><Relationship Id="rId55" Type="http://schemas.openxmlformats.org/officeDocument/2006/relationships/image" Target="../media/image690.png"/><Relationship Id="rId54" Type="http://schemas.openxmlformats.org/officeDocument/2006/relationships/customXml" Target="../ink/ink718.xml"/><Relationship Id="rId53" Type="http://schemas.openxmlformats.org/officeDocument/2006/relationships/image" Target="../media/image32.png"/><Relationship Id="rId52" Type="http://schemas.openxmlformats.org/officeDocument/2006/relationships/customXml" Target="../ink/ink717.xml"/><Relationship Id="rId51" Type="http://schemas.openxmlformats.org/officeDocument/2006/relationships/image" Target="../media/image689.png"/><Relationship Id="rId50" Type="http://schemas.openxmlformats.org/officeDocument/2006/relationships/customXml" Target="../ink/ink716.xml"/><Relationship Id="rId5" Type="http://schemas.openxmlformats.org/officeDocument/2006/relationships/image" Target="../media/image673.png"/><Relationship Id="rId49" Type="http://schemas.openxmlformats.org/officeDocument/2006/relationships/image" Target="../media/image688.png"/><Relationship Id="rId48" Type="http://schemas.openxmlformats.org/officeDocument/2006/relationships/customXml" Target="../ink/ink715.xml"/><Relationship Id="rId47" Type="http://schemas.openxmlformats.org/officeDocument/2006/relationships/image" Target="../media/image687.png"/><Relationship Id="rId46" Type="http://schemas.openxmlformats.org/officeDocument/2006/relationships/customXml" Target="../ink/ink714.xml"/><Relationship Id="rId45" Type="http://schemas.openxmlformats.org/officeDocument/2006/relationships/image" Target="../media/image686.png"/><Relationship Id="rId44" Type="http://schemas.openxmlformats.org/officeDocument/2006/relationships/customXml" Target="../ink/ink713.xml"/><Relationship Id="rId43" Type="http://schemas.openxmlformats.org/officeDocument/2006/relationships/image" Target="../media/image685.png"/><Relationship Id="rId42" Type="http://schemas.openxmlformats.org/officeDocument/2006/relationships/customXml" Target="../ink/ink712.xml"/><Relationship Id="rId41" Type="http://schemas.openxmlformats.org/officeDocument/2006/relationships/image" Target="../media/image684.png"/><Relationship Id="rId40" Type="http://schemas.openxmlformats.org/officeDocument/2006/relationships/customXml" Target="../ink/ink711.xml"/><Relationship Id="rId4" Type="http://schemas.openxmlformats.org/officeDocument/2006/relationships/tags" Target="../tags/tag221.xml"/><Relationship Id="rId39" Type="http://schemas.openxmlformats.org/officeDocument/2006/relationships/image" Target="../media/image683.png"/><Relationship Id="rId38" Type="http://schemas.openxmlformats.org/officeDocument/2006/relationships/customXml" Target="../ink/ink710.xml"/><Relationship Id="rId37" Type="http://schemas.openxmlformats.org/officeDocument/2006/relationships/image" Target="../media/image267.png"/><Relationship Id="rId36" Type="http://schemas.openxmlformats.org/officeDocument/2006/relationships/customXml" Target="../ink/ink709.xml"/><Relationship Id="rId35" Type="http://schemas.openxmlformats.org/officeDocument/2006/relationships/image" Target="../media/image682.png"/><Relationship Id="rId34" Type="http://schemas.openxmlformats.org/officeDocument/2006/relationships/customXml" Target="../ink/ink708.xml"/><Relationship Id="rId33" Type="http://schemas.openxmlformats.org/officeDocument/2006/relationships/image" Target="../media/image681.png"/><Relationship Id="rId32" Type="http://schemas.openxmlformats.org/officeDocument/2006/relationships/customXml" Target="../ink/ink707.xml"/><Relationship Id="rId31" Type="http://schemas.openxmlformats.org/officeDocument/2006/relationships/image" Target="../media/image269.png"/><Relationship Id="rId30" Type="http://schemas.openxmlformats.org/officeDocument/2006/relationships/customXml" Target="../ink/ink706.xml"/><Relationship Id="rId3" Type="http://schemas.openxmlformats.org/officeDocument/2006/relationships/image" Target="../media/image672.png"/><Relationship Id="rId29" Type="http://schemas.openxmlformats.org/officeDocument/2006/relationships/image" Target="../media/image151.png"/><Relationship Id="rId28" Type="http://schemas.openxmlformats.org/officeDocument/2006/relationships/customXml" Target="../ink/ink705.xml"/><Relationship Id="rId27" Type="http://schemas.openxmlformats.org/officeDocument/2006/relationships/image" Target="../media/image368.png"/><Relationship Id="rId26" Type="http://schemas.openxmlformats.org/officeDocument/2006/relationships/customXml" Target="../ink/ink704.xml"/><Relationship Id="rId258" Type="http://schemas.openxmlformats.org/officeDocument/2006/relationships/notesSlide" Target="../notesSlides/notesSlide9.xml"/><Relationship Id="rId257" Type="http://schemas.openxmlformats.org/officeDocument/2006/relationships/slideLayout" Target="../slideLayouts/slideLayout2.xml"/><Relationship Id="rId256" Type="http://schemas.openxmlformats.org/officeDocument/2006/relationships/tags" Target="../tags/tag226.xml"/><Relationship Id="rId255" Type="http://schemas.openxmlformats.org/officeDocument/2006/relationships/image" Target="../media/image780.png"/><Relationship Id="rId254" Type="http://schemas.openxmlformats.org/officeDocument/2006/relationships/customXml" Target="../ink/ink824.xml"/><Relationship Id="rId253" Type="http://schemas.openxmlformats.org/officeDocument/2006/relationships/image" Target="../media/image779.png"/><Relationship Id="rId252" Type="http://schemas.openxmlformats.org/officeDocument/2006/relationships/customXml" Target="../ink/ink823.xml"/><Relationship Id="rId251" Type="http://schemas.openxmlformats.org/officeDocument/2006/relationships/image" Target="../media/image199.png"/><Relationship Id="rId250" Type="http://schemas.openxmlformats.org/officeDocument/2006/relationships/customXml" Target="../ink/ink822.xml"/><Relationship Id="rId25" Type="http://schemas.openxmlformats.org/officeDocument/2006/relationships/image" Target="../media/image447.png"/><Relationship Id="rId249" Type="http://schemas.openxmlformats.org/officeDocument/2006/relationships/image" Target="../media/image778.png"/><Relationship Id="rId248" Type="http://schemas.openxmlformats.org/officeDocument/2006/relationships/customXml" Target="../ink/ink821.xml"/><Relationship Id="rId247" Type="http://schemas.openxmlformats.org/officeDocument/2006/relationships/image" Target="../media/image777.png"/><Relationship Id="rId246" Type="http://schemas.openxmlformats.org/officeDocument/2006/relationships/customXml" Target="../ink/ink820.xml"/><Relationship Id="rId245" Type="http://schemas.openxmlformats.org/officeDocument/2006/relationships/image" Target="../media/image776.png"/><Relationship Id="rId244" Type="http://schemas.openxmlformats.org/officeDocument/2006/relationships/customXml" Target="../ink/ink819.xml"/><Relationship Id="rId243" Type="http://schemas.openxmlformats.org/officeDocument/2006/relationships/image" Target="../media/image775.png"/><Relationship Id="rId242" Type="http://schemas.openxmlformats.org/officeDocument/2006/relationships/customXml" Target="../ink/ink818.xml"/><Relationship Id="rId241" Type="http://schemas.openxmlformats.org/officeDocument/2006/relationships/image" Target="../media/image774.png"/><Relationship Id="rId240" Type="http://schemas.openxmlformats.org/officeDocument/2006/relationships/customXml" Target="../ink/ink817.xml"/><Relationship Id="rId24" Type="http://schemas.openxmlformats.org/officeDocument/2006/relationships/customXml" Target="../ink/ink703.xml"/><Relationship Id="rId239" Type="http://schemas.openxmlformats.org/officeDocument/2006/relationships/image" Target="../media/image773.png"/><Relationship Id="rId238" Type="http://schemas.openxmlformats.org/officeDocument/2006/relationships/customXml" Target="../ink/ink816.xml"/><Relationship Id="rId237" Type="http://schemas.openxmlformats.org/officeDocument/2006/relationships/image" Target="../media/image772.png"/><Relationship Id="rId236" Type="http://schemas.openxmlformats.org/officeDocument/2006/relationships/customXml" Target="../ink/ink815.xml"/><Relationship Id="rId235" Type="http://schemas.openxmlformats.org/officeDocument/2006/relationships/image" Target="../media/image771.png"/><Relationship Id="rId234" Type="http://schemas.openxmlformats.org/officeDocument/2006/relationships/customXml" Target="../ink/ink814.xml"/><Relationship Id="rId233" Type="http://schemas.openxmlformats.org/officeDocument/2006/relationships/image" Target="../media/image770.png"/><Relationship Id="rId232" Type="http://schemas.openxmlformats.org/officeDocument/2006/relationships/customXml" Target="../ink/ink813.xml"/><Relationship Id="rId231" Type="http://schemas.openxmlformats.org/officeDocument/2006/relationships/image" Target="../media/image769.png"/><Relationship Id="rId230" Type="http://schemas.openxmlformats.org/officeDocument/2006/relationships/customXml" Target="../ink/ink812.xml"/><Relationship Id="rId23" Type="http://schemas.openxmlformats.org/officeDocument/2006/relationships/image" Target="../media/image680.png"/><Relationship Id="rId229" Type="http://schemas.openxmlformats.org/officeDocument/2006/relationships/image" Target="../media/image768.png"/><Relationship Id="rId228" Type="http://schemas.openxmlformats.org/officeDocument/2006/relationships/customXml" Target="../ink/ink811.xml"/><Relationship Id="rId227" Type="http://schemas.openxmlformats.org/officeDocument/2006/relationships/image" Target="../media/image767.png"/><Relationship Id="rId226" Type="http://schemas.openxmlformats.org/officeDocument/2006/relationships/customXml" Target="../ink/ink810.xml"/><Relationship Id="rId225" Type="http://schemas.openxmlformats.org/officeDocument/2006/relationships/image" Target="../media/image766.png"/><Relationship Id="rId224" Type="http://schemas.openxmlformats.org/officeDocument/2006/relationships/customXml" Target="../ink/ink809.xml"/><Relationship Id="rId223" Type="http://schemas.openxmlformats.org/officeDocument/2006/relationships/image" Target="../media/image765.png"/><Relationship Id="rId222" Type="http://schemas.openxmlformats.org/officeDocument/2006/relationships/customXml" Target="../ink/ink808.xml"/><Relationship Id="rId221" Type="http://schemas.openxmlformats.org/officeDocument/2006/relationships/image" Target="../media/image764.png"/><Relationship Id="rId220" Type="http://schemas.openxmlformats.org/officeDocument/2006/relationships/customXml" Target="../ink/ink807.xml"/><Relationship Id="rId22" Type="http://schemas.openxmlformats.org/officeDocument/2006/relationships/customXml" Target="../ink/ink702.xml"/><Relationship Id="rId219" Type="http://schemas.openxmlformats.org/officeDocument/2006/relationships/image" Target="../media/image763.png"/><Relationship Id="rId218" Type="http://schemas.openxmlformats.org/officeDocument/2006/relationships/customXml" Target="../ink/ink806.xml"/><Relationship Id="rId217" Type="http://schemas.openxmlformats.org/officeDocument/2006/relationships/image" Target="../media/image762.png"/><Relationship Id="rId216" Type="http://schemas.openxmlformats.org/officeDocument/2006/relationships/customXml" Target="../ink/ink805.xml"/><Relationship Id="rId215" Type="http://schemas.openxmlformats.org/officeDocument/2006/relationships/image" Target="../media/image761.png"/><Relationship Id="rId214" Type="http://schemas.openxmlformats.org/officeDocument/2006/relationships/customXml" Target="../ink/ink804.xml"/><Relationship Id="rId213" Type="http://schemas.openxmlformats.org/officeDocument/2006/relationships/image" Target="../media/image326.png"/><Relationship Id="rId212" Type="http://schemas.openxmlformats.org/officeDocument/2006/relationships/customXml" Target="../ink/ink803.xml"/><Relationship Id="rId211" Type="http://schemas.openxmlformats.org/officeDocument/2006/relationships/customXml" Target="../ink/ink802.xml"/><Relationship Id="rId210" Type="http://schemas.openxmlformats.org/officeDocument/2006/relationships/image" Target="../media/image760.png"/><Relationship Id="rId21" Type="http://schemas.openxmlformats.org/officeDocument/2006/relationships/image" Target="../media/image679.png"/><Relationship Id="rId209" Type="http://schemas.openxmlformats.org/officeDocument/2006/relationships/customXml" Target="../ink/ink801.xml"/><Relationship Id="rId208" Type="http://schemas.openxmlformats.org/officeDocument/2006/relationships/image" Target="../media/image759.png"/><Relationship Id="rId207" Type="http://schemas.openxmlformats.org/officeDocument/2006/relationships/customXml" Target="../ink/ink800.xml"/><Relationship Id="rId206" Type="http://schemas.openxmlformats.org/officeDocument/2006/relationships/image" Target="../media/image758.png"/><Relationship Id="rId205" Type="http://schemas.openxmlformats.org/officeDocument/2006/relationships/customXml" Target="../ink/ink799.xml"/><Relationship Id="rId204" Type="http://schemas.openxmlformats.org/officeDocument/2006/relationships/image" Target="../media/image757.png"/><Relationship Id="rId203" Type="http://schemas.openxmlformats.org/officeDocument/2006/relationships/customXml" Target="../ink/ink798.xml"/><Relationship Id="rId202" Type="http://schemas.openxmlformats.org/officeDocument/2006/relationships/image" Target="../media/image756.png"/><Relationship Id="rId201" Type="http://schemas.openxmlformats.org/officeDocument/2006/relationships/customXml" Target="../ink/ink797.xml"/><Relationship Id="rId200" Type="http://schemas.openxmlformats.org/officeDocument/2006/relationships/image" Target="../media/image755.png"/><Relationship Id="rId20" Type="http://schemas.openxmlformats.org/officeDocument/2006/relationships/customXml" Target="../ink/ink701.xml"/><Relationship Id="rId2" Type="http://schemas.openxmlformats.org/officeDocument/2006/relationships/tags" Target="../tags/tag220.xml"/><Relationship Id="rId199" Type="http://schemas.openxmlformats.org/officeDocument/2006/relationships/customXml" Target="../ink/ink796.xml"/><Relationship Id="rId198" Type="http://schemas.openxmlformats.org/officeDocument/2006/relationships/image" Target="../media/image754.png"/><Relationship Id="rId197" Type="http://schemas.openxmlformats.org/officeDocument/2006/relationships/customXml" Target="../ink/ink795.xml"/><Relationship Id="rId196" Type="http://schemas.openxmlformats.org/officeDocument/2006/relationships/image" Target="../media/image753.png"/><Relationship Id="rId195" Type="http://schemas.openxmlformats.org/officeDocument/2006/relationships/customXml" Target="../ink/ink794.xml"/><Relationship Id="rId194" Type="http://schemas.openxmlformats.org/officeDocument/2006/relationships/customXml" Target="../ink/ink793.xml"/><Relationship Id="rId193" Type="http://schemas.openxmlformats.org/officeDocument/2006/relationships/image" Target="../media/image752.png"/><Relationship Id="rId192" Type="http://schemas.openxmlformats.org/officeDocument/2006/relationships/customXml" Target="../ink/ink792.xml"/><Relationship Id="rId191" Type="http://schemas.openxmlformats.org/officeDocument/2006/relationships/image" Target="../media/image751.png"/><Relationship Id="rId190" Type="http://schemas.openxmlformats.org/officeDocument/2006/relationships/customXml" Target="../ink/ink791.xml"/><Relationship Id="rId19" Type="http://schemas.openxmlformats.org/officeDocument/2006/relationships/image" Target="../media/image678.png"/><Relationship Id="rId189" Type="http://schemas.openxmlformats.org/officeDocument/2006/relationships/image" Target="../media/image750.png"/><Relationship Id="rId188" Type="http://schemas.openxmlformats.org/officeDocument/2006/relationships/customXml" Target="../ink/ink790.xml"/><Relationship Id="rId187" Type="http://schemas.openxmlformats.org/officeDocument/2006/relationships/image" Target="../media/image749.png"/><Relationship Id="rId186" Type="http://schemas.openxmlformats.org/officeDocument/2006/relationships/customXml" Target="../ink/ink789.xml"/><Relationship Id="rId185" Type="http://schemas.openxmlformats.org/officeDocument/2006/relationships/image" Target="../media/image748.png"/><Relationship Id="rId184" Type="http://schemas.openxmlformats.org/officeDocument/2006/relationships/customXml" Target="../ink/ink788.xml"/><Relationship Id="rId183" Type="http://schemas.openxmlformats.org/officeDocument/2006/relationships/image" Target="../media/image747.png"/><Relationship Id="rId182" Type="http://schemas.openxmlformats.org/officeDocument/2006/relationships/customXml" Target="../ink/ink787.xml"/><Relationship Id="rId181" Type="http://schemas.openxmlformats.org/officeDocument/2006/relationships/image" Target="../media/image746.png"/><Relationship Id="rId180" Type="http://schemas.openxmlformats.org/officeDocument/2006/relationships/customXml" Target="../ink/ink786.xml"/><Relationship Id="rId18" Type="http://schemas.openxmlformats.org/officeDocument/2006/relationships/customXml" Target="../ink/ink700.xml"/><Relationship Id="rId179" Type="http://schemas.openxmlformats.org/officeDocument/2006/relationships/image" Target="../media/image745.png"/><Relationship Id="rId178" Type="http://schemas.openxmlformats.org/officeDocument/2006/relationships/customXml" Target="../ink/ink785.xml"/><Relationship Id="rId177" Type="http://schemas.openxmlformats.org/officeDocument/2006/relationships/image" Target="../media/image744.png"/><Relationship Id="rId176" Type="http://schemas.openxmlformats.org/officeDocument/2006/relationships/customXml" Target="../ink/ink784.xml"/><Relationship Id="rId175" Type="http://schemas.openxmlformats.org/officeDocument/2006/relationships/image" Target="../media/image743.png"/><Relationship Id="rId174" Type="http://schemas.openxmlformats.org/officeDocument/2006/relationships/customXml" Target="../ink/ink783.xml"/><Relationship Id="rId173" Type="http://schemas.openxmlformats.org/officeDocument/2006/relationships/image" Target="../media/image742.png"/><Relationship Id="rId172" Type="http://schemas.openxmlformats.org/officeDocument/2006/relationships/customXml" Target="../ink/ink782.xml"/><Relationship Id="rId171" Type="http://schemas.openxmlformats.org/officeDocument/2006/relationships/image" Target="../media/image741.png"/><Relationship Id="rId170" Type="http://schemas.openxmlformats.org/officeDocument/2006/relationships/customXml" Target="../ink/ink781.xml"/><Relationship Id="rId17" Type="http://schemas.openxmlformats.org/officeDocument/2006/relationships/image" Target="../media/image677.png"/><Relationship Id="rId169" Type="http://schemas.openxmlformats.org/officeDocument/2006/relationships/image" Target="../media/image740.png"/><Relationship Id="rId168" Type="http://schemas.openxmlformats.org/officeDocument/2006/relationships/customXml" Target="../ink/ink780.xml"/><Relationship Id="rId167" Type="http://schemas.openxmlformats.org/officeDocument/2006/relationships/image" Target="../media/image739.png"/><Relationship Id="rId166" Type="http://schemas.openxmlformats.org/officeDocument/2006/relationships/customXml" Target="../ink/ink779.xml"/><Relationship Id="rId165" Type="http://schemas.openxmlformats.org/officeDocument/2006/relationships/image" Target="../media/image738.png"/><Relationship Id="rId164" Type="http://schemas.openxmlformats.org/officeDocument/2006/relationships/customXml" Target="../ink/ink778.xml"/><Relationship Id="rId163" Type="http://schemas.openxmlformats.org/officeDocument/2006/relationships/image" Target="../media/image737.png"/><Relationship Id="rId162" Type="http://schemas.openxmlformats.org/officeDocument/2006/relationships/customXml" Target="../ink/ink777.xml"/><Relationship Id="rId161" Type="http://schemas.openxmlformats.org/officeDocument/2006/relationships/customXml" Target="../ink/ink776.xml"/><Relationship Id="rId160" Type="http://schemas.openxmlformats.org/officeDocument/2006/relationships/image" Target="../media/image736.png"/><Relationship Id="rId16" Type="http://schemas.openxmlformats.org/officeDocument/2006/relationships/customXml" Target="../ink/ink699.xml"/><Relationship Id="rId159" Type="http://schemas.openxmlformats.org/officeDocument/2006/relationships/customXml" Target="../ink/ink775.xml"/><Relationship Id="rId158" Type="http://schemas.openxmlformats.org/officeDocument/2006/relationships/image" Target="../media/image735.png"/><Relationship Id="rId157" Type="http://schemas.openxmlformats.org/officeDocument/2006/relationships/customXml" Target="../ink/ink774.xml"/><Relationship Id="rId156" Type="http://schemas.openxmlformats.org/officeDocument/2006/relationships/image" Target="../media/image734.png"/><Relationship Id="rId155" Type="http://schemas.openxmlformats.org/officeDocument/2006/relationships/customXml" Target="../ink/ink773.xml"/><Relationship Id="rId154" Type="http://schemas.openxmlformats.org/officeDocument/2006/relationships/image" Target="../media/image733.png"/><Relationship Id="rId153" Type="http://schemas.openxmlformats.org/officeDocument/2006/relationships/customXml" Target="../ink/ink772.xml"/><Relationship Id="rId152" Type="http://schemas.openxmlformats.org/officeDocument/2006/relationships/image" Target="../media/image732.png"/><Relationship Id="rId151" Type="http://schemas.openxmlformats.org/officeDocument/2006/relationships/customXml" Target="../ink/ink771.xml"/><Relationship Id="rId150" Type="http://schemas.openxmlformats.org/officeDocument/2006/relationships/image" Target="../media/image731.png"/><Relationship Id="rId15" Type="http://schemas.openxmlformats.org/officeDocument/2006/relationships/image" Target="../media/image676.png"/><Relationship Id="rId149" Type="http://schemas.openxmlformats.org/officeDocument/2006/relationships/customXml" Target="../ink/ink770.xml"/><Relationship Id="rId148" Type="http://schemas.openxmlformats.org/officeDocument/2006/relationships/image" Target="../media/image730.png"/><Relationship Id="rId147" Type="http://schemas.openxmlformats.org/officeDocument/2006/relationships/customXml" Target="../ink/ink769.xml"/><Relationship Id="rId146" Type="http://schemas.openxmlformats.org/officeDocument/2006/relationships/image" Target="../media/image729.png"/><Relationship Id="rId145" Type="http://schemas.openxmlformats.org/officeDocument/2006/relationships/customXml" Target="../ink/ink768.xml"/><Relationship Id="rId144" Type="http://schemas.openxmlformats.org/officeDocument/2006/relationships/image" Target="../media/image728.png"/><Relationship Id="rId143" Type="http://schemas.openxmlformats.org/officeDocument/2006/relationships/customXml" Target="../ink/ink767.xml"/><Relationship Id="rId142" Type="http://schemas.openxmlformats.org/officeDocument/2006/relationships/customXml" Target="../ink/ink766.xml"/><Relationship Id="rId141" Type="http://schemas.openxmlformats.org/officeDocument/2006/relationships/image" Target="../media/image727.png"/><Relationship Id="rId140" Type="http://schemas.openxmlformats.org/officeDocument/2006/relationships/customXml" Target="../ink/ink765.xml"/><Relationship Id="rId14" Type="http://schemas.openxmlformats.org/officeDocument/2006/relationships/customXml" Target="../ink/ink698.xml"/><Relationship Id="rId139" Type="http://schemas.openxmlformats.org/officeDocument/2006/relationships/image" Target="../media/image726.png"/><Relationship Id="rId138" Type="http://schemas.openxmlformats.org/officeDocument/2006/relationships/customXml" Target="../ink/ink764.xml"/><Relationship Id="rId137" Type="http://schemas.openxmlformats.org/officeDocument/2006/relationships/image" Target="../media/image725.png"/><Relationship Id="rId136" Type="http://schemas.openxmlformats.org/officeDocument/2006/relationships/customXml" Target="../ink/ink763.xml"/><Relationship Id="rId135" Type="http://schemas.openxmlformats.org/officeDocument/2006/relationships/image" Target="../media/image724.png"/><Relationship Id="rId134" Type="http://schemas.openxmlformats.org/officeDocument/2006/relationships/customXml" Target="../ink/ink762.xml"/><Relationship Id="rId133" Type="http://schemas.openxmlformats.org/officeDocument/2006/relationships/customXml" Target="../ink/ink761.xml"/><Relationship Id="rId132" Type="http://schemas.openxmlformats.org/officeDocument/2006/relationships/image" Target="../media/image723.png"/><Relationship Id="rId131" Type="http://schemas.openxmlformats.org/officeDocument/2006/relationships/customXml" Target="../ink/ink760.xml"/><Relationship Id="rId130" Type="http://schemas.openxmlformats.org/officeDocument/2006/relationships/image" Target="../media/image722.png"/><Relationship Id="rId13" Type="http://schemas.openxmlformats.org/officeDocument/2006/relationships/image" Target="../media/image14.png"/><Relationship Id="rId129" Type="http://schemas.openxmlformats.org/officeDocument/2006/relationships/customXml" Target="../ink/ink759.xml"/><Relationship Id="rId128" Type="http://schemas.openxmlformats.org/officeDocument/2006/relationships/image" Target="../media/image721.png"/><Relationship Id="rId127" Type="http://schemas.openxmlformats.org/officeDocument/2006/relationships/customXml" Target="../ink/ink758.xml"/><Relationship Id="rId126" Type="http://schemas.openxmlformats.org/officeDocument/2006/relationships/customXml" Target="../ink/ink757.xml"/><Relationship Id="rId125" Type="http://schemas.openxmlformats.org/officeDocument/2006/relationships/image" Target="../media/image619.png"/><Relationship Id="rId124" Type="http://schemas.openxmlformats.org/officeDocument/2006/relationships/customXml" Target="../ink/ink756.xml"/><Relationship Id="rId123" Type="http://schemas.openxmlformats.org/officeDocument/2006/relationships/image" Target="../media/image720.png"/><Relationship Id="rId122" Type="http://schemas.openxmlformats.org/officeDocument/2006/relationships/customXml" Target="../ink/ink755.xml"/><Relationship Id="rId121" Type="http://schemas.openxmlformats.org/officeDocument/2006/relationships/image" Target="../media/image719.png"/><Relationship Id="rId120" Type="http://schemas.openxmlformats.org/officeDocument/2006/relationships/customXml" Target="../ink/ink754.xml"/><Relationship Id="rId12" Type="http://schemas.openxmlformats.org/officeDocument/2006/relationships/customXml" Target="../ink/ink697.xml"/><Relationship Id="rId119" Type="http://schemas.openxmlformats.org/officeDocument/2006/relationships/image" Target="../media/image718.png"/><Relationship Id="rId118" Type="http://schemas.openxmlformats.org/officeDocument/2006/relationships/customXml" Target="../ink/ink753.xml"/><Relationship Id="rId117" Type="http://schemas.openxmlformats.org/officeDocument/2006/relationships/image" Target="../media/image717.png"/><Relationship Id="rId116" Type="http://schemas.openxmlformats.org/officeDocument/2006/relationships/customXml" Target="../ink/ink752.xml"/><Relationship Id="rId115" Type="http://schemas.openxmlformats.org/officeDocument/2006/relationships/image" Target="../media/image716.png"/><Relationship Id="rId114" Type="http://schemas.openxmlformats.org/officeDocument/2006/relationships/customXml" Target="../ink/ink751.xml"/><Relationship Id="rId113" Type="http://schemas.openxmlformats.org/officeDocument/2006/relationships/image" Target="../media/image715.png"/><Relationship Id="rId112" Type="http://schemas.openxmlformats.org/officeDocument/2006/relationships/customXml" Target="../ink/ink750.xml"/><Relationship Id="rId111" Type="http://schemas.openxmlformats.org/officeDocument/2006/relationships/image" Target="../media/image714.png"/><Relationship Id="rId110" Type="http://schemas.openxmlformats.org/officeDocument/2006/relationships/customXml" Target="../ink/ink749.xml"/><Relationship Id="rId11" Type="http://schemas.openxmlformats.org/officeDocument/2006/relationships/image" Target="../media/image675.png"/><Relationship Id="rId109" Type="http://schemas.openxmlformats.org/officeDocument/2006/relationships/customXml" Target="../ink/ink748.xml"/><Relationship Id="rId108" Type="http://schemas.openxmlformats.org/officeDocument/2006/relationships/image" Target="../media/image713.png"/><Relationship Id="rId107" Type="http://schemas.openxmlformats.org/officeDocument/2006/relationships/customXml" Target="../ink/ink747.xml"/><Relationship Id="rId106" Type="http://schemas.openxmlformats.org/officeDocument/2006/relationships/image" Target="../media/image712.png"/><Relationship Id="rId105" Type="http://schemas.openxmlformats.org/officeDocument/2006/relationships/customXml" Target="../ink/ink746.xml"/><Relationship Id="rId104" Type="http://schemas.openxmlformats.org/officeDocument/2006/relationships/image" Target="../media/image711.png"/><Relationship Id="rId103" Type="http://schemas.openxmlformats.org/officeDocument/2006/relationships/customXml" Target="../ink/ink745.xml"/><Relationship Id="rId102" Type="http://schemas.openxmlformats.org/officeDocument/2006/relationships/image" Target="../media/image710.png"/><Relationship Id="rId101" Type="http://schemas.openxmlformats.org/officeDocument/2006/relationships/customXml" Target="../ink/ink744.xml"/><Relationship Id="rId100" Type="http://schemas.openxmlformats.org/officeDocument/2006/relationships/image" Target="../media/image709.png"/><Relationship Id="rId10" Type="http://schemas.openxmlformats.org/officeDocument/2006/relationships/tags" Target="../tags/tag225.xml"/><Relationship Id="rId1" Type="http://schemas.openxmlformats.org/officeDocument/2006/relationships/tags" Target="../tags/tag219.xml"/></Relationships>
</file>

<file path=ppt/slides/_rels/slide16.xml.rels><?xml version="1.0" encoding="UTF-8" standalone="yes"?>
<Relationships xmlns="http://schemas.openxmlformats.org/package/2006/relationships"><Relationship Id="rId9" Type="http://schemas.openxmlformats.org/officeDocument/2006/relationships/image" Target="../media/image783.png"/><Relationship Id="rId8" Type="http://schemas.openxmlformats.org/officeDocument/2006/relationships/tags" Target="../tags/tag232.xml"/><Relationship Id="rId77" Type="http://schemas.openxmlformats.org/officeDocument/2006/relationships/slideLayout" Target="../slideLayouts/slideLayout2.xml"/><Relationship Id="rId76" Type="http://schemas.openxmlformats.org/officeDocument/2006/relationships/tags" Target="../tags/tag240.xml"/><Relationship Id="rId75" Type="http://schemas.openxmlformats.org/officeDocument/2006/relationships/image" Target="../media/image810.png"/><Relationship Id="rId74" Type="http://schemas.openxmlformats.org/officeDocument/2006/relationships/customXml" Target="../ink/ink853.xml"/><Relationship Id="rId73" Type="http://schemas.openxmlformats.org/officeDocument/2006/relationships/image" Target="../media/image809.png"/><Relationship Id="rId72" Type="http://schemas.openxmlformats.org/officeDocument/2006/relationships/customXml" Target="../ink/ink852.xml"/><Relationship Id="rId71" Type="http://schemas.openxmlformats.org/officeDocument/2006/relationships/image" Target="../media/image808.png"/><Relationship Id="rId70" Type="http://schemas.openxmlformats.org/officeDocument/2006/relationships/customXml" Target="../ink/ink851.xml"/><Relationship Id="rId7" Type="http://schemas.openxmlformats.org/officeDocument/2006/relationships/image" Target="../media/image782.png"/><Relationship Id="rId69" Type="http://schemas.openxmlformats.org/officeDocument/2006/relationships/image" Target="../media/image807.png"/><Relationship Id="rId68" Type="http://schemas.openxmlformats.org/officeDocument/2006/relationships/customXml" Target="../ink/ink850.xml"/><Relationship Id="rId67" Type="http://schemas.openxmlformats.org/officeDocument/2006/relationships/image" Target="../media/image806.png"/><Relationship Id="rId66" Type="http://schemas.openxmlformats.org/officeDocument/2006/relationships/customXml" Target="../ink/ink849.xml"/><Relationship Id="rId65" Type="http://schemas.openxmlformats.org/officeDocument/2006/relationships/image" Target="../media/image805.png"/><Relationship Id="rId64" Type="http://schemas.openxmlformats.org/officeDocument/2006/relationships/customXml" Target="../ink/ink848.xml"/><Relationship Id="rId63" Type="http://schemas.openxmlformats.org/officeDocument/2006/relationships/image" Target="../media/image804.png"/><Relationship Id="rId62" Type="http://schemas.openxmlformats.org/officeDocument/2006/relationships/customXml" Target="../ink/ink847.xml"/><Relationship Id="rId61" Type="http://schemas.openxmlformats.org/officeDocument/2006/relationships/image" Target="../media/image803.png"/><Relationship Id="rId60" Type="http://schemas.openxmlformats.org/officeDocument/2006/relationships/customXml" Target="../ink/ink846.xml"/><Relationship Id="rId6" Type="http://schemas.openxmlformats.org/officeDocument/2006/relationships/tags" Target="../tags/tag231.xml"/><Relationship Id="rId59" Type="http://schemas.openxmlformats.org/officeDocument/2006/relationships/image" Target="../media/image337.png"/><Relationship Id="rId58" Type="http://schemas.openxmlformats.org/officeDocument/2006/relationships/customXml" Target="../ink/ink845.xml"/><Relationship Id="rId57" Type="http://schemas.openxmlformats.org/officeDocument/2006/relationships/image" Target="../media/image802.png"/><Relationship Id="rId56" Type="http://schemas.openxmlformats.org/officeDocument/2006/relationships/customXml" Target="../ink/ink844.xml"/><Relationship Id="rId55" Type="http://schemas.openxmlformats.org/officeDocument/2006/relationships/image" Target="../media/image801.png"/><Relationship Id="rId54" Type="http://schemas.openxmlformats.org/officeDocument/2006/relationships/customXml" Target="../ink/ink843.xml"/><Relationship Id="rId53" Type="http://schemas.openxmlformats.org/officeDocument/2006/relationships/image" Target="../media/image800.png"/><Relationship Id="rId52" Type="http://schemas.openxmlformats.org/officeDocument/2006/relationships/customXml" Target="../ink/ink842.xml"/><Relationship Id="rId51" Type="http://schemas.openxmlformats.org/officeDocument/2006/relationships/image" Target="../media/image799.png"/><Relationship Id="rId50" Type="http://schemas.openxmlformats.org/officeDocument/2006/relationships/customXml" Target="../ink/ink841.xml"/><Relationship Id="rId5" Type="http://schemas.openxmlformats.org/officeDocument/2006/relationships/image" Target="../media/image781.png"/><Relationship Id="rId49" Type="http://schemas.openxmlformats.org/officeDocument/2006/relationships/image" Target="../media/image798.png"/><Relationship Id="rId48" Type="http://schemas.openxmlformats.org/officeDocument/2006/relationships/customXml" Target="../ink/ink840.xml"/><Relationship Id="rId47" Type="http://schemas.openxmlformats.org/officeDocument/2006/relationships/image" Target="../media/image797.png"/><Relationship Id="rId46" Type="http://schemas.openxmlformats.org/officeDocument/2006/relationships/customXml" Target="../ink/ink839.xml"/><Relationship Id="rId45" Type="http://schemas.openxmlformats.org/officeDocument/2006/relationships/image" Target="../media/image796.png"/><Relationship Id="rId44" Type="http://schemas.openxmlformats.org/officeDocument/2006/relationships/customXml" Target="../ink/ink838.xml"/><Relationship Id="rId43" Type="http://schemas.openxmlformats.org/officeDocument/2006/relationships/image" Target="../media/image795.png"/><Relationship Id="rId42" Type="http://schemas.openxmlformats.org/officeDocument/2006/relationships/customXml" Target="../ink/ink837.xml"/><Relationship Id="rId41" Type="http://schemas.openxmlformats.org/officeDocument/2006/relationships/image" Target="../media/image794.png"/><Relationship Id="rId40" Type="http://schemas.openxmlformats.org/officeDocument/2006/relationships/customXml" Target="../ink/ink836.xml"/><Relationship Id="rId4" Type="http://schemas.openxmlformats.org/officeDocument/2006/relationships/tags" Target="../tags/tag230.xml"/><Relationship Id="rId39" Type="http://schemas.openxmlformats.org/officeDocument/2006/relationships/image" Target="../media/image793.png"/><Relationship Id="rId38" Type="http://schemas.openxmlformats.org/officeDocument/2006/relationships/customXml" Target="../ink/ink835.xml"/><Relationship Id="rId37" Type="http://schemas.openxmlformats.org/officeDocument/2006/relationships/image" Target="../media/image792.png"/><Relationship Id="rId36" Type="http://schemas.openxmlformats.org/officeDocument/2006/relationships/customXml" Target="../ink/ink834.xml"/><Relationship Id="rId35" Type="http://schemas.openxmlformats.org/officeDocument/2006/relationships/image" Target="../media/image463.png"/><Relationship Id="rId34" Type="http://schemas.openxmlformats.org/officeDocument/2006/relationships/customXml" Target="../ink/ink833.xml"/><Relationship Id="rId33" Type="http://schemas.openxmlformats.org/officeDocument/2006/relationships/image" Target="../media/image791.png"/><Relationship Id="rId32" Type="http://schemas.openxmlformats.org/officeDocument/2006/relationships/customXml" Target="../ink/ink832.xml"/><Relationship Id="rId31" Type="http://schemas.openxmlformats.org/officeDocument/2006/relationships/image" Target="../media/image790.png"/><Relationship Id="rId30" Type="http://schemas.openxmlformats.org/officeDocument/2006/relationships/customXml" Target="../ink/ink831.xml"/><Relationship Id="rId3" Type="http://schemas.openxmlformats.org/officeDocument/2006/relationships/tags" Target="../tags/tag229.xml"/><Relationship Id="rId29" Type="http://schemas.openxmlformats.org/officeDocument/2006/relationships/image" Target="../media/image789.png"/><Relationship Id="rId28" Type="http://schemas.openxmlformats.org/officeDocument/2006/relationships/customXml" Target="../ink/ink830.xml"/><Relationship Id="rId27" Type="http://schemas.openxmlformats.org/officeDocument/2006/relationships/customXml" Target="../ink/ink829.xml"/><Relationship Id="rId26" Type="http://schemas.openxmlformats.org/officeDocument/2006/relationships/image" Target="../media/image788.png"/><Relationship Id="rId25" Type="http://schemas.openxmlformats.org/officeDocument/2006/relationships/customXml" Target="../ink/ink828.xml"/><Relationship Id="rId24" Type="http://schemas.openxmlformats.org/officeDocument/2006/relationships/image" Target="../media/image14.png"/><Relationship Id="rId23" Type="http://schemas.openxmlformats.org/officeDocument/2006/relationships/customXml" Target="../ink/ink827.xml"/><Relationship Id="rId22" Type="http://schemas.openxmlformats.org/officeDocument/2006/relationships/image" Target="../media/image787.png"/><Relationship Id="rId21" Type="http://schemas.openxmlformats.org/officeDocument/2006/relationships/customXml" Target="../ink/ink826.xml"/><Relationship Id="rId20" Type="http://schemas.openxmlformats.org/officeDocument/2006/relationships/image" Target="../media/image786.png"/><Relationship Id="rId2" Type="http://schemas.openxmlformats.org/officeDocument/2006/relationships/tags" Target="../tags/tag228.xml"/><Relationship Id="rId19" Type="http://schemas.openxmlformats.org/officeDocument/2006/relationships/customXml" Target="../ink/ink825.xml"/><Relationship Id="rId18" Type="http://schemas.openxmlformats.org/officeDocument/2006/relationships/tags" Target="../tags/tag239.xml"/><Relationship Id="rId17" Type="http://schemas.openxmlformats.org/officeDocument/2006/relationships/tags" Target="../tags/tag238.xml"/><Relationship Id="rId16" Type="http://schemas.openxmlformats.org/officeDocument/2006/relationships/tags" Target="../tags/tag237.xml"/><Relationship Id="rId15" Type="http://schemas.openxmlformats.org/officeDocument/2006/relationships/image" Target="../media/image785.png"/><Relationship Id="rId14" Type="http://schemas.openxmlformats.org/officeDocument/2006/relationships/tags" Target="../tags/tag236.xml"/><Relationship Id="rId13" Type="http://schemas.openxmlformats.org/officeDocument/2006/relationships/image" Target="../media/image784.png"/><Relationship Id="rId12" Type="http://schemas.openxmlformats.org/officeDocument/2006/relationships/tags" Target="../tags/tag235.xml"/><Relationship Id="rId11" Type="http://schemas.openxmlformats.org/officeDocument/2006/relationships/tags" Target="../tags/tag234.xml"/><Relationship Id="rId10" Type="http://schemas.openxmlformats.org/officeDocument/2006/relationships/tags" Target="../tags/tag233.xml"/><Relationship Id="rId1" Type="http://schemas.openxmlformats.org/officeDocument/2006/relationships/tags" Target="../tags/tag227.xml"/></Relationships>
</file>

<file path=ppt/slides/_rels/slide17.xml.rels><?xml version="1.0" encoding="UTF-8" standalone="yes"?>
<Relationships xmlns="http://schemas.openxmlformats.org/package/2006/relationships"><Relationship Id="rId90" Type="http://schemas.openxmlformats.org/officeDocument/2006/relationships/notesSlide" Target="../notesSlides/notesSlide10.xml"/><Relationship Id="rId9" Type="http://schemas.openxmlformats.org/officeDocument/2006/relationships/customXml" Target="../ink/ink854.xml"/><Relationship Id="rId89" Type="http://schemas.openxmlformats.org/officeDocument/2006/relationships/slideLayout" Target="../slideLayouts/slideLayout2.xml"/><Relationship Id="rId88" Type="http://schemas.openxmlformats.org/officeDocument/2006/relationships/tags" Target="../tags/tag246.xml"/><Relationship Id="rId87" Type="http://schemas.openxmlformats.org/officeDocument/2006/relationships/image" Target="../media/image851.png"/><Relationship Id="rId86" Type="http://schemas.openxmlformats.org/officeDocument/2006/relationships/customXml" Target="../ink/ink893.xml"/><Relationship Id="rId85" Type="http://schemas.openxmlformats.org/officeDocument/2006/relationships/image" Target="../media/image850.png"/><Relationship Id="rId84" Type="http://schemas.openxmlformats.org/officeDocument/2006/relationships/customXml" Target="../ink/ink892.xml"/><Relationship Id="rId83" Type="http://schemas.openxmlformats.org/officeDocument/2006/relationships/image" Target="../media/image849.png"/><Relationship Id="rId82" Type="http://schemas.openxmlformats.org/officeDocument/2006/relationships/customXml" Target="../ink/ink891.xml"/><Relationship Id="rId81" Type="http://schemas.openxmlformats.org/officeDocument/2006/relationships/image" Target="../media/image848.png"/><Relationship Id="rId80" Type="http://schemas.openxmlformats.org/officeDocument/2006/relationships/customXml" Target="../ink/ink890.xml"/><Relationship Id="rId8" Type="http://schemas.openxmlformats.org/officeDocument/2006/relationships/image" Target="../media/image813.png"/><Relationship Id="rId79" Type="http://schemas.openxmlformats.org/officeDocument/2006/relationships/image" Target="../media/image847.png"/><Relationship Id="rId78" Type="http://schemas.openxmlformats.org/officeDocument/2006/relationships/customXml" Target="../ink/ink889.xml"/><Relationship Id="rId77" Type="http://schemas.openxmlformats.org/officeDocument/2006/relationships/image" Target="../media/image846.png"/><Relationship Id="rId76" Type="http://schemas.openxmlformats.org/officeDocument/2006/relationships/customXml" Target="../ink/ink888.xml"/><Relationship Id="rId75" Type="http://schemas.openxmlformats.org/officeDocument/2006/relationships/image" Target="../media/image845.png"/><Relationship Id="rId74" Type="http://schemas.openxmlformats.org/officeDocument/2006/relationships/customXml" Target="../ink/ink887.xml"/><Relationship Id="rId73" Type="http://schemas.openxmlformats.org/officeDocument/2006/relationships/image" Target="../media/image844.png"/><Relationship Id="rId72" Type="http://schemas.openxmlformats.org/officeDocument/2006/relationships/customXml" Target="../ink/ink886.xml"/><Relationship Id="rId71" Type="http://schemas.openxmlformats.org/officeDocument/2006/relationships/image" Target="../media/image843.png"/><Relationship Id="rId70" Type="http://schemas.openxmlformats.org/officeDocument/2006/relationships/customXml" Target="../ink/ink885.xml"/><Relationship Id="rId7" Type="http://schemas.openxmlformats.org/officeDocument/2006/relationships/tags" Target="../tags/tag245.xml"/><Relationship Id="rId69" Type="http://schemas.openxmlformats.org/officeDocument/2006/relationships/image" Target="../media/image842.png"/><Relationship Id="rId68" Type="http://schemas.openxmlformats.org/officeDocument/2006/relationships/customXml" Target="../ink/ink884.xml"/><Relationship Id="rId67" Type="http://schemas.openxmlformats.org/officeDocument/2006/relationships/image" Target="../media/image841.png"/><Relationship Id="rId66" Type="http://schemas.openxmlformats.org/officeDocument/2006/relationships/customXml" Target="../ink/ink883.xml"/><Relationship Id="rId65" Type="http://schemas.openxmlformats.org/officeDocument/2006/relationships/image" Target="../media/image840.png"/><Relationship Id="rId64" Type="http://schemas.openxmlformats.org/officeDocument/2006/relationships/customXml" Target="../ink/ink882.xml"/><Relationship Id="rId63" Type="http://schemas.openxmlformats.org/officeDocument/2006/relationships/image" Target="../media/image839.png"/><Relationship Id="rId62" Type="http://schemas.openxmlformats.org/officeDocument/2006/relationships/customXml" Target="../ink/ink881.xml"/><Relationship Id="rId61" Type="http://schemas.openxmlformats.org/officeDocument/2006/relationships/image" Target="../media/image838.png"/><Relationship Id="rId60" Type="http://schemas.openxmlformats.org/officeDocument/2006/relationships/customXml" Target="../ink/ink880.xml"/><Relationship Id="rId6" Type="http://schemas.openxmlformats.org/officeDocument/2006/relationships/image" Target="../media/image812.png"/><Relationship Id="rId59" Type="http://schemas.openxmlformats.org/officeDocument/2006/relationships/image" Target="../media/image837.png"/><Relationship Id="rId58" Type="http://schemas.openxmlformats.org/officeDocument/2006/relationships/customXml" Target="../ink/ink879.xml"/><Relationship Id="rId57" Type="http://schemas.openxmlformats.org/officeDocument/2006/relationships/image" Target="../media/image836.png"/><Relationship Id="rId56" Type="http://schemas.openxmlformats.org/officeDocument/2006/relationships/customXml" Target="../ink/ink878.xml"/><Relationship Id="rId55" Type="http://schemas.openxmlformats.org/officeDocument/2006/relationships/image" Target="../media/image835.png"/><Relationship Id="rId54" Type="http://schemas.openxmlformats.org/officeDocument/2006/relationships/customXml" Target="../ink/ink877.xml"/><Relationship Id="rId53" Type="http://schemas.openxmlformats.org/officeDocument/2006/relationships/customXml" Target="../ink/ink876.xml"/><Relationship Id="rId52" Type="http://schemas.openxmlformats.org/officeDocument/2006/relationships/image" Target="../media/image834.png"/><Relationship Id="rId51" Type="http://schemas.openxmlformats.org/officeDocument/2006/relationships/customXml" Target="../ink/ink875.xml"/><Relationship Id="rId50" Type="http://schemas.openxmlformats.org/officeDocument/2006/relationships/image" Target="../media/image833.png"/><Relationship Id="rId5" Type="http://schemas.openxmlformats.org/officeDocument/2006/relationships/tags" Target="../tags/tag244.xml"/><Relationship Id="rId49" Type="http://schemas.openxmlformats.org/officeDocument/2006/relationships/customXml" Target="../ink/ink874.xml"/><Relationship Id="rId48" Type="http://schemas.openxmlformats.org/officeDocument/2006/relationships/image" Target="../media/image832.png"/><Relationship Id="rId47" Type="http://schemas.openxmlformats.org/officeDocument/2006/relationships/customXml" Target="../ink/ink873.xml"/><Relationship Id="rId46" Type="http://schemas.openxmlformats.org/officeDocument/2006/relationships/image" Target="../media/image831.png"/><Relationship Id="rId45" Type="http://schemas.openxmlformats.org/officeDocument/2006/relationships/customXml" Target="../ink/ink872.xml"/><Relationship Id="rId44" Type="http://schemas.openxmlformats.org/officeDocument/2006/relationships/image" Target="../media/image830.png"/><Relationship Id="rId43" Type="http://schemas.openxmlformats.org/officeDocument/2006/relationships/customXml" Target="../ink/ink871.xml"/><Relationship Id="rId42" Type="http://schemas.openxmlformats.org/officeDocument/2006/relationships/image" Target="../media/image829.png"/><Relationship Id="rId41" Type="http://schemas.openxmlformats.org/officeDocument/2006/relationships/customXml" Target="../ink/ink870.xml"/><Relationship Id="rId40" Type="http://schemas.openxmlformats.org/officeDocument/2006/relationships/image" Target="../media/image828.png"/><Relationship Id="rId4" Type="http://schemas.openxmlformats.org/officeDocument/2006/relationships/image" Target="../media/image811.png"/><Relationship Id="rId39" Type="http://schemas.openxmlformats.org/officeDocument/2006/relationships/customXml" Target="../ink/ink869.xml"/><Relationship Id="rId38" Type="http://schemas.openxmlformats.org/officeDocument/2006/relationships/image" Target="../media/image827.png"/><Relationship Id="rId37" Type="http://schemas.openxmlformats.org/officeDocument/2006/relationships/customXml" Target="../ink/ink868.xml"/><Relationship Id="rId36" Type="http://schemas.openxmlformats.org/officeDocument/2006/relationships/image" Target="../media/image826.png"/><Relationship Id="rId35" Type="http://schemas.openxmlformats.org/officeDocument/2006/relationships/customXml" Target="../ink/ink867.xml"/><Relationship Id="rId34" Type="http://schemas.openxmlformats.org/officeDocument/2006/relationships/image" Target="../media/image825.png"/><Relationship Id="rId33" Type="http://schemas.openxmlformats.org/officeDocument/2006/relationships/customXml" Target="../ink/ink866.xml"/><Relationship Id="rId32" Type="http://schemas.openxmlformats.org/officeDocument/2006/relationships/image" Target="../media/image824.png"/><Relationship Id="rId31" Type="http://schemas.openxmlformats.org/officeDocument/2006/relationships/customXml" Target="../ink/ink865.xml"/><Relationship Id="rId30" Type="http://schemas.openxmlformats.org/officeDocument/2006/relationships/image" Target="../media/image823.png"/><Relationship Id="rId3" Type="http://schemas.openxmlformats.org/officeDocument/2006/relationships/tags" Target="../tags/tag243.xml"/><Relationship Id="rId29" Type="http://schemas.openxmlformats.org/officeDocument/2006/relationships/customXml" Target="../ink/ink864.xml"/><Relationship Id="rId28" Type="http://schemas.openxmlformats.org/officeDocument/2006/relationships/image" Target="../media/image822.png"/><Relationship Id="rId27" Type="http://schemas.openxmlformats.org/officeDocument/2006/relationships/customXml" Target="../ink/ink863.xml"/><Relationship Id="rId26" Type="http://schemas.openxmlformats.org/officeDocument/2006/relationships/image" Target="../media/image821.png"/><Relationship Id="rId25" Type="http://schemas.openxmlformats.org/officeDocument/2006/relationships/customXml" Target="../ink/ink862.xml"/><Relationship Id="rId24" Type="http://schemas.openxmlformats.org/officeDocument/2006/relationships/image" Target="../media/image820.png"/><Relationship Id="rId23" Type="http://schemas.openxmlformats.org/officeDocument/2006/relationships/customXml" Target="../ink/ink861.xml"/><Relationship Id="rId22" Type="http://schemas.openxmlformats.org/officeDocument/2006/relationships/image" Target="../media/image819.png"/><Relationship Id="rId21" Type="http://schemas.openxmlformats.org/officeDocument/2006/relationships/customXml" Target="../ink/ink860.xml"/><Relationship Id="rId20" Type="http://schemas.openxmlformats.org/officeDocument/2006/relationships/image" Target="../media/image818.png"/><Relationship Id="rId2" Type="http://schemas.openxmlformats.org/officeDocument/2006/relationships/tags" Target="../tags/tag242.xml"/><Relationship Id="rId19" Type="http://schemas.openxmlformats.org/officeDocument/2006/relationships/customXml" Target="../ink/ink859.xml"/><Relationship Id="rId18" Type="http://schemas.openxmlformats.org/officeDocument/2006/relationships/image" Target="../media/image817.png"/><Relationship Id="rId17" Type="http://schemas.openxmlformats.org/officeDocument/2006/relationships/customXml" Target="../ink/ink858.xml"/><Relationship Id="rId16" Type="http://schemas.openxmlformats.org/officeDocument/2006/relationships/image" Target="../media/image816.png"/><Relationship Id="rId15" Type="http://schemas.openxmlformats.org/officeDocument/2006/relationships/customXml" Target="../ink/ink857.xml"/><Relationship Id="rId14" Type="http://schemas.openxmlformats.org/officeDocument/2006/relationships/image" Target="../media/image14.png"/><Relationship Id="rId13" Type="http://schemas.openxmlformats.org/officeDocument/2006/relationships/customXml" Target="../ink/ink856.xml"/><Relationship Id="rId12" Type="http://schemas.openxmlformats.org/officeDocument/2006/relationships/image" Target="../media/image815.png"/><Relationship Id="rId11" Type="http://schemas.openxmlformats.org/officeDocument/2006/relationships/customXml" Target="../ink/ink855.xml"/><Relationship Id="rId10" Type="http://schemas.openxmlformats.org/officeDocument/2006/relationships/image" Target="../media/image814.png"/><Relationship Id="rId1" Type="http://schemas.openxmlformats.org/officeDocument/2006/relationships/tags" Target="../tags/tag241.xml"/></Relationships>
</file>

<file path=ppt/slides/_rels/slide18.xml.rels><?xml version="1.0" encoding="UTF-8" standalone="yes"?>
<Relationships xmlns="http://schemas.openxmlformats.org/package/2006/relationships"><Relationship Id="rId99" Type="http://schemas.openxmlformats.org/officeDocument/2006/relationships/image" Target="../media/image894.png"/><Relationship Id="rId98" Type="http://schemas.openxmlformats.org/officeDocument/2006/relationships/customXml" Target="../ink/ink937.xml"/><Relationship Id="rId97" Type="http://schemas.openxmlformats.org/officeDocument/2006/relationships/image" Target="../media/image893.png"/><Relationship Id="rId96" Type="http://schemas.openxmlformats.org/officeDocument/2006/relationships/customXml" Target="../ink/ink936.xml"/><Relationship Id="rId95" Type="http://schemas.openxmlformats.org/officeDocument/2006/relationships/image" Target="../media/image892.png"/><Relationship Id="rId94" Type="http://schemas.openxmlformats.org/officeDocument/2006/relationships/customXml" Target="../ink/ink935.xml"/><Relationship Id="rId93" Type="http://schemas.openxmlformats.org/officeDocument/2006/relationships/image" Target="../media/image891.png"/><Relationship Id="rId92" Type="http://schemas.openxmlformats.org/officeDocument/2006/relationships/customXml" Target="../ink/ink934.xml"/><Relationship Id="rId91" Type="http://schemas.openxmlformats.org/officeDocument/2006/relationships/image" Target="../media/image890.png"/><Relationship Id="rId90" Type="http://schemas.openxmlformats.org/officeDocument/2006/relationships/customXml" Target="../ink/ink933.xml"/><Relationship Id="rId9" Type="http://schemas.openxmlformats.org/officeDocument/2006/relationships/tags" Target="../tags/tag254.xml"/><Relationship Id="rId89" Type="http://schemas.openxmlformats.org/officeDocument/2006/relationships/image" Target="../media/image889.png"/><Relationship Id="rId88" Type="http://schemas.openxmlformats.org/officeDocument/2006/relationships/customXml" Target="../ink/ink932.xml"/><Relationship Id="rId87" Type="http://schemas.openxmlformats.org/officeDocument/2006/relationships/image" Target="../media/image888.png"/><Relationship Id="rId86" Type="http://schemas.openxmlformats.org/officeDocument/2006/relationships/customXml" Target="../ink/ink931.xml"/><Relationship Id="rId85" Type="http://schemas.openxmlformats.org/officeDocument/2006/relationships/image" Target="../media/image887.png"/><Relationship Id="rId84" Type="http://schemas.openxmlformats.org/officeDocument/2006/relationships/customXml" Target="../ink/ink930.xml"/><Relationship Id="rId83" Type="http://schemas.openxmlformats.org/officeDocument/2006/relationships/image" Target="../media/image886.png"/><Relationship Id="rId82" Type="http://schemas.openxmlformats.org/officeDocument/2006/relationships/customXml" Target="../ink/ink929.xml"/><Relationship Id="rId81" Type="http://schemas.openxmlformats.org/officeDocument/2006/relationships/image" Target="../media/image885.png"/><Relationship Id="rId80" Type="http://schemas.openxmlformats.org/officeDocument/2006/relationships/customXml" Target="../ink/ink928.xml"/><Relationship Id="rId8" Type="http://schemas.openxmlformats.org/officeDocument/2006/relationships/tags" Target="../tags/tag253.xml"/><Relationship Id="rId79" Type="http://schemas.openxmlformats.org/officeDocument/2006/relationships/image" Target="../media/image884.png"/><Relationship Id="rId78" Type="http://schemas.openxmlformats.org/officeDocument/2006/relationships/customXml" Target="../ink/ink927.xml"/><Relationship Id="rId77" Type="http://schemas.openxmlformats.org/officeDocument/2006/relationships/image" Target="../media/image883.png"/><Relationship Id="rId76" Type="http://schemas.openxmlformats.org/officeDocument/2006/relationships/customXml" Target="../ink/ink926.xml"/><Relationship Id="rId75" Type="http://schemas.openxmlformats.org/officeDocument/2006/relationships/image" Target="../media/image882.png"/><Relationship Id="rId74" Type="http://schemas.openxmlformats.org/officeDocument/2006/relationships/customXml" Target="../ink/ink925.xml"/><Relationship Id="rId73" Type="http://schemas.openxmlformats.org/officeDocument/2006/relationships/image" Target="../media/image881.png"/><Relationship Id="rId72" Type="http://schemas.openxmlformats.org/officeDocument/2006/relationships/customXml" Target="../ink/ink924.xml"/><Relationship Id="rId71" Type="http://schemas.openxmlformats.org/officeDocument/2006/relationships/image" Target="../media/image880.png"/><Relationship Id="rId70" Type="http://schemas.openxmlformats.org/officeDocument/2006/relationships/customXml" Target="../ink/ink923.xml"/><Relationship Id="rId7" Type="http://schemas.openxmlformats.org/officeDocument/2006/relationships/tags" Target="../tags/tag252.xml"/><Relationship Id="rId69" Type="http://schemas.openxmlformats.org/officeDocument/2006/relationships/customXml" Target="../ink/ink922.xml"/><Relationship Id="rId68" Type="http://schemas.openxmlformats.org/officeDocument/2006/relationships/image" Target="../media/image879.png"/><Relationship Id="rId67" Type="http://schemas.openxmlformats.org/officeDocument/2006/relationships/customXml" Target="../ink/ink921.xml"/><Relationship Id="rId66" Type="http://schemas.openxmlformats.org/officeDocument/2006/relationships/image" Target="../media/image878.png"/><Relationship Id="rId65" Type="http://schemas.openxmlformats.org/officeDocument/2006/relationships/customXml" Target="../ink/ink920.xml"/><Relationship Id="rId64" Type="http://schemas.openxmlformats.org/officeDocument/2006/relationships/image" Target="../media/image877.png"/><Relationship Id="rId63" Type="http://schemas.openxmlformats.org/officeDocument/2006/relationships/customXml" Target="../ink/ink919.xml"/><Relationship Id="rId62" Type="http://schemas.openxmlformats.org/officeDocument/2006/relationships/image" Target="../media/image876.png"/><Relationship Id="rId61" Type="http://schemas.openxmlformats.org/officeDocument/2006/relationships/customXml" Target="../ink/ink918.xml"/><Relationship Id="rId60" Type="http://schemas.openxmlformats.org/officeDocument/2006/relationships/image" Target="../media/image875.png"/><Relationship Id="rId6" Type="http://schemas.openxmlformats.org/officeDocument/2006/relationships/tags" Target="../tags/tag251.xml"/><Relationship Id="rId59" Type="http://schemas.openxmlformats.org/officeDocument/2006/relationships/customXml" Target="../ink/ink917.xml"/><Relationship Id="rId58" Type="http://schemas.openxmlformats.org/officeDocument/2006/relationships/image" Target="../media/image874.png"/><Relationship Id="rId57" Type="http://schemas.openxmlformats.org/officeDocument/2006/relationships/customXml" Target="../ink/ink916.xml"/><Relationship Id="rId56" Type="http://schemas.openxmlformats.org/officeDocument/2006/relationships/image" Target="../media/image873.png"/><Relationship Id="rId55" Type="http://schemas.openxmlformats.org/officeDocument/2006/relationships/customXml" Target="../ink/ink915.xml"/><Relationship Id="rId54" Type="http://schemas.openxmlformats.org/officeDocument/2006/relationships/image" Target="../media/image872.png"/><Relationship Id="rId53" Type="http://schemas.openxmlformats.org/officeDocument/2006/relationships/customXml" Target="../ink/ink914.xml"/><Relationship Id="rId52" Type="http://schemas.openxmlformats.org/officeDocument/2006/relationships/image" Target="../media/image871.png"/><Relationship Id="rId51" Type="http://schemas.openxmlformats.org/officeDocument/2006/relationships/customXml" Target="../ink/ink913.xml"/><Relationship Id="rId50" Type="http://schemas.openxmlformats.org/officeDocument/2006/relationships/image" Target="../media/image870.png"/><Relationship Id="rId5" Type="http://schemas.openxmlformats.org/officeDocument/2006/relationships/image" Target="../media/image852.png"/><Relationship Id="rId49" Type="http://schemas.openxmlformats.org/officeDocument/2006/relationships/customXml" Target="../ink/ink912.xml"/><Relationship Id="rId48" Type="http://schemas.openxmlformats.org/officeDocument/2006/relationships/image" Target="../media/image869.png"/><Relationship Id="rId47" Type="http://schemas.openxmlformats.org/officeDocument/2006/relationships/customXml" Target="../ink/ink911.xml"/><Relationship Id="rId46" Type="http://schemas.openxmlformats.org/officeDocument/2006/relationships/image" Target="../media/image868.png"/><Relationship Id="rId45" Type="http://schemas.openxmlformats.org/officeDocument/2006/relationships/customXml" Target="../ink/ink910.xml"/><Relationship Id="rId44" Type="http://schemas.openxmlformats.org/officeDocument/2006/relationships/image" Target="../media/image867.png"/><Relationship Id="rId43" Type="http://schemas.openxmlformats.org/officeDocument/2006/relationships/customXml" Target="../ink/ink909.xml"/><Relationship Id="rId42" Type="http://schemas.openxmlformats.org/officeDocument/2006/relationships/image" Target="../media/image866.png"/><Relationship Id="rId41" Type="http://schemas.openxmlformats.org/officeDocument/2006/relationships/customXml" Target="../ink/ink908.xml"/><Relationship Id="rId40" Type="http://schemas.openxmlformats.org/officeDocument/2006/relationships/image" Target="../media/image865.png"/><Relationship Id="rId4" Type="http://schemas.openxmlformats.org/officeDocument/2006/relationships/tags" Target="../tags/tag250.xml"/><Relationship Id="rId39" Type="http://schemas.openxmlformats.org/officeDocument/2006/relationships/customXml" Target="../ink/ink907.xml"/><Relationship Id="rId38" Type="http://schemas.openxmlformats.org/officeDocument/2006/relationships/image" Target="../media/image864.png"/><Relationship Id="rId37" Type="http://schemas.openxmlformats.org/officeDocument/2006/relationships/customXml" Target="../ink/ink906.xml"/><Relationship Id="rId36" Type="http://schemas.openxmlformats.org/officeDocument/2006/relationships/image" Target="../media/image863.png"/><Relationship Id="rId35" Type="http://schemas.openxmlformats.org/officeDocument/2006/relationships/customXml" Target="../ink/ink905.xml"/><Relationship Id="rId34" Type="http://schemas.openxmlformats.org/officeDocument/2006/relationships/image" Target="../media/image862.png"/><Relationship Id="rId33" Type="http://schemas.openxmlformats.org/officeDocument/2006/relationships/customXml" Target="../ink/ink904.xml"/><Relationship Id="rId32" Type="http://schemas.openxmlformats.org/officeDocument/2006/relationships/image" Target="../media/image861.png"/><Relationship Id="rId31" Type="http://schemas.openxmlformats.org/officeDocument/2006/relationships/customXml" Target="../ink/ink903.xml"/><Relationship Id="rId30" Type="http://schemas.openxmlformats.org/officeDocument/2006/relationships/image" Target="../media/image860.png"/><Relationship Id="rId3" Type="http://schemas.openxmlformats.org/officeDocument/2006/relationships/tags" Target="../tags/tag249.xml"/><Relationship Id="rId29" Type="http://schemas.openxmlformats.org/officeDocument/2006/relationships/customXml" Target="../ink/ink902.xml"/><Relationship Id="rId28" Type="http://schemas.openxmlformats.org/officeDocument/2006/relationships/image" Target="../media/image14.png"/><Relationship Id="rId27" Type="http://schemas.openxmlformats.org/officeDocument/2006/relationships/customXml" Target="../ink/ink901.xml"/><Relationship Id="rId26" Type="http://schemas.openxmlformats.org/officeDocument/2006/relationships/image" Target="../media/image859.png"/><Relationship Id="rId25" Type="http://schemas.openxmlformats.org/officeDocument/2006/relationships/customXml" Target="../ink/ink900.xml"/><Relationship Id="rId24" Type="http://schemas.openxmlformats.org/officeDocument/2006/relationships/image" Target="../media/image858.png"/><Relationship Id="rId23" Type="http://schemas.openxmlformats.org/officeDocument/2006/relationships/customXml" Target="../ink/ink899.xml"/><Relationship Id="rId22" Type="http://schemas.openxmlformats.org/officeDocument/2006/relationships/image" Target="../media/image857.png"/><Relationship Id="rId21" Type="http://schemas.openxmlformats.org/officeDocument/2006/relationships/customXml" Target="../ink/ink898.xml"/><Relationship Id="rId20" Type="http://schemas.openxmlformats.org/officeDocument/2006/relationships/image" Target="../media/image856.png"/><Relationship Id="rId2" Type="http://schemas.openxmlformats.org/officeDocument/2006/relationships/tags" Target="../tags/tag248.xml"/><Relationship Id="rId19" Type="http://schemas.openxmlformats.org/officeDocument/2006/relationships/customXml" Target="../ink/ink897.xml"/><Relationship Id="rId18" Type="http://schemas.openxmlformats.org/officeDocument/2006/relationships/image" Target="../media/image855.png"/><Relationship Id="rId17" Type="http://schemas.openxmlformats.org/officeDocument/2006/relationships/customXml" Target="../ink/ink896.xml"/><Relationship Id="rId16" Type="http://schemas.openxmlformats.org/officeDocument/2006/relationships/image" Target="../media/image854.png"/><Relationship Id="rId151" Type="http://schemas.openxmlformats.org/officeDocument/2006/relationships/slideLayout" Target="../slideLayouts/slideLayout2.xml"/><Relationship Id="rId150" Type="http://schemas.openxmlformats.org/officeDocument/2006/relationships/tags" Target="../tags/tag258.xml"/><Relationship Id="rId15" Type="http://schemas.openxmlformats.org/officeDocument/2006/relationships/customXml" Target="../ink/ink895.xml"/><Relationship Id="rId149" Type="http://schemas.openxmlformats.org/officeDocument/2006/relationships/image" Target="../media/image917.png"/><Relationship Id="rId148" Type="http://schemas.openxmlformats.org/officeDocument/2006/relationships/customXml" Target="../ink/ink963.xml"/><Relationship Id="rId147" Type="http://schemas.openxmlformats.org/officeDocument/2006/relationships/image" Target="../media/image916.png"/><Relationship Id="rId146" Type="http://schemas.openxmlformats.org/officeDocument/2006/relationships/customXml" Target="../ink/ink962.xml"/><Relationship Id="rId145" Type="http://schemas.openxmlformats.org/officeDocument/2006/relationships/image" Target="../media/image915.png"/><Relationship Id="rId144" Type="http://schemas.openxmlformats.org/officeDocument/2006/relationships/customXml" Target="../ink/ink961.xml"/><Relationship Id="rId143" Type="http://schemas.openxmlformats.org/officeDocument/2006/relationships/image" Target="../media/image914.png"/><Relationship Id="rId142" Type="http://schemas.openxmlformats.org/officeDocument/2006/relationships/customXml" Target="../ink/ink960.xml"/><Relationship Id="rId141" Type="http://schemas.openxmlformats.org/officeDocument/2006/relationships/image" Target="../media/image913.png"/><Relationship Id="rId140" Type="http://schemas.openxmlformats.org/officeDocument/2006/relationships/customXml" Target="../ink/ink959.xml"/><Relationship Id="rId14" Type="http://schemas.openxmlformats.org/officeDocument/2006/relationships/image" Target="../media/image853.png"/><Relationship Id="rId139" Type="http://schemas.openxmlformats.org/officeDocument/2006/relationships/image" Target="../media/image3.png"/><Relationship Id="rId138" Type="http://schemas.openxmlformats.org/officeDocument/2006/relationships/customXml" Target="../ink/ink958.xml"/><Relationship Id="rId137" Type="http://schemas.openxmlformats.org/officeDocument/2006/relationships/image" Target="../media/image912.png"/><Relationship Id="rId136" Type="http://schemas.openxmlformats.org/officeDocument/2006/relationships/customXml" Target="../ink/ink957.xml"/><Relationship Id="rId135" Type="http://schemas.openxmlformats.org/officeDocument/2006/relationships/image" Target="../media/image911.png"/><Relationship Id="rId134" Type="http://schemas.openxmlformats.org/officeDocument/2006/relationships/customXml" Target="../ink/ink956.xml"/><Relationship Id="rId133" Type="http://schemas.openxmlformats.org/officeDocument/2006/relationships/image" Target="../media/image910.png"/><Relationship Id="rId132" Type="http://schemas.openxmlformats.org/officeDocument/2006/relationships/customXml" Target="../ink/ink955.xml"/><Relationship Id="rId131" Type="http://schemas.openxmlformats.org/officeDocument/2006/relationships/image" Target="../media/image909.png"/><Relationship Id="rId130" Type="http://schemas.openxmlformats.org/officeDocument/2006/relationships/customXml" Target="../ink/ink954.xml"/><Relationship Id="rId13" Type="http://schemas.openxmlformats.org/officeDocument/2006/relationships/customXml" Target="../ink/ink894.xml"/><Relationship Id="rId129" Type="http://schemas.openxmlformats.org/officeDocument/2006/relationships/image" Target="../media/image908.png"/><Relationship Id="rId128" Type="http://schemas.openxmlformats.org/officeDocument/2006/relationships/customXml" Target="../ink/ink953.xml"/><Relationship Id="rId127" Type="http://schemas.openxmlformats.org/officeDocument/2006/relationships/image" Target="../media/image907.png"/><Relationship Id="rId126" Type="http://schemas.openxmlformats.org/officeDocument/2006/relationships/customXml" Target="../ink/ink952.xml"/><Relationship Id="rId125" Type="http://schemas.openxmlformats.org/officeDocument/2006/relationships/image" Target="../media/image906.png"/><Relationship Id="rId124" Type="http://schemas.openxmlformats.org/officeDocument/2006/relationships/customXml" Target="../ink/ink951.xml"/><Relationship Id="rId123" Type="http://schemas.openxmlformats.org/officeDocument/2006/relationships/image" Target="../media/image905.png"/><Relationship Id="rId122" Type="http://schemas.openxmlformats.org/officeDocument/2006/relationships/customXml" Target="../ink/ink950.xml"/><Relationship Id="rId121" Type="http://schemas.openxmlformats.org/officeDocument/2006/relationships/image" Target="../media/image904.png"/><Relationship Id="rId120" Type="http://schemas.openxmlformats.org/officeDocument/2006/relationships/customXml" Target="../ink/ink949.xml"/><Relationship Id="rId12" Type="http://schemas.openxmlformats.org/officeDocument/2006/relationships/tags" Target="../tags/tag257.xml"/><Relationship Id="rId119" Type="http://schemas.openxmlformats.org/officeDocument/2006/relationships/customXml" Target="../ink/ink948.xml"/><Relationship Id="rId118" Type="http://schemas.openxmlformats.org/officeDocument/2006/relationships/customXml" Target="../ink/ink947.xml"/><Relationship Id="rId117" Type="http://schemas.openxmlformats.org/officeDocument/2006/relationships/image" Target="../media/image903.png"/><Relationship Id="rId116" Type="http://schemas.openxmlformats.org/officeDocument/2006/relationships/customXml" Target="../ink/ink946.xml"/><Relationship Id="rId115" Type="http://schemas.openxmlformats.org/officeDocument/2006/relationships/image" Target="../media/image902.png"/><Relationship Id="rId114" Type="http://schemas.openxmlformats.org/officeDocument/2006/relationships/customXml" Target="../ink/ink945.xml"/><Relationship Id="rId113" Type="http://schemas.openxmlformats.org/officeDocument/2006/relationships/image" Target="../media/image901.png"/><Relationship Id="rId112" Type="http://schemas.openxmlformats.org/officeDocument/2006/relationships/customXml" Target="../ink/ink944.xml"/><Relationship Id="rId111" Type="http://schemas.openxmlformats.org/officeDocument/2006/relationships/image" Target="../media/image900.png"/><Relationship Id="rId110" Type="http://schemas.openxmlformats.org/officeDocument/2006/relationships/customXml" Target="../ink/ink943.xml"/><Relationship Id="rId11" Type="http://schemas.openxmlformats.org/officeDocument/2006/relationships/tags" Target="../tags/tag256.xml"/><Relationship Id="rId109" Type="http://schemas.openxmlformats.org/officeDocument/2006/relationships/image" Target="../media/image899.png"/><Relationship Id="rId108" Type="http://schemas.openxmlformats.org/officeDocument/2006/relationships/customXml" Target="../ink/ink942.xml"/><Relationship Id="rId107" Type="http://schemas.openxmlformats.org/officeDocument/2006/relationships/image" Target="../media/image898.png"/><Relationship Id="rId106" Type="http://schemas.openxmlformats.org/officeDocument/2006/relationships/customXml" Target="../ink/ink941.xml"/><Relationship Id="rId105" Type="http://schemas.openxmlformats.org/officeDocument/2006/relationships/image" Target="../media/image897.png"/><Relationship Id="rId104" Type="http://schemas.openxmlformats.org/officeDocument/2006/relationships/customXml" Target="../ink/ink940.xml"/><Relationship Id="rId103" Type="http://schemas.openxmlformats.org/officeDocument/2006/relationships/image" Target="../media/image896.png"/><Relationship Id="rId102" Type="http://schemas.openxmlformats.org/officeDocument/2006/relationships/customXml" Target="../ink/ink939.xml"/><Relationship Id="rId101" Type="http://schemas.openxmlformats.org/officeDocument/2006/relationships/image" Target="../media/image895.png"/><Relationship Id="rId100" Type="http://schemas.openxmlformats.org/officeDocument/2006/relationships/customXml" Target="../ink/ink938.xml"/><Relationship Id="rId10" Type="http://schemas.openxmlformats.org/officeDocument/2006/relationships/tags" Target="../tags/tag255.xml"/><Relationship Id="rId1" Type="http://schemas.openxmlformats.org/officeDocument/2006/relationships/tags" Target="../tags/tag247.xml"/></Relationships>
</file>

<file path=ppt/slides/_rels/slide19.xml.rels><?xml version="1.0" encoding="UTF-8" standalone="yes"?>
<Relationships xmlns="http://schemas.openxmlformats.org/package/2006/relationships"><Relationship Id="rId99" Type="http://schemas.openxmlformats.org/officeDocument/2006/relationships/image" Target="../media/image960.png"/><Relationship Id="rId98" Type="http://schemas.openxmlformats.org/officeDocument/2006/relationships/customXml" Target="../ink/ink1003.xml"/><Relationship Id="rId97" Type="http://schemas.openxmlformats.org/officeDocument/2006/relationships/image" Target="../media/image959.png"/><Relationship Id="rId96" Type="http://schemas.openxmlformats.org/officeDocument/2006/relationships/customXml" Target="../ink/ink1002.xml"/><Relationship Id="rId95" Type="http://schemas.openxmlformats.org/officeDocument/2006/relationships/customXml" Target="../ink/ink1001.xml"/><Relationship Id="rId94" Type="http://schemas.openxmlformats.org/officeDocument/2006/relationships/image" Target="../media/image958.png"/><Relationship Id="rId93" Type="http://schemas.openxmlformats.org/officeDocument/2006/relationships/customXml" Target="../ink/ink1000.xml"/><Relationship Id="rId92" Type="http://schemas.openxmlformats.org/officeDocument/2006/relationships/customXml" Target="../ink/ink999.xml"/><Relationship Id="rId91" Type="http://schemas.openxmlformats.org/officeDocument/2006/relationships/image" Target="../media/image957.png"/><Relationship Id="rId90" Type="http://schemas.openxmlformats.org/officeDocument/2006/relationships/customXml" Target="../ink/ink998.xml"/><Relationship Id="rId9" Type="http://schemas.openxmlformats.org/officeDocument/2006/relationships/image" Target="../media/image920.png"/><Relationship Id="rId89" Type="http://schemas.openxmlformats.org/officeDocument/2006/relationships/image" Target="../media/image956.png"/><Relationship Id="rId88" Type="http://schemas.openxmlformats.org/officeDocument/2006/relationships/customXml" Target="../ink/ink997.xml"/><Relationship Id="rId87" Type="http://schemas.openxmlformats.org/officeDocument/2006/relationships/image" Target="../media/image955.png"/><Relationship Id="rId86" Type="http://schemas.openxmlformats.org/officeDocument/2006/relationships/customXml" Target="../ink/ink996.xml"/><Relationship Id="rId85" Type="http://schemas.openxmlformats.org/officeDocument/2006/relationships/image" Target="../media/image954.png"/><Relationship Id="rId84" Type="http://schemas.openxmlformats.org/officeDocument/2006/relationships/customXml" Target="../ink/ink995.xml"/><Relationship Id="rId83" Type="http://schemas.openxmlformats.org/officeDocument/2006/relationships/image" Target="../media/image953.png"/><Relationship Id="rId82" Type="http://schemas.openxmlformats.org/officeDocument/2006/relationships/customXml" Target="../ink/ink994.xml"/><Relationship Id="rId81" Type="http://schemas.openxmlformats.org/officeDocument/2006/relationships/image" Target="../media/image952.png"/><Relationship Id="rId80" Type="http://schemas.openxmlformats.org/officeDocument/2006/relationships/customXml" Target="../ink/ink993.xml"/><Relationship Id="rId8" Type="http://schemas.openxmlformats.org/officeDocument/2006/relationships/tags" Target="../tags/tag264.xml"/><Relationship Id="rId79" Type="http://schemas.openxmlformats.org/officeDocument/2006/relationships/image" Target="../media/image951.png"/><Relationship Id="rId78" Type="http://schemas.openxmlformats.org/officeDocument/2006/relationships/customXml" Target="../ink/ink992.xml"/><Relationship Id="rId77" Type="http://schemas.openxmlformats.org/officeDocument/2006/relationships/image" Target="../media/image950.png"/><Relationship Id="rId76" Type="http://schemas.openxmlformats.org/officeDocument/2006/relationships/customXml" Target="../ink/ink991.xml"/><Relationship Id="rId75" Type="http://schemas.openxmlformats.org/officeDocument/2006/relationships/image" Target="../media/image949.png"/><Relationship Id="rId74" Type="http://schemas.openxmlformats.org/officeDocument/2006/relationships/customXml" Target="../ink/ink990.xml"/><Relationship Id="rId73" Type="http://schemas.openxmlformats.org/officeDocument/2006/relationships/image" Target="../media/image948.png"/><Relationship Id="rId72" Type="http://schemas.openxmlformats.org/officeDocument/2006/relationships/customXml" Target="../ink/ink989.xml"/><Relationship Id="rId71" Type="http://schemas.openxmlformats.org/officeDocument/2006/relationships/image" Target="../media/image947.png"/><Relationship Id="rId70" Type="http://schemas.openxmlformats.org/officeDocument/2006/relationships/customXml" Target="../ink/ink988.xml"/><Relationship Id="rId7" Type="http://schemas.openxmlformats.org/officeDocument/2006/relationships/image" Target="../media/image919.png"/><Relationship Id="rId69" Type="http://schemas.openxmlformats.org/officeDocument/2006/relationships/image" Target="../media/image946.png"/><Relationship Id="rId68" Type="http://schemas.openxmlformats.org/officeDocument/2006/relationships/customXml" Target="../ink/ink987.xml"/><Relationship Id="rId67" Type="http://schemas.openxmlformats.org/officeDocument/2006/relationships/image" Target="../media/image945.png"/><Relationship Id="rId66" Type="http://schemas.openxmlformats.org/officeDocument/2006/relationships/customXml" Target="../ink/ink986.xml"/><Relationship Id="rId65" Type="http://schemas.openxmlformats.org/officeDocument/2006/relationships/image" Target="../media/image944.png"/><Relationship Id="rId64" Type="http://schemas.openxmlformats.org/officeDocument/2006/relationships/customXml" Target="../ink/ink985.xml"/><Relationship Id="rId63" Type="http://schemas.openxmlformats.org/officeDocument/2006/relationships/image" Target="../media/image943.png"/><Relationship Id="rId62" Type="http://schemas.openxmlformats.org/officeDocument/2006/relationships/customXml" Target="../ink/ink984.xml"/><Relationship Id="rId61" Type="http://schemas.openxmlformats.org/officeDocument/2006/relationships/customXml" Target="../ink/ink983.xml"/><Relationship Id="rId60" Type="http://schemas.openxmlformats.org/officeDocument/2006/relationships/image" Target="../media/image942.png"/><Relationship Id="rId6" Type="http://schemas.openxmlformats.org/officeDocument/2006/relationships/tags" Target="../tags/tag263.xml"/><Relationship Id="rId59" Type="http://schemas.openxmlformats.org/officeDocument/2006/relationships/customXml" Target="../ink/ink982.xml"/><Relationship Id="rId58" Type="http://schemas.openxmlformats.org/officeDocument/2006/relationships/image" Target="../media/image14.png"/><Relationship Id="rId57" Type="http://schemas.openxmlformats.org/officeDocument/2006/relationships/customXml" Target="../ink/ink981.xml"/><Relationship Id="rId56" Type="http://schemas.openxmlformats.org/officeDocument/2006/relationships/image" Target="../media/image941.png"/><Relationship Id="rId55" Type="http://schemas.openxmlformats.org/officeDocument/2006/relationships/customXml" Target="../ink/ink980.xml"/><Relationship Id="rId54" Type="http://schemas.openxmlformats.org/officeDocument/2006/relationships/image" Target="../media/image940.png"/><Relationship Id="rId53" Type="http://schemas.openxmlformats.org/officeDocument/2006/relationships/customXml" Target="../ink/ink979.xml"/><Relationship Id="rId52" Type="http://schemas.openxmlformats.org/officeDocument/2006/relationships/image" Target="../media/image939.png"/><Relationship Id="rId51" Type="http://schemas.openxmlformats.org/officeDocument/2006/relationships/customXml" Target="../ink/ink978.xml"/><Relationship Id="rId50" Type="http://schemas.openxmlformats.org/officeDocument/2006/relationships/image" Target="../media/image938.png"/><Relationship Id="rId5" Type="http://schemas.openxmlformats.org/officeDocument/2006/relationships/image" Target="../media/image918.png"/><Relationship Id="rId49" Type="http://schemas.openxmlformats.org/officeDocument/2006/relationships/customXml" Target="../ink/ink977.xml"/><Relationship Id="rId48" Type="http://schemas.openxmlformats.org/officeDocument/2006/relationships/image" Target="../media/image937.png"/><Relationship Id="rId47" Type="http://schemas.openxmlformats.org/officeDocument/2006/relationships/customXml" Target="../ink/ink976.xml"/><Relationship Id="rId46" Type="http://schemas.openxmlformats.org/officeDocument/2006/relationships/image" Target="../media/image936.png"/><Relationship Id="rId45" Type="http://schemas.openxmlformats.org/officeDocument/2006/relationships/customXml" Target="../ink/ink975.xml"/><Relationship Id="rId44" Type="http://schemas.openxmlformats.org/officeDocument/2006/relationships/image" Target="../media/image935.png"/><Relationship Id="rId43" Type="http://schemas.openxmlformats.org/officeDocument/2006/relationships/customXml" Target="../ink/ink974.xml"/><Relationship Id="rId42" Type="http://schemas.openxmlformats.org/officeDocument/2006/relationships/image" Target="../media/image934.png"/><Relationship Id="rId41" Type="http://schemas.openxmlformats.org/officeDocument/2006/relationships/customXml" Target="../ink/ink973.xml"/><Relationship Id="rId40" Type="http://schemas.openxmlformats.org/officeDocument/2006/relationships/image" Target="../media/image933.png"/><Relationship Id="rId4" Type="http://schemas.openxmlformats.org/officeDocument/2006/relationships/tags" Target="../tags/tag262.xml"/><Relationship Id="rId39" Type="http://schemas.openxmlformats.org/officeDocument/2006/relationships/customXml" Target="../ink/ink972.xml"/><Relationship Id="rId38" Type="http://schemas.openxmlformats.org/officeDocument/2006/relationships/image" Target="../media/image932.png"/><Relationship Id="rId37" Type="http://schemas.openxmlformats.org/officeDocument/2006/relationships/customXml" Target="../ink/ink971.xml"/><Relationship Id="rId36" Type="http://schemas.openxmlformats.org/officeDocument/2006/relationships/image" Target="../media/image931.png"/><Relationship Id="rId35" Type="http://schemas.openxmlformats.org/officeDocument/2006/relationships/customXml" Target="../ink/ink970.xml"/><Relationship Id="rId34" Type="http://schemas.openxmlformats.org/officeDocument/2006/relationships/image" Target="../media/image930.png"/><Relationship Id="rId33" Type="http://schemas.openxmlformats.org/officeDocument/2006/relationships/customXml" Target="../ink/ink969.xml"/><Relationship Id="rId32" Type="http://schemas.openxmlformats.org/officeDocument/2006/relationships/image" Target="../media/image929.png"/><Relationship Id="rId31" Type="http://schemas.openxmlformats.org/officeDocument/2006/relationships/customXml" Target="../ink/ink968.xml"/><Relationship Id="rId30" Type="http://schemas.openxmlformats.org/officeDocument/2006/relationships/image" Target="../media/image928.png"/><Relationship Id="rId3" Type="http://schemas.openxmlformats.org/officeDocument/2006/relationships/tags" Target="../tags/tag261.xml"/><Relationship Id="rId29" Type="http://schemas.openxmlformats.org/officeDocument/2006/relationships/customXml" Target="../ink/ink967.xml"/><Relationship Id="rId28" Type="http://schemas.openxmlformats.org/officeDocument/2006/relationships/image" Target="../media/image927.png"/><Relationship Id="rId27" Type="http://schemas.openxmlformats.org/officeDocument/2006/relationships/customXml" Target="../ink/ink966.xml"/><Relationship Id="rId26" Type="http://schemas.openxmlformats.org/officeDocument/2006/relationships/image" Target="../media/image926.png"/><Relationship Id="rId25" Type="http://schemas.openxmlformats.org/officeDocument/2006/relationships/customXml" Target="../ink/ink965.xml"/><Relationship Id="rId24" Type="http://schemas.openxmlformats.org/officeDocument/2006/relationships/image" Target="../media/image925.png"/><Relationship Id="rId23" Type="http://schemas.openxmlformats.org/officeDocument/2006/relationships/customXml" Target="../ink/ink964.xml"/><Relationship Id="rId22" Type="http://schemas.openxmlformats.org/officeDocument/2006/relationships/tags" Target="../tags/tag273.xml"/><Relationship Id="rId21" Type="http://schemas.openxmlformats.org/officeDocument/2006/relationships/tags" Target="../tags/tag272.xml"/><Relationship Id="rId20" Type="http://schemas.openxmlformats.org/officeDocument/2006/relationships/tags" Target="../tags/tag271.xml"/><Relationship Id="rId2" Type="http://schemas.openxmlformats.org/officeDocument/2006/relationships/tags" Target="../tags/tag260.xml"/><Relationship Id="rId19" Type="http://schemas.openxmlformats.org/officeDocument/2006/relationships/tags" Target="../tags/tag270.xml"/><Relationship Id="rId18" Type="http://schemas.openxmlformats.org/officeDocument/2006/relationships/tags" Target="../tags/tag269.xml"/><Relationship Id="rId17" Type="http://schemas.openxmlformats.org/officeDocument/2006/relationships/image" Target="../media/image924.png"/><Relationship Id="rId16" Type="http://schemas.openxmlformats.org/officeDocument/2006/relationships/tags" Target="../tags/tag268.xml"/><Relationship Id="rId15" Type="http://schemas.openxmlformats.org/officeDocument/2006/relationships/image" Target="../media/image923.png"/><Relationship Id="rId14" Type="http://schemas.openxmlformats.org/officeDocument/2006/relationships/tags" Target="../tags/tag267.xml"/><Relationship Id="rId13" Type="http://schemas.openxmlformats.org/officeDocument/2006/relationships/image" Target="../media/image922.png"/><Relationship Id="rId12" Type="http://schemas.openxmlformats.org/officeDocument/2006/relationships/tags" Target="../tags/tag266.xml"/><Relationship Id="rId113" Type="http://schemas.openxmlformats.org/officeDocument/2006/relationships/slideLayout" Target="../slideLayouts/slideLayout2.xml"/><Relationship Id="rId112" Type="http://schemas.openxmlformats.org/officeDocument/2006/relationships/tags" Target="../tags/tag274.xml"/><Relationship Id="rId111" Type="http://schemas.openxmlformats.org/officeDocument/2006/relationships/customXml" Target="../ink/ink1010.xml"/><Relationship Id="rId110" Type="http://schemas.openxmlformats.org/officeDocument/2006/relationships/customXml" Target="../ink/ink1009.xml"/><Relationship Id="rId11" Type="http://schemas.openxmlformats.org/officeDocument/2006/relationships/image" Target="../media/image921.png"/><Relationship Id="rId109" Type="http://schemas.openxmlformats.org/officeDocument/2006/relationships/image" Target="../media/image965.png"/><Relationship Id="rId108" Type="http://schemas.openxmlformats.org/officeDocument/2006/relationships/customXml" Target="../ink/ink1008.xml"/><Relationship Id="rId107" Type="http://schemas.openxmlformats.org/officeDocument/2006/relationships/image" Target="../media/image964.png"/><Relationship Id="rId106" Type="http://schemas.openxmlformats.org/officeDocument/2006/relationships/customXml" Target="../ink/ink1007.xml"/><Relationship Id="rId105" Type="http://schemas.openxmlformats.org/officeDocument/2006/relationships/image" Target="../media/image963.png"/><Relationship Id="rId104" Type="http://schemas.openxmlformats.org/officeDocument/2006/relationships/customXml" Target="../ink/ink1006.xml"/><Relationship Id="rId103" Type="http://schemas.openxmlformats.org/officeDocument/2006/relationships/image" Target="../media/image962.png"/><Relationship Id="rId102" Type="http://schemas.openxmlformats.org/officeDocument/2006/relationships/customXml" Target="../ink/ink1005.xml"/><Relationship Id="rId101" Type="http://schemas.openxmlformats.org/officeDocument/2006/relationships/image" Target="../media/image961.png"/><Relationship Id="rId100" Type="http://schemas.openxmlformats.org/officeDocument/2006/relationships/customXml" Target="../ink/ink1004.xml"/><Relationship Id="rId10" Type="http://schemas.openxmlformats.org/officeDocument/2006/relationships/tags" Target="../tags/tag265.xml"/><Relationship Id="rId1" Type="http://schemas.openxmlformats.org/officeDocument/2006/relationships/tags" Target="../tags/tag259.xml"/></Relationships>
</file>

<file path=ppt/slides/_rels/slide2.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4" Type="http://schemas.openxmlformats.org/officeDocument/2006/relationships/notesSlide" Target="../notesSlides/notesSlide1.xml"/><Relationship Id="rId43" Type="http://schemas.openxmlformats.org/officeDocument/2006/relationships/slideLayout" Target="../slideLayouts/slideLayout2.xml"/><Relationship Id="rId42" Type="http://schemas.openxmlformats.org/officeDocument/2006/relationships/tags" Target="../tags/tag92.xml"/><Relationship Id="rId41" Type="http://schemas.openxmlformats.org/officeDocument/2006/relationships/image" Target="../media/image8.png"/><Relationship Id="rId40" Type="http://schemas.openxmlformats.org/officeDocument/2006/relationships/customXml" Target="../ink/ink7.xml"/><Relationship Id="rId4" Type="http://schemas.openxmlformats.org/officeDocument/2006/relationships/tags" Target="../tags/tag69.xml"/><Relationship Id="rId39" Type="http://schemas.openxmlformats.org/officeDocument/2006/relationships/image" Target="../media/image7.png"/><Relationship Id="rId38" Type="http://schemas.openxmlformats.org/officeDocument/2006/relationships/customXml" Target="../ink/ink6.xml"/><Relationship Id="rId37" Type="http://schemas.openxmlformats.org/officeDocument/2006/relationships/image" Target="../media/image6.png"/><Relationship Id="rId36" Type="http://schemas.openxmlformats.org/officeDocument/2006/relationships/customXml" Target="../ink/ink5.xml"/><Relationship Id="rId35" Type="http://schemas.openxmlformats.org/officeDocument/2006/relationships/image" Target="../media/image5.png"/><Relationship Id="rId34" Type="http://schemas.openxmlformats.org/officeDocument/2006/relationships/customXml" Target="../ink/ink4.xml"/><Relationship Id="rId33" Type="http://schemas.openxmlformats.org/officeDocument/2006/relationships/image" Target="../media/image4.png"/><Relationship Id="rId32" Type="http://schemas.openxmlformats.org/officeDocument/2006/relationships/customXml" Target="../ink/ink3.xml"/><Relationship Id="rId31" Type="http://schemas.openxmlformats.org/officeDocument/2006/relationships/image" Target="../media/image3.png"/><Relationship Id="rId30" Type="http://schemas.openxmlformats.org/officeDocument/2006/relationships/customXml" Target="../ink/ink2.xml"/><Relationship Id="rId3" Type="http://schemas.openxmlformats.org/officeDocument/2006/relationships/tags" Target="../tags/tag68.xml"/><Relationship Id="rId29" Type="http://schemas.openxmlformats.org/officeDocument/2006/relationships/image" Target="../media/image2.png"/><Relationship Id="rId28" Type="http://schemas.openxmlformats.org/officeDocument/2006/relationships/customXml" Target="../ink/ink1.xml"/><Relationship Id="rId27" Type="http://schemas.openxmlformats.org/officeDocument/2006/relationships/tags" Target="../tags/tag91.xml"/><Relationship Id="rId26" Type="http://schemas.openxmlformats.org/officeDocument/2006/relationships/tags" Target="../tags/tag90.xml"/><Relationship Id="rId25" Type="http://schemas.openxmlformats.org/officeDocument/2006/relationships/tags" Target="../tags/tag89.xml"/><Relationship Id="rId24" Type="http://schemas.openxmlformats.org/officeDocument/2006/relationships/tags" Target="../tags/tag88.xml"/><Relationship Id="rId23" Type="http://schemas.openxmlformats.org/officeDocument/2006/relationships/tags" Target="../tags/tag87.xml"/><Relationship Id="rId22" Type="http://schemas.openxmlformats.org/officeDocument/2006/relationships/image" Target="../media/image1.jpeg"/><Relationship Id="rId21" Type="http://schemas.openxmlformats.org/officeDocument/2006/relationships/tags" Target="../tags/tag86.xml"/><Relationship Id="rId20" Type="http://schemas.openxmlformats.org/officeDocument/2006/relationships/tags" Target="../tags/tag85.xml"/><Relationship Id="rId2" Type="http://schemas.openxmlformats.org/officeDocument/2006/relationships/tags" Target="../tags/tag67.xml"/><Relationship Id="rId19" Type="http://schemas.openxmlformats.org/officeDocument/2006/relationships/tags" Target="../tags/tag84.xml"/><Relationship Id="rId18" Type="http://schemas.openxmlformats.org/officeDocument/2006/relationships/tags" Target="../tags/tag83.xml"/><Relationship Id="rId17" Type="http://schemas.openxmlformats.org/officeDocument/2006/relationships/tags" Target="../tags/tag82.xml"/><Relationship Id="rId16" Type="http://schemas.openxmlformats.org/officeDocument/2006/relationships/tags" Target="../tags/tag81.xml"/><Relationship Id="rId15" Type="http://schemas.openxmlformats.org/officeDocument/2006/relationships/tags" Target="../tags/tag80.xml"/><Relationship Id="rId14" Type="http://schemas.openxmlformats.org/officeDocument/2006/relationships/tags" Target="../tags/tag79.xml"/><Relationship Id="rId13" Type="http://schemas.openxmlformats.org/officeDocument/2006/relationships/tags" Target="../tags/tag78.xml"/><Relationship Id="rId12" Type="http://schemas.openxmlformats.org/officeDocument/2006/relationships/tags" Target="../tags/tag77.xml"/><Relationship Id="rId11" Type="http://schemas.openxmlformats.org/officeDocument/2006/relationships/tags" Target="../tags/tag76.xml"/><Relationship Id="rId10" Type="http://schemas.openxmlformats.org/officeDocument/2006/relationships/tags" Target="../tags/tag75.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6.xml"/><Relationship Id="rId1" Type="http://schemas.openxmlformats.org/officeDocument/2006/relationships/tags" Target="../tags/tag275.xml"/></Relationships>
</file>

<file path=ppt/slides/_rels/slide3.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image" Target="../media/image9.png"/><Relationship Id="rId53" Type="http://schemas.openxmlformats.org/officeDocument/2006/relationships/notesSlide" Target="../notesSlides/notesSlide2.xml"/><Relationship Id="rId52" Type="http://schemas.openxmlformats.org/officeDocument/2006/relationships/slideLayout" Target="../slideLayouts/slideLayout2.xml"/><Relationship Id="rId51" Type="http://schemas.openxmlformats.org/officeDocument/2006/relationships/tags" Target="../tags/tag105.xml"/><Relationship Id="rId50" Type="http://schemas.openxmlformats.org/officeDocument/2006/relationships/image" Target="../media/image28.png"/><Relationship Id="rId5" Type="http://schemas.openxmlformats.org/officeDocument/2006/relationships/tags" Target="../tags/tag97.xml"/><Relationship Id="rId49" Type="http://schemas.openxmlformats.org/officeDocument/2006/relationships/customXml" Target="../ink/ink25.xml"/><Relationship Id="rId48" Type="http://schemas.openxmlformats.org/officeDocument/2006/relationships/image" Target="../media/image27.png"/><Relationship Id="rId47" Type="http://schemas.openxmlformats.org/officeDocument/2006/relationships/customXml" Target="../ink/ink24.xml"/><Relationship Id="rId46" Type="http://schemas.openxmlformats.org/officeDocument/2006/relationships/image" Target="../media/image26.png"/><Relationship Id="rId45" Type="http://schemas.openxmlformats.org/officeDocument/2006/relationships/customXml" Target="../ink/ink23.xml"/><Relationship Id="rId44" Type="http://schemas.openxmlformats.org/officeDocument/2006/relationships/image" Target="../media/image25.png"/><Relationship Id="rId43" Type="http://schemas.openxmlformats.org/officeDocument/2006/relationships/customXml" Target="../ink/ink22.xml"/><Relationship Id="rId42" Type="http://schemas.openxmlformats.org/officeDocument/2006/relationships/image" Target="../media/image24.png"/><Relationship Id="rId41" Type="http://schemas.openxmlformats.org/officeDocument/2006/relationships/customXml" Target="../ink/ink21.xml"/><Relationship Id="rId40" Type="http://schemas.openxmlformats.org/officeDocument/2006/relationships/image" Target="../media/image23.png"/><Relationship Id="rId4" Type="http://schemas.openxmlformats.org/officeDocument/2006/relationships/tags" Target="../tags/tag96.xml"/><Relationship Id="rId39" Type="http://schemas.openxmlformats.org/officeDocument/2006/relationships/customXml" Target="../ink/ink20.xml"/><Relationship Id="rId38" Type="http://schemas.openxmlformats.org/officeDocument/2006/relationships/image" Target="../media/image22.png"/><Relationship Id="rId37" Type="http://schemas.openxmlformats.org/officeDocument/2006/relationships/customXml" Target="../ink/ink19.xml"/><Relationship Id="rId36" Type="http://schemas.openxmlformats.org/officeDocument/2006/relationships/image" Target="../media/image21.png"/><Relationship Id="rId35" Type="http://schemas.openxmlformats.org/officeDocument/2006/relationships/customXml" Target="../ink/ink18.xml"/><Relationship Id="rId34" Type="http://schemas.openxmlformats.org/officeDocument/2006/relationships/image" Target="../media/image20.png"/><Relationship Id="rId33" Type="http://schemas.openxmlformats.org/officeDocument/2006/relationships/customXml" Target="../ink/ink17.xml"/><Relationship Id="rId32" Type="http://schemas.openxmlformats.org/officeDocument/2006/relationships/image" Target="../media/image19.png"/><Relationship Id="rId31" Type="http://schemas.openxmlformats.org/officeDocument/2006/relationships/customXml" Target="../ink/ink16.xml"/><Relationship Id="rId30" Type="http://schemas.openxmlformats.org/officeDocument/2006/relationships/image" Target="../media/image18.png"/><Relationship Id="rId3" Type="http://schemas.openxmlformats.org/officeDocument/2006/relationships/tags" Target="../tags/tag95.xml"/><Relationship Id="rId29" Type="http://schemas.openxmlformats.org/officeDocument/2006/relationships/customXml" Target="../ink/ink15.xml"/><Relationship Id="rId28" Type="http://schemas.openxmlformats.org/officeDocument/2006/relationships/image" Target="../media/image17.png"/><Relationship Id="rId27" Type="http://schemas.openxmlformats.org/officeDocument/2006/relationships/customXml" Target="../ink/ink14.xml"/><Relationship Id="rId26" Type="http://schemas.openxmlformats.org/officeDocument/2006/relationships/image" Target="../media/image16.png"/><Relationship Id="rId25" Type="http://schemas.openxmlformats.org/officeDocument/2006/relationships/customXml" Target="../ink/ink13.xml"/><Relationship Id="rId24" Type="http://schemas.openxmlformats.org/officeDocument/2006/relationships/image" Target="../media/image15.png"/><Relationship Id="rId23" Type="http://schemas.openxmlformats.org/officeDocument/2006/relationships/customXml" Target="../ink/ink12.xml"/><Relationship Id="rId22" Type="http://schemas.openxmlformats.org/officeDocument/2006/relationships/image" Target="../media/image14.png"/><Relationship Id="rId21" Type="http://schemas.openxmlformats.org/officeDocument/2006/relationships/customXml" Target="../ink/ink11.xml"/><Relationship Id="rId20" Type="http://schemas.openxmlformats.org/officeDocument/2006/relationships/image" Target="../media/image13.png"/><Relationship Id="rId2" Type="http://schemas.openxmlformats.org/officeDocument/2006/relationships/tags" Target="../tags/tag94.xml"/><Relationship Id="rId19" Type="http://schemas.openxmlformats.org/officeDocument/2006/relationships/customXml" Target="../ink/ink10.xml"/><Relationship Id="rId18" Type="http://schemas.openxmlformats.org/officeDocument/2006/relationships/image" Target="../media/image12.png"/><Relationship Id="rId17" Type="http://schemas.openxmlformats.org/officeDocument/2006/relationships/customXml" Target="../ink/ink9.xml"/><Relationship Id="rId16" Type="http://schemas.openxmlformats.org/officeDocument/2006/relationships/image" Target="../media/image11.png"/><Relationship Id="rId15" Type="http://schemas.openxmlformats.org/officeDocument/2006/relationships/customXml" Target="../ink/ink8.xml"/><Relationship Id="rId14" Type="http://schemas.openxmlformats.org/officeDocument/2006/relationships/tags" Target="../tags/tag104.xml"/><Relationship Id="rId13" Type="http://schemas.openxmlformats.org/officeDocument/2006/relationships/image" Target="../media/image10.png"/><Relationship Id="rId12" Type="http://schemas.openxmlformats.org/officeDocument/2006/relationships/tags" Target="../tags/tag103.xml"/><Relationship Id="rId11" Type="http://schemas.openxmlformats.org/officeDocument/2006/relationships/tags" Target="../tags/tag102.xml"/><Relationship Id="rId10" Type="http://schemas.openxmlformats.org/officeDocument/2006/relationships/tags" Target="../tags/tag101.xml"/><Relationship Id="rId1" Type="http://schemas.openxmlformats.org/officeDocument/2006/relationships/tags" Target="../tags/tag93.xml"/></Relationships>
</file>

<file path=ppt/slides/_rels/slide4.xml.rels><?xml version="1.0" encoding="UTF-8" standalone="yes"?>
<Relationships xmlns="http://schemas.openxmlformats.org/package/2006/relationships"><Relationship Id="rId9" Type="http://schemas.openxmlformats.org/officeDocument/2006/relationships/tags" Target="../tags/tag111.xml"/><Relationship Id="rId87" Type="http://schemas.openxmlformats.org/officeDocument/2006/relationships/notesSlide" Target="../notesSlides/notesSlide3.xml"/><Relationship Id="rId86" Type="http://schemas.openxmlformats.org/officeDocument/2006/relationships/slideLayout" Target="../slideLayouts/slideLayout2.xml"/><Relationship Id="rId85" Type="http://schemas.openxmlformats.org/officeDocument/2006/relationships/tags" Target="../tags/tag113.xml"/><Relationship Id="rId84" Type="http://schemas.openxmlformats.org/officeDocument/2006/relationships/image" Target="../media/image66.png"/><Relationship Id="rId83" Type="http://schemas.openxmlformats.org/officeDocument/2006/relationships/customXml" Target="../ink/ink63.xml"/><Relationship Id="rId82" Type="http://schemas.openxmlformats.org/officeDocument/2006/relationships/image" Target="../media/image65.png"/><Relationship Id="rId81" Type="http://schemas.openxmlformats.org/officeDocument/2006/relationships/customXml" Target="../ink/ink62.xml"/><Relationship Id="rId80" Type="http://schemas.openxmlformats.org/officeDocument/2006/relationships/image" Target="../media/image64.png"/><Relationship Id="rId8" Type="http://schemas.openxmlformats.org/officeDocument/2006/relationships/image" Target="../media/image31.png"/><Relationship Id="rId79" Type="http://schemas.openxmlformats.org/officeDocument/2006/relationships/customXml" Target="../ink/ink61.xml"/><Relationship Id="rId78" Type="http://schemas.openxmlformats.org/officeDocument/2006/relationships/image" Target="../media/image63.png"/><Relationship Id="rId77" Type="http://schemas.openxmlformats.org/officeDocument/2006/relationships/customXml" Target="../ink/ink60.xml"/><Relationship Id="rId76" Type="http://schemas.openxmlformats.org/officeDocument/2006/relationships/image" Target="../media/image62.png"/><Relationship Id="rId75" Type="http://schemas.openxmlformats.org/officeDocument/2006/relationships/customXml" Target="../ink/ink59.xml"/><Relationship Id="rId74" Type="http://schemas.openxmlformats.org/officeDocument/2006/relationships/image" Target="../media/image61.png"/><Relationship Id="rId73" Type="http://schemas.openxmlformats.org/officeDocument/2006/relationships/customXml" Target="../ink/ink58.xml"/><Relationship Id="rId72" Type="http://schemas.openxmlformats.org/officeDocument/2006/relationships/image" Target="../media/image60.png"/><Relationship Id="rId71" Type="http://schemas.openxmlformats.org/officeDocument/2006/relationships/customXml" Target="../ink/ink57.xml"/><Relationship Id="rId70" Type="http://schemas.openxmlformats.org/officeDocument/2006/relationships/image" Target="../media/image59.png"/><Relationship Id="rId7" Type="http://schemas.openxmlformats.org/officeDocument/2006/relationships/tags" Target="../tags/tag110.xml"/><Relationship Id="rId69" Type="http://schemas.openxmlformats.org/officeDocument/2006/relationships/customXml" Target="../ink/ink56.xml"/><Relationship Id="rId68" Type="http://schemas.openxmlformats.org/officeDocument/2006/relationships/image" Target="../media/image58.png"/><Relationship Id="rId67" Type="http://schemas.openxmlformats.org/officeDocument/2006/relationships/customXml" Target="../ink/ink55.xml"/><Relationship Id="rId66" Type="http://schemas.openxmlformats.org/officeDocument/2006/relationships/image" Target="../media/image57.png"/><Relationship Id="rId65" Type="http://schemas.openxmlformats.org/officeDocument/2006/relationships/customXml" Target="../ink/ink54.xml"/><Relationship Id="rId64" Type="http://schemas.openxmlformats.org/officeDocument/2006/relationships/image" Target="../media/image56.png"/><Relationship Id="rId63" Type="http://schemas.openxmlformats.org/officeDocument/2006/relationships/customXml" Target="../ink/ink53.xml"/><Relationship Id="rId62" Type="http://schemas.openxmlformats.org/officeDocument/2006/relationships/image" Target="../media/image55.png"/><Relationship Id="rId61" Type="http://schemas.openxmlformats.org/officeDocument/2006/relationships/customXml" Target="../ink/ink52.xml"/><Relationship Id="rId60" Type="http://schemas.openxmlformats.org/officeDocument/2006/relationships/image" Target="../media/image54.png"/><Relationship Id="rId6" Type="http://schemas.openxmlformats.org/officeDocument/2006/relationships/tags" Target="../tags/tag109.xml"/><Relationship Id="rId59" Type="http://schemas.openxmlformats.org/officeDocument/2006/relationships/customXml" Target="../ink/ink51.xml"/><Relationship Id="rId58" Type="http://schemas.openxmlformats.org/officeDocument/2006/relationships/image" Target="../media/image53.png"/><Relationship Id="rId57" Type="http://schemas.openxmlformats.org/officeDocument/2006/relationships/customXml" Target="../ink/ink50.xml"/><Relationship Id="rId56" Type="http://schemas.openxmlformats.org/officeDocument/2006/relationships/image" Target="../media/image52.png"/><Relationship Id="rId55" Type="http://schemas.openxmlformats.org/officeDocument/2006/relationships/customXml" Target="../ink/ink49.xml"/><Relationship Id="rId54" Type="http://schemas.openxmlformats.org/officeDocument/2006/relationships/image" Target="../media/image51.png"/><Relationship Id="rId53" Type="http://schemas.openxmlformats.org/officeDocument/2006/relationships/customXml" Target="../ink/ink48.xml"/><Relationship Id="rId52" Type="http://schemas.openxmlformats.org/officeDocument/2006/relationships/image" Target="../media/image50.png"/><Relationship Id="rId51" Type="http://schemas.openxmlformats.org/officeDocument/2006/relationships/customXml" Target="../ink/ink47.xml"/><Relationship Id="rId50" Type="http://schemas.openxmlformats.org/officeDocument/2006/relationships/customXml" Target="../ink/ink46.xml"/><Relationship Id="rId5" Type="http://schemas.openxmlformats.org/officeDocument/2006/relationships/image" Target="../media/image30.png"/><Relationship Id="rId49" Type="http://schemas.openxmlformats.org/officeDocument/2006/relationships/image" Target="../media/image49.png"/><Relationship Id="rId48" Type="http://schemas.openxmlformats.org/officeDocument/2006/relationships/customXml" Target="../ink/ink45.xml"/><Relationship Id="rId47" Type="http://schemas.openxmlformats.org/officeDocument/2006/relationships/image" Target="../media/image48.png"/><Relationship Id="rId46" Type="http://schemas.openxmlformats.org/officeDocument/2006/relationships/customXml" Target="../ink/ink44.xml"/><Relationship Id="rId45" Type="http://schemas.openxmlformats.org/officeDocument/2006/relationships/image" Target="../media/image47.png"/><Relationship Id="rId44" Type="http://schemas.openxmlformats.org/officeDocument/2006/relationships/customXml" Target="../ink/ink43.xml"/><Relationship Id="rId43" Type="http://schemas.openxmlformats.org/officeDocument/2006/relationships/image" Target="../media/image46.png"/><Relationship Id="rId42" Type="http://schemas.openxmlformats.org/officeDocument/2006/relationships/customXml" Target="../ink/ink42.xml"/><Relationship Id="rId41" Type="http://schemas.openxmlformats.org/officeDocument/2006/relationships/image" Target="../media/image45.png"/><Relationship Id="rId40" Type="http://schemas.openxmlformats.org/officeDocument/2006/relationships/customXml" Target="../ink/ink41.xml"/><Relationship Id="rId4" Type="http://schemas.openxmlformats.org/officeDocument/2006/relationships/tags" Target="../tags/tag108.xml"/><Relationship Id="rId39" Type="http://schemas.openxmlformats.org/officeDocument/2006/relationships/image" Target="../media/image44.png"/><Relationship Id="rId38" Type="http://schemas.openxmlformats.org/officeDocument/2006/relationships/customXml" Target="../ink/ink40.xml"/><Relationship Id="rId37" Type="http://schemas.openxmlformats.org/officeDocument/2006/relationships/image" Target="../media/image43.png"/><Relationship Id="rId36" Type="http://schemas.openxmlformats.org/officeDocument/2006/relationships/customXml" Target="../ink/ink39.xml"/><Relationship Id="rId35" Type="http://schemas.openxmlformats.org/officeDocument/2006/relationships/image" Target="../media/image42.png"/><Relationship Id="rId34" Type="http://schemas.openxmlformats.org/officeDocument/2006/relationships/customXml" Target="../ink/ink38.xml"/><Relationship Id="rId33" Type="http://schemas.openxmlformats.org/officeDocument/2006/relationships/image" Target="../media/image41.png"/><Relationship Id="rId32" Type="http://schemas.openxmlformats.org/officeDocument/2006/relationships/customXml" Target="../ink/ink37.xml"/><Relationship Id="rId31" Type="http://schemas.openxmlformats.org/officeDocument/2006/relationships/image" Target="../media/image40.png"/><Relationship Id="rId30" Type="http://schemas.openxmlformats.org/officeDocument/2006/relationships/customXml" Target="../ink/ink36.xml"/><Relationship Id="rId3" Type="http://schemas.openxmlformats.org/officeDocument/2006/relationships/image" Target="../media/image29.png"/><Relationship Id="rId29" Type="http://schemas.openxmlformats.org/officeDocument/2006/relationships/image" Target="../media/image39.png"/><Relationship Id="rId28" Type="http://schemas.openxmlformats.org/officeDocument/2006/relationships/customXml" Target="../ink/ink35.xml"/><Relationship Id="rId27" Type="http://schemas.openxmlformats.org/officeDocument/2006/relationships/image" Target="../media/image38.png"/><Relationship Id="rId26" Type="http://schemas.openxmlformats.org/officeDocument/2006/relationships/customXml" Target="../ink/ink34.xml"/><Relationship Id="rId25" Type="http://schemas.openxmlformats.org/officeDocument/2006/relationships/customXml" Target="../ink/ink33.xml"/><Relationship Id="rId24" Type="http://schemas.openxmlformats.org/officeDocument/2006/relationships/image" Target="../media/image14.png"/><Relationship Id="rId23" Type="http://schemas.openxmlformats.org/officeDocument/2006/relationships/customXml" Target="../ink/ink32.xml"/><Relationship Id="rId22" Type="http://schemas.openxmlformats.org/officeDocument/2006/relationships/image" Target="../media/image37.png"/><Relationship Id="rId21" Type="http://schemas.openxmlformats.org/officeDocument/2006/relationships/customXml" Target="../ink/ink31.xml"/><Relationship Id="rId20" Type="http://schemas.openxmlformats.org/officeDocument/2006/relationships/image" Target="../media/image36.png"/><Relationship Id="rId2" Type="http://schemas.openxmlformats.org/officeDocument/2006/relationships/tags" Target="../tags/tag107.xml"/><Relationship Id="rId19" Type="http://schemas.openxmlformats.org/officeDocument/2006/relationships/customXml" Target="../ink/ink30.xml"/><Relationship Id="rId18" Type="http://schemas.openxmlformats.org/officeDocument/2006/relationships/image" Target="../media/image35.png"/><Relationship Id="rId17" Type="http://schemas.openxmlformats.org/officeDocument/2006/relationships/customXml" Target="../ink/ink29.xml"/><Relationship Id="rId16" Type="http://schemas.openxmlformats.org/officeDocument/2006/relationships/image" Target="../media/image34.png"/><Relationship Id="rId15" Type="http://schemas.openxmlformats.org/officeDocument/2006/relationships/customXml" Target="../ink/ink28.xml"/><Relationship Id="rId14" Type="http://schemas.openxmlformats.org/officeDocument/2006/relationships/image" Target="../media/image33.png"/><Relationship Id="rId13" Type="http://schemas.openxmlformats.org/officeDocument/2006/relationships/customXml" Target="../ink/ink27.xml"/><Relationship Id="rId12" Type="http://schemas.openxmlformats.org/officeDocument/2006/relationships/image" Target="../media/image32.png"/><Relationship Id="rId11" Type="http://schemas.openxmlformats.org/officeDocument/2006/relationships/customXml" Target="../ink/ink26.xml"/><Relationship Id="rId10" Type="http://schemas.openxmlformats.org/officeDocument/2006/relationships/tags" Target="../tags/tag112.xml"/><Relationship Id="rId1" Type="http://schemas.openxmlformats.org/officeDocument/2006/relationships/tags" Target="../tags/tag106.xml"/></Relationships>
</file>

<file path=ppt/slides/_rels/slide5.xml.rels><?xml version="1.0" encoding="UTF-8" standalone="yes"?>
<Relationships xmlns="http://schemas.openxmlformats.org/package/2006/relationships"><Relationship Id="rId99" Type="http://schemas.openxmlformats.org/officeDocument/2006/relationships/customXml" Target="../ink/ink108.xml"/><Relationship Id="rId98" Type="http://schemas.openxmlformats.org/officeDocument/2006/relationships/image" Target="../media/image106.png"/><Relationship Id="rId97" Type="http://schemas.openxmlformats.org/officeDocument/2006/relationships/customXml" Target="../ink/ink107.xml"/><Relationship Id="rId96" Type="http://schemas.openxmlformats.org/officeDocument/2006/relationships/customXml" Target="../ink/ink106.xml"/><Relationship Id="rId95" Type="http://schemas.openxmlformats.org/officeDocument/2006/relationships/image" Target="../media/image105.png"/><Relationship Id="rId94" Type="http://schemas.openxmlformats.org/officeDocument/2006/relationships/customXml" Target="../ink/ink105.xml"/><Relationship Id="rId93" Type="http://schemas.openxmlformats.org/officeDocument/2006/relationships/image" Target="../media/image104.png"/><Relationship Id="rId92" Type="http://schemas.openxmlformats.org/officeDocument/2006/relationships/customXml" Target="../ink/ink104.xml"/><Relationship Id="rId91" Type="http://schemas.openxmlformats.org/officeDocument/2006/relationships/image" Target="../media/image103.png"/><Relationship Id="rId90" Type="http://schemas.openxmlformats.org/officeDocument/2006/relationships/customXml" Target="../ink/ink103.xml"/><Relationship Id="rId9" Type="http://schemas.openxmlformats.org/officeDocument/2006/relationships/tags" Target="../tags/tag121.xml"/><Relationship Id="rId89" Type="http://schemas.openxmlformats.org/officeDocument/2006/relationships/image" Target="../media/image102.png"/><Relationship Id="rId88" Type="http://schemas.openxmlformats.org/officeDocument/2006/relationships/customXml" Target="../ink/ink102.xml"/><Relationship Id="rId87" Type="http://schemas.openxmlformats.org/officeDocument/2006/relationships/image" Target="../media/image101.png"/><Relationship Id="rId86" Type="http://schemas.openxmlformats.org/officeDocument/2006/relationships/customXml" Target="../ink/ink101.xml"/><Relationship Id="rId85" Type="http://schemas.openxmlformats.org/officeDocument/2006/relationships/image" Target="../media/image100.png"/><Relationship Id="rId84" Type="http://schemas.openxmlformats.org/officeDocument/2006/relationships/customXml" Target="../ink/ink100.xml"/><Relationship Id="rId83" Type="http://schemas.openxmlformats.org/officeDocument/2006/relationships/image" Target="../media/image99.png"/><Relationship Id="rId82" Type="http://schemas.openxmlformats.org/officeDocument/2006/relationships/customXml" Target="../ink/ink99.xml"/><Relationship Id="rId81" Type="http://schemas.openxmlformats.org/officeDocument/2006/relationships/image" Target="../media/image98.png"/><Relationship Id="rId80" Type="http://schemas.openxmlformats.org/officeDocument/2006/relationships/customXml" Target="../ink/ink98.xml"/><Relationship Id="rId8" Type="http://schemas.openxmlformats.org/officeDocument/2006/relationships/image" Target="../media/image67.png"/><Relationship Id="rId79" Type="http://schemas.openxmlformats.org/officeDocument/2006/relationships/image" Target="../media/image97.png"/><Relationship Id="rId78" Type="http://schemas.openxmlformats.org/officeDocument/2006/relationships/customXml" Target="../ink/ink97.xml"/><Relationship Id="rId77" Type="http://schemas.openxmlformats.org/officeDocument/2006/relationships/image" Target="../media/image96.png"/><Relationship Id="rId76" Type="http://schemas.openxmlformats.org/officeDocument/2006/relationships/customXml" Target="../ink/ink96.xml"/><Relationship Id="rId75" Type="http://schemas.openxmlformats.org/officeDocument/2006/relationships/image" Target="../media/image95.png"/><Relationship Id="rId74" Type="http://schemas.openxmlformats.org/officeDocument/2006/relationships/customXml" Target="../ink/ink95.xml"/><Relationship Id="rId73" Type="http://schemas.openxmlformats.org/officeDocument/2006/relationships/image" Target="../media/image94.png"/><Relationship Id="rId72" Type="http://schemas.openxmlformats.org/officeDocument/2006/relationships/customXml" Target="../ink/ink94.xml"/><Relationship Id="rId71" Type="http://schemas.openxmlformats.org/officeDocument/2006/relationships/image" Target="../media/image93.png"/><Relationship Id="rId70" Type="http://schemas.openxmlformats.org/officeDocument/2006/relationships/customXml" Target="../ink/ink93.xml"/><Relationship Id="rId7" Type="http://schemas.openxmlformats.org/officeDocument/2006/relationships/tags" Target="../tags/tag120.xml"/><Relationship Id="rId69" Type="http://schemas.openxmlformats.org/officeDocument/2006/relationships/image" Target="../media/image92.png"/><Relationship Id="rId68" Type="http://schemas.openxmlformats.org/officeDocument/2006/relationships/customXml" Target="../ink/ink92.xml"/><Relationship Id="rId67" Type="http://schemas.openxmlformats.org/officeDocument/2006/relationships/image" Target="../media/image91.png"/><Relationship Id="rId66" Type="http://schemas.openxmlformats.org/officeDocument/2006/relationships/customXml" Target="../ink/ink91.xml"/><Relationship Id="rId65" Type="http://schemas.openxmlformats.org/officeDocument/2006/relationships/customXml" Target="../ink/ink90.xml"/><Relationship Id="rId64" Type="http://schemas.openxmlformats.org/officeDocument/2006/relationships/image" Target="../media/image90.png"/><Relationship Id="rId63" Type="http://schemas.openxmlformats.org/officeDocument/2006/relationships/customXml" Target="../ink/ink89.xml"/><Relationship Id="rId62" Type="http://schemas.openxmlformats.org/officeDocument/2006/relationships/image" Target="../media/image89.png"/><Relationship Id="rId61" Type="http://schemas.openxmlformats.org/officeDocument/2006/relationships/customXml" Target="../ink/ink88.xml"/><Relationship Id="rId60" Type="http://schemas.openxmlformats.org/officeDocument/2006/relationships/image" Target="../media/image3.png"/><Relationship Id="rId6" Type="http://schemas.openxmlformats.org/officeDocument/2006/relationships/tags" Target="../tags/tag119.xml"/><Relationship Id="rId59" Type="http://schemas.openxmlformats.org/officeDocument/2006/relationships/customXml" Target="../ink/ink87.xml"/><Relationship Id="rId58" Type="http://schemas.openxmlformats.org/officeDocument/2006/relationships/customXml" Target="../ink/ink86.xml"/><Relationship Id="rId57" Type="http://schemas.openxmlformats.org/officeDocument/2006/relationships/image" Target="../media/image88.png"/><Relationship Id="rId56" Type="http://schemas.openxmlformats.org/officeDocument/2006/relationships/customXml" Target="../ink/ink85.xml"/><Relationship Id="rId55" Type="http://schemas.openxmlformats.org/officeDocument/2006/relationships/image" Target="../media/image87.png"/><Relationship Id="rId54" Type="http://schemas.openxmlformats.org/officeDocument/2006/relationships/customXml" Target="../ink/ink84.xml"/><Relationship Id="rId53" Type="http://schemas.openxmlformats.org/officeDocument/2006/relationships/image" Target="../media/image86.png"/><Relationship Id="rId52" Type="http://schemas.openxmlformats.org/officeDocument/2006/relationships/customXml" Target="../ink/ink83.xml"/><Relationship Id="rId51" Type="http://schemas.openxmlformats.org/officeDocument/2006/relationships/image" Target="../media/image85.png"/><Relationship Id="rId50" Type="http://schemas.openxmlformats.org/officeDocument/2006/relationships/customXml" Target="../ink/ink82.xml"/><Relationship Id="rId5" Type="http://schemas.openxmlformats.org/officeDocument/2006/relationships/tags" Target="../tags/tag118.xml"/><Relationship Id="rId49" Type="http://schemas.openxmlformats.org/officeDocument/2006/relationships/image" Target="../media/image84.png"/><Relationship Id="rId48" Type="http://schemas.openxmlformats.org/officeDocument/2006/relationships/customXml" Target="../ink/ink81.xml"/><Relationship Id="rId47" Type="http://schemas.openxmlformats.org/officeDocument/2006/relationships/image" Target="../media/image83.png"/><Relationship Id="rId46" Type="http://schemas.openxmlformats.org/officeDocument/2006/relationships/customXml" Target="../ink/ink80.xml"/><Relationship Id="rId45" Type="http://schemas.openxmlformats.org/officeDocument/2006/relationships/image" Target="../media/image82.png"/><Relationship Id="rId44" Type="http://schemas.openxmlformats.org/officeDocument/2006/relationships/customXml" Target="../ink/ink79.xml"/><Relationship Id="rId43" Type="http://schemas.openxmlformats.org/officeDocument/2006/relationships/image" Target="../media/image81.png"/><Relationship Id="rId42" Type="http://schemas.openxmlformats.org/officeDocument/2006/relationships/customXml" Target="../ink/ink78.xml"/><Relationship Id="rId41" Type="http://schemas.openxmlformats.org/officeDocument/2006/relationships/image" Target="../media/image80.png"/><Relationship Id="rId40" Type="http://schemas.openxmlformats.org/officeDocument/2006/relationships/customXml" Target="../ink/ink77.xml"/><Relationship Id="rId4" Type="http://schemas.openxmlformats.org/officeDocument/2006/relationships/tags" Target="../tags/tag117.xml"/><Relationship Id="rId39" Type="http://schemas.openxmlformats.org/officeDocument/2006/relationships/image" Target="../media/image79.png"/><Relationship Id="rId38" Type="http://schemas.openxmlformats.org/officeDocument/2006/relationships/customXml" Target="../ink/ink76.xml"/><Relationship Id="rId37" Type="http://schemas.openxmlformats.org/officeDocument/2006/relationships/image" Target="../media/image78.png"/><Relationship Id="rId36" Type="http://schemas.openxmlformats.org/officeDocument/2006/relationships/customXml" Target="../ink/ink75.xml"/><Relationship Id="rId35" Type="http://schemas.openxmlformats.org/officeDocument/2006/relationships/image" Target="../media/image77.png"/><Relationship Id="rId34" Type="http://schemas.openxmlformats.org/officeDocument/2006/relationships/customXml" Target="../ink/ink74.xml"/><Relationship Id="rId33" Type="http://schemas.openxmlformats.org/officeDocument/2006/relationships/image" Target="../media/image76.png"/><Relationship Id="rId32" Type="http://schemas.openxmlformats.org/officeDocument/2006/relationships/customXml" Target="../ink/ink73.xml"/><Relationship Id="rId31" Type="http://schemas.openxmlformats.org/officeDocument/2006/relationships/image" Target="../media/image75.png"/><Relationship Id="rId30" Type="http://schemas.openxmlformats.org/officeDocument/2006/relationships/customXml" Target="../ink/ink72.xml"/><Relationship Id="rId3" Type="http://schemas.openxmlformats.org/officeDocument/2006/relationships/tags" Target="../tags/tag116.xml"/><Relationship Id="rId29" Type="http://schemas.openxmlformats.org/officeDocument/2006/relationships/image" Target="../media/image74.png"/><Relationship Id="rId28" Type="http://schemas.openxmlformats.org/officeDocument/2006/relationships/customXml" Target="../ink/ink71.xml"/><Relationship Id="rId27" Type="http://schemas.openxmlformats.org/officeDocument/2006/relationships/image" Target="../media/image73.png"/><Relationship Id="rId26" Type="http://schemas.openxmlformats.org/officeDocument/2006/relationships/customXml" Target="../ink/ink70.xml"/><Relationship Id="rId25" Type="http://schemas.openxmlformats.org/officeDocument/2006/relationships/image" Target="../media/image72.png"/><Relationship Id="rId24" Type="http://schemas.openxmlformats.org/officeDocument/2006/relationships/customXml" Target="../ink/ink69.xml"/><Relationship Id="rId23" Type="http://schemas.openxmlformats.org/officeDocument/2006/relationships/image" Target="../media/image71.png"/><Relationship Id="rId22" Type="http://schemas.openxmlformats.org/officeDocument/2006/relationships/customXml" Target="../ink/ink68.xml"/><Relationship Id="rId21" Type="http://schemas.openxmlformats.org/officeDocument/2006/relationships/image" Target="../media/image70.png"/><Relationship Id="rId20" Type="http://schemas.openxmlformats.org/officeDocument/2006/relationships/customXml" Target="../ink/ink67.xml"/><Relationship Id="rId2" Type="http://schemas.openxmlformats.org/officeDocument/2006/relationships/tags" Target="../tags/tag115.xml"/><Relationship Id="rId19" Type="http://schemas.openxmlformats.org/officeDocument/2006/relationships/image" Target="../media/image14.png"/><Relationship Id="rId18" Type="http://schemas.openxmlformats.org/officeDocument/2006/relationships/customXml" Target="../ink/ink66.xml"/><Relationship Id="rId17" Type="http://schemas.openxmlformats.org/officeDocument/2006/relationships/image" Target="../media/image69.png"/><Relationship Id="rId16" Type="http://schemas.openxmlformats.org/officeDocument/2006/relationships/customXml" Target="../ink/ink65.xml"/><Relationship Id="rId15" Type="http://schemas.openxmlformats.org/officeDocument/2006/relationships/image" Target="../media/image68.png"/><Relationship Id="rId142" Type="http://schemas.openxmlformats.org/officeDocument/2006/relationships/notesSlide" Target="../notesSlides/notesSlide4.xml"/><Relationship Id="rId141" Type="http://schemas.openxmlformats.org/officeDocument/2006/relationships/slideLayout" Target="../slideLayouts/slideLayout2.xml"/><Relationship Id="rId140" Type="http://schemas.openxmlformats.org/officeDocument/2006/relationships/tags" Target="../tags/tag126.xml"/><Relationship Id="rId14" Type="http://schemas.openxmlformats.org/officeDocument/2006/relationships/customXml" Target="../ink/ink64.xml"/><Relationship Id="rId139" Type="http://schemas.openxmlformats.org/officeDocument/2006/relationships/image" Target="../media/image126.png"/><Relationship Id="rId138" Type="http://schemas.openxmlformats.org/officeDocument/2006/relationships/customXml" Target="../ink/ink128.xml"/><Relationship Id="rId137" Type="http://schemas.openxmlformats.org/officeDocument/2006/relationships/image" Target="../media/image125.png"/><Relationship Id="rId136" Type="http://schemas.openxmlformats.org/officeDocument/2006/relationships/customXml" Target="../ink/ink127.xml"/><Relationship Id="rId135" Type="http://schemas.openxmlformats.org/officeDocument/2006/relationships/customXml" Target="../ink/ink126.xml"/><Relationship Id="rId134" Type="http://schemas.openxmlformats.org/officeDocument/2006/relationships/image" Target="../media/image124.png"/><Relationship Id="rId133" Type="http://schemas.openxmlformats.org/officeDocument/2006/relationships/customXml" Target="../ink/ink125.xml"/><Relationship Id="rId132" Type="http://schemas.openxmlformats.org/officeDocument/2006/relationships/image" Target="../media/image123.png"/><Relationship Id="rId131" Type="http://schemas.openxmlformats.org/officeDocument/2006/relationships/customXml" Target="../ink/ink124.xml"/><Relationship Id="rId130" Type="http://schemas.openxmlformats.org/officeDocument/2006/relationships/image" Target="../media/image122.png"/><Relationship Id="rId13" Type="http://schemas.openxmlformats.org/officeDocument/2006/relationships/tags" Target="../tags/tag125.xml"/><Relationship Id="rId129" Type="http://schemas.openxmlformats.org/officeDocument/2006/relationships/customXml" Target="../ink/ink123.xml"/><Relationship Id="rId128" Type="http://schemas.openxmlformats.org/officeDocument/2006/relationships/image" Target="../media/image121.png"/><Relationship Id="rId127" Type="http://schemas.openxmlformats.org/officeDocument/2006/relationships/customXml" Target="../ink/ink122.xml"/><Relationship Id="rId126" Type="http://schemas.openxmlformats.org/officeDocument/2006/relationships/image" Target="../media/image120.png"/><Relationship Id="rId125" Type="http://schemas.openxmlformats.org/officeDocument/2006/relationships/customXml" Target="../ink/ink121.xml"/><Relationship Id="rId124" Type="http://schemas.openxmlformats.org/officeDocument/2006/relationships/image" Target="../media/image119.png"/><Relationship Id="rId123" Type="http://schemas.openxmlformats.org/officeDocument/2006/relationships/customXml" Target="../ink/ink120.xml"/><Relationship Id="rId122" Type="http://schemas.openxmlformats.org/officeDocument/2006/relationships/image" Target="../media/image118.png"/><Relationship Id="rId121" Type="http://schemas.openxmlformats.org/officeDocument/2006/relationships/customXml" Target="../ink/ink119.xml"/><Relationship Id="rId120" Type="http://schemas.openxmlformats.org/officeDocument/2006/relationships/image" Target="../media/image117.png"/><Relationship Id="rId12" Type="http://schemas.openxmlformats.org/officeDocument/2006/relationships/tags" Target="../tags/tag124.xml"/><Relationship Id="rId119" Type="http://schemas.openxmlformats.org/officeDocument/2006/relationships/customXml" Target="../ink/ink118.xml"/><Relationship Id="rId118" Type="http://schemas.openxmlformats.org/officeDocument/2006/relationships/image" Target="../media/image116.png"/><Relationship Id="rId117" Type="http://schemas.openxmlformats.org/officeDocument/2006/relationships/customXml" Target="../ink/ink117.xml"/><Relationship Id="rId116" Type="http://schemas.openxmlformats.org/officeDocument/2006/relationships/image" Target="../media/image115.png"/><Relationship Id="rId115" Type="http://schemas.openxmlformats.org/officeDocument/2006/relationships/customXml" Target="../ink/ink116.xml"/><Relationship Id="rId114" Type="http://schemas.openxmlformats.org/officeDocument/2006/relationships/image" Target="../media/image114.png"/><Relationship Id="rId113" Type="http://schemas.openxmlformats.org/officeDocument/2006/relationships/customXml" Target="../ink/ink115.xml"/><Relationship Id="rId112" Type="http://schemas.openxmlformats.org/officeDocument/2006/relationships/image" Target="../media/image113.png"/><Relationship Id="rId111" Type="http://schemas.openxmlformats.org/officeDocument/2006/relationships/customXml" Target="../ink/ink114.xml"/><Relationship Id="rId110" Type="http://schemas.openxmlformats.org/officeDocument/2006/relationships/image" Target="../media/image112.png"/><Relationship Id="rId11" Type="http://schemas.openxmlformats.org/officeDocument/2006/relationships/tags" Target="../tags/tag123.xml"/><Relationship Id="rId109" Type="http://schemas.openxmlformats.org/officeDocument/2006/relationships/customXml" Target="../ink/ink113.xml"/><Relationship Id="rId108" Type="http://schemas.openxmlformats.org/officeDocument/2006/relationships/image" Target="../media/image111.png"/><Relationship Id="rId107" Type="http://schemas.openxmlformats.org/officeDocument/2006/relationships/customXml" Target="../ink/ink112.xml"/><Relationship Id="rId106" Type="http://schemas.openxmlformats.org/officeDocument/2006/relationships/image" Target="../media/image110.png"/><Relationship Id="rId105" Type="http://schemas.openxmlformats.org/officeDocument/2006/relationships/customXml" Target="../ink/ink111.xml"/><Relationship Id="rId104" Type="http://schemas.openxmlformats.org/officeDocument/2006/relationships/image" Target="../media/image109.png"/><Relationship Id="rId103" Type="http://schemas.openxmlformats.org/officeDocument/2006/relationships/customXml" Target="../ink/ink110.xml"/><Relationship Id="rId102" Type="http://schemas.openxmlformats.org/officeDocument/2006/relationships/image" Target="../media/image108.png"/><Relationship Id="rId101" Type="http://schemas.openxmlformats.org/officeDocument/2006/relationships/customXml" Target="../ink/ink109.xml"/><Relationship Id="rId100" Type="http://schemas.openxmlformats.org/officeDocument/2006/relationships/image" Target="../media/image107.png"/><Relationship Id="rId10" Type="http://schemas.openxmlformats.org/officeDocument/2006/relationships/tags" Target="../tags/tag122.xml"/><Relationship Id="rId1" Type="http://schemas.openxmlformats.org/officeDocument/2006/relationships/tags" Target="../tags/tag114.xml"/></Relationships>
</file>

<file path=ppt/slides/_rels/slide6.xml.rels><?xml version="1.0" encoding="UTF-8" standalone="yes"?>
<Relationships xmlns="http://schemas.openxmlformats.org/package/2006/relationships"><Relationship Id="rId99" Type="http://schemas.openxmlformats.org/officeDocument/2006/relationships/customXml" Target="../ink/ink171.xml"/><Relationship Id="rId98" Type="http://schemas.openxmlformats.org/officeDocument/2006/relationships/image" Target="../media/image166.png"/><Relationship Id="rId97" Type="http://schemas.openxmlformats.org/officeDocument/2006/relationships/customXml" Target="../ink/ink170.xml"/><Relationship Id="rId96" Type="http://schemas.openxmlformats.org/officeDocument/2006/relationships/customXml" Target="../ink/ink169.xml"/><Relationship Id="rId95" Type="http://schemas.openxmlformats.org/officeDocument/2006/relationships/image" Target="../media/image165.png"/><Relationship Id="rId94" Type="http://schemas.openxmlformats.org/officeDocument/2006/relationships/customXml" Target="../ink/ink168.xml"/><Relationship Id="rId93" Type="http://schemas.openxmlformats.org/officeDocument/2006/relationships/customXml" Target="../ink/ink167.xml"/><Relationship Id="rId92" Type="http://schemas.openxmlformats.org/officeDocument/2006/relationships/image" Target="../media/image164.png"/><Relationship Id="rId91" Type="http://schemas.openxmlformats.org/officeDocument/2006/relationships/customXml" Target="../ink/ink166.xml"/><Relationship Id="rId90" Type="http://schemas.openxmlformats.org/officeDocument/2006/relationships/image" Target="../media/image163.png"/><Relationship Id="rId9" Type="http://schemas.openxmlformats.org/officeDocument/2006/relationships/tags" Target="../tags/tag135.xml"/><Relationship Id="rId89" Type="http://schemas.openxmlformats.org/officeDocument/2006/relationships/customXml" Target="../ink/ink165.xml"/><Relationship Id="rId88" Type="http://schemas.openxmlformats.org/officeDocument/2006/relationships/image" Target="../media/image162.png"/><Relationship Id="rId87" Type="http://schemas.openxmlformats.org/officeDocument/2006/relationships/customXml" Target="../ink/ink164.xml"/><Relationship Id="rId86" Type="http://schemas.openxmlformats.org/officeDocument/2006/relationships/image" Target="../media/image14.png"/><Relationship Id="rId85" Type="http://schemas.openxmlformats.org/officeDocument/2006/relationships/customXml" Target="../ink/ink163.xml"/><Relationship Id="rId84" Type="http://schemas.openxmlformats.org/officeDocument/2006/relationships/image" Target="../media/image161.png"/><Relationship Id="rId83" Type="http://schemas.openxmlformats.org/officeDocument/2006/relationships/customXml" Target="../ink/ink162.xml"/><Relationship Id="rId82" Type="http://schemas.openxmlformats.org/officeDocument/2006/relationships/image" Target="../media/image160.png"/><Relationship Id="rId81" Type="http://schemas.openxmlformats.org/officeDocument/2006/relationships/customXml" Target="../ink/ink161.xml"/><Relationship Id="rId80" Type="http://schemas.openxmlformats.org/officeDocument/2006/relationships/image" Target="../media/image159.png"/><Relationship Id="rId8" Type="http://schemas.openxmlformats.org/officeDocument/2006/relationships/tags" Target="../tags/tag134.xml"/><Relationship Id="rId79" Type="http://schemas.openxmlformats.org/officeDocument/2006/relationships/customXml" Target="../ink/ink160.xml"/><Relationship Id="rId78" Type="http://schemas.openxmlformats.org/officeDocument/2006/relationships/image" Target="../media/image158.png"/><Relationship Id="rId77" Type="http://schemas.openxmlformats.org/officeDocument/2006/relationships/customXml" Target="../ink/ink159.xml"/><Relationship Id="rId76" Type="http://schemas.openxmlformats.org/officeDocument/2006/relationships/image" Target="../media/image157.png"/><Relationship Id="rId75" Type="http://schemas.openxmlformats.org/officeDocument/2006/relationships/customXml" Target="../ink/ink158.xml"/><Relationship Id="rId74" Type="http://schemas.openxmlformats.org/officeDocument/2006/relationships/image" Target="../media/image156.png"/><Relationship Id="rId73" Type="http://schemas.openxmlformats.org/officeDocument/2006/relationships/customXml" Target="../ink/ink157.xml"/><Relationship Id="rId72" Type="http://schemas.openxmlformats.org/officeDocument/2006/relationships/image" Target="../media/image155.png"/><Relationship Id="rId71" Type="http://schemas.openxmlformats.org/officeDocument/2006/relationships/customXml" Target="../ink/ink156.xml"/><Relationship Id="rId70" Type="http://schemas.openxmlformats.org/officeDocument/2006/relationships/image" Target="../media/image154.png"/><Relationship Id="rId7" Type="http://schemas.openxmlformats.org/officeDocument/2006/relationships/tags" Target="../tags/tag133.xml"/><Relationship Id="rId69" Type="http://schemas.openxmlformats.org/officeDocument/2006/relationships/customXml" Target="../ink/ink155.xml"/><Relationship Id="rId68" Type="http://schemas.openxmlformats.org/officeDocument/2006/relationships/image" Target="../media/image153.png"/><Relationship Id="rId67" Type="http://schemas.openxmlformats.org/officeDocument/2006/relationships/customXml" Target="../ink/ink154.xml"/><Relationship Id="rId66" Type="http://schemas.openxmlformats.org/officeDocument/2006/relationships/image" Target="../media/image152.png"/><Relationship Id="rId65" Type="http://schemas.openxmlformats.org/officeDocument/2006/relationships/customXml" Target="../ink/ink153.xml"/><Relationship Id="rId64" Type="http://schemas.openxmlformats.org/officeDocument/2006/relationships/image" Target="../media/image151.png"/><Relationship Id="rId63" Type="http://schemas.openxmlformats.org/officeDocument/2006/relationships/customXml" Target="../ink/ink152.xml"/><Relationship Id="rId62" Type="http://schemas.openxmlformats.org/officeDocument/2006/relationships/image" Target="../media/image150.png"/><Relationship Id="rId61" Type="http://schemas.openxmlformats.org/officeDocument/2006/relationships/customXml" Target="../ink/ink151.xml"/><Relationship Id="rId60" Type="http://schemas.openxmlformats.org/officeDocument/2006/relationships/image" Target="../media/image149.png"/><Relationship Id="rId6" Type="http://schemas.openxmlformats.org/officeDocument/2006/relationships/tags" Target="../tags/tag132.xml"/><Relationship Id="rId59" Type="http://schemas.openxmlformats.org/officeDocument/2006/relationships/customXml" Target="../ink/ink150.xml"/><Relationship Id="rId58" Type="http://schemas.openxmlformats.org/officeDocument/2006/relationships/image" Target="../media/image148.png"/><Relationship Id="rId57" Type="http://schemas.openxmlformats.org/officeDocument/2006/relationships/customXml" Target="../ink/ink149.xml"/><Relationship Id="rId56" Type="http://schemas.openxmlformats.org/officeDocument/2006/relationships/image" Target="../media/image147.png"/><Relationship Id="rId55" Type="http://schemas.openxmlformats.org/officeDocument/2006/relationships/customXml" Target="../ink/ink148.xml"/><Relationship Id="rId54" Type="http://schemas.openxmlformats.org/officeDocument/2006/relationships/image" Target="../media/image146.png"/><Relationship Id="rId53" Type="http://schemas.openxmlformats.org/officeDocument/2006/relationships/customXml" Target="../ink/ink147.xml"/><Relationship Id="rId52" Type="http://schemas.openxmlformats.org/officeDocument/2006/relationships/image" Target="../media/image145.png"/><Relationship Id="rId51" Type="http://schemas.openxmlformats.org/officeDocument/2006/relationships/customXml" Target="../ink/ink146.xml"/><Relationship Id="rId50" Type="http://schemas.openxmlformats.org/officeDocument/2006/relationships/image" Target="../media/image144.png"/><Relationship Id="rId5" Type="http://schemas.openxmlformats.org/officeDocument/2006/relationships/tags" Target="../tags/tag131.xml"/><Relationship Id="rId49" Type="http://schemas.openxmlformats.org/officeDocument/2006/relationships/customXml" Target="../ink/ink145.xml"/><Relationship Id="rId48" Type="http://schemas.openxmlformats.org/officeDocument/2006/relationships/image" Target="../media/image143.png"/><Relationship Id="rId47" Type="http://schemas.openxmlformats.org/officeDocument/2006/relationships/customXml" Target="../ink/ink144.xml"/><Relationship Id="rId46" Type="http://schemas.openxmlformats.org/officeDocument/2006/relationships/image" Target="../media/image142.png"/><Relationship Id="rId45" Type="http://schemas.openxmlformats.org/officeDocument/2006/relationships/customXml" Target="../ink/ink143.xml"/><Relationship Id="rId44" Type="http://schemas.openxmlformats.org/officeDocument/2006/relationships/image" Target="../media/image141.png"/><Relationship Id="rId43" Type="http://schemas.openxmlformats.org/officeDocument/2006/relationships/customXml" Target="../ink/ink142.xml"/><Relationship Id="rId42" Type="http://schemas.openxmlformats.org/officeDocument/2006/relationships/image" Target="../media/image140.png"/><Relationship Id="rId41" Type="http://schemas.openxmlformats.org/officeDocument/2006/relationships/customXml" Target="../ink/ink141.xml"/><Relationship Id="rId40" Type="http://schemas.openxmlformats.org/officeDocument/2006/relationships/image" Target="../media/image139.png"/><Relationship Id="rId4" Type="http://schemas.openxmlformats.org/officeDocument/2006/relationships/tags" Target="../tags/tag130.xml"/><Relationship Id="rId39" Type="http://schemas.openxmlformats.org/officeDocument/2006/relationships/customXml" Target="../ink/ink140.xml"/><Relationship Id="rId38" Type="http://schemas.openxmlformats.org/officeDocument/2006/relationships/image" Target="../media/image138.png"/><Relationship Id="rId37" Type="http://schemas.openxmlformats.org/officeDocument/2006/relationships/customXml" Target="../ink/ink139.xml"/><Relationship Id="rId36" Type="http://schemas.openxmlformats.org/officeDocument/2006/relationships/image" Target="../media/image137.png"/><Relationship Id="rId35" Type="http://schemas.openxmlformats.org/officeDocument/2006/relationships/customXml" Target="../ink/ink138.xml"/><Relationship Id="rId34" Type="http://schemas.openxmlformats.org/officeDocument/2006/relationships/image" Target="../media/image136.png"/><Relationship Id="rId33" Type="http://schemas.openxmlformats.org/officeDocument/2006/relationships/customXml" Target="../ink/ink137.xml"/><Relationship Id="rId32" Type="http://schemas.openxmlformats.org/officeDocument/2006/relationships/image" Target="../media/image135.png"/><Relationship Id="rId31" Type="http://schemas.openxmlformats.org/officeDocument/2006/relationships/customXml" Target="../ink/ink136.xml"/><Relationship Id="rId30" Type="http://schemas.openxmlformats.org/officeDocument/2006/relationships/image" Target="../media/image134.png"/><Relationship Id="rId3" Type="http://schemas.openxmlformats.org/officeDocument/2006/relationships/tags" Target="../tags/tag129.xml"/><Relationship Id="rId29" Type="http://schemas.openxmlformats.org/officeDocument/2006/relationships/customXml" Target="../ink/ink135.xml"/><Relationship Id="rId28" Type="http://schemas.openxmlformats.org/officeDocument/2006/relationships/image" Target="../media/image133.png"/><Relationship Id="rId27" Type="http://schemas.openxmlformats.org/officeDocument/2006/relationships/customXml" Target="../ink/ink134.xml"/><Relationship Id="rId26" Type="http://schemas.openxmlformats.org/officeDocument/2006/relationships/image" Target="../media/image132.png"/><Relationship Id="rId25" Type="http://schemas.openxmlformats.org/officeDocument/2006/relationships/customXml" Target="../ink/ink133.xml"/><Relationship Id="rId24" Type="http://schemas.openxmlformats.org/officeDocument/2006/relationships/image" Target="../media/image131.png"/><Relationship Id="rId23" Type="http://schemas.openxmlformats.org/officeDocument/2006/relationships/customXml" Target="../ink/ink132.xml"/><Relationship Id="rId22" Type="http://schemas.openxmlformats.org/officeDocument/2006/relationships/image" Target="../media/image130.png"/><Relationship Id="rId21" Type="http://schemas.openxmlformats.org/officeDocument/2006/relationships/customXml" Target="../ink/ink131.xml"/><Relationship Id="rId20" Type="http://schemas.openxmlformats.org/officeDocument/2006/relationships/image" Target="../media/image129.png"/><Relationship Id="rId2" Type="http://schemas.openxmlformats.org/officeDocument/2006/relationships/tags" Target="../tags/tag128.xml"/><Relationship Id="rId19" Type="http://schemas.openxmlformats.org/officeDocument/2006/relationships/customXml" Target="../ink/ink130.xml"/><Relationship Id="rId189" Type="http://schemas.openxmlformats.org/officeDocument/2006/relationships/notesSlide" Target="../notesSlides/notesSlide5.xml"/><Relationship Id="rId188" Type="http://schemas.openxmlformats.org/officeDocument/2006/relationships/slideLayout" Target="../slideLayouts/slideLayout2.xml"/><Relationship Id="rId187" Type="http://schemas.openxmlformats.org/officeDocument/2006/relationships/tags" Target="../tags/tag142.xml"/><Relationship Id="rId186" Type="http://schemas.openxmlformats.org/officeDocument/2006/relationships/image" Target="../media/image203.png"/><Relationship Id="rId185" Type="http://schemas.openxmlformats.org/officeDocument/2006/relationships/customXml" Target="../ink/ink221.xml"/><Relationship Id="rId184" Type="http://schemas.openxmlformats.org/officeDocument/2006/relationships/image" Target="../media/image202.png"/><Relationship Id="rId183" Type="http://schemas.openxmlformats.org/officeDocument/2006/relationships/customXml" Target="../ink/ink220.xml"/><Relationship Id="rId182" Type="http://schemas.openxmlformats.org/officeDocument/2006/relationships/customXml" Target="../ink/ink219.xml"/><Relationship Id="rId181" Type="http://schemas.openxmlformats.org/officeDocument/2006/relationships/image" Target="../media/image201.png"/><Relationship Id="rId180" Type="http://schemas.openxmlformats.org/officeDocument/2006/relationships/customXml" Target="../ink/ink218.xml"/><Relationship Id="rId18" Type="http://schemas.openxmlformats.org/officeDocument/2006/relationships/image" Target="../media/image128.png"/><Relationship Id="rId179" Type="http://schemas.openxmlformats.org/officeDocument/2006/relationships/customXml" Target="../ink/ink217.xml"/><Relationship Id="rId178" Type="http://schemas.openxmlformats.org/officeDocument/2006/relationships/image" Target="../media/image200.png"/><Relationship Id="rId177" Type="http://schemas.openxmlformats.org/officeDocument/2006/relationships/customXml" Target="../ink/ink216.xml"/><Relationship Id="rId176" Type="http://schemas.openxmlformats.org/officeDocument/2006/relationships/image" Target="../media/image199.png"/><Relationship Id="rId175" Type="http://schemas.openxmlformats.org/officeDocument/2006/relationships/customXml" Target="../ink/ink215.xml"/><Relationship Id="rId174" Type="http://schemas.openxmlformats.org/officeDocument/2006/relationships/image" Target="../media/image198.png"/><Relationship Id="rId173" Type="http://schemas.openxmlformats.org/officeDocument/2006/relationships/customXml" Target="../ink/ink214.xml"/><Relationship Id="rId172" Type="http://schemas.openxmlformats.org/officeDocument/2006/relationships/customXml" Target="../ink/ink213.xml"/><Relationship Id="rId171" Type="http://schemas.openxmlformats.org/officeDocument/2006/relationships/image" Target="../media/image197.png"/><Relationship Id="rId170" Type="http://schemas.openxmlformats.org/officeDocument/2006/relationships/customXml" Target="../ink/ink212.xml"/><Relationship Id="rId17" Type="http://schemas.openxmlformats.org/officeDocument/2006/relationships/customXml" Target="../ink/ink129.xml"/><Relationship Id="rId169" Type="http://schemas.openxmlformats.org/officeDocument/2006/relationships/image" Target="../media/image196.png"/><Relationship Id="rId168" Type="http://schemas.openxmlformats.org/officeDocument/2006/relationships/customXml" Target="../ink/ink211.xml"/><Relationship Id="rId167" Type="http://schemas.openxmlformats.org/officeDocument/2006/relationships/image" Target="../media/image195.png"/><Relationship Id="rId166" Type="http://schemas.openxmlformats.org/officeDocument/2006/relationships/customXml" Target="../ink/ink210.xml"/><Relationship Id="rId165" Type="http://schemas.openxmlformats.org/officeDocument/2006/relationships/image" Target="../media/image194.png"/><Relationship Id="rId164" Type="http://schemas.openxmlformats.org/officeDocument/2006/relationships/customXml" Target="../ink/ink209.xml"/><Relationship Id="rId163" Type="http://schemas.openxmlformats.org/officeDocument/2006/relationships/customXml" Target="../ink/ink208.xml"/><Relationship Id="rId162" Type="http://schemas.openxmlformats.org/officeDocument/2006/relationships/image" Target="../media/image193.png"/><Relationship Id="rId161" Type="http://schemas.openxmlformats.org/officeDocument/2006/relationships/customXml" Target="../ink/ink207.xml"/><Relationship Id="rId160" Type="http://schemas.openxmlformats.org/officeDocument/2006/relationships/image" Target="../media/image192.png"/><Relationship Id="rId16" Type="http://schemas.openxmlformats.org/officeDocument/2006/relationships/tags" Target="../tags/tag141.xml"/><Relationship Id="rId159" Type="http://schemas.openxmlformats.org/officeDocument/2006/relationships/customXml" Target="../ink/ink206.xml"/><Relationship Id="rId158" Type="http://schemas.openxmlformats.org/officeDocument/2006/relationships/image" Target="../media/image191.png"/><Relationship Id="rId157" Type="http://schemas.openxmlformats.org/officeDocument/2006/relationships/customXml" Target="../ink/ink205.xml"/><Relationship Id="rId156" Type="http://schemas.openxmlformats.org/officeDocument/2006/relationships/image" Target="../media/image190.png"/><Relationship Id="rId155" Type="http://schemas.openxmlformats.org/officeDocument/2006/relationships/customXml" Target="../ink/ink204.xml"/><Relationship Id="rId154" Type="http://schemas.openxmlformats.org/officeDocument/2006/relationships/image" Target="../media/image189.png"/><Relationship Id="rId153" Type="http://schemas.openxmlformats.org/officeDocument/2006/relationships/customXml" Target="../ink/ink203.xml"/><Relationship Id="rId152" Type="http://schemas.openxmlformats.org/officeDocument/2006/relationships/image" Target="../media/image188.png"/><Relationship Id="rId151" Type="http://schemas.openxmlformats.org/officeDocument/2006/relationships/customXml" Target="../ink/ink202.xml"/><Relationship Id="rId150" Type="http://schemas.openxmlformats.org/officeDocument/2006/relationships/image" Target="../media/image187.png"/><Relationship Id="rId15" Type="http://schemas.openxmlformats.org/officeDocument/2006/relationships/tags" Target="../tags/tag140.xml"/><Relationship Id="rId149" Type="http://schemas.openxmlformats.org/officeDocument/2006/relationships/customXml" Target="../ink/ink201.xml"/><Relationship Id="rId148" Type="http://schemas.openxmlformats.org/officeDocument/2006/relationships/image" Target="../media/image186.png"/><Relationship Id="rId147" Type="http://schemas.openxmlformats.org/officeDocument/2006/relationships/customXml" Target="../ink/ink200.xml"/><Relationship Id="rId146" Type="http://schemas.openxmlformats.org/officeDocument/2006/relationships/customXml" Target="../ink/ink199.xml"/><Relationship Id="rId145" Type="http://schemas.openxmlformats.org/officeDocument/2006/relationships/image" Target="../media/image185.png"/><Relationship Id="rId144" Type="http://schemas.openxmlformats.org/officeDocument/2006/relationships/customXml" Target="../ink/ink198.xml"/><Relationship Id="rId143" Type="http://schemas.openxmlformats.org/officeDocument/2006/relationships/image" Target="../media/image184.png"/><Relationship Id="rId142" Type="http://schemas.openxmlformats.org/officeDocument/2006/relationships/customXml" Target="../ink/ink197.xml"/><Relationship Id="rId141" Type="http://schemas.openxmlformats.org/officeDocument/2006/relationships/image" Target="../media/image183.png"/><Relationship Id="rId140" Type="http://schemas.openxmlformats.org/officeDocument/2006/relationships/customXml" Target="../ink/ink196.xml"/><Relationship Id="rId14" Type="http://schemas.openxmlformats.org/officeDocument/2006/relationships/tags" Target="../tags/tag139.xml"/><Relationship Id="rId139" Type="http://schemas.openxmlformats.org/officeDocument/2006/relationships/image" Target="../media/image182.png"/><Relationship Id="rId138" Type="http://schemas.openxmlformats.org/officeDocument/2006/relationships/customXml" Target="../ink/ink195.xml"/><Relationship Id="rId137" Type="http://schemas.openxmlformats.org/officeDocument/2006/relationships/customXml" Target="../ink/ink194.xml"/><Relationship Id="rId136" Type="http://schemas.openxmlformats.org/officeDocument/2006/relationships/image" Target="../media/image181.png"/><Relationship Id="rId135" Type="http://schemas.openxmlformats.org/officeDocument/2006/relationships/customXml" Target="../ink/ink193.xml"/><Relationship Id="rId134" Type="http://schemas.openxmlformats.org/officeDocument/2006/relationships/customXml" Target="../ink/ink192.xml"/><Relationship Id="rId133" Type="http://schemas.openxmlformats.org/officeDocument/2006/relationships/customXml" Target="../ink/ink191.xml"/><Relationship Id="rId132" Type="http://schemas.openxmlformats.org/officeDocument/2006/relationships/image" Target="../media/image180.png"/><Relationship Id="rId131" Type="http://schemas.openxmlformats.org/officeDocument/2006/relationships/customXml" Target="../ink/ink190.xml"/><Relationship Id="rId130" Type="http://schemas.openxmlformats.org/officeDocument/2006/relationships/image" Target="../media/image179.png"/><Relationship Id="rId13" Type="http://schemas.openxmlformats.org/officeDocument/2006/relationships/image" Target="../media/image127.png"/><Relationship Id="rId129" Type="http://schemas.openxmlformats.org/officeDocument/2006/relationships/customXml" Target="../ink/ink189.xml"/><Relationship Id="rId128" Type="http://schemas.openxmlformats.org/officeDocument/2006/relationships/image" Target="../media/image178.png"/><Relationship Id="rId127" Type="http://schemas.openxmlformats.org/officeDocument/2006/relationships/customXml" Target="../ink/ink188.xml"/><Relationship Id="rId126" Type="http://schemas.openxmlformats.org/officeDocument/2006/relationships/image" Target="../media/image177.png"/><Relationship Id="rId125" Type="http://schemas.openxmlformats.org/officeDocument/2006/relationships/customXml" Target="../ink/ink187.xml"/><Relationship Id="rId124" Type="http://schemas.openxmlformats.org/officeDocument/2006/relationships/customXml" Target="../ink/ink186.xml"/><Relationship Id="rId123" Type="http://schemas.openxmlformats.org/officeDocument/2006/relationships/image" Target="../media/image176.png"/><Relationship Id="rId122" Type="http://schemas.openxmlformats.org/officeDocument/2006/relationships/customXml" Target="../ink/ink185.xml"/><Relationship Id="rId121" Type="http://schemas.openxmlformats.org/officeDocument/2006/relationships/image" Target="../media/image175.png"/><Relationship Id="rId120" Type="http://schemas.openxmlformats.org/officeDocument/2006/relationships/customXml" Target="../ink/ink184.xml"/><Relationship Id="rId12" Type="http://schemas.openxmlformats.org/officeDocument/2006/relationships/tags" Target="../tags/tag138.xml"/><Relationship Id="rId119" Type="http://schemas.openxmlformats.org/officeDocument/2006/relationships/image" Target="../media/image174.png"/><Relationship Id="rId118" Type="http://schemas.openxmlformats.org/officeDocument/2006/relationships/customXml" Target="../ink/ink183.xml"/><Relationship Id="rId117" Type="http://schemas.openxmlformats.org/officeDocument/2006/relationships/customXml" Target="../ink/ink182.xml"/><Relationship Id="rId116" Type="http://schemas.openxmlformats.org/officeDocument/2006/relationships/customXml" Target="../ink/ink181.xml"/><Relationship Id="rId115" Type="http://schemas.openxmlformats.org/officeDocument/2006/relationships/customXml" Target="../ink/ink180.xml"/><Relationship Id="rId114" Type="http://schemas.openxmlformats.org/officeDocument/2006/relationships/image" Target="../media/image173.png"/><Relationship Id="rId113" Type="http://schemas.openxmlformats.org/officeDocument/2006/relationships/customXml" Target="../ink/ink179.xml"/><Relationship Id="rId112" Type="http://schemas.openxmlformats.org/officeDocument/2006/relationships/customXml" Target="../ink/ink178.xml"/><Relationship Id="rId111" Type="http://schemas.openxmlformats.org/officeDocument/2006/relationships/image" Target="../media/image172.png"/><Relationship Id="rId110" Type="http://schemas.openxmlformats.org/officeDocument/2006/relationships/customXml" Target="../ink/ink177.xml"/><Relationship Id="rId11" Type="http://schemas.openxmlformats.org/officeDocument/2006/relationships/tags" Target="../tags/tag137.xml"/><Relationship Id="rId109" Type="http://schemas.openxmlformats.org/officeDocument/2006/relationships/image" Target="../media/image171.png"/><Relationship Id="rId108" Type="http://schemas.openxmlformats.org/officeDocument/2006/relationships/customXml" Target="../ink/ink176.xml"/><Relationship Id="rId107" Type="http://schemas.openxmlformats.org/officeDocument/2006/relationships/image" Target="../media/image170.png"/><Relationship Id="rId106" Type="http://schemas.openxmlformats.org/officeDocument/2006/relationships/customXml" Target="../ink/ink175.xml"/><Relationship Id="rId105" Type="http://schemas.openxmlformats.org/officeDocument/2006/relationships/customXml" Target="../ink/ink174.xml"/><Relationship Id="rId104" Type="http://schemas.openxmlformats.org/officeDocument/2006/relationships/image" Target="../media/image169.png"/><Relationship Id="rId103" Type="http://schemas.openxmlformats.org/officeDocument/2006/relationships/customXml" Target="../ink/ink173.xml"/><Relationship Id="rId102" Type="http://schemas.openxmlformats.org/officeDocument/2006/relationships/image" Target="../media/image168.png"/><Relationship Id="rId101" Type="http://schemas.openxmlformats.org/officeDocument/2006/relationships/customXml" Target="../ink/ink172.xml"/><Relationship Id="rId100" Type="http://schemas.openxmlformats.org/officeDocument/2006/relationships/image" Target="../media/image167.png"/><Relationship Id="rId10" Type="http://schemas.openxmlformats.org/officeDocument/2006/relationships/tags" Target="../tags/tag136.xml"/><Relationship Id="rId1" Type="http://schemas.openxmlformats.org/officeDocument/2006/relationships/tags" Target="../tags/tag127.xml"/></Relationships>
</file>

<file path=ppt/slides/_rels/slide7.xml.rels><?xml version="1.0" encoding="UTF-8" standalone="yes"?>
<Relationships xmlns="http://schemas.openxmlformats.org/package/2006/relationships"><Relationship Id="rId90" Type="http://schemas.openxmlformats.org/officeDocument/2006/relationships/slideLayout" Target="../slideLayouts/slideLayout2.xml"/><Relationship Id="rId9" Type="http://schemas.openxmlformats.org/officeDocument/2006/relationships/image" Target="../media/image205.png"/><Relationship Id="rId89" Type="http://schemas.openxmlformats.org/officeDocument/2006/relationships/tags" Target="../tags/tag153.xml"/><Relationship Id="rId88" Type="http://schemas.openxmlformats.org/officeDocument/2006/relationships/image" Target="../media/image241.png"/><Relationship Id="rId87" Type="http://schemas.openxmlformats.org/officeDocument/2006/relationships/customXml" Target="../ink/ink259.xml"/><Relationship Id="rId86" Type="http://schemas.openxmlformats.org/officeDocument/2006/relationships/image" Target="../media/image240.png"/><Relationship Id="rId85" Type="http://schemas.openxmlformats.org/officeDocument/2006/relationships/customXml" Target="../ink/ink258.xml"/><Relationship Id="rId84" Type="http://schemas.openxmlformats.org/officeDocument/2006/relationships/image" Target="../media/image239.png"/><Relationship Id="rId83" Type="http://schemas.openxmlformats.org/officeDocument/2006/relationships/customXml" Target="../ink/ink257.xml"/><Relationship Id="rId82" Type="http://schemas.openxmlformats.org/officeDocument/2006/relationships/image" Target="../media/image238.png"/><Relationship Id="rId81" Type="http://schemas.openxmlformats.org/officeDocument/2006/relationships/customXml" Target="../ink/ink256.xml"/><Relationship Id="rId80" Type="http://schemas.openxmlformats.org/officeDocument/2006/relationships/image" Target="../media/image237.png"/><Relationship Id="rId8" Type="http://schemas.openxmlformats.org/officeDocument/2006/relationships/tags" Target="../tags/tag149.xml"/><Relationship Id="rId79" Type="http://schemas.openxmlformats.org/officeDocument/2006/relationships/customXml" Target="../ink/ink255.xml"/><Relationship Id="rId78" Type="http://schemas.openxmlformats.org/officeDocument/2006/relationships/image" Target="../media/image236.png"/><Relationship Id="rId77" Type="http://schemas.openxmlformats.org/officeDocument/2006/relationships/customXml" Target="../ink/ink254.xml"/><Relationship Id="rId76" Type="http://schemas.openxmlformats.org/officeDocument/2006/relationships/image" Target="../media/image235.png"/><Relationship Id="rId75" Type="http://schemas.openxmlformats.org/officeDocument/2006/relationships/customXml" Target="../ink/ink253.xml"/><Relationship Id="rId74" Type="http://schemas.openxmlformats.org/officeDocument/2006/relationships/image" Target="../media/image234.png"/><Relationship Id="rId73" Type="http://schemas.openxmlformats.org/officeDocument/2006/relationships/customXml" Target="../ink/ink252.xml"/><Relationship Id="rId72" Type="http://schemas.openxmlformats.org/officeDocument/2006/relationships/image" Target="../media/image233.png"/><Relationship Id="rId71" Type="http://schemas.openxmlformats.org/officeDocument/2006/relationships/customXml" Target="../ink/ink251.xml"/><Relationship Id="rId70" Type="http://schemas.openxmlformats.org/officeDocument/2006/relationships/image" Target="../media/image232.png"/><Relationship Id="rId7" Type="http://schemas.openxmlformats.org/officeDocument/2006/relationships/tags" Target="../tags/tag148.xml"/><Relationship Id="rId69" Type="http://schemas.openxmlformats.org/officeDocument/2006/relationships/customXml" Target="../ink/ink250.xml"/><Relationship Id="rId68" Type="http://schemas.openxmlformats.org/officeDocument/2006/relationships/image" Target="../media/image231.png"/><Relationship Id="rId67" Type="http://schemas.openxmlformats.org/officeDocument/2006/relationships/customXml" Target="../ink/ink249.xml"/><Relationship Id="rId66" Type="http://schemas.openxmlformats.org/officeDocument/2006/relationships/image" Target="../media/image230.png"/><Relationship Id="rId65" Type="http://schemas.openxmlformats.org/officeDocument/2006/relationships/customXml" Target="../ink/ink248.xml"/><Relationship Id="rId64" Type="http://schemas.openxmlformats.org/officeDocument/2006/relationships/image" Target="../media/image229.png"/><Relationship Id="rId63" Type="http://schemas.openxmlformats.org/officeDocument/2006/relationships/customXml" Target="../ink/ink247.xml"/><Relationship Id="rId62" Type="http://schemas.openxmlformats.org/officeDocument/2006/relationships/image" Target="../media/image228.png"/><Relationship Id="rId61" Type="http://schemas.openxmlformats.org/officeDocument/2006/relationships/customXml" Target="../ink/ink246.xml"/><Relationship Id="rId60" Type="http://schemas.openxmlformats.org/officeDocument/2006/relationships/image" Target="../media/image227.png"/><Relationship Id="rId6" Type="http://schemas.openxmlformats.org/officeDocument/2006/relationships/image" Target="../media/image204.png"/><Relationship Id="rId59" Type="http://schemas.openxmlformats.org/officeDocument/2006/relationships/customXml" Target="../ink/ink245.xml"/><Relationship Id="rId58" Type="http://schemas.openxmlformats.org/officeDocument/2006/relationships/image" Target="../media/image226.png"/><Relationship Id="rId57" Type="http://schemas.openxmlformats.org/officeDocument/2006/relationships/customXml" Target="../ink/ink244.xml"/><Relationship Id="rId56" Type="http://schemas.openxmlformats.org/officeDocument/2006/relationships/image" Target="../media/image225.png"/><Relationship Id="rId55" Type="http://schemas.openxmlformats.org/officeDocument/2006/relationships/customXml" Target="../ink/ink243.xml"/><Relationship Id="rId54" Type="http://schemas.openxmlformats.org/officeDocument/2006/relationships/image" Target="../media/image224.png"/><Relationship Id="rId53" Type="http://schemas.openxmlformats.org/officeDocument/2006/relationships/customXml" Target="../ink/ink242.xml"/><Relationship Id="rId52" Type="http://schemas.openxmlformats.org/officeDocument/2006/relationships/image" Target="../media/image223.png"/><Relationship Id="rId51" Type="http://schemas.openxmlformats.org/officeDocument/2006/relationships/customXml" Target="../ink/ink241.xml"/><Relationship Id="rId50" Type="http://schemas.openxmlformats.org/officeDocument/2006/relationships/image" Target="../media/image164.png"/><Relationship Id="rId5" Type="http://schemas.openxmlformats.org/officeDocument/2006/relationships/tags" Target="../tags/tag147.xml"/><Relationship Id="rId49" Type="http://schemas.openxmlformats.org/officeDocument/2006/relationships/customXml" Target="../ink/ink240.xml"/><Relationship Id="rId48" Type="http://schemas.openxmlformats.org/officeDocument/2006/relationships/image" Target="../media/image222.png"/><Relationship Id="rId47" Type="http://schemas.openxmlformats.org/officeDocument/2006/relationships/customXml" Target="../ink/ink239.xml"/><Relationship Id="rId46" Type="http://schemas.openxmlformats.org/officeDocument/2006/relationships/image" Target="../media/image221.png"/><Relationship Id="rId45" Type="http://schemas.openxmlformats.org/officeDocument/2006/relationships/customXml" Target="../ink/ink238.xml"/><Relationship Id="rId44" Type="http://schemas.openxmlformats.org/officeDocument/2006/relationships/image" Target="../media/image220.png"/><Relationship Id="rId43" Type="http://schemas.openxmlformats.org/officeDocument/2006/relationships/customXml" Target="../ink/ink237.xml"/><Relationship Id="rId42" Type="http://schemas.openxmlformats.org/officeDocument/2006/relationships/image" Target="../media/image219.png"/><Relationship Id="rId41" Type="http://schemas.openxmlformats.org/officeDocument/2006/relationships/customXml" Target="../ink/ink236.xml"/><Relationship Id="rId40" Type="http://schemas.openxmlformats.org/officeDocument/2006/relationships/image" Target="../media/image218.png"/><Relationship Id="rId4" Type="http://schemas.openxmlformats.org/officeDocument/2006/relationships/tags" Target="../tags/tag146.xml"/><Relationship Id="rId39" Type="http://schemas.openxmlformats.org/officeDocument/2006/relationships/customXml" Target="../ink/ink235.xml"/><Relationship Id="rId38" Type="http://schemas.openxmlformats.org/officeDocument/2006/relationships/image" Target="../media/image217.png"/><Relationship Id="rId37" Type="http://schemas.openxmlformats.org/officeDocument/2006/relationships/customXml" Target="../ink/ink234.xml"/><Relationship Id="rId36" Type="http://schemas.openxmlformats.org/officeDocument/2006/relationships/image" Target="../media/image216.png"/><Relationship Id="rId35" Type="http://schemas.openxmlformats.org/officeDocument/2006/relationships/customXml" Target="../ink/ink233.xml"/><Relationship Id="rId34" Type="http://schemas.openxmlformats.org/officeDocument/2006/relationships/image" Target="../media/image215.png"/><Relationship Id="rId33" Type="http://schemas.openxmlformats.org/officeDocument/2006/relationships/customXml" Target="../ink/ink232.xml"/><Relationship Id="rId32" Type="http://schemas.openxmlformats.org/officeDocument/2006/relationships/image" Target="../media/image214.png"/><Relationship Id="rId31" Type="http://schemas.openxmlformats.org/officeDocument/2006/relationships/customXml" Target="../ink/ink231.xml"/><Relationship Id="rId30" Type="http://schemas.openxmlformats.org/officeDocument/2006/relationships/image" Target="../media/image213.png"/><Relationship Id="rId3" Type="http://schemas.openxmlformats.org/officeDocument/2006/relationships/tags" Target="../tags/tag145.xml"/><Relationship Id="rId29" Type="http://schemas.openxmlformats.org/officeDocument/2006/relationships/customXml" Target="../ink/ink230.xml"/><Relationship Id="rId28" Type="http://schemas.openxmlformats.org/officeDocument/2006/relationships/image" Target="../media/image212.png"/><Relationship Id="rId27" Type="http://schemas.openxmlformats.org/officeDocument/2006/relationships/customXml" Target="../ink/ink229.xml"/><Relationship Id="rId26" Type="http://schemas.openxmlformats.org/officeDocument/2006/relationships/image" Target="../media/image211.png"/><Relationship Id="rId25" Type="http://schemas.openxmlformats.org/officeDocument/2006/relationships/customXml" Target="../ink/ink228.xml"/><Relationship Id="rId24" Type="http://schemas.openxmlformats.org/officeDocument/2006/relationships/image" Target="../media/image210.png"/><Relationship Id="rId23" Type="http://schemas.openxmlformats.org/officeDocument/2006/relationships/customXml" Target="../ink/ink227.xml"/><Relationship Id="rId22" Type="http://schemas.openxmlformats.org/officeDocument/2006/relationships/image" Target="../media/image14.png"/><Relationship Id="rId21" Type="http://schemas.openxmlformats.org/officeDocument/2006/relationships/customXml" Target="../ink/ink226.xml"/><Relationship Id="rId20" Type="http://schemas.openxmlformats.org/officeDocument/2006/relationships/image" Target="../media/image209.png"/><Relationship Id="rId2" Type="http://schemas.openxmlformats.org/officeDocument/2006/relationships/tags" Target="../tags/tag144.xml"/><Relationship Id="rId19" Type="http://schemas.openxmlformats.org/officeDocument/2006/relationships/customXml" Target="../ink/ink225.xml"/><Relationship Id="rId18" Type="http://schemas.openxmlformats.org/officeDocument/2006/relationships/image" Target="../media/image208.png"/><Relationship Id="rId17" Type="http://schemas.openxmlformats.org/officeDocument/2006/relationships/customXml" Target="../ink/ink224.xml"/><Relationship Id="rId16" Type="http://schemas.openxmlformats.org/officeDocument/2006/relationships/image" Target="../media/image207.png"/><Relationship Id="rId15" Type="http://schemas.openxmlformats.org/officeDocument/2006/relationships/customXml" Target="../ink/ink223.xml"/><Relationship Id="rId14" Type="http://schemas.openxmlformats.org/officeDocument/2006/relationships/image" Target="../media/image206.png"/><Relationship Id="rId13" Type="http://schemas.openxmlformats.org/officeDocument/2006/relationships/customXml" Target="../ink/ink222.xml"/><Relationship Id="rId12" Type="http://schemas.openxmlformats.org/officeDocument/2006/relationships/tags" Target="../tags/tag152.xml"/><Relationship Id="rId11" Type="http://schemas.openxmlformats.org/officeDocument/2006/relationships/tags" Target="../tags/tag151.xml"/><Relationship Id="rId10" Type="http://schemas.openxmlformats.org/officeDocument/2006/relationships/tags" Target="../tags/tag150.xml"/><Relationship Id="rId1" Type="http://schemas.openxmlformats.org/officeDocument/2006/relationships/tags" Target="../tags/tag143.xml"/></Relationships>
</file>

<file path=ppt/slides/_rels/slide8.xml.rels><?xml version="1.0" encoding="UTF-8" standalone="yes"?>
<Relationships xmlns="http://schemas.openxmlformats.org/package/2006/relationships"><Relationship Id="rId99" Type="http://schemas.openxmlformats.org/officeDocument/2006/relationships/customXml" Target="../ink/ink305.xml"/><Relationship Id="rId98" Type="http://schemas.openxmlformats.org/officeDocument/2006/relationships/image" Target="../media/image286.png"/><Relationship Id="rId97" Type="http://schemas.openxmlformats.org/officeDocument/2006/relationships/customXml" Target="../ink/ink304.xml"/><Relationship Id="rId96" Type="http://schemas.openxmlformats.org/officeDocument/2006/relationships/image" Target="../media/image285.png"/><Relationship Id="rId95" Type="http://schemas.openxmlformats.org/officeDocument/2006/relationships/customXml" Target="../ink/ink303.xml"/><Relationship Id="rId94" Type="http://schemas.openxmlformats.org/officeDocument/2006/relationships/image" Target="../media/image284.png"/><Relationship Id="rId93" Type="http://schemas.openxmlformats.org/officeDocument/2006/relationships/customXml" Target="../ink/ink302.xml"/><Relationship Id="rId92" Type="http://schemas.openxmlformats.org/officeDocument/2006/relationships/image" Target="../media/image283.png"/><Relationship Id="rId91" Type="http://schemas.openxmlformats.org/officeDocument/2006/relationships/customXml" Target="../ink/ink301.xml"/><Relationship Id="rId90" Type="http://schemas.openxmlformats.org/officeDocument/2006/relationships/image" Target="../media/image282.png"/><Relationship Id="rId9" Type="http://schemas.openxmlformats.org/officeDocument/2006/relationships/customXml" Target="../ink/ink260.xml"/><Relationship Id="rId89" Type="http://schemas.openxmlformats.org/officeDocument/2006/relationships/customXml" Target="../ink/ink300.xml"/><Relationship Id="rId88" Type="http://schemas.openxmlformats.org/officeDocument/2006/relationships/image" Target="../media/image281.png"/><Relationship Id="rId87" Type="http://schemas.openxmlformats.org/officeDocument/2006/relationships/customXml" Target="../ink/ink299.xml"/><Relationship Id="rId86" Type="http://schemas.openxmlformats.org/officeDocument/2006/relationships/image" Target="../media/image280.png"/><Relationship Id="rId85" Type="http://schemas.openxmlformats.org/officeDocument/2006/relationships/customXml" Target="../ink/ink298.xml"/><Relationship Id="rId84" Type="http://schemas.openxmlformats.org/officeDocument/2006/relationships/image" Target="../media/image279.png"/><Relationship Id="rId83" Type="http://schemas.openxmlformats.org/officeDocument/2006/relationships/customXml" Target="../ink/ink297.xml"/><Relationship Id="rId82" Type="http://schemas.openxmlformats.org/officeDocument/2006/relationships/image" Target="../media/image278.png"/><Relationship Id="rId81" Type="http://schemas.openxmlformats.org/officeDocument/2006/relationships/customXml" Target="../ink/ink296.xml"/><Relationship Id="rId80" Type="http://schemas.openxmlformats.org/officeDocument/2006/relationships/image" Target="../media/image277.png"/><Relationship Id="rId8" Type="http://schemas.openxmlformats.org/officeDocument/2006/relationships/tags" Target="../tags/tag160.xml"/><Relationship Id="rId79" Type="http://schemas.openxmlformats.org/officeDocument/2006/relationships/customXml" Target="../ink/ink295.xml"/><Relationship Id="rId78" Type="http://schemas.openxmlformats.org/officeDocument/2006/relationships/image" Target="../media/image276.png"/><Relationship Id="rId77" Type="http://schemas.openxmlformats.org/officeDocument/2006/relationships/customXml" Target="../ink/ink294.xml"/><Relationship Id="rId76" Type="http://schemas.openxmlformats.org/officeDocument/2006/relationships/image" Target="../media/image275.png"/><Relationship Id="rId75" Type="http://schemas.openxmlformats.org/officeDocument/2006/relationships/customXml" Target="../ink/ink293.xml"/><Relationship Id="rId74" Type="http://schemas.openxmlformats.org/officeDocument/2006/relationships/image" Target="../media/image274.png"/><Relationship Id="rId73" Type="http://schemas.openxmlformats.org/officeDocument/2006/relationships/customXml" Target="../ink/ink292.xml"/><Relationship Id="rId72" Type="http://schemas.openxmlformats.org/officeDocument/2006/relationships/image" Target="../media/image273.png"/><Relationship Id="rId71" Type="http://schemas.openxmlformats.org/officeDocument/2006/relationships/customXml" Target="../ink/ink291.xml"/><Relationship Id="rId70" Type="http://schemas.openxmlformats.org/officeDocument/2006/relationships/image" Target="../media/image272.png"/><Relationship Id="rId7" Type="http://schemas.openxmlformats.org/officeDocument/2006/relationships/tags" Target="../tags/tag159.xml"/><Relationship Id="rId69" Type="http://schemas.openxmlformats.org/officeDocument/2006/relationships/customXml" Target="../ink/ink290.xml"/><Relationship Id="rId68" Type="http://schemas.openxmlformats.org/officeDocument/2006/relationships/image" Target="../media/image271.png"/><Relationship Id="rId67" Type="http://schemas.openxmlformats.org/officeDocument/2006/relationships/customXml" Target="../ink/ink289.xml"/><Relationship Id="rId66" Type="http://schemas.openxmlformats.org/officeDocument/2006/relationships/image" Target="../media/image86.png"/><Relationship Id="rId65" Type="http://schemas.openxmlformats.org/officeDocument/2006/relationships/customXml" Target="../ink/ink288.xml"/><Relationship Id="rId64" Type="http://schemas.openxmlformats.org/officeDocument/2006/relationships/image" Target="../media/image270.png"/><Relationship Id="rId63" Type="http://schemas.openxmlformats.org/officeDocument/2006/relationships/customXml" Target="../ink/ink287.xml"/><Relationship Id="rId62" Type="http://schemas.openxmlformats.org/officeDocument/2006/relationships/image" Target="../media/image269.png"/><Relationship Id="rId61" Type="http://schemas.openxmlformats.org/officeDocument/2006/relationships/customXml" Target="../ink/ink286.xml"/><Relationship Id="rId60" Type="http://schemas.openxmlformats.org/officeDocument/2006/relationships/image" Target="../media/image268.png"/><Relationship Id="rId6" Type="http://schemas.openxmlformats.org/officeDocument/2006/relationships/tags" Target="../tags/tag158.xml"/><Relationship Id="rId59" Type="http://schemas.openxmlformats.org/officeDocument/2006/relationships/customXml" Target="../ink/ink285.xml"/><Relationship Id="rId58" Type="http://schemas.openxmlformats.org/officeDocument/2006/relationships/image" Target="../media/image267.png"/><Relationship Id="rId57" Type="http://schemas.openxmlformats.org/officeDocument/2006/relationships/customXml" Target="../ink/ink284.xml"/><Relationship Id="rId56" Type="http://schemas.openxmlformats.org/officeDocument/2006/relationships/image" Target="../media/image266.png"/><Relationship Id="rId55" Type="http://schemas.openxmlformats.org/officeDocument/2006/relationships/customXml" Target="../ink/ink283.xml"/><Relationship Id="rId54" Type="http://schemas.openxmlformats.org/officeDocument/2006/relationships/image" Target="../media/image265.png"/><Relationship Id="rId53" Type="http://schemas.openxmlformats.org/officeDocument/2006/relationships/customXml" Target="../ink/ink282.xml"/><Relationship Id="rId52" Type="http://schemas.openxmlformats.org/officeDocument/2006/relationships/image" Target="../media/image264.png"/><Relationship Id="rId51" Type="http://schemas.openxmlformats.org/officeDocument/2006/relationships/customXml" Target="../ink/ink281.xml"/><Relationship Id="rId50" Type="http://schemas.openxmlformats.org/officeDocument/2006/relationships/image" Target="../media/image263.png"/><Relationship Id="rId5" Type="http://schemas.openxmlformats.org/officeDocument/2006/relationships/tags" Target="../tags/tag157.xml"/><Relationship Id="rId49" Type="http://schemas.openxmlformats.org/officeDocument/2006/relationships/customXml" Target="../ink/ink280.xml"/><Relationship Id="rId48" Type="http://schemas.openxmlformats.org/officeDocument/2006/relationships/image" Target="../media/image262.png"/><Relationship Id="rId47" Type="http://schemas.openxmlformats.org/officeDocument/2006/relationships/customXml" Target="../ink/ink279.xml"/><Relationship Id="rId46" Type="http://schemas.openxmlformats.org/officeDocument/2006/relationships/image" Target="../media/image261.png"/><Relationship Id="rId45" Type="http://schemas.openxmlformats.org/officeDocument/2006/relationships/customXml" Target="../ink/ink278.xml"/><Relationship Id="rId44" Type="http://schemas.openxmlformats.org/officeDocument/2006/relationships/image" Target="../media/image260.png"/><Relationship Id="rId43" Type="http://schemas.openxmlformats.org/officeDocument/2006/relationships/customXml" Target="../ink/ink277.xml"/><Relationship Id="rId42" Type="http://schemas.openxmlformats.org/officeDocument/2006/relationships/image" Target="../media/image259.png"/><Relationship Id="rId41" Type="http://schemas.openxmlformats.org/officeDocument/2006/relationships/customXml" Target="../ink/ink276.xml"/><Relationship Id="rId40" Type="http://schemas.openxmlformats.org/officeDocument/2006/relationships/image" Target="../media/image258.png"/><Relationship Id="rId4" Type="http://schemas.openxmlformats.org/officeDocument/2006/relationships/tags" Target="../tags/tag156.xml"/><Relationship Id="rId39" Type="http://schemas.openxmlformats.org/officeDocument/2006/relationships/customXml" Target="../ink/ink275.xml"/><Relationship Id="rId38" Type="http://schemas.openxmlformats.org/officeDocument/2006/relationships/image" Target="../media/image257.png"/><Relationship Id="rId37" Type="http://schemas.openxmlformats.org/officeDocument/2006/relationships/customXml" Target="../ink/ink274.xml"/><Relationship Id="rId36" Type="http://schemas.openxmlformats.org/officeDocument/2006/relationships/image" Target="../media/image256.png"/><Relationship Id="rId35" Type="http://schemas.openxmlformats.org/officeDocument/2006/relationships/customXml" Target="../ink/ink273.xml"/><Relationship Id="rId34" Type="http://schemas.openxmlformats.org/officeDocument/2006/relationships/image" Target="../media/image255.png"/><Relationship Id="rId33" Type="http://schemas.openxmlformats.org/officeDocument/2006/relationships/customXml" Target="../ink/ink272.xml"/><Relationship Id="rId32" Type="http://schemas.openxmlformats.org/officeDocument/2006/relationships/image" Target="../media/image254.png"/><Relationship Id="rId31" Type="http://schemas.openxmlformats.org/officeDocument/2006/relationships/customXml" Target="../ink/ink271.xml"/><Relationship Id="rId30" Type="http://schemas.openxmlformats.org/officeDocument/2006/relationships/image" Target="../media/image253.png"/><Relationship Id="rId3" Type="http://schemas.openxmlformats.org/officeDocument/2006/relationships/image" Target="../media/image242.png"/><Relationship Id="rId29" Type="http://schemas.openxmlformats.org/officeDocument/2006/relationships/customXml" Target="../ink/ink270.xml"/><Relationship Id="rId28" Type="http://schemas.openxmlformats.org/officeDocument/2006/relationships/image" Target="../media/image252.png"/><Relationship Id="rId27" Type="http://schemas.openxmlformats.org/officeDocument/2006/relationships/customXml" Target="../ink/ink269.xml"/><Relationship Id="rId26" Type="http://schemas.openxmlformats.org/officeDocument/2006/relationships/image" Target="../media/image251.png"/><Relationship Id="rId25" Type="http://schemas.openxmlformats.org/officeDocument/2006/relationships/customXml" Target="../ink/ink268.xml"/><Relationship Id="rId24" Type="http://schemas.openxmlformats.org/officeDocument/2006/relationships/image" Target="../media/image250.png"/><Relationship Id="rId23" Type="http://schemas.openxmlformats.org/officeDocument/2006/relationships/customXml" Target="../ink/ink267.xml"/><Relationship Id="rId22" Type="http://schemas.openxmlformats.org/officeDocument/2006/relationships/image" Target="../media/image249.png"/><Relationship Id="rId21" Type="http://schemas.openxmlformats.org/officeDocument/2006/relationships/customXml" Target="../ink/ink266.xml"/><Relationship Id="rId20" Type="http://schemas.openxmlformats.org/officeDocument/2006/relationships/image" Target="../media/image248.png"/><Relationship Id="rId2" Type="http://schemas.openxmlformats.org/officeDocument/2006/relationships/tags" Target="../tags/tag155.xml"/><Relationship Id="rId19" Type="http://schemas.openxmlformats.org/officeDocument/2006/relationships/customXml" Target="../ink/ink265.xml"/><Relationship Id="rId18" Type="http://schemas.openxmlformats.org/officeDocument/2006/relationships/image" Target="../media/image247.png"/><Relationship Id="rId17" Type="http://schemas.openxmlformats.org/officeDocument/2006/relationships/customXml" Target="../ink/ink264.xml"/><Relationship Id="rId16" Type="http://schemas.openxmlformats.org/officeDocument/2006/relationships/image" Target="../media/image246.png"/><Relationship Id="rId15" Type="http://schemas.openxmlformats.org/officeDocument/2006/relationships/customXml" Target="../ink/ink263.xml"/><Relationship Id="rId147" Type="http://schemas.openxmlformats.org/officeDocument/2006/relationships/notesSlide" Target="../notesSlides/notesSlide6.xml"/><Relationship Id="rId146" Type="http://schemas.openxmlformats.org/officeDocument/2006/relationships/slideLayout" Target="../slideLayouts/slideLayout2.xml"/><Relationship Id="rId145" Type="http://schemas.openxmlformats.org/officeDocument/2006/relationships/tags" Target="../tags/tag161.xml"/><Relationship Id="rId144" Type="http://schemas.openxmlformats.org/officeDocument/2006/relationships/image" Target="../media/image308.png"/><Relationship Id="rId143" Type="http://schemas.openxmlformats.org/officeDocument/2006/relationships/customXml" Target="../ink/ink327.xml"/><Relationship Id="rId142" Type="http://schemas.openxmlformats.org/officeDocument/2006/relationships/image" Target="../media/image307.png"/><Relationship Id="rId141" Type="http://schemas.openxmlformats.org/officeDocument/2006/relationships/customXml" Target="../ink/ink326.xml"/><Relationship Id="rId140" Type="http://schemas.openxmlformats.org/officeDocument/2006/relationships/image" Target="../media/image306.png"/><Relationship Id="rId14" Type="http://schemas.openxmlformats.org/officeDocument/2006/relationships/image" Target="../media/image245.png"/><Relationship Id="rId139" Type="http://schemas.openxmlformats.org/officeDocument/2006/relationships/customXml" Target="../ink/ink325.xml"/><Relationship Id="rId138" Type="http://schemas.openxmlformats.org/officeDocument/2006/relationships/image" Target="../media/image305.png"/><Relationship Id="rId137" Type="http://schemas.openxmlformats.org/officeDocument/2006/relationships/customXml" Target="../ink/ink324.xml"/><Relationship Id="rId136" Type="http://schemas.openxmlformats.org/officeDocument/2006/relationships/image" Target="../media/image304.png"/><Relationship Id="rId135" Type="http://schemas.openxmlformats.org/officeDocument/2006/relationships/customXml" Target="../ink/ink323.xml"/><Relationship Id="rId134" Type="http://schemas.openxmlformats.org/officeDocument/2006/relationships/image" Target="../media/image303.png"/><Relationship Id="rId133" Type="http://schemas.openxmlformats.org/officeDocument/2006/relationships/customXml" Target="../ink/ink322.xml"/><Relationship Id="rId132" Type="http://schemas.openxmlformats.org/officeDocument/2006/relationships/image" Target="../media/image302.png"/><Relationship Id="rId131" Type="http://schemas.openxmlformats.org/officeDocument/2006/relationships/customXml" Target="../ink/ink321.xml"/><Relationship Id="rId130" Type="http://schemas.openxmlformats.org/officeDocument/2006/relationships/image" Target="../media/image301.png"/><Relationship Id="rId13" Type="http://schemas.openxmlformats.org/officeDocument/2006/relationships/customXml" Target="../ink/ink262.xml"/><Relationship Id="rId129" Type="http://schemas.openxmlformats.org/officeDocument/2006/relationships/customXml" Target="../ink/ink320.xml"/><Relationship Id="rId128" Type="http://schemas.openxmlformats.org/officeDocument/2006/relationships/image" Target="../media/image300.png"/><Relationship Id="rId127" Type="http://schemas.openxmlformats.org/officeDocument/2006/relationships/customXml" Target="../ink/ink319.xml"/><Relationship Id="rId126" Type="http://schemas.openxmlformats.org/officeDocument/2006/relationships/image" Target="../media/image299.png"/><Relationship Id="rId125" Type="http://schemas.openxmlformats.org/officeDocument/2006/relationships/customXml" Target="../ink/ink318.xml"/><Relationship Id="rId124" Type="http://schemas.openxmlformats.org/officeDocument/2006/relationships/image" Target="../media/image298.png"/><Relationship Id="rId123" Type="http://schemas.openxmlformats.org/officeDocument/2006/relationships/customXml" Target="../ink/ink317.xml"/><Relationship Id="rId122" Type="http://schemas.openxmlformats.org/officeDocument/2006/relationships/image" Target="../media/image297.png"/><Relationship Id="rId121" Type="http://schemas.openxmlformats.org/officeDocument/2006/relationships/customXml" Target="../ink/ink316.xml"/><Relationship Id="rId120" Type="http://schemas.openxmlformats.org/officeDocument/2006/relationships/image" Target="../media/image296.png"/><Relationship Id="rId12" Type="http://schemas.openxmlformats.org/officeDocument/2006/relationships/image" Target="../media/image244.png"/><Relationship Id="rId119" Type="http://schemas.openxmlformats.org/officeDocument/2006/relationships/customXml" Target="../ink/ink315.xml"/><Relationship Id="rId118" Type="http://schemas.openxmlformats.org/officeDocument/2006/relationships/image" Target="../media/image295.png"/><Relationship Id="rId117" Type="http://schemas.openxmlformats.org/officeDocument/2006/relationships/customXml" Target="../ink/ink314.xml"/><Relationship Id="rId116" Type="http://schemas.openxmlformats.org/officeDocument/2006/relationships/image" Target="../media/image294.png"/><Relationship Id="rId115" Type="http://schemas.openxmlformats.org/officeDocument/2006/relationships/customXml" Target="../ink/ink313.xml"/><Relationship Id="rId114" Type="http://schemas.openxmlformats.org/officeDocument/2006/relationships/image" Target="../media/image14.png"/><Relationship Id="rId113" Type="http://schemas.openxmlformats.org/officeDocument/2006/relationships/customXml" Target="../ink/ink312.xml"/><Relationship Id="rId112" Type="http://schemas.openxmlformats.org/officeDocument/2006/relationships/image" Target="../media/image293.png"/><Relationship Id="rId111" Type="http://schemas.openxmlformats.org/officeDocument/2006/relationships/customXml" Target="../ink/ink311.xml"/><Relationship Id="rId110" Type="http://schemas.openxmlformats.org/officeDocument/2006/relationships/image" Target="../media/image292.png"/><Relationship Id="rId11" Type="http://schemas.openxmlformats.org/officeDocument/2006/relationships/customXml" Target="../ink/ink261.xml"/><Relationship Id="rId109" Type="http://schemas.openxmlformats.org/officeDocument/2006/relationships/customXml" Target="../ink/ink310.xml"/><Relationship Id="rId108" Type="http://schemas.openxmlformats.org/officeDocument/2006/relationships/image" Target="../media/image291.png"/><Relationship Id="rId107" Type="http://schemas.openxmlformats.org/officeDocument/2006/relationships/customXml" Target="../ink/ink309.xml"/><Relationship Id="rId106" Type="http://schemas.openxmlformats.org/officeDocument/2006/relationships/image" Target="../media/image290.png"/><Relationship Id="rId105" Type="http://schemas.openxmlformats.org/officeDocument/2006/relationships/customXml" Target="../ink/ink308.xml"/><Relationship Id="rId104" Type="http://schemas.openxmlformats.org/officeDocument/2006/relationships/image" Target="../media/image289.png"/><Relationship Id="rId103" Type="http://schemas.openxmlformats.org/officeDocument/2006/relationships/customXml" Target="../ink/ink307.xml"/><Relationship Id="rId102" Type="http://schemas.openxmlformats.org/officeDocument/2006/relationships/image" Target="../media/image288.png"/><Relationship Id="rId101" Type="http://schemas.openxmlformats.org/officeDocument/2006/relationships/customXml" Target="../ink/ink306.xml"/><Relationship Id="rId100" Type="http://schemas.openxmlformats.org/officeDocument/2006/relationships/image" Target="../media/image287.png"/><Relationship Id="rId10" Type="http://schemas.openxmlformats.org/officeDocument/2006/relationships/image" Target="../media/image243.png"/><Relationship Id="rId1" Type="http://schemas.openxmlformats.org/officeDocument/2006/relationships/tags" Target="../tags/tag154.xml"/></Relationships>
</file>

<file path=ppt/slides/_rels/slide9.xml.rels><?xml version="1.0" encoding="UTF-8" standalone="yes"?>
<Relationships xmlns="http://schemas.openxmlformats.org/package/2006/relationships"><Relationship Id="rId9" Type="http://schemas.openxmlformats.org/officeDocument/2006/relationships/image" Target="../media/image309.png"/><Relationship Id="rId82" Type="http://schemas.openxmlformats.org/officeDocument/2006/relationships/slideLayout" Target="../slideLayouts/slideLayout2.xml"/><Relationship Id="rId81" Type="http://schemas.openxmlformats.org/officeDocument/2006/relationships/tags" Target="../tags/tag169.xml"/><Relationship Id="rId80" Type="http://schemas.openxmlformats.org/officeDocument/2006/relationships/image" Target="../media/image342.png"/><Relationship Id="rId8" Type="http://schemas.openxmlformats.org/officeDocument/2006/relationships/customXml" Target="../ink/ink328.xml"/><Relationship Id="rId79" Type="http://schemas.openxmlformats.org/officeDocument/2006/relationships/customXml" Target="../ink/ink365.xml"/><Relationship Id="rId78" Type="http://schemas.openxmlformats.org/officeDocument/2006/relationships/image" Target="../media/image341.png"/><Relationship Id="rId77" Type="http://schemas.openxmlformats.org/officeDocument/2006/relationships/customXml" Target="../ink/ink364.xml"/><Relationship Id="rId76" Type="http://schemas.openxmlformats.org/officeDocument/2006/relationships/image" Target="../media/image340.png"/><Relationship Id="rId75" Type="http://schemas.openxmlformats.org/officeDocument/2006/relationships/customXml" Target="../ink/ink363.xml"/><Relationship Id="rId74" Type="http://schemas.openxmlformats.org/officeDocument/2006/relationships/customXml" Target="../ink/ink362.xml"/><Relationship Id="rId73" Type="http://schemas.openxmlformats.org/officeDocument/2006/relationships/image" Target="../media/image339.png"/><Relationship Id="rId72" Type="http://schemas.openxmlformats.org/officeDocument/2006/relationships/customXml" Target="../ink/ink361.xml"/><Relationship Id="rId71" Type="http://schemas.openxmlformats.org/officeDocument/2006/relationships/image" Target="../media/image338.png"/><Relationship Id="rId70" Type="http://schemas.openxmlformats.org/officeDocument/2006/relationships/customXml" Target="../ink/ink360.xml"/><Relationship Id="rId7" Type="http://schemas.openxmlformats.org/officeDocument/2006/relationships/tags" Target="../tags/tag168.xml"/><Relationship Id="rId69" Type="http://schemas.openxmlformats.org/officeDocument/2006/relationships/image" Target="../media/image337.png"/><Relationship Id="rId68" Type="http://schemas.openxmlformats.org/officeDocument/2006/relationships/customXml" Target="../ink/ink359.xml"/><Relationship Id="rId67" Type="http://schemas.openxmlformats.org/officeDocument/2006/relationships/image" Target="../media/image336.png"/><Relationship Id="rId66" Type="http://schemas.openxmlformats.org/officeDocument/2006/relationships/customXml" Target="../ink/ink358.xml"/><Relationship Id="rId65" Type="http://schemas.openxmlformats.org/officeDocument/2006/relationships/image" Target="../media/image335.png"/><Relationship Id="rId64" Type="http://schemas.openxmlformats.org/officeDocument/2006/relationships/customXml" Target="../ink/ink357.xml"/><Relationship Id="rId63" Type="http://schemas.openxmlformats.org/officeDocument/2006/relationships/customXml" Target="../ink/ink356.xml"/><Relationship Id="rId62" Type="http://schemas.openxmlformats.org/officeDocument/2006/relationships/customXml" Target="../ink/ink355.xml"/><Relationship Id="rId61" Type="http://schemas.openxmlformats.org/officeDocument/2006/relationships/image" Target="../media/image14.png"/><Relationship Id="rId60" Type="http://schemas.openxmlformats.org/officeDocument/2006/relationships/customXml" Target="../ink/ink354.xml"/><Relationship Id="rId6" Type="http://schemas.openxmlformats.org/officeDocument/2006/relationships/tags" Target="../tags/tag167.xml"/><Relationship Id="rId59" Type="http://schemas.openxmlformats.org/officeDocument/2006/relationships/image" Target="../media/image334.png"/><Relationship Id="rId58" Type="http://schemas.openxmlformats.org/officeDocument/2006/relationships/customXml" Target="../ink/ink353.xml"/><Relationship Id="rId57" Type="http://schemas.openxmlformats.org/officeDocument/2006/relationships/image" Target="../media/image333.png"/><Relationship Id="rId56" Type="http://schemas.openxmlformats.org/officeDocument/2006/relationships/customXml" Target="../ink/ink352.xml"/><Relationship Id="rId55" Type="http://schemas.openxmlformats.org/officeDocument/2006/relationships/image" Target="../media/image332.png"/><Relationship Id="rId54" Type="http://schemas.openxmlformats.org/officeDocument/2006/relationships/customXml" Target="../ink/ink351.xml"/><Relationship Id="rId53" Type="http://schemas.openxmlformats.org/officeDocument/2006/relationships/image" Target="../media/image331.png"/><Relationship Id="rId52" Type="http://schemas.openxmlformats.org/officeDocument/2006/relationships/customXml" Target="../ink/ink350.xml"/><Relationship Id="rId51" Type="http://schemas.openxmlformats.org/officeDocument/2006/relationships/image" Target="../media/image330.png"/><Relationship Id="rId50" Type="http://schemas.openxmlformats.org/officeDocument/2006/relationships/customXml" Target="../ink/ink349.xml"/><Relationship Id="rId5" Type="http://schemas.openxmlformats.org/officeDocument/2006/relationships/tags" Target="../tags/tag166.xml"/><Relationship Id="rId49" Type="http://schemas.openxmlformats.org/officeDocument/2006/relationships/image" Target="../media/image329.png"/><Relationship Id="rId48" Type="http://schemas.openxmlformats.org/officeDocument/2006/relationships/customXml" Target="../ink/ink348.xml"/><Relationship Id="rId47" Type="http://schemas.openxmlformats.org/officeDocument/2006/relationships/image" Target="../media/image328.png"/><Relationship Id="rId46" Type="http://schemas.openxmlformats.org/officeDocument/2006/relationships/customXml" Target="../ink/ink347.xml"/><Relationship Id="rId45" Type="http://schemas.openxmlformats.org/officeDocument/2006/relationships/image" Target="../media/image327.png"/><Relationship Id="rId44" Type="http://schemas.openxmlformats.org/officeDocument/2006/relationships/customXml" Target="../ink/ink346.xml"/><Relationship Id="rId43" Type="http://schemas.openxmlformats.org/officeDocument/2006/relationships/image" Target="../media/image326.png"/><Relationship Id="rId42" Type="http://schemas.openxmlformats.org/officeDocument/2006/relationships/customXml" Target="../ink/ink345.xml"/><Relationship Id="rId41" Type="http://schemas.openxmlformats.org/officeDocument/2006/relationships/image" Target="../media/image325.png"/><Relationship Id="rId40" Type="http://schemas.openxmlformats.org/officeDocument/2006/relationships/customXml" Target="../ink/ink344.xml"/><Relationship Id="rId4" Type="http://schemas.openxmlformats.org/officeDocument/2006/relationships/tags" Target="../tags/tag165.xml"/><Relationship Id="rId39" Type="http://schemas.openxmlformats.org/officeDocument/2006/relationships/image" Target="../media/image324.png"/><Relationship Id="rId38" Type="http://schemas.openxmlformats.org/officeDocument/2006/relationships/customXml" Target="../ink/ink343.xml"/><Relationship Id="rId37" Type="http://schemas.openxmlformats.org/officeDocument/2006/relationships/image" Target="../media/image323.png"/><Relationship Id="rId36" Type="http://schemas.openxmlformats.org/officeDocument/2006/relationships/customXml" Target="../ink/ink342.xml"/><Relationship Id="rId35" Type="http://schemas.openxmlformats.org/officeDocument/2006/relationships/image" Target="../media/image322.png"/><Relationship Id="rId34" Type="http://schemas.openxmlformats.org/officeDocument/2006/relationships/customXml" Target="../ink/ink341.xml"/><Relationship Id="rId33" Type="http://schemas.openxmlformats.org/officeDocument/2006/relationships/image" Target="../media/image321.png"/><Relationship Id="rId32" Type="http://schemas.openxmlformats.org/officeDocument/2006/relationships/customXml" Target="../ink/ink340.xml"/><Relationship Id="rId31" Type="http://schemas.openxmlformats.org/officeDocument/2006/relationships/image" Target="../media/image320.png"/><Relationship Id="rId30" Type="http://schemas.openxmlformats.org/officeDocument/2006/relationships/customXml" Target="../ink/ink339.xml"/><Relationship Id="rId3" Type="http://schemas.openxmlformats.org/officeDocument/2006/relationships/tags" Target="../tags/tag164.xml"/><Relationship Id="rId29" Type="http://schemas.openxmlformats.org/officeDocument/2006/relationships/image" Target="../media/image319.png"/><Relationship Id="rId28" Type="http://schemas.openxmlformats.org/officeDocument/2006/relationships/customXml" Target="../ink/ink338.xml"/><Relationship Id="rId27" Type="http://schemas.openxmlformats.org/officeDocument/2006/relationships/image" Target="../media/image318.png"/><Relationship Id="rId26" Type="http://schemas.openxmlformats.org/officeDocument/2006/relationships/customXml" Target="../ink/ink337.xml"/><Relationship Id="rId25" Type="http://schemas.openxmlformats.org/officeDocument/2006/relationships/image" Target="../media/image317.png"/><Relationship Id="rId24" Type="http://schemas.openxmlformats.org/officeDocument/2006/relationships/customXml" Target="../ink/ink336.xml"/><Relationship Id="rId23" Type="http://schemas.openxmlformats.org/officeDocument/2006/relationships/image" Target="../media/image316.png"/><Relationship Id="rId22" Type="http://schemas.openxmlformats.org/officeDocument/2006/relationships/customXml" Target="../ink/ink335.xml"/><Relationship Id="rId21" Type="http://schemas.openxmlformats.org/officeDocument/2006/relationships/image" Target="../media/image315.png"/><Relationship Id="rId20" Type="http://schemas.openxmlformats.org/officeDocument/2006/relationships/customXml" Target="../ink/ink334.xml"/><Relationship Id="rId2" Type="http://schemas.openxmlformats.org/officeDocument/2006/relationships/tags" Target="../tags/tag163.xml"/><Relationship Id="rId19" Type="http://schemas.openxmlformats.org/officeDocument/2006/relationships/image" Target="../media/image314.png"/><Relationship Id="rId18" Type="http://schemas.openxmlformats.org/officeDocument/2006/relationships/customXml" Target="../ink/ink333.xml"/><Relationship Id="rId17" Type="http://schemas.openxmlformats.org/officeDocument/2006/relationships/image" Target="../media/image313.png"/><Relationship Id="rId16" Type="http://schemas.openxmlformats.org/officeDocument/2006/relationships/customXml" Target="../ink/ink332.xml"/><Relationship Id="rId15" Type="http://schemas.openxmlformats.org/officeDocument/2006/relationships/image" Target="../media/image312.png"/><Relationship Id="rId14" Type="http://schemas.openxmlformats.org/officeDocument/2006/relationships/customXml" Target="../ink/ink331.xml"/><Relationship Id="rId13" Type="http://schemas.openxmlformats.org/officeDocument/2006/relationships/image" Target="../media/image311.png"/><Relationship Id="rId12" Type="http://schemas.openxmlformats.org/officeDocument/2006/relationships/customXml" Target="../ink/ink330.xml"/><Relationship Id="rId11" Type="http://schemas.openxmlformats.org/officeDocument/2006/relationships/image" Target="../media/image310.png"/><Relationship Id="rId10" Type="http://schemas.openxmlformats.org/officeDocument/2006/relationships/customXml" Target="../ink/ink329.xml"/><Relationship Id="rId1" Type="http://schemas.openxmlformats.org/officeDocument/2006/relationships/tags" Target="../tags/tag16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2270760"/>
            <a:ext cx="9799320" cy="1214120"/>
          </a:xfrm>
        </p:spPr>
        <p:txBody>
          <a:bodyPr/>
          <a:p>
            <a:r>
              <a:rPr lang="zh-CN" altLang="zh-CN"/>
              <a:t>编译系统期末复习</a:t>
            </a:r>
            <a:r>
              <a:rPr lang="en-US" altLang="zh-CN"/>
              <a:t>1-4</a:t>
            </a:r>
            <a:endParaRPr lang="en-US" altLang="zh-CN"/>
          </a:p>
        </p:txBody>
      </p:sp>
      <p:sp>
        <p:nvSpPr>
          <p:cNvPr id="3" name="副标题 2"/>
          <p:cNvSpPr>
            <a:spLocks noGrp="1"/>
          </p:cNvSpPr>
          <p:nvPr>
            <p:ph type="subTitle" idx="1"/>
            <p:custDataLst>
              <p:tags r:id="rId2"/>
            </p:custDataLst>
          </p:nvPr>
        </p:nvSpPr>
        <p:spPr>
          <a:xfrm>
            <a:off x="7378065" y="4742815"/>
            <a:ext cx="3751580" cy="377825"/>
          </a:xfrm>
        </p:spPr>
        <p:txBody>
          <a:bodyPr>
            <a:normAutofit fontScale="70000"/>
          </a:bodyPr>
          <a:p>
            <a:r>
              <a:rPr lang="zh-CN" altLang="en-US"/>
              <a:t>问天讲师团</a:t>
            </a:r>
            <a:r>
              <a:rPr lang="en-US" altLang="zh-CN"/>
              <a:t>——</a:t>
            </a:r>
            <a:r>
              <a:rPr lang="zh-CN" altLang="en-US"/>
              <a:t>黄梓涵</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 name="矩形 2"/>
          <p:cNvSpPr/>
          <p:nvPr>
            <p:custDataLst>
              <p:tags r:id="rId1"/>
            </p:custDataLst>
          </p:nvPr>
        </p:nvSpPr>
        <p:spPr>
          <a:xfrm>
            <a:off x="687070" y="225425"/>
            <a:ext cx="4584700" cy="398780"/>
          </a:xfrm>
          <a:prstGeom prst="rect">
            <a:avLst/>
          </a:prstGeom>
        </p:spPr>
        <p:txBody>
          <a:bodyPr wrap="square">
            <a:spAutoFit/>
          </a:bodyPr>
          <a:p>
            <a:pPr lvl="0">
              <a:spcBef>
                <a:spcPct val="30000"/>
              </a:spcBef>
            </a:pPr>
            <a:r>
              <a:rPr lang="en-US" sz="2000" b="1" dirty="0">
                <a:latin typeface="华文楷体" panose="02010600040101010101" pitchFamily="2" charset="-122"/>
                <a:ea typeface="华文楷体" panose="02010600040101010101" pitchFamily="2" charset="-122"/>
              </a:rPr>
              <a:t>4.</a:t>
            </a:r>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预测分析法</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确定的自顶向下分析</a:t>
            </a:r>
            <a:r>
              <a:rPr lang="en-US" altLang="zh-CN" sz="2000" b="1" dirty="0">
                <a:latin typeface="华文楷体" panose="02010600040101010101" pitchFamily="2" charset="-122"/>
                <a:ea typeface="华文楷体" panose="02010600040101010101" pitchFamily="2" charset="-122"/>
              </a:rPr>
              <a:t>)</a:t>
            </a:r>
            <a:endParaRPr lang="en-US" altLang="zh-CN" sz="2000" b="1" dirty="0">
              <a:latin typeface="华文楷体" panose="02010600040101010101" pitchFamily="2" charset="-122"/>
              <a:ea typeface="华文楷体" panose="02010600040101010101" pitchFamily="2" charset="-122"/>
            </a:endParaRPr>
          </a:p>
        </p:txBody>
      </p:sp>
      <p:sp>
        <p:nvSpPr>
          <p:cNvPr id="8" name="文本框 7"/>
          <p:cNvSpPr txBox="1"/>
          <p:nvPr/>
        </p:nvSpPr>
        <p:spPr>
          <a:xfrm>
            <a:off x="625475" y="3046730"/>
            <a:ext cx="10940415" cy="2571750"/>
          </a:xfrm>
          <a:prstGeom prst="rect">
            <a:avLst/>
          </a:prstGeom>
          <a:noFill/>
        </p:spPr>
        <p:txBody>
          <a:bodyPr wrap="square" rtlCol="0" anchor="t">
            <a:noAutofit/>
          </a:bodyPr>
          <a:p>
            <a:pPr lvl="0" algn="l">
              <a:spcBef>
                <a:spcPct val="30000"/>
              </a:spcBef>
            </a:pPr>
            <a:r>
              <a:rPr lang="zh-CN" altLang="en-US" sz="2000" b="1" dirty="0">
                <a:latin typeface="华文楷体" panose="02010600040101010101" pitchFamily="2" charset="-122"/>
                <a:ea typeface="华文楷体" panose="02010600040101010101" pitchFamily="2" charset="-122"/>
                <a:sym typeface="+mn-ea"/>
              </a:rPr>
              <a:t>工作</a:t>
            </a:r>
            <a:r>
              <a:rPr lang="zh-CN" altLang="en-US" sz="2000" b="1" dirty="0">
                <a:latin typeface="华文楷体" panose="02010600040101010101" pitchFamily="2" charset="-122"/>
                <a:ea typeface="华文楷体" panose="02010600040101010101" pitchFamily="2" charset="-122"/>
                <a:sym typeface="+mn-ea"/>
              </a:rPr>
              <a:t>过程：文法开始符号出发，在每一步推导过程中根据当前句型的</a:t>
            </a:r>
            <a:r>
              <a:rPr lang="zh-CN" altLang="en-US" sz="2000" b="1" dirty="0">
                <a:solidFill>
                  <a:srgbClr val="FF0000"/>
                </a:solidFill>
                <a:latin typeface="华文楷体" panose="02010600040101010101" pitchFamily="2" charset="-122"/>
                <a:ea typeface="华文楷体" panose="02010600040101010101" pitchFamily="2" charset="-122"/>
                <a:sym typeface="+mn-ea"/>
              </a:rPr>
              <a:t>最左非终结符A</a:t>
            </a:r>
            <a:r>
              <a:rPr lang="zh-CN" altLang="en-US" sz="2000" b="1" dirty="0">
                <a:latin typeface="华文楷体" panose="02010600040101010101" pitchFamily="2" charset="-122"/>
                <a:ea typeface="华文楷体" panose="02010600040101010101" pitchFamily="2" charset="-122"/>
                <a:sym typeface="+mn-ea"/>
              </a:rPr>
              <a:t>和</a:t>
            </a:r>
            <a:r>
              <a:rPr lang="zh-CN" altLang="en-US" sz="2000" b="1" dirty="0">
                <a:solidFill>
                  <a:srgbClr val="FF0000"/>
                </a:solidFill>
                <a:latin typeface="华文楷体" panose="02010600040101010101" pitchFamily="2" charset="-122"/>
                <a:ea typeface="华文楷体" panose="02010600040101010101" pitchFamily="2" charset="-122"/>
                <a:sym typeface="+mn-ea"/>
              </a:rPr>
              <a:t>当前输入符号a</a:t>
            </a:r>
            <a:r>
              <a:rPr lang="zh-CN" altLang="en-US" sz="2000" b="1" dirty="0">
                <a:latin typeface="华文楷体" panose="02010600040101010101" pitchFamily="2" charset="-122"/>
                <a:ea typeface="华文楷体" panose="02010600040101010101" pitchFamily="2" charset="-122"/>
                <a:sym typeface="+mn-ea"/>
              </a:rPr>
              <a:t>，选择正确的A-产生式。为保证分析的</a:t>
            </a:r>
            <a:r>
              <a:rPr lang="zh-CN" altLang="en-US" sz="2000" b="1" dirty="0">
                <a:solidFill>
                  <a:srgbClr val="FF0000"/>
                </a:solidFill>
                <a:latin typeface="华文楷体" panose="02010600040101010101" pitchFamily="2" charset="-122"/>
                <a:ea typeface="华文楷体" panose="02010600040101010101" pitchFamily="2" charset="-122"/>
                <a:sym typeface="+mn-ea"/>
              </a:rPr>
              <a:t>确定性</a:t>
            </a:r>
            <a:r>
              <a:rPr lang="zh-CN" altLang="en-US" sz="2000" b="1" dirty="0">
                <a:latin typeface="华文楷体" panose="02010600040101010101" pitchFamily="2" charset="-122"/>
                <a:ea typeface="华文楷体" panose="02010600040101010101" pitchFamily="2" charset="-122"/>
                <a:sym typeface="+mn-ea"/>
              </a:rPr>
              <a:t>，选出的候选式必须是</a:t>
            </a:r>
            <a:r>
              <a:rPr lang="zh-CN" altLang="en-US" sz="2000" b="1" dirty="0">
                <a:solidFill>
                  <a:srgbClr val="FF0000"/>
                </a:solidFill>
                <a:latin typeface="华文楷体" panose="02010600040101010101" pitchFamily="2" charset="-122"/>
                <a:ea typeface="华文楷体" panose="02010600040101010101" pitchFamily="2" charset="-122"/>
                <a:sym typeface="+mn-ea"/>
              </a:rPr>
              <a:t>唯一的</a:t>
            </a:r>
            <a:endParaRPr lang="zh-CN" altLang="en-US" sz="2000" b="1" dirty="0">
              <a:solidFill>
                <a:srgbClr val="FF0000"/>
              </a:solidFill>
              <a:latin typeface="华文楷体" panose="02010600040101010101" pitchFamily="2" charset="-122"/>
              <a:ea typeface="华文楷体" panose="02010600040101010101" pitchFamily="2" charset="-122"/>
              <a:sym typeface="+mn-ea"/>
            </a:endParaRPr>
          </a:p>
          <a:p>
            <a:pPr lvl="0" algn="l">
              <a:spcBef>
                <a:spcPct val="30000"/>
              </a:spcBef>
            </a:pPr>
            <a:r>
              <a:rPr lang="zh-CN" altLang="en-US" sz="2000" b="1" dirty="0">
                <a:latin typeface="华文楷体" panose="02010600040101010101" pitchFamily="2" charset="-122"/>
                <a:ea typeface="华文楷体" panose="02010600040101010101" pitchFamily="2" charset="-122"/>
                <a:sym typeface="+mn-ea"/>
              </a:rPr>
              <a:t>可以对某些文法构造出向前看k个输入符号的预测分析器，该类文法有时也称为</a:t>
            </a:r>
            <a:r>
              <a:rPr lang="zh-CN" altLang="en-US" sz="2000" b="1" dirty="0">
                <a:solidFill>
                  <a:srgbClr val="FF0000"/>
                </a:solidFill>
                <a:latin typeface="华文楷体" panose="02010600040101010101" pitchFamily="2" charset="-122"/>
                <a:ea typeface="华文楷体" panose="02010600040101010101" pitchFamily="2" charset="-122"/>
                <a:sym typeface="+mn-ea"/>
              </a:rPr>
              <a:t>LL(k) 文法类</a:t>
            </a:r>
            <a:endParaRPr lang="zh-CN" altLang="en-US" sz="2000" b="1" dirty="0">
              <a:latin typeface="华文楷体" panose="02010600040101010101" pitchFamily="2" charset="-122"/>
              <a:ea typeface="华文楷体" panose="02010600040101010101" pitchFamily="2" charset="-122"/>
              <a:sym typeface="+mn-ea"/>
            </a:endParaRPr>
          </a:p>
          <a:p>
            <a:pPr lvl="0" algn="l">
              <a:spcBef>
                <a:spcPct val="30000"/>
              </a:spcBef>
            </a:pPr>
            <a:r>
              <a:rPr lang="zh-CN" altLang="en-US" sz="2000" b="1" dirty="0">
                <a:solidFill>
                  <a:srgbClr val="FF0000"/>
                </a:solidFill>
                <a:latin typeface="华文楷体" panose="02010600040101010101" pitchFamily="2" charset="-122"/>
                <a:ea typeface="华文楷体" panose="02010600040101010101" pitchFamily="2" charset="-122"/>
                <a:sym typeface="+mn-ea"/>
              </a:rPr>
              <a:t>S_文法</a:t>
            </a:r>
            <a:r>
              <a:rPr lang="en-US" altLang="zh-CN" sz="2000" b="1" dirty="0">
                <a:latin typeface="华文楷体" panose="02010600040101010101" pitchFamily="2" charset="-122"/>
                <a:ea typeface="华文楷体" panose="02010600040101010101" pitchFamily="2" charset="-122"/>
                <a:sym typeface="+mn-ea"/>
              </a:rPr>
              <a:t>:</a:t>
            </a:r>
            <a:r>
              <a:rPr lang="zh-CN" altLang="en-US" sz="2000" b="1" dirty="0">
                <a:latin typeface="华文楷体" panose="02010600040101010101" pitchFamily="2" charset="-122"/>
                <a:ea typeface="华文楷体" panose="02010600040101010101" pitchFamily="2" charset="-122"/>
                <a:sym typeface="+mn-ea"/>
              </a:rPr>
              <a:t>每个产生式的右部都以终结符开始,同一非终结符的各个候选式的首终结符都不同</a:t>
            </a:r>
            <a:endParaRPr lang="zh-CN" altLang="en-US" sz="2000" b="1" dirty="0">
              <a:latin typeface="华文楷体" panose="02010600040101010101" pitchFamily="2" charset="-122"/>
              <a:ea typeface="华文楷体" panose="02010600040101010101" pitchFamily="2" charset="-122"/>
              <a:sym typeface="+mn-ea"/>
            </a:endParaRPr>
          </a:p>
          <a:p>
            <a:pPr marL="0" lvl="1" indent="0" eaLnBrk="1" hangingPunct="1">
              <a:lnSpc>
                <a:spcPts val="3000"/>
              </a:lnSpc>
              <a:buClrTx/>
              <a:buNone/>
            </a:pPr>
            <a:r>
              <a:rPr lang="zh-CN" altLang="en-US" sz="2000" b="1" dirty="0">
                <a:latin typeface="华文楷体" panose="02010600040101010101" pitchFamily="2" charset="-122"/>
                <a:ea typeface="华文楷体" panose="02010600040101010101" pitchFamily="2" charset="-122"/>
                <a:sym typeface="+mn-ea"/>
              </a:rPr>
              <a:t>使用</a:t>
            </a:r>
            <a:r>
              <a:rPr lang="zh-CN" altLang="en-US" sz="2000" b="1" dirty="0">
                <a:solidFill>
                  <a:srgbClr val="FF0000"/>
                </a:solidFill>
                <a:latin typeface="华文楷体" panose="02010600040101010101" pitchFamily="2" charset="-122"/>
                <a:ea typeface="华文楷体" panose="02010600040101010101" pitchFamily="2" charset="-122"/>
                <a:sym typeface="+mn-ea"/>
              </a:rPr>
              <a:t>ε产生式</a:t>
            </a:r>
            <a:r>
              <a:rPr lang="zh-CN" altLang="en-US" sz="2000" b="1" dirty="0">
                <a:latin typeface="华文楷体" panose="02010600040101010101" pitchFamily="2" charset="-122"/>
                <a:ea typeface="华文楷体" panose="02010600040101010101" pitchFamily="2" charset="-122"/>
                <a:sym typeface="+mn-ea"/>
              </a:rPr>
              <a:t>的</a:t>
            </a:r>
            <a:r>
              <a:rPr lang="zh-CN" altLang="en-US" sz="2000" b="1" dirty="0">
                <a:solidFill>
                  <a:srgbClr val="FF0000"/>
                </a:solidFill>
                <a:latin typeface="华文楷体" panose="02010600040101010101" pitchFamily="2" charset="-122"/>
                <a:ea typeface="华文楷体" panose="02010600040101010101" pitchFamily="2" charset="-122"/>
                <a:sym typeface="+mn-ea"/>
              </a:rPr>
              <a:t>条件</a:t>
            </a:r>
            <a:r>
              <a:rPr lang="zh-CN" altLang="en-US" sz="2000" b="1" dirty="0">
                <a:latin typeface="华文楷体" panose="02010600040101010101" pitchFamily="2" charset="-122"/>
                <a:ea typeface="华文楷体" panose="02010600040101010101" pitchFamily="2" charset="-122"/>
                <a:sym typeface="+mn-ea"/>
              </a:rPr>
              <a:t>：如果当前某非终结符A与当前输入符a不匹配时，若存在A→ε，可以通过检查a是否可以出现在 A的后面，来决定是否使用产生式 A→ε</a:t>
            </a:r>
            <a:endParaRPr lang="zh-CN" altLang="en-US" sz="2000" b="1" dirty="0">
              <a:latin typeface="华文楷体" panose="02010600040101010101" pitchFamily="2" charset="-122"/>
              <a:ea typeface="华文楷体" panose="02010600040101010101" pitchFamily="2" charset="-122"/>
              <a:sym typeface="Symbol" panose="05050102010706020507" pitchFamily="18" charset="2"/>
            </a:endParaRPr>
          </a:p>
          <a:p>
            <a:pPr marL="0" lvl="1" indent="0" eaLnBrk="1" hangingPunct="1">
              <a:lnSpc>
                <a:spcPts val="3000"/>
              </a:lnSpc>
              <a:buClrTx/>
              <a:buNone/>
            </a:pPr>
            <a:r>
              <a:rPr lang="zh-CN" altLang="en-US" sz="2000" b="1" dirty="0">
                <a:solidFill>
                  <a:srgbClr val="FF0000"/>
                </a:solidFill>
                <a:latin typeface="华文楷体" panose="02010600040101010101" pitchFamily="2" charset="-122"/>
                <a:ea typeface="华文楷体" panose="02010600040101010101" pitchFamily="2" charset="-122"/>
                <a:sym typeface="+mn-ea"/>
              </a:rPr>
              <a:t>q_文法</a:t>
            </a:r>
            <a:r>
              <a:rPr lang="en-US" altLang="zh-CN" sz="2000" b="1" dirty="0">
                <a:latin typeface="华文楷体" panose="02010600040101010101" pitchFamily="2" charset="-122"/>
                <a:ea typeface="华文楷体" panose="02010600040101010101" pitchFamily="2" charset="-122"/>
                <a:sym typeface="+mn-ea"/>
              </a:rPr>
              <a:t>:</a:t>
            </a:r>
            <a:r>
              <a:rPr lang="zh-CN" altLang="en-US" sz="2000" b="1" dirty="0">
                <a:latin typeface="华文楷体" panose="02010600040101010101" pitchFamily="2" charset="-122"/>
                <a:ea typeface="华文楷体" panose="02010600040101010101" pitchFamily="2" charset="-122"/>
                <a:sym typeface="+mn-ea"/>
              </a:rPr>
              <a:t>每个产生式的右部或为ε ，或以终结符开始具有相同左部的产生式有不相交的可选集</a:t>
            </a:r>
            <a:endParaRPr lang="zh-CN" altLang="en-US" sz="2000" b="1" dirty="0">
              <a:latin typeface="华文楷体" panose="02010600040101010101" pitchFamily="2" charset="-122"/>
              <a:ea typeface="华文楷体" panose="02010600040101010101" pitchFamily="2" charset="-122"/>
              <a:sym typeface="+mn-ea"/>
            </a:endParaRPr>
          </a:p>
          <a:p>
            <a:pPr marL="0" lvl="1" indent="0" eaLnBrk="1" hangingPunct="1">
              <a:lnSpc>
                <a:spcPts val="3000"/>
              </a:lnSpc>
              <a:buClrTx/>
              <a:buNone/>
            </a:pPr>
            <a:endParaRPr lang="zh-CN" altLang="en-US" sz="2000" b="1" dirty="0">
              <a:latin typeface="华文楷体" panose="02010600040101010101" pitchFamily="2" charset="-122"/>
              <a:ea typeface="华文楷体" panose="02010600040101010101" pitchFamily="2" charset="-122"/>
            </a:endParaRPr>
          </a:p>
          <a:p>
            <a:pPr lvl="0" algn="l">
              <a:spcBef>
                <a:spcPct val="30000"/>
              </a:spcBef>
            </a:pPr>
            <a:endParaRPr lang="zh-CN" altLang="en-US" sz="2000" b="1" dirty="0">
              <a:latin typeface="华文楷体" panose="02010600040101010101" pitchFamily="2" charset="-122"/>
              <a:ea typeface="华文楷体" panose="02010600040101010101" pitchFamily="2" charset="-122"/>
              <a:sym typeface="+mn-ea"/>
            </a:endParaRPr>
          </a:p>
          <a:p>
            <a:pPr lvl="0" algn="l">
              <a:spcBef>
                <a:spcPct val="30000"/>
              </a:spcBef>
            </a:pPr>
            <a:endParaRPr lang="zh-CN" altLang="en-US" sz="2000" b="1" dirty="0">
              <a:latin typeface="华文楷体" panose="02010600040101010101" pitchFamily="2" charset="-122"/>
              <a:ea typeface="华文楷体" panose="02010600040101010101" pitchFamily="2" charset="-122"/>
              <a:sym typeface="+mn-ea"/>
            </a:endParaRPr>
          </a:p>
        </p:txBody>
      </p:sp>
      <p:sp>
        <p:nvSpPr>
          <p:cNvPr id="13" name="文本框 12"/>
          <p:cNvSpPr txBox="1"/>
          <p:nvPr/>
        </p:nvSpPr>
        <p:spPr>
          <a:xfrm>
            <a:off x="11014710" y="3844925"/>
            <a:ext cx="1177290" cy="583565"/>
          </a:xfrm>
          <a:prstGeom prst="rect">
            <a:avLst/>
          </a:prstGeom>
          <a:noFill/>
        </p:spPr>
        <p:txBody>
          <a:bodyPr wrap="square" rtlCol="0" anchor="t">
            <a:spAutoFit/>
          </a:bodyPr>
          <a:p>
            <a:pPr marL="0" lvl="1" algn="ctr" eaLnBrk="1" hangingPunct="1">
              <a:defRPr/>
            </a:pPr>
            <a:r>
              <a:rPr lang="zh-CN" altLang="en-US" sz="1600" b="1" dirty="0">
                <a:latin typeface="华文楷体" panose="02010600040101010101" pitchFamily="2" charset="-122"/>
                <a:ea typeface="华文楷体" panose="02010600040101010101" pitchFamily="2" charset="-122"/>
                <a:sym typeface="+mn-ea"/>
              </a:rPr>
              <a:t>S_文法不含ε产生式</a:t>
            </a:r>
            <a:endParaRPr lang="zh-CN" altLang="en-US" sz="1600" b="1" dirty="0">
              <a:latin typeface="华文楷体" panose="02010600040101010101" pitchFamily="2" charset="-122"/>
              <a:ea typeface="华文楷体" panose="02010600040101010101" pitchFamily="2" charset="-122"/>
              <a:sym typeface="+mn-ea"/>
            </a:endParaRPr>
          </a:p>
        </p:txBody>
      </p:sp>
      <p:sp>
        <p:nvSpPr>
          <p:cNvPr id="25" name="文本框 24"/>
          <p:cNvSpPr txBox="1"/>
          <p:nvPr>
            <p:custDataLst>
              <p:tags r:id="rId2"/>
            </p:custDataLst>
          </p:nvPr>
        </p:nvSpPr>
        <p:spPr>
          <a:xfrm>
            <a:off x="687070" y="533400"/>
            <a:ext cx="11224895" cy="2200275"/>
          </a:xfrm>
          <a:prstGeom prst="rect">
            <a:avLst/>
          </a:prstGeom>
          <a:noFill/>
        </p:spPr>
        <p:txBody>
          <a:bodyPr wrap="square" rtlCol="0" anchor="t">
            <a:noAutofit/>
          </a:bodyPr>
          <a:p>
            <a:pPr indent="0" fontAlgn="auto">
              <a:lnSpc>
                <a:spcPct val="100000"/>
              </a:lnSpc>
              <a:buFont typeface="Symbol" panose="05050102010706020507" pitchFamily="18" charset="2"/>
              <a:buNone/>
              <a:defRPr/>
            </a:pPr>
            <a:r>
              <a:rPr lang="zh-CN" altLang="en-US" sz="2000" b="1" dirty="0">
                <a:latin typeface="华文楷体" panose="02010600040101010101" pitchFamily="2" charset="-122"/>
                <a:ea typeface="华文楷体" panose="02010600040101010101" pitchFamily="2" charset="-122"/>
                <a:sym typeface="+mn-ea"/>
              </a:rPr>
              <a:t>预测分析法</a:t>
            </a:r>
            <a:r>
              <a:rPr lang="zh-CN" altLang="en-US" sz="2000" b="1" dirty="0">
                <a:solidFill>
                  <a:srgbClr val="FF0000"/>
                </a:solidFill>
                <a:latin typeface="华文楷体" panose="02010600040101010101" pitchFamily="2" charset="-122"/>
                <a:ea typeface="华文楷体" panose="02010600040101010101" pitchFamily="2" charset="-122"/>
                <a:sym typeface="+mn-ea"/>
              </a:rPr>
              <a:t>实现步骤</a:t>
            </a:r>
            <a:endParaRPr lang="zh-CN" altLang="en-US" sz="2000" b="1" dirty="0">
              <a:solidFill>
                <a:srgbClr val="FF0000"/>
              </a:solidFill>
              <a:latin typeface="华文楷体" panose="02010600040101010101" pitchFamily="2" charset="-122"/>
              <a:ea typeface="华文楷体" panose="02010600040101010101" pitchFamily="2" charset="-122"/>
              <a:sym typeface="+mn-ea"/>
            </a:endParaRPr>
          </a:p>
          <a:p>
            <a:pPr indent="0" fontAlgn="auto">
              <a:lnSpc>
                <a:spcPct val="100000"/>
              </a:lnSpc>
              <a:buFont typeface="Symbol" panose="05050102010706020507" pitchFamily="18" charset="2"/>
              <a:buNone/>
              <a:defRPr/>
            </a:pPr>
            <a:r>
              <a:rPr lang="zh-CN" altLang="en-US" sz="2000" b="1" dirty="0">
                <a:latin typeface="华文楷体" panose="02010600040101010101" pitchFamily="2" charset="-122"/>
                <a:ea typeface="华文楷体" panose="02010600040101010101" pitchFamily="2" charset="-122"/>
                <a:sym typeface="+mn-ea"/>
              </a:rPr>
              <a:t>1）构造文法</a:t>
            </a:r>
            <a:endParaRPr lang="zh-CN" altLang="en-US" sz="2000" b="1" dirty="0">
              <a:latin typeface="华文楷体" panose="02010600040101010101" pitchFamily="2" charset="-122"/>
              <a:ea typeface="华文楷体" panose="02010600040101010101" pitchFamily="2" charset="-122"/>
              <a:sym typeface="+mn-ea"/>
            </a:endParaRPr>
          </a:p>
          <a:p>
            <a:pPr indent="0" fontAlgn="auto">
              <a:lnSpc>
                <a:spcPct val="100000"/>
              </a:lnSpc>
              <a:buFont typeface="Symbol" panose="05050102010706020507" pitchFamily="18" charset="2"/>
              <a:buNone/>
              <a:defRPr/>
            </a:pPr>
            <a:r>
              <a:rPr lang="zh-CN" altLang="en-US" sz="2000" b="1" dirty="0">
                <a:latin typeface="华文楷体" panose="02010600040101010101" pitchFamily="2" charset="-122"/>
                <a:ea typeface="华文楷体" panose="02010600040101010101" pitchFamily="2" charset="-122"/>
                <a:sym typeface="+mn-ea"/>
              </a:rPr>
              <a:t>2）改造文法：消除二义性（满足充分条件）、消除左递归（参考</a:t>
            </a:r>
            <a:r>
              <a:rPr lang="en-US" altLang="zh-CN" sz="2000" b="1" dirty="0">
                <a:latin typeface="华文楷体" panose="02010600040101010101" pitchFamily="2" charset="-122"/>
                <a:ea typeface="华文楷体" panose="02010600040101010101" pitchFamily="2" charset="-122"/>
                <a:sym typeface="+mn-ea"/>
              </a:rPr>
              <a:t>4.1</a:t>
            </a:r>
            <a:r>
              <a:rPr lang="zh-CN" altLang="en-US" sz="2000" b="1" dirty="0">
                <a:latin typeface="华文楷体" panose="02010600040101010101" pitchFamily="2" charset="-122"/>
                <a:ea typeface="华文楷体" panose="02010600040101010101" pitchFamily="2" charset="-122"/>
                <a:sym typeface="+mn-ea"/>
              </a:rPr>
              <a:t>）、消除回溯（例如采用</a:t>
            </a:r>
            <a:r>
              <a:rPr lang="en-US" altLang="zh-CN" sz="2000" b="1" dirty="0">
                <a:latin typeface="华文楷体" panose="02010600040101010101" pitchFamily="2" charset="-122"/>
                <a:ea typeface="华文楷体" panose="02010600040101010101" pitchFamily="2" charset="-122"/>
                <a:sym typeface="+mn-ea"/>
              </a:rPr>
              <a:t>LL(1)</a:t>
            </a:r>
            <a:r>
              <a:rPr lang="zh-CN" altLang="en-US" sz="2000" b="1" dirty="0">
                <a:latin typeface="华文楷体" panose="02010600040101010101" pitchFamily="2" charset="-122"/>
                <a:ea typeface="华文楷体" panose="02010600040101010101" pitchFamily="2" charset="-122"/>
                <a:sym typeface="+mn-ea"/>
              </a:rPr>
              <a:t>）</a:t>
            </a:r>
            <a:endParaRPr lang="zh-CN" altLang="en-US" sz="2000" b="1" dirty="0">
              <a:solidFill>
                <a:schemeClr val="tx1"/>
              </a:solidFill>
              <a:latin typeface="华文楷体" panose="02010600040101010101" pitchFamily="2" charset="-122"/>
              <a:ea typeface="华文楷体" panose="02010600040101010101" pitchFamily="2" charset="-122"/>
            </a:endParaRPr>
          </a:p>
          <a:p>
            <a:pPr indent="0" fontAlgn="auto">
              <a:lnSpc>
                <a:spcPct val="100000"/>
              </a:lnSpc>
              <a:buFont typeface="Symbol" panose="05050102010706020507" pitchFamily="18" charset="2"/>
              <a:buNone/>
              <a:defRPr/>
            </a:pPr>
            <a:r>
              <a:rPr lang="zh-CN" altLang="en-US" sz="2000" b="1" dirty="0">
                <a:latin typeface="华文楷体" panose="02010600040101010101" pitchFamily="2" charset="-122"/>
                <a:ea typeface="华文楷体" panose="02010600040101010101" pitchFamily="2" charset="-122"/>
                <a:sym typeface="+mn-ea"/>
              </a:rPr>
              <a:t>3）求每个变量的</a:t>
            </a:r>
            <a:r>
              <a:rPr lang="zh-CN" altLang="en-US" sz="2000" b="1" dirty="0">
                <a:solidFill>
                  <a:srgbClr val="FF0000"/>
                </a:solidFill>
                <a:latin typeface="华文楷体" panose="02010600040101010101" pitchFamily="2" charset="-122"/>
                <a:ea typeface="华文楷体" panose="02010600040101010101" pitchFamily="2" charset="-122"/>
                <a:sym typeface="+mn-ea"/>
              </a:rPr>
              <a:t>FIRST集</a:t>
            </a:r>
            <a:r>
              <a:rPr lang="zh-CN" altLang="en-US" sz="2000" b="1" dirty="0">
                <a:latin typeface="华文楷体" panose="02010600040101010101" pitchFamily="2" charset="-122"/>
                <a:ea typeface="华文楷体" panose="02010600040101010101" pitchFamily="2" charset="-122"/>
                <a:sym typeface="+mn-ea"/>
              </a:rPr>
              <a:t>和</a:t>
            </a:r>
            <a:r>
              <a:rPr lang="zh-CN" altLang="en-US" sz="2000" b="1" dirty="0">
                <a:solidFill>
                  <a:srgbClr val="FF0000"/>
                </a:solidFill>
                <a:latin typeface="华文楷体" panose="02010600040101010101" pitchFamily="2" charset="-122"/>
                <a:ea typeface="华文楷体" panose="02010600040101010101" pitchFamily="2" charset="-122"/>
                <a:sym typeface="+mn-ea"/>
              </a:rPr>
              <a:t>FOLLOW集</a:t>
            </a:r>
            <a:r>
              <a:rPr lang="zh-CN" altLang="en-US" sz="2000" b="1" dirty="0">
                <a:latin typeface="华文楷体" panose="02010600040101010101" pitchFamily="2" charset="-122"/>
                <a:ea typeface="华文楷体" panose="02010600040101010101" pitchFamily="2" charset="-122"/>
                <a:sym typeface="+mn-ea"/>
              </a:rPr>
              <a:t>，从而求得每个候选式的</a:t>
            </a:r>
            <a:r>
              <a:rPr lang="zh-CN" altLang="en-US" sz="2000" b="1" dirty="0">
                <a:solidFill>
                  <a:srgbClr val="FF0000"/>
                </a:solidFill>
                <a:latin typeface="华文楷体" panose="02010600040101010101" pitchFamily="2" charset="-122"/>
                <a:ea typeface="华文楷体" panose="02010600040101010101" pitchFamily="2" charset="-122"/>
                <a:sym typeface="+mn-ea"/>
              </a:rPr>
              <a:t>SELECT集</a:t>
            </a:r>
            <a:endParaRPr lang="zh-CN" altLang="en-US" sz="2000" b="1" dirty="0">
              <a:latin typeface="华文楷体" panose="02010600040101010101" pitchFamily="2" charset="-122"/>
              <a:ea typeface="华文楷体" panose="02010600040101010101" pitchFamily="2" charset="-122"/>
            </a:endParaRPr>
          </a:p>
          <a:p>
            <a:pPr indent="0" fontAlgn="auto">
              <a:lnSpc>
                <a:spcPct val="100000"/>
              </a:lnSpc>
              <a:buFont typeface="Symbol" panose="05050102010706020507" pitchFamily="18" charset="2"/>
              <a:buNone/>
              <a:defRPr/>
            </a:pPr>
            <a:r>
              <a:rPr lang="zh-CN" altLang="en-US" sz="2000" b="1" dirty="0">
                <a:latin typeface="华文楷体" panose="02010600040101010101" pitchFamily="2" charset="-122"/>
                <a:ea typeface="华文楷体" panose="02010600040101010101" pitchFamily="2" charset="-122"/>
                <a:sym typeface="+mn-ea"/>
              </a:rPr>
              <a:t>4）检查是不是 LL(1) 文法。若是，构造</a:t>
            </a:r>
            <a:r>
              <a:rPr lang="zh-CN" altLang="en-US" sz="2000" b="1" dirty="0">
                <a:solidFill>
                  <a:srgbClr val="FF0000"/>
                </a:solidFill>
                <a:latin typeface="华文楷体" panose="02010600040101010101" pitchFamily="2" charset="-122"/>
                <a:ea typeface="华文楷体" panose="02010600040101010101" pitchFamily="2" charset="-122"/>
                <a:sym typeface="+mn-ea"/>
              </a:rPr>
              <a:t>预测分析表</a:t>
            </a:r>
            <a:endParaRPr lang="zh-CN" altLang="en-US" sz="2000" b="1" dirty="0">
              <a:solidFill>
                <a:srgbClr val="FF0000"/>
              </a:solidFill>
              <a:latin typeface="华文楷体" panose="02010600040101010101" pitchFamily="2" charset="-122"/>
              <a:ea typeface="华文楷体" panose="02010600040101010101" pitchFamily="2" charset="-122"/>
            </a:endParaRPr>
          </a:p>
          <a:p>
            <a:pPr indent="0" fontAlgn="auto">
              <a:lnSpc>
                <a:spcPct val="100000"/>
              </a:lnSpc>
              <a:buFont typeface="Symbol" panose="05050102010706020507" pitchFamily="18" charset="2"/>
              <a:buNone/>
              <a:defRPr/>
            </a:pPr>
            <a:r>
              <a:rPr lang="zh-CN" altLang="en-US" sz="2000" b="1" dirty="0">
                <a:latin typeface="华文楷体" panose="02010600040101010101" pitchFamily="2" charset="-122"/>
                <a:ea typeface="华文楷体" panose="02010600040101010101" pitchFamily="2" charset="-122"/>
                <a:sym typeface="+mn-ea"/>
              </a:rPr>
              <a:t>5）对于</a:t>
            </a:r>
            <a:r>
              <a:rPr lang="zh-CN" altLang="en-US" sz="2000" b="1" dirty="0">
                <a:solidFill>
                  <a:srgbClr val="FF0000"/>
                </a:solidFill>
                <a:latin typeface="华文楷体" panose="02010600040101010101" pitchFamily="2" charset="-122"/>
                <a:ea typeface="华文楷体" panose="02010600040101010101" pitchFamily="2" charset="-122"/>
                <a:sym typeface="+mn-ea"/>
              </a:rPr>
              <a:t>递归</a:t>
            </a:r>
            <a:r>
              <a:rPr lang="zh-CN" altLang="en-US" sz="2000" b="1" dirty="0">
                <a:latin typeface="华文楷体" panose="02010600040101010101" pitchFamily="2" charset="-122"/>
                <a:ea typeface="华文楷体" panose="02010600040101010101" pitchFamily="2" charset="-122"/>
                <a:sym typeface="+mn-ea"/>
              </a:rPr>
              <a:t>的预测分析，根据预测分析表为每一个非终结符</a:t>
            </a:r>
            <a:r>
              <a:rPr lang="zh-CN" altLang="en-US" sz="2000" b="1" dirty="0">
                <a:solidFill>
                  <a:srgbClr val="FF0000"/>
                </a:solidFill>
                <a:latin typeface="华文楷体" panose="02010600040101010101" pitchFamily="2" charset="-122"/>
                <a:ea typeface="华文楷体" panose="02010600040101010101" pitchFamily="2" charset="-122"/>
                <a:sym typeface="+mn-ea"/>
              </a:rPr>
              <a:t>编写一个过程</a:t>
            </a:r>
            <a:r>
              <a:rPr lang="zh-CN" altLang="en-US" sz="2000" b="1" dirty="0">
                <a:latin typeface="华文楷体" panose="02010600040101010101" pitchFamily="2" charset="-122"/>
                <a:ea typeface="华文楷体" panose="02010600040101010101" pitchFamily="2" charset="-122"/>
                <a:sym typeface="+mn-ea"/>
              </a:rPr>
              <a:t>；对于</a:t>
            </a:r>
            <a:r>
              <a:rPr lang="zh-CN" altLang="en-US" sz="2000" b="1" dirty="0">
                <a:solidFill>
                  <a:srgbClr val="FF0000"/>
                </a:solidFill>
                <a:latin typeface="华文楷体" panose="02010600040101010101" pitchFamily="2" charset="-122"/>
                <a:ea typeface="华文楷体" panose="02010600040101010101" pitchFamily="2" charset="-122"/>
                <a:sym typeface="+mn-ea"/>
              </a:rPr>
              <a:t>非递归</a:t>
            </a:r>
            <a:r>
              <a:rPr lang="zh-CN" altLang="en-US" sz="2000" b="1" dirty="0">
                <a:latin typeface="华文楷体" panose="02010600040101010101" pitchFamily="2" charset="-122"/>
                <a:ea typeface="华文楷体" panose="02010600040101010101" pitchFamily="2" charset="-122"/>
                <a:sym typeface="+mn-ea"/>
              </a:rPr>
              <a:t>的预测分析，实现</a:t>
            </a:r>
            <a:r>
              <a:rPr lang="zh-CN" altLang="en-US" sz="2000" b="1" dirty="0">
                <a:solidFill>
                  <a:srgbClr val="FF0000"/>
                </a:solidFill>
                <a:latin typeface="华文楷体" panose="02010600040101010101" pitchFamily="2" charset="-122"/>
                <a:ea typeface="华文楷体" panose="02010600040101010101" pitchFamily="2" charset="-122"/>
                <a:sym typeface="+mn-ea"/>
              </a:rPr>
              <a:t>表驱动</a:t>
            </a:r>
            <a:r>
              <a:rPr lang="zh-CN" altLang="en-US" sz="2000" b="1" dirty="0">
                <a:latin typeface="华文楷体" panose="02010600040101010101" pitchFamily="2" charset="-122"/>
                <a:ea typeface="华文楷体" panose="02010600040101010101" pitchFamily="2" charset="-122"/>
                <a:sym typeface="+mn-ea"/>
              </a:rPr>
              <a:t>的预测分析算法</a:t>
            </a:r>
            <a:endParaRPr lang="zh-CN" altLang="en-US" sz="2000" b="1" dirty="0">
              <a:solidFill>
                <a:schemeClr val="tx1"/>
              </a:solidFill>
              <a:latin typeface="华文楷体" panose="02010600040101010101" pitchFamily="2" charset="-122"/>
              <a:ea typeface="华文楷体" panose="02010600040101010101" pitchFamily="2" charset="-122"/>
            </a:endParaRPr>
          </a:p>
        </p:txBody>
      </p:sp>
      <p:pic>
        <p:nvPicPr>
          <p:cNvPr id="26" name="图片 25"/>
          <p:cNvPicPr>
            <a:picLocks noChangeAspect="1"/>
          </p:cNvPicPr>
          <p:nvPr>
            <p:custDataLst>
              <p:tags r:id="rId3"/>
            </p:custDataLst>
          </p:nvPr>
        </p:nvPicPr>
        <p:blipFill>
          <a:blip r:embed="rId4"/>
          <a:stretch>
            <a:fillRect/>
          </a:stretch>
        </p:blipFill>
        <p:spPr>
          <a:xfrm>
            <a:off x="9657715" y="81280"/>
            <a:ext cx="2399030" cy="1123315"/>
          </a:xfrm>
          <a:prstGeom prst="rect">
            <a:avLst/>
          </a:prstGeom>
        </p:spPr>
      </p:pic>
      <p:sp>
        <p:nvSpPr>
          <p:cNvPr id="27" name="文本框 26"/>
          <p:cNvSpPr txBox="1"/>
          <p:nvPr>
            <p:custDataLst>
              <p:tags r:id="rId5"/>
            </p:custDataLst>
          </p:nvPr>
        </p:nvSpPr>
        <p:spPr>
          <a:xfrm>
            <a:off x="7926070" y="4912995"/>
            <a:ext cx="4054475" cy="337185"/>
          </a:xfrm>
          <a:prstGeom prst="rect">
            <a:avLst/>
          </a:prstGeom>
          <a:noFill/>
        </p:spPr>
        <p:txBody>
          <a:bodyPr wrap="square" rtlCol="0" anchor="t">
            <a:noAutofit/>
          </a:bodyPr>
          <a:p>
            <a:pPr marL="0" lvl="1" algn="ctr" eaLnBrk="1" hangingPunct="1">
              <a:defRPr/>
            </a:pPr>
            <a:r>
              <a:rPr lang="zh-CN" altLang="en-US" sz="1600" b="1" dirty="0">
                <a:latin typeface="华文楷体" panose="02010600040101010101" pitchFamily="2" charset="-122"/>
                <a:ea typeface="华文楷体" panose="02010600040101010101" pitchFamily="2" charset="-122"/>
                <a:sym typeface="+mn-ea"/>
              </a:rPr>
              <a:t>q_文法不含右部以非终结符打头的产生式</a:t>
            </a:r>
            <a:endParaRPr lang="zh-CN" altLang="en-US" sz="1600" b="1" dirty="0">
              <a:latin typeface="华文楷体" panose="02010600040101010101" pitchFamily="2" charset="-122"/>
              <a:ea typeface="华文楷体" panose="02010600040101010101" pitchFamily="2" charset="-122"/>
              <a:sym typeface="+mn-ea"/>
            </a:endParaRPr>
          </a:p>
          <a:p>
            <a:pPr algn="ctr" eaLnBrk="1" hangingPunct="1">
              <a:defRPr/>
            </a:pPr>
            <a:endParaRPr lang="zh-CN" altLang="en-US" sz="1600" b="1" dirty="0">
              <a:latin typeface="华文楷体" panose="02010600040101010101" pitchFamily="2" charset="-122"/>
              <a:ea typeface="华文楷体" panose="02010600040101010101" pitchFamily="2" charset="-122"/>
              <a:sym typeface="+mn-ea"/>
            </a:endParaRPr>
          </a:p>
        </p:txBody>
      </p:sp>
      <p:sp>
        <p:nvSpPr>
          <p:cNvPr id="4" name="文本框 3"/>
          <p:cNvSpPr txBox="1"/>
          <p:nvPr/>
        </p:nvSpPr>
        <p:spPr>
          <a:xfrm>
            <a:off x="299720" y="5815965"/>
            <a:ext cx="2334895" cy="706755"/>
          </a:xfrm>
          <a:prstGeom prst="rect">
            <a:avLst/>
          </a:prstGeom>
          <a:noFill/>
        </p:spPr>
        <p:txBody>
          <a:bodyPr wrap="square" rtlCol="0" anchor="t">
            <a:spAutoFit/>
          </a:bodyPr>
          <a:p>
            <a:r>
              <a:rPr lang="zh-CN" altLang="en-US" sz="1000"/>
              <a:t>在递归子程序方法中，若文法存在左递归，则会使分析过程产生(</a:t>
            </a:r>
            <a:r>
              <a:rPr lang="zh-CN" altLang="en-US" sz="1000">
                <a:solidFill>
                  <a:srgbClr val="FF0000"/>
                </a:solidFill>
              </a:rPr>
              <a:t>D</a:t>
            </a:r>
            <a:r>
              <a:rPr lang="zh-CN" altLang="en-US" sz="1000"/>
              <a:t>)。</a:t>
            </a:r>
            <a:endParaRPr lang="zh-CN" altLang="en-US" sz="1000"/>
          </a:p>
          <a:p>
            <a:r>
              <a:rPr lang="zh-CN" altLang="en-US" sz="1000"/>
              <a:t>A.回溯           B.非法调用</a:t>
            </a:r>
            <a:endParaRPr lang="zh-CN" altLang="en-US" sz="1000"/>
          </a:p>
          <a:p>
            <a:r>
              <a:rPr lang="zh-CN" altLang="en-US" sz="1000"/>
              <a:t>C.有限次调用  D.无限循环</a:t>
            </a:r>
            <a:endParaRPr lang="zh-CN" altLang="en-US" sz="1000"/>
          </a:p>
        </p:txBody>
      </p:sp>
      <p:sp>
        <p:nvSpPr>
          <p:cNvPr id="7" name="文本框 6"/>
          <p:cNvSpPr txBox="1"/>
          <p:nvPr>
            <p:custDataLst>
              <p:tags r:id="rId6"/>
            </p:custDataLst>
          </p:nvPr>
        </p:nvSpPr>
        <p:spPr>
          <a:xfrm>
            <a:off x="2634615" y="5815965"/>
            <a:ext cx="2030730" cy="553085"/>
          </a:xfrm>
          <a:prstGeom prst="rect">
            <a:avLst/>
          </a:prstGeom>
          <a:noFill/>
        </p:spPr>
        <p:txBody>
          <a:bodyPr wrap="square" rtlCol="0" anchor="t">
            <a:spAutoFit/>
          </a:bodyPr>
          <a:p>
            <a:r>
              <a:rPr lang="zh-CN" altLang="en-US" sz="1000"/>
              <a:t>采用自上而下分析，不必(</a:t>
            </a:r>
            <a:r>
              <a:rPr lang="zh-CN" altLang="en-US" sz="1000">
                <a:solidFill>
                  <a:srgbClr val="FF0000"/>
                </a:solidFill>
              </a:rPr>
              <a:t>C</a:t>
            </a:r>
            <a:r>
              <a:rPr lang="zh-CN" altLang="en-US" sz="1000"/>
              <a:t>)。</a:t>
            </a:r>
            <a:endParaRPr lang="zh-CN" altLang="en-US" sz="1000"/>
          </a:p>
          <a:p>
            <a:r>
              <a:rPr lang="zh-CN" altLang="en-US" sz="1000"/>
              <a:t>A.消除回溯    B.消除左递归</a:t>
            </a:r>
            <a:endParaRPr lang="zh-CN" altLang="en-US" sz="1000"/>
          </a:p>
          <a:p>
            <a:r>
              <a:rPr lang="zh-CN" altLang="en-US" sz="1000"/>
              <a:t>C.消除右递归 D.提取公共左因子</a:t>
            </a:r>
            <a:endParaRPr lang="zh-CN" altLang="en-US" sz="1000"/>
          </a:p>
        </p:txBody>
      </p:sp>
      <p:sp>
        <p:nvSpPr>
          <p:cNvPr id="11" name="文本框 10"/>
          <p:cNvSpPr txBox="1"/>
          <p:nvPr>
            <p:custDataLst>
              <p:tags r:id="rId7"/>
            </p:custDataLst>
          </p:nvPr>
        </p:nvSpPr>
        <p:spPr>
          <a:xfrm>
            <a:off x="4772660" y="5740400"/>
            <a:ext cx="2190750" cy="706755"/>
          </a:xfrm>
          <a:prstGeom prst="rect">
            <a:avLst/>
          </a:prstGeom>
          <a:noFill/>
        </p:spPr>
        <p:txBody>
          <a:bodyPr wrap="square" rtlCol="0" anchor="t">
            <a:spAutoFit/>
          </a:bodyPr>
          <a:p>
            <a:r>
              <a:rPr lang="zh-CN" altLang="en-US" sz="1000"/>
              <a:t>在自上而下的语法分析中，应从(</a:t>
            </a:r>
            <a:r>
              <a:rPr lang="zh-CN" altLang="en-US" sz="1000">
                <a:solidFill>
                  <a:srgbClr val="FF0000"/>
                </a:solidFill>
              </a:rPr>
              <a:t>C</a:t>
            </a:r>
            <a:r>
              <a:rPr lang="zh-CN" altLang="en-US" sz="1000"/>
              <a:t>)开始分析。</a:t>
            </a:r>
            <a:endParaRPr lang="zh-CN" altLang="en-US" sz="1000"/>
          </a:p>
          <a:p>
            <a:r>
              <a:rPr lang="zh-CN" altLang="en-US" sz="1000"/>
              <a:t>A.句型   </a:t>
            </a:r>
            <a:r>
              <a:rPr lang="en-US" altLang="zh-CN" sz="1000"/>
              <a:t>             </a:t>
            </a:r>
            <a:r>
              <a:rPr lang="zh-CN" altLang="en-US" sz="1000"/>
              <a:t>B.句子</a:t>
            </a:r>
            <a:endParaRPr lang="zh-CN" altLang="en-US" sz="1000"/>
          </a:p>
          <a:p>
            <a:r>
              <a:rPr lang="zh-CN" altLang="en-US" sz="1000"/>
              <a:t>C.文法开始符号 D.句柄</a:t>
            </a:r>
            <a:endParaRPr lang="zh-CN" altLang="en-US" sz="1000"/>
          </a:p>
        </p:txBody>
      </p:sp>
      <p:sp>
        <p:nvSpPr>
          <p:cNvPr id="6" name="文本框 5"/>
          <p:cNvSpPr txBox="1"/>
          <p:nvPr/>
        </p:nvSpPr>
        <p:spPr>
          <a:xfrm>
            <a:off x="7004050" y="5708650"/>
            <a:ext cx="2613660" cy="860425"/>
          </a:xfrm>
          <a:prstGeom prst="rect">
            <a:avLst/>
          </a:prstGeom>
          <a:noFill/>
        </p:spPr>
        <p:txBody>
          <a:bodyPr wrap="square" rtlCol="0" anchor="t">
            <a:spAutoFit/>
          </a:bodyPr>
          <a:p>
            <a:r>
              <a:rPr lang="zh-CN" altLang="en-US" sz="1000"/>
              <a:t>已知文法G[S]:</a:t>
            </a:r>
            <a:endParaRPr lang="zh-CN" altLang="en-US" sz="1000"/>
          </a:p>
          <a:p>
            <a:r>
              <a:rPr lang="zh-CN" altLang="en-US" sz="1000"/>
              <a:t>S→eT|RT  T→DR|ε  R→dR|ε  D→a|bd</a:t>
            </a:r>
            <a:endParaRPr lang="zh-CN" altLang="en-US" sz="1000"/>
          </a:p>
          <a:p>
            <a:r>
              <a:rPr lang="zh-CN" altLang="en-US" sz="1000"/>
              <a:t>求FOLLOW(D)=（</a:t>
            </a:r>
            <a:r>
              <a:rPr lang="zh-CN" altLang="en-US" sz="1000">
                <a:solidFill>
                  <a:srgbClr val="FF0000"/>
                </a:solidFill>
              </a:rPr>
              <a:t>C</a:t>
            </a:r>
            <a:r>
              <a:rPr lang="zh-CN" altLang="en-US" sz="1000"/>
              <a:t>）。</a:t>
            </a:r>
            <a:endParaRPr lang="zh-CN" altLang="en-US" sz="1000"/>
          </a:p>
          <a:p>
            <a:r>
              <a:rPr lang="zh-CN" altLang="en-US" sz="1000"/>
              <a:t>A.{d,e}  B.{d,ε}</a:t>
            </a:r>
            <a:endParaRPr lang="zh-CN" altLang="en-US" sz="1000"/>
          </a:p>
          <a:p>
            <a:r>
              <a:rPr lang="zh-CN" altLang="en-US" sz="1000"/>
              <a:t>C.{d,$}  D.{a,d}</a:t>
            </a:r>
            <a:endParaRPr lang="zh-CN" altLang="en-US" sz="1000"/>
          </a:p>
        </p:txBody>
      </p:sp>
      <p:sp>
        <p:nvSpPr>
          <p:cNvPr id="9" name="文本框 8"/>
          <p:cNvSpPr txBox="1"/>
          <p:nvPr/>
        </p:nvSpPr>
        <p:spPr>
          <a:xfrm>
            <a:off x="9540240" y="5705475"/>
            <a:ext cx="2371725" cy="860425"/>
          </a:xfrm>
          <a:prstGeom prst="rect">
            <a:avLst/>
          </a:prstGeom>
          <a:noFill/>
        </p:spPr>
        <p:txBody>
          <a:bodyPr wrap="square" rtlCol="0" anchor="t">
            <a:spAutoFit/>
          </a:bodyPr>
          <a:p>
            <a:r>
              <a:rPr lang="zh-CN" altLang="en-US" sz="1000">
                <a:sym typeface="+mn-ea"/>
              </a:rPr>
              <a:t>已知文法G[S]:</a:t>
            </a:r>
            <a:endParaRPr lang="zh-CN" altLang="en-US" sz="1000"/>
          </a:p>
          <a:p>
            <a:r>
              <a:rPr lang="zh-CN" altLang="en-US" sz="1000">
                <a:sym typeface="+mn-ea"/>
              </a:rPr>
              <a:t>S→eT|RT  T→DR|ε  R→dR|ε  D→a|bd</a:t>
            </a:r>
            <a:endParaRPr lang="zh-CN" altLang="en-US" sz="1000"/>
          </a:p>
          <a:p>
            <a:r>
              <a:rPr lang="zh-CN" altLang="en-US" sz="1000">
                <a:sym typeface="+mn-ea"/>
              </a:rPr>
              <a:t>求FIRST(S)=（</a:t>
            </a:r>
            <a:r>
              <a:rPr lang="zh-CN" altLang="en-US" sz="1000">
                <a:solidFill>
                  <a:srgbClr val="FF0000"/>
                </a:solidFill>
                <a:sym typeface="+mn-ea"/>
              </a:rPr>
              <a:t>D</a:t>
            </a:r>
            <a:r>
              <a:rPr lang="zh-CN" altLang="en-US" sz="1000">
                <a:sym typeface="+mn-ea"/>
              </a:rPr>
              <a:t>）。</a:t>
            </a:r>
            <a:endParaRPr lang="zh-CN" altLang="en-US" sz="1000"/>
          </a:p>
          <a:p>
            <a:r>
              <a:rPr lang="zh-CN" altLang="en-US" sz="1000">
                <a:sym typeface="+mn-ea"/>
              </a:rPr>
              <a:t>A.{e}      B.{e，d，a，b}</a:t>
            </a:r>
            <a:endParaRPr lang="zh-CN" altLang="en-US" sz="1000"/>
          </a:p>
          <a:p>
            <a:r>
              <a:rPr lang="zh-CN" altLang="en-US" sz="1000">
                <a:sym typeface="+mn-ea"/>
              </a:rPr>
              <a:t>C.{e，d }  D.{e，d，a，b，ε}</a:t>
            </a:r>
            <a:endParaRPr lang="zh-CN" altLang="en-US" sz="1000">
              <a:sym typeface="+mn-ea"/>
            </a:endParaRPr>
          </a:p>
        </p:txBody>
      </p:sp>
      <mc:AlternateContent xmlns:mc="http://schemas.openxmlformats.org/markup-compatibility/2006" xmlns:p14="http://schemas.microsoft.com/office/powerpoint/2010/main">
        <mc:Choice Requires="p14">
          <p:contentPart r:id="rId8" p14:bwMode="auto">
            <p14:nvContentPartPr>
              <p14:cNvPr id="2" name="墨迹 1"/>
              <p14:cNvContentPartPr/>
              <p14:nvPr/>
            </p14:nvContentPartPr>
            <p14:xfrm>
              <a:off x="2423795" y="975995"/>
              <a:ext cx="7038975" cy="205105"/>
            </p14:xfrm>
          </p:contentPart>
        </mc:Choice>
        <mc:Fallback xmlns="">
          <p:pic>
            <p:nvPicPr>
              <p:cNvPr id="2" name="墨迹 1"/>
            </p:nvPicPr>
            <p:blipFill>
              <a:blip r:embed="rId9"/>
            </p:blipFill>
            <p:spPr>
              <a:xfrm>
                <a:off x="2423795" y="975995"/>
                <a:ext cx="7038975" cy="20510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5" name="墨迹 4"/>
              <p14:cNvContentPartPr/>
              <p14:nvPr/>
            </p14:nvContentPartPr>
            <p14:xfrm>
              <a:off x="2404745" y="899795"/>
              <a:ext cx="128905" cy="186055"/>
            </p14:xfrm>
          </p:contentPart>
        </mc:Choice>
        <mc:Fallback xmlns="">
          <p:pic>
            <p:nvPicPr>
              <p:cNvPr id="5" name="墨迹 4"/>
            </p:nvPicPr>
            <p:blipFill>
              <a:blip r:embed="rId11"/>
            </p:blipFill>
            <p:spPr>
              <a:xfrm>
                <a:off x="2404745" y="899795"/>
                <a:ext cx="128905" cy="18605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0" name="墨迹 9"/>
              <p14:cNvContentPartPr/>
              <p14:nvPr/>
            </p14:nvContentPartPr>
            <p14:xfrm>
              <a:off x="9977120" y="1480820"/>
              <a:ext cx="1714500" cy="57150"/>
            </p14:xfrm>
          </p:contentPart>
        </mc:Choice>
        <mc:Fallback xmlns="">
          <p:pic>
            <p:nvPicPr>
              <p:cNvPr id="10" name="墨迹 9"/>
            </p:nvPicPr>
            <p:blipFill>
              <a:blip r:embed="rId13"/>
            </p:blipFill>
            <p:spPr>
              <a:xfrm>
                <a:off x="9977120" y="1480820"/>
                <a:ext cx="1714500" cy="5715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2" name="墨迹 11"/>
              <p14:cNvContentPartPr/>
              <p14:nvPr/>
            </p14:nvContentPartPr>
            <p14:xfrm>
              <a:off x="1585595" y="2409825"/>
              <a:ext cx="1276350" cy="4445"/>
            </p14:xfrm>
          </p:contentPart>
        </mc:Choice>
        <mc:Fallback xmlns="">
          <p:pic>
            <p:nvPicPr>
              <p:cNvPr id="12" name="墨迹 11"/>
            </p:nvPicPr>
            <p:blipFill>
              <a:blip r:embed="rId15"/>
            </p:blipFill>
            <p:spPr>
              <a:xfrm>
                <a:off x="1585595" y="2409825"/>
                <a:ext cx="1276350" cy="444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4" name="墨迹 13"/>
              <p14:cNvContentPartPr/>
              <p14:nvPr/>
            </p14:nvContentPartPr>
            <p14:xfrm>
              <a:off x="9763125" y="2333625"/>
              <a:ext cx="2347595" cy="109220"/>
            </p14:xfrm>
          </p:contentPart>
        </mc:Choice>
        <mc:Fallback xmlns="">
          <p:pic>
            <p:nvPicPr>
              <p:cNvPr id="14" name="墨迹 13"/>
            </p:nvPicPr>
            <p:blipFill>
              <a:blip r:embed="rId17"/>
            </p:blipFill>
            <p:spPr>
              <a:xfrm>
                <a:off x="9763125" y="2333625"/>
                <a:ext cx="2347595" cy="10922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5" name="墨迹 14"/>
              <p14:cNvContentPartPr/>
              <p14:nvPr/>
            </p14:nvContentPartPr>
            <p14:xfrm>
              <a:off x="7924800" y="2690495"/>
              <a:ext cx="28575" cy="681355"/>
            </p14:xfrm>
          </p:contentPart>
        </mc:Choice>
        <mc:Fallback xmlns="">
          <p:pic>
            <p:nvPicPr>
              <p:cNvPr id="15" name="墨迹 14"/>
            </p:nvPicPr>
            <p:blipFill>
              <a:blip r:embed="rId19"/>
            </p:blipFill>
            <p:spPr>
              <a:xfrm>
                <a:off x="7924800" y="2690495"/>
                <a:ext cx="28575" cy="68135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6" name="墨迹 15"/>
              <p14:cNvContentPartPr/>
              <p14:nvPr/>
            </p14:nvContentPartPr>
            <p14:xfrm>
              <a:off x="7805420" y="3347720"/>
              <a:ext cx="342900" cy="224155"/>
            </p14:xfrm>
          </p:contentPart>
        </mc:Choice>
        <mc:Fallback xmlns="">
          <p:pic>
            <p:nvPicPr>
              <p:cNvPr id="16" name="墨迹 15"/>
            </p:nvPicPr>
            <p:blipFill>
              <a:blip r:embed="rId21"/>
            </p:blipFill>
            <p:spPr>
              <a:xfrm>
                <a:off x="7805420" y="3347720"/>
                <a:ext cx="342900" cy="22415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7" name="墨迹 16"/>
              <p14:cNvContentPartPr/>
              <p14:nvPr/>
            </p14:nvContentPartPr>
            <p14:xfrm>
              <a:off x="9620250" y="2623820"/>
              <a:ext cx="9525" cy="509905"/>
            </p14:xfrm>
          </p:contentPart>
        </mc:Choice>
        <mc:Fallback xmlns="">
          <p:pic>
            <p:nvPicPr>
              <p:cNvPr id="17" name="墨迹 16"/>
            </p:nvPicPr>
            <p:blipFill>
              <a:blip r:embed="rId23"/>
            </p:blipFill>
            <p:spPr>
              <a:xfrm>
                <a:off x="9620250" y="2623820"/>
                <a:ext cx="9525" cy="509905"/>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8" name="墨迹 17"/>
              <p14:cNvContentPartPr/>
              <p14:nvPr/>
            </p14:nvContentPartPr>
            <p14:xfrm>
              <a:off x="9544050" y="2766695"/>
              <a:ext cx="452120" cy="409575"/>
            </p14:xfrm>
          </p:contentPart>
        </mc:Choice>
        <mc:Fallback xmlns="">
          <p:pic>
            <p:nvPicPr>
              <p:cNvPr id="18" name="墨迹 17"/>
            </p:nvPicPr>
            <p:blipFill>
              <a:blip r:embed="rId25"/>
            </p:blipFill>
            <p:spPr>
              <a:xfrm>
                <a:off x="9544050" y="2766695"/>
                <a:ext cx="452120" cy="409575"/>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9" name="墨迹 18"/>
              <p14:cNvContentPartPr/>
              <p14:nvPr/>
            </p14:nvContentPartPr>
            <p14:xfrm>
              <a:off x="10906125" y="2509520"/>
              <a:ext cx="42545" cy="552450"/>
            </p14:xfrm>
          </p:contentPart>
        </mc:Choice>
        <mc:Fallback xmlns="">
          <p:pic>
            <p:nvPicPr>
              <p:cNvPr id="19" name="墨迹 18"/>
            </p:nvPicPr>
            <p:blipFill>
              <a:blip r:embed="rId27"/>
            </p:blipFill>
            <p:spPr>
              <a:xfrm>
                <a:off x="10906125" y="2509520"/>
                <a:ext cx="42545" cy="55245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0" name="墨迹 19"/>
              <p14:cNvContentPartPr/>
              <p14:nvPr/>
            </p14:nvContentPartPr>
            <p14:xfrm>
              <a:off x="10801350" y="2966720"/>
              <a:ext cx="356870" cy="147955"/>
            </p14:xfrm>
          </p:contentPart>
        </mc:Choice>
        <mc:Fallback xmlns="">
          <p:pic>
            <p:nvPicPr>
              <p:cNvPr id="20" name="墨迹 19"/>
            </p:nvPicPr>
            <p:blipFill>
              <a:blip r:embed="rId29"/>
            </p:blipFill>
            <p:spPr>
              <a:xfrm>
                <a:off x="10801350" y="2966720"/>
                <a:ext cx="356870" cy="147955"/>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1" name="墨迹 20"/>
              <p14:cNvContentPartPr/>
              <p14:nvPr/>
            </p14:nvContentPartPr>
            <p14:xfrm>
              <a:off x="11196320" y="4371975"/>
              <a:ext cx="990600" cy="42545"/>
            </p14:xfrm>
          </p:contentPart>
        </mc:Choice>
        <mc:Fallback xmlns="">
          <p:pic>
            <p:nvPicPr>
              <p:cNvPr id="21" name="墨迹 20"/>
            </p:nvPicPr>
            <p:blipFill>
              <a:blip r:embed="rId31"/>
            </p:blipFill>
            <p:spPr>
              <a:xfrm>
                <a:off x="11196320" y="4371975"/>
                <a:ext cx="990600" cy="42545"/>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2" name="墨迹 21"/>
              <p14:cNvContentPartPr/>
              <p14:nvPr/>
            </p14:nvContentPartPr>
            <p14:xfrm>
              <a:off x="4162425" y="4457700"/>
              <a:ext cx="937895" cy="9525"/>
            </p14:xfrm>
          </p:contentPart>
        </mc:Choice>
        <mc:Fallback xmlns="">
          <p:pic>
            <p:nvPicPr>
              <p:cNvPr id="22" name="墨迹 21"/>
            </p:nvPicPr>
            <p:blipFill>
              <a:blip r:embed="rId33"/>
            </p:blipFill>
            <p:spPr>
              <a:xfrm>
                <a:off x="4162425" y="4457700"/>
                <a:ext cx="937895" cy="9525"/>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3" name="墨迹 22"/>
              <p14:cNvContentPartPr/>
              <p14:nvPr/>
            </p14:nvContentPartPr>
            <p14:xfrm>
              <a:off x="6696075" y="5166995"/>
              <a:ext cx="680720" cy="24130"/>
            </p14:xfrm>
          </p:contentPart>
        </mc:Choice>
        <mc:Fallback xmlns="">
          <p:pic>
            <p:nvPicPr>
              <p:cNvPr id="23" name="墨迹 22"/>
            </p:nvPicPr>
            <p:blipFill>
              <a:blip r:embed="rId35"/>
            </p:blipFill>
            <p:spPr>
              <a:xfrm>
                <a:off x="6696075" y="5166995"/>
                <a:ext cx="680720" cy="2413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4" name="墨迹 23"/>
              <p14:cNvContentPartPr/>
              <p14:nvPr/>
            </p14:nvContentPartPr>
            <p14:xfrm>
              <a:off x="695325" y="4633595"/>
              <a:ext cx="9525" cy="360"/>
            </p14:xfrm>
          </p:contentPart>
        </mc:Choice>
        <mc:Fallback xmlns="">
          <p:pic>
            <p:nvPicPr>
              <p:cNvPr id="24" name="墨迹 23"/>
            </p:nvPicPr>
            <p:blipFill>
              <a:blip r:embed="rId37"/>
            </p:blipFill>
            <p:spPr>
              <a:xfrm>
                <a:off x="695325" y="4633595"/>
                <a:ext cx="9525" cy="36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8" name="墨迹 27"/>
              <p14:cNvContentPartPr/>
              <p14:nvPr/>
            </p14:nvContentPartPr>
            <p14:xfrm>
              <a:off x="2747645" y="6129020"/>
              <a:ext cx="1833880" cy="52705"/>
            </p14:xfrm>
          </p:contentPart>
        </mc:Choice>
        <mc:Fallback xmlns="">
          <p:pic>
            <p:nvPicPr>
              <p:cNvPr id="28" name="墨迹 27"/>
            </p:nvPicPr>
            <p:blipFill>
              <a:blip r:embed="rId39"/>
            </p:blipFill>
            <p:spPr>
              <a:xfrm>
                <a:off x="2747645" y="6129020"/>
                <a:ext cx="1833880" cy="52705"/>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9" name="墨迹 28"/>
              <p14:cNvContentPartPr/>
              <p14:nvPr/>
            </p14:nvContentPartPr>
            <p14:xfrm>
              <a:off x="3543300" y="6224270"/>
              <a:ext cx="871220" cy="38100"/>
            </p14:xfrm>
          </p:contentPart>
        </mc:Choice>
        <mc:Fallback xmlns="">
          <p:pic>
            <p:nvPicPr>
              <p:cNvPr id="29" name="墨迹 28"/>
            </p:nvPicPr>
            <p:blipFill>
              <a:blip r:embed="rId41"/>
            </p:blipFill>
            <p:spPr>
              <a:xfrm>
                <a:off x="3543300" y="6224270"/>
                <a:ext cx="871220" cy="3810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30" name="墨迹 29"/>
              <p14:cNvContentPartPr/>
              <p14:nvPr/>
            </p14:nvContentPartPr>
            <p14:xfrm>
              <a:off x="4833620" y="6367145"/>
              <a:ext cx="876300" cy="57150"/>
            </p14:xfrm>
          </p:contentPart>
        </mc:Choice>
        <mc:Fallback xmlns="">
          <p:pic>
            <p:nvPicPr>
              <p:cNvPr id="30" name="墨迹 29"/>
            </p:nvPicPr>
            <p:blipFill>
              <a:blip r:embed="rId43"/>
            </p:blipFill>
            <p:spPr>
              <a:xfrm>
                <a:off x="4833620" y="6367145"/>
                <a:ext cx="876300" cy="5715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31" name="墨迹 30"/>
              <p14:cNvContentPartPr/>
              <p14:nvPr/>
            </p14:nvContentPartPr>
            <p14:xfrm>
              <a:off x="5328920" y="6481445"/>
              <a:ext cx="24130" cy="47625"/>
            </p14:xfrm>
          </p:contentPart>
        </mc:Choice>
        <mc:Fallback xmlns="">
          <p:pic>
            <p:nvPicPr>
              <p:cNvPr id="31" name="墨迹 30"/>
            </p:nvPicPr>
            <p:blipFill>
              <a:blip r:embed="rId45"/>
            </p:blipFill>
            <p:spPr>
              <a:xfrm>
                <a:off x="5328920" y="6481445"/>
                <a:ext cx="24130" cy="47625"/>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32" name="墨迹 31"/>
              <p14:cNvContentPartPr/>
              <p14:nvPr/>
            </p14:nvContentPartPr>
            <p14:xfrm>
              <a:off x="5334000" y="6410325"/>
              <a:ext cx="71120" cy="80645"/>
            </p14:xfrm>
          </p:contentPart>
        </mc:Choice>
        <mc:Fallback xmlns="">
          <p:pic>
            <p:nvPicPr>
              <p:cNvPr id="32" name="墨迹 31"/>
            </p:nvPicPr>
            <p:blipFill>
              <a:blip r:embed="rId47"/>
            </p:blipFill>
            <p:spPr>
              <a:xfrm>
                <a:off x="5334000" y="6410325"/>
                <a:ext cx="71120" cy="80645"/>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33" name="墨迹 32"/>
              <p14:cNvContentPartPr/>
              <p14:nvPr/>
            </p14:nvContentPartPr>
            <p14:xfrm>
              <a:off x="5290820" y="6515100"/>
              <a:ext cx="66675" cy="19050"/>
            </p14:xfrm>
          </p:contentPart>
        </mc:Choice>
        <mc:Fallback xmlns="">
          <p:pic>
            <p:nvPicPr>
              <p:cNvPr id="33" name="墨迹 32"/>
            </p:nvPicPr>
            <p:blipFill>
              <a:blip r:embed="rId49"/>
            </p:blipFill>
            <p:spPr>
              <a:xfrm>
                <a:off x="5290820" y="6515100"/>
                <a:ext cx="66675" cy="1905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34" name="墨迹 33"/>
              <p14:cNvContentPartPr/>
              <p14:nvPr/>
            </p14:nvContentPartPr>
            <p14:xfrm>
              <a:off x="8014970" y="5743575"/>
              <a:ext cx="43180" cy="76200"/>
            </p14:xfrm>
          </p:contentPart>
        </mc:Choice>
        <mc:Fallback xmlns="">
          <p:pic>
            <p:nvPicPr>
              <p:cNvPr id="34" name="墨迹 33"/>
            </p:nvPicPr>
            <p:blipFill>
              <a:blip r:embed="rId51"/>
            </p:blipFill>
            <p:spPr>
              <a:xfrm>
                <a:off x="8014970" y="5743575"/>
                <a:ext cx="43180" cy="7620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35" name="墨迹 34"/>
              <p14:cNvContentPartPr/>
              <p14:nvPr/>
            </p14:nvContentPartPr>
            <p14:xfrm>
              <a:off x="7976870" y="5814695"/>
              <a:ext cx="147955" cy="95250"/>
            </p14:xfrm>
          </p:contentPart>
        </mc:Choice>
        <mc:Fallback xmlns="">
          <p:pic>
            <p:nvPicPr>
              <p:cNvPr id="35" name="墨迹 34"/>
            </p:nvPicPr>
            <p:blipFill>
              <a:blip r:embed="rId53"/>
            </p:blipFill>
            <p:spPr>
              <a:xfrm>
                <a:off x="7976870" y="5814695"/>
                <a:ext cx="147955" cy="9525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6" name="墨迹 35"/>
              <p14:cNvContentPartPr/>
              <p14:nvPr/>
            </p14:nvContentPartPr>
            <p14:xfrm>
              <a:off x="8119745" y="5671820"/>
              <a:ext cx="123825" cy="167005"/>
            </p14:xfrm>
          </p:contentPart>
        </mc:Choice>
        <mc:Fallback xmlns="">
          <p:pic>
            <p:nvPicPr>
              <p:cNvPr id="36" name="墨迹 35"/>
            </p:nvPicPr>
            <p:blipFill>
              <a:blip r:embed="rId55"/>
            </p:blipFill>
            <p:spPr>
              <a:xfrm>
                <a:off x="8119745" y="5671820"/>
                <a:ext cx="123825" cy="167005"/>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7" name="墨迹 36"/>
              <p14:cNvContentPartPr/>
              <p14:nvPr/>
            </p14:nvContentPartPr>
            <p14:xfrm>
              <a:off x="8105775" y="5776595"/>
              <a:ext cx="152400" cy="133350"/>
            </p14:xfrm>
          </p:contentPart>
        </mc:Choice>
        <mc:Fallback xmlns="">
          <p:pic>
            <p:nvPicPr>
              <p:cNvPr id="37" name="墨迹 36"/>
            </p:nvPicPr>
            <p:blipFill>
              <a:blip r:embed="rId57"/>
            </p:blipFill>
            <p:spPr>
              <a:xfrm>
                <a:off x="8105775" y="5776595"/>
                <a:ext cx="152400" cy="13335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8" name="墨迹 37"/>
              <p14:cNvContentPartPr/>
              <p14:nvPr/>
            </p14:nvContentPartPr>
            <p14:xfrm>
              <a:off x="8115300" y="6338570"/>
              <a:ext cx="104775" cy="360"/>
            </p14:xfrm>
          </p:contentPart>
        </mc:Choice>
        <mc:Fallback xmlns="">
          <p:pic>
            <p:nvPicPr>
              <p:cNvPr id="38" name="墨迹 37"/>
            </p:nvPicPr>
            <p:blipFill>
              <a:blip r:embed="rId59"/>
            </p:blipFill>
            <p:spPr>
              <a:xfrm>
                <a:off x="8115300" y="6338570"/>
                <a:ext cx="104775" cy="36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9" name="墨迹 38"/>
              <p14:cNvContentPartPr/>
              <p14:nvPr/>
            </p14:nvContentPartPr>
            <p14:xfrm>
              <a:off x="8129270" y="6372225"/>
              <a:ext cx="24130" cy="95250"/>
            </p14:xfrm>
          </p:contentPart>
        </mc:Choice>
        <mc:Fallback xmlns="">
          <p:pic>
            <p:nvPicPr>
              <p:cNvPr id="39" name="墨迹 38"/>
            </p:nvPicPr>
            <p:blipFill>
              <a:blip r:embed="rId61"/>
            </p:blipFill>
            <p:spPr>
              <a:xfrm>
                <a:off x="8129270" y="6372225"/>
                <a:ext cx="24130" cy="9525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40" name="墨迹 39"/>
              <p14:cNvContentPartPr/>
              <p14:nvPr/>
            </p14:nvContentPartPr>
            <p14:xfrm>
              <a:off x="8134350" y="6400800"/>
              <a:ext cx="52070" cy="360"/>
            </p14:xfrm>
          </p:contentPart>
        </mc:Choice>
        <mc:Fallback xmlns="">
          <p:pic>
            <p:nvPicPr>
              <p:cNvPr id="40" name="墨迹 39"/>
            </p:nvPicPr>
            <p:blipFill>
              <a:blip r:embed="rId63"/>
            </p:blipFill>
            <p:spPr>
              <a:xfrm>
                <a:off x="8134350" y="6400800"/>
                <a:ext cx="52070" cy="36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41" name="墨迹 40"/>
              <p14:cNvContentPartPr/>
              <p14:nvPr/>
            </p14:nvContentPartPr>
            <p14:xfrm>
              <a:off x="8243570" y="6419850"/>
              <a:ext cx="52705" cy="99695"/>
            </p14:xfrm>
          </p:contentPart>
        </mc:Choice>
        <mc:Fallback xmlns="">
          <p:pic>
            <p:nvPicPr>
              <p:cNvPr id="41" name="墨迹 40"/>
            </p:nvPicPr>
            <p:blipFill>
              <a:blip r:embed="rId65"/>
            </p:blipFill>
            <p:spPr>
              <a:xfrm>
                <a:off x="8243570" y="6419850"/>
                <a:ext cx="52705" cy="99695"/>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42" name="墨迹 41"/>
              <p14:cNvContentPartPr/>
              <p14:nvPr/>
            </p14:nvContentPartPr>
            <p14:xfrm>
              <a:off x="8343900" y="6457950"/>
              <a:ext cx="33020" cy="47625"/>
            </p14:xfrm>
          </p:contentPart>
        </mc:Choice>
        <mc:Fallback xmlns="">
          <p:pic>
            <p:nvPicPr>
              <p:cNvPr id="42" name="墨迹 41"/>
            </p:nvPicPr>
            <p:blipFill>
              <a:blip r:embed="rId67"/>
            </p:blipFill>
            <p:spPr>
              <a:xfrm>
                <a:off x="8343900" y="6457950"/>
                <a:ext cx="33020" cy="47625"/>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43" name="墨迹 42"/>
              <p14:cNvContentPartPr/>
              <p14:nvPr/>
            </p14:nvContentPartPr>
            <p14:xfrm>
              <a:off x="8372475" y="6448425"/>
              <a:ext cx="9525" cy="360"/>
            </p14:xfrm>
          </p:contentPart>
        </mc:Choice>
        <mc:Fallback xmlns="">
          <p:pic>
            <p:nvPicPr>
              <p:cNvPr id="43" name="墨迹 42"/>
            </p:nvPicPr>
            <p:blipFill>
              <a:blip r:embed="rId37"/>
            </p:blipFill>
            <p:spPr>
              <a:xfrm>
                <a:off x="8372475" y="6448425"/>
                <a:ext cx="9525" cy="36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44" name="墨迹 43"/>
              <p14:cNvContentPartPr/>
              <p14:nvPr/>
            </p14:nvContentPartPr>
            <p14:xfrm>
              <a:off x="8376920" y="6319520"/>
              <a:ext cx="43180" cy="152400"/>
            </p14:xfrm>
          </p:contentPart>
        </mc:Choice>
        <mc:Fallback xmlns="">
          <p:pic>
            <p:nvPicPr>
              <p:cNvPr id="44" name="墨迹 43"/>
            </p:nvPicPr>
            <p:blipFill>
              <a:blip r:embed="rId70"/>
            </p:blipFill>
            <p:spPr>
              <a:xfrm>
                <a:off x="8376920" y="6319520"/>
                <a:ext cx="43180" cy="15240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5" name="墨迹 44"/>
              <p14:cNvContentPartPr/>
              <p14:nvPr/>
            </p14:nvContentPartPr>
            <p14:xfrm>
              <a:off x="8529320" y="6315075"/>
              <a:ext cx="52705" cy="142875"/>
            </p14:xfrm>
          </p:contentPart>
        </mc:Choice>
        <mc:Fallback xmlns="">
          <p:pic>
            <p:nvPicPr>
              <p:cNvPr id="45" name="墨迹 44"/>
            </p:nvPicPr>
            <p:blipFill>
              <a:blip r:embed="rId72"/>
            </p:blipFill>
            <p:spPr>
              <a:xfrm>
                <a:off x="8529320" y="6315075"/>
                <a:ext cx="52705" cy="14287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6" name="墨迹 45"/>
              <p14:cNvContentPartPr/>
              <p14:nvPr/>
            </p14:nvContentPartPr>
            <p14:xfrm>
              <a:off x="8662670" y="6276975"/>
              <a:ext cx="133350" cy="152400"/>
            </p14:xfrm>
          </p:contentPart>
        </mc:Choice>
        <mc:Fallback xmlns="">
          <p:pic>
            <p:nvPicPr>
              <p:cNvPr id="46" name="墨迹 45"/>
            </p:nvPicPr>
            <p:blipFill>
              <a:blip r:embed="rId74"/>
            </p:blipFill>
            <p:spPr>
              <a:xfrm>
                <a:off x="8662670" y="6276975"/>
                <a:ext cx="133350" cy="15240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7" name="墨迹 46"/>
              <p14:cNvContentPartPr/>
              <p14:nvPr/>
            </p14:nvContentPartPr>
            <p14:xfrm>
              <a:off x="8853170" y="6296025"/>
              <a:ext cx="119380" cy="190500"/>
            </p14:xfrm>
          </p:contentPart>
        </mc:Choice>
        <mc:Fallback xmlns="">
          <p:pic>
            <p:nvPicPr>
              <p:cNvPr id="47" name="墨迹 46"/>
            </p:nvPicPr>
            <p:blipFill>
              <a:blip r:embed="rId76"/>
            </p:blipFill>
            <p:spPr>
              <a:xfrm>
                <a:off x="8853170" y="6296025"/>
                <a:ext cx="119380" cy="19050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8" name="墨迹 47"/>
              <p14:cNvContentPartPr/>
              <p14:nvPr/>
            </p14:nvContentPartPr>
            <p14:xfrm>
              <a:off x="9110345" y="6276975"/>
              <a:ext cx="171450" cy="9525"/>
            </p14:xfrm>
          </p:contentPart>
        </mc:Choice>
        <mc:Fallback xmlns="">
          <p:pic>
            <p:nvPicPr>
              <p:cNvPr id="48" name="墨迹 47"/>
            </p:nvPicPr>
            <p:blipFill>
              <a:blip r:embed="rId78"/>
            </p:blipFill>
            <p:spPr>
              <a:xfrm>
                <a:off x="9110345" y="6276975"/>
                <a:ext cx="171450" cy="9525"/>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9" name="墨迹 48"/>
              <p14:cNvContentPartPr/>
              <p14:nvPr/>
            </p14:nvContentPartPr>
            <p14:xfrm>
              <a:off x="9201150" y="6286500"/>
              <a:ext cx="61595" cy="200025"/>
            </p14:xfrm>
          </p:contentPart>
        </mc:Choice>
        <mc:Fallback xmlns="">
          <p:pic>
            <p:nvPicPr>
              <p:cNvPr id="49" name="墨迹 48"/>
            </p:nvPicPr>
            <p:blipFill>
              <a:blip r:embed="rId80"/>
            </p:blipFill>
            <p:spPr>
              <a:xfrm>
                <a:off x="9201150" y="6286500"/>
                <a:ext cx="61595" cy="20002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50" name="墨迹 49"/>
              <p14:cNvContentPartPr/>
              <p14:nvPr/>
            </p14:nvContentPartPr>
            <p14:xfrm>
              <a:off x="9015095" y="6210300"/>
              <a:ext cx="62230" cy="290195"/>
            </p14:xfrm>
          </p:contentPart>
        </mc:Choice>
        <mc:Fallback xmlns="">
          <p:pic>
            <p:nvPicPr>
              <p:cNvPr id="50" name="墨迹 49"/>
            </p:nvPicPr>
            <p:blipFill>
              <a:blip r:embed="rId82"/>
            </p:blipFill>
            <p:spPr>
              <a:xfrm>
                <a:off x="9015095" y="6210300"/>
                <a:ext cx="62230" cy="290195"/>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51" name="墨迹 50"/>
              <p14:cNvContentPartPr/>
              <p14:nvPr/>
            </p14:nvContentPartPr>
            <p14:xfrm>
              <a:off x="9353550" y="6219825"/>
              <a:ext cx="23495" cy="304800"/>
            </p14:xfrm>
          </p:contentPart>
        </mc:Choice>
        <mc:Fallback xmlns="">
          <p:pic>
            <p:nvPicPr>
              <p:cNvPr id="51" name="墨迹 50"/>
            </p:nvPicPr>
            <p:blipFill>
              <a:blip r:embed="rId84"/>
            </p:blipFill>
            <p:spPr>
              <a:xfrm>
                <a:off x="9353550" y="6219825"/>
                <a:ext cx="23495" cy="30480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52" name="墨迹 51"/>
              <p14:cNvContentPartPr/>
              <p14:nvPr/>
            </p14:nvContentPartPr>
            <p14:xfrm>
              <a:off x="7891145" y="6610350"/>
              <a:ext cx="71755" cy="61595"/>
            </p14:xfrm>
          </p:contentPart>
        </mc:Choice>
        <mc:Fallback xmlns="">
          <p:pic>
            <p:nvPicPr>
              <p:cNvPr id="52" name="墨迹 51"/>
            </p:nvPicPr>
            <p:blipFill>
              <a:blip r:embed="rId86"/>
            </p:blipFill>
            <p:spPr>
              <a:xfrm>
                <a:off x="7891145" y="6610350"/>
                <a:ext cx="71755" cy="6159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53" name="墨迹 52"/>
              <p14:cNvContentPartPr/>
              <p14:nvPr/>
            </p14:nvContentPartPr>
            <p14:xfrm>
              <a:off x="7915275" y="6548120"/>
              <a:ext cx="28575" cy="142875"/>
            </p14:xfrm>
          </p:contentPart>
        </mc:Choice>
        <mc:Fallback xmlns="">
          <p:pic>
            <p:nvPicPr>
              <p:cNvPr id="53" name="墨迹 52"/>
            </p:nvPicPr>
            <p:blipFill>
              <a:blip r:embed="rId88"/>
            </p:blipFill>
            <p:spPr>
              <a:xfrm>
                <a:off x="7915275" y="6548120"/>
                <a:ext cx="28575" cy="14287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54" name="墨迹 53"/>
              <p14:cNvContentPartPr/>
              <p14:nvPr/>
            </p14:nvContentPartPr>
            <p14:xfrm>
              <a:off x="8157845" y="6591300"/>
              <a:ext cx="1123950" cy="28575"/>
            </p14:xfrm>
          </p:contentPart>
        </mc:Choice>
        <mc:Fallback xmlns="">
          <p:pic>
            <p:nvPicPr>
              <p:cNvPr id="54" name="墨迹 53"/>
            </p:nvPicPr>
            <p:blipFill>
              <a:blip r:embed="rId90"/>
            </p:blipFill>
            <p:spPr>
              <a:xfrm>
                <a:off x="8157845" y="6591300"/>
                <a:ext cx="1123950" cy="28575"/>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5" name="墨迹 54"/>
              <p14:cNvContentPartPr/>
              <p14:nvPr/>
            </p14:nvContentPartPr>
            <p14:xfrm>
              <a:off x="7429500" y="5734050"/>
              <a:ext cx="4445" cy="114300"/>
            </p14:xfrm>
          </p:contentPart>
        </mc:Choice>
        <mc:Fallback xmlns="">
          <p:pic>
            <p:nvPicPr>
              <p:cNvPr id="55" name="墨迹 54"/>
            </p:nvPicPr>
            <p:blipFill>
              <a:blip r:embed="rId92"/>
            </p:blipFill>
            <p:spPr>
              <a:xfrm>
                <a:off x="7429500" y="5734050"/>
                <a:ext cx="4445" cy="11430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6" name="墨迹 55"/>
              <p14:cNvContentPartPr/>
              <p14:nvPr/>
            </p14:nvContentPartPr>
            <p14:xfrm>
              <a:off x="7381875" y="5819775"/>
              <a:ext cx="95250" cy="28575"/>
            </p14:xfrm>
          </p:contentPart>
        </mc:Choice>
        <mc:Fallback xmlns="">
          <p:pic>
            <p:nvPicPr>
              <p:cNvPr id="56" name="墨迹 55"/>
            </p:nvPicPr>
            <p:blipFill>
              <a:blip r:embed="rId94"/>
            </p:blipFill>
            <p:spPr>
              <a:xfrm>
                <a:off x="7381875" y="5819775"/>
                <a:ext cx="95250" cy="2857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7" name="墨迹 56"/>
              <p14:cNvContentPartPr/>
              <p14:nvPr/>
            </p14:nvContentPartPr>
            <p14:xfrm>
              <a:off x="7658100" y="5662295"/>
              <a:ext cx="9525" cy="171450"/>
            </p14:xfrm>
          </p:contentPart>
        </mc:Choice>
        <mc:Fallback xmlns="">
          <p:pic>
            <p:nvPicPr>
              <p:cNvPr id="57" name="墨迹 56"/>
            </p:nvPicPr>
            <p:blipFill>
              <a:blip r:embed="rId96"/>
            </p:blipFill>
            <p:spPr>
              <a:xfrm>
                <a:off x="7658100" y="5662295"/>
                <a:ext cx="9525" cy="17145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8" name="墨迹 57"/>
              <p14:cNvContentPartPr/>
              <p14:nvPr/>
            </p14:nvContentPartPr>
            <p14:xfrm>
              <a:off x="7620000" y="5814695"/>
              <a:ext cx="80645" cy="66675"/>
            </p14:xfrm>
          </p:contentPart>
        </mc:Choice>
        <mc:Fallback xmlns="">
          <p:pic>
            <p:nvPicPr>
              <p:cNvPr id="58" name="墨迹 57"/>
            </p:nvPicPr>
            <p:blipFill>
              <a:blip r:embed="rId98"/>
            </p:blipFill>
            <p:spPr>
              <a:xfrm>
                <a:off x="7620000" y="5814695"/>
                <a:ext cx="80645" cy="66675"/>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9" name="墨迹 58"/>
              <p14:cNvContentPartPr/>
              <p14:nvPr/>
            </p14:nvContentPartPr>
            <p14:xfrm>
              <a:off x="7405370" y="6538595"/>
              <a:ext cx="9525" cy="123825"/>
            </p14:xfrm>
          </p:contentPart>
        </mc:Choice>
        <mc:Fallback xmlns="">
          <p:pic>
            <p:nvPicPr>
              <p:cNvPr id="59" name="墨迹 58"/>
            </p:nvPicPr>
            <p:blipFill>
              <a:blip r:embed="rId100"/>
            </p:blipFill>
            <p:spPr>
              <a:xfrm>
                <a:off x="7405370" y="6538595"/>
                <a:ext cx="9525" cy="123825"/>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60" name="墨迹 59"/>
              <p14:cNvContentPartPr/>
              <p14:nvPr/>
            </p14:nvContentPartPr>
            <p14:xfrm>
              <a:off x="7405370" y="6529070"/>
              <a:ext cx="360" cy="186055"/>
            </p14:xfrm>
          </p:contentPart>
        </mc:Choice>
        <mc:Fallback xmlns="">
          <p:pic>
            <p:nvPicPr>
              <p:cNvPr id="60" name="墨迹 59"/>
            </p:nvPicPr>
            <p:blipFill>
              <a:blip r:embed="rId102"/>
            </p:blipFill>
            <p:spPr>
              <a:xfrm>
                <a:off x="7405370" y="6529070"/>
                <a:ext cx="360" cy="186055"/>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61" name="墨迹 60"/>
              <p14:cNvContentPartPr/>
              <p14:nvPr/>
            </p14:nvContentPartPr>
            <p14:xfrm>
              <a:off x="7357745" y="6624320"/>
              <a:ext cx="14605" cy="95250"/>
            </p14:xfrm>
          </p:contentPart>
        </mc:Choice>
        <mc:Fallback xmlns="">
          <p:pic>
            <p:nvPicPr>
              <p:cNvPr id="61" name="墨迹 60"/>
            </p:nvPicPr>
            <p:blipFill>
              <a:blip r:embed="rId104"/>
            </p:blipFill>
            <p:spPr>
              <a:xfrm>
                <a:off x="7357745" y="6624320"/>
                <a:ext cx="14605" cy="9525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62" name="墨迹 61"/>
              <p14:cNvContentPartPr/>
              <p14:nvPr/>
            </p14:nvContentPartPr>
            <p14:xfrm>
              <a:off x="7334250" y="6515100"/>
              <a:ext cx="142875" cy="85725"/>
            </p14:xfrm>
          </p:contentPart>
        </mc:Choice>
        <mc:Fallback xmlns="">
          <p:pic>
            <p:nvPicPr>
              <p:cNvPr id="62" name="墨迹 61"/>
            </p:nvPicPr>
            <p:blipFill>
              <a:blip r:embed="rId106"/>
            </p:blipFill>
            <p:spPr>
              <a:xfrm>
                <a:off x="7334250" y="6515100"/>
                <a:ext cx="142875" cy="85725"/>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63" name="墨迹 62"/>
              <p14:cNvContentPartPr/>
              <p14:nvPr/>
            </p14:nvContentPartPr>
            <p14:xfrm>
              <a:off x="7239000" y="6529070"/>
              <a:ext cx="228600" cy="360"/>
            </p14:xfrm>
          </p:contentPart>
        </mc:Choice>
        <mc:Fallback xmlns="">
          <p:pic>
            <p:nvPicPr>
              <p:cNvPr id="63" name="墨迹 62"/>
            </p:nvPicPr>
            <p:blipFill>
              <a:blip r:embed="rId108"/>
            </p:blipFill>
            <p:spPr>
              <a:xfrm>
                <a:off x="7239000" y="6529070"/>
                <a:ext cx="228600" cy="36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64" name="墨迹 63"/>
              <p14:cNvContentPartPr/>
              <p14:nvPr/>
            </p14:nvContentPartPr>
            <p14:xfrm>
              <a:off x="7148195" y="6467475"/>
              <a:ext cx="238125" cy="23495"/>
            </p14:xfrm>
          </p:contentPart>
        </mc:Choice>
        <mc:Fallback xmlns="">
          <p:pic>
            <p:nvPicPr>
              <p:cNvPr id="64" name="墨迹 63"/>
            </p:nvPicPr>
            <p:blipFill>
              <a:blip r:embed="rId110"/>
            </p:blipFill>
            <p:spPr>
              <a:xfrm>
                <a:off x="7148195" y="6467475"/>
                <a:ext cx="238125" cy="23495"/>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65" name="墨迹 64"/>
              <p14:cNvContentPartPr/>
              <p14:nvPr/>
            </p14:nvContentPartPr>
            <p14:xfrm>
              <a:off x="7181850" y="6524625"/>
              <a:ext cx="104775" cy="360"/>
            </p14:xfrm>
          </p:contentPart>
        </mc:Choice>
        <mc:Fallback xmlns="">
          <p:pic>
            <p:nvPicPr>
              <p:cNvPr id="65" name="墨迹 64"/>
            </p:nvPicPr>
            <p:blipFill>
              <a:blip r:embed="rId59"/>
            </p:blipFill>
            <p:spPr>
              <a:xfrm>
                <a:off x="7181850" y="6524625"/>
                <a:ext cx="104775" cy="360"/>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66" name="墨迹 65"/>
              <p14:cNvContentPartPr/>
              <p14:nvPr/>
            </p14:nvContentPartPr>
            <p14:xfrm>
              <a:off x="9829800" y="5643245"/>
              <a:ext cx="19050" cy="147955"/>
            </p14:xfrm>
          </p:contentPart>
        </mc:Choice>
        <mc:Fallback xmlns="">
          <p:pic>
            <p:nvPicPr>
              <p:cNvPr id="66" name="墨迹 65"/>
            </p:nvPicPr>
            <p:blipFill>
              <a:blip r:embed="rId113"/>
            </p:blipFill>
            <p:spPr>
              <a:xfrm>
                <a:off x="9829800" y="5643245"/>
                <a:ext cx="19050" cy="147955"/>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67" name="墨迹 66"/>
              <p14:cNvContentPartPr/>
              <p14:nvPr/>
            </p14:nvContentPartPr>
            <p14:xfrm>
              <a:off x="9805670" y="5748020"/>
              <a:ext cx="147955" cy="109855"/>
            </p14:xfrm>
          </p:contentPart>
        </mc:Choice>
        <mc:Fallback xmlns="">
          <p:pic>
            <p:nvPicPr>
              <p:cNvPr id="67" name="墨迹 66"/>
            </p:nvPicPr>
            <p:blipFill>
              <a:blip r:embed="rId115"/>
            </p:blipFill>
            <p:spPr>
              <a:xfrm>
                <a:off x="9805670" y="5748020"/>
                <a:ext cx="147955" cy="109855"/>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68" name="墨迹 67"/>
              <p14:cNvContentPartPr/>
              <p14:nvPr/>
            </p14:nvContentPartPr>
            <p14:xfrm>
              <a:off x="9996170" y="5210175"/>
              <a:ext cx="100330" cy="85725"/>
            </p14:xfrm>
          </p:contentPart>
        </mc:Choice>
        <mc:Fallback xmlns="">
          <p:pic>
            <p:nvPicPr>
              <p:cNvPr id="68" name="墨迹 67"/>
            </p:nvPicPr>
            <p:blipFill>
              <a:blip r:embed="rId117"/>
            </p:blipFill>
            <p:spPr>
              <a:xfrm>
                <a:off x="9996170" y="5210175"/>
                <a:ext cx="100330" cy="85725"/>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69" name="墨迹 68"/>
              <p14:cNvContentPartPr/>
              <p14:nvPr/>
            </p14:nvContentPartPr>
            <p14:xfrm>
              <a:off x="9977120" y="5219700"/>
              <a:ext cx="128905" cy="123825"/>
            </p14:xfrm>
          </p:contentPart>
        </mc:Choice>
        <mc:Fallback xmlns="">
          <p:pic>
            <p:nvPicPr>
              <p:cNvPr id="69" name="墨迹 68"/>
            </p:nvPicPr>
            <p:blipFill>
              <a:blip r:embed="rId119"/>
            </p:blipFill>
            <p:spPr>
              <a:xfrm>
                <a:off x="9977120" y="5219700"/>
                <a:ext cx="128905" cy="123825"/>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70" name="墨迹 69"/>
              <p14:cNvContentPartPr/>
              <p14:nvPr/>
            </p14:nvContentPartPr>
            <p14:xfrm>
              <a:off x="10072370" y="5229225"/>
              <a:ext cx="9525" cy="28575"/>
            </p14:xfrm>
          </p:contentPart>
        </mc:Choice>
        <mc:Fallback xmlns="">
          <p:pic>
            <p:nvPicPr>
              <p:cNvPr id="70" name="墨迹 69"/>
            </p:nvPicPr>
            <p:blipFill>
              <a:blip r:embed="rId121"/>
            </p:blipFill>
            <p:spPr>
              <a:xfrm>
                <a:off x="10072370" y="5229225"/>
                <a:ext cx="9525" cy="28575"/>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71" name="墨迹 70"/>
              <p14:cNvContentPartPr/>
              <p14:nvPr/>
            </p14:nvContentPartPr>
            <p14:xfrm>
              <a:off x="10062845" y="6024245"/>
              <a:ext cx="95250" cy="5080"/>
            </p14:xfrm>
          </p:contentPart>
        </mc:Choice>
        <mc:Fallback xmlns="">
          <p:pic>
            <p:nvPicPr>
              <p:cNvPr id="71" name="墨迹 70"/>
            </p:nvPicPr>
            <p:blipFill>
              <a:blip r:embed="rId123"/>
            </p:blipFill>
            <p:spPr>
              <a:xfrm>
                <a:off x="10062845" y="6024245"/>
                <a:ext cx="95250" cy="5080"/>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72" name="墨迹 71"/>
              <p14:cNvContentPartPr/>
              <p14:nvPr/>
            </p14:nvContentPartPr>
            <p14:xfrm>
              <a:off x="10148570" y="5314950"/>
              <a:ext cx="38100" cy="13970"/>
            </p14:xfrm>
          </p:contentPart>
        </mc:Choice>
        <mc:Fallback xmlns="">
          <p:pic>
            <p:nvPicPr>
              <p:cNvPr id="72" name="墨迹 71"/>
            </p:nvPicPr>
            <p:blipFill>
              <a:blip r:embed="rId125"/>
            </p:blipFill>
            <p:spPr>
              <a:xfrm>
                <a:off x="10148570" y="5314950"/>
                <a:ext cx="38100" cy="13970"/>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73" name="墨迹 72"/>
              <p14:cNvContentPartPr/>
              <p14:nvPr/>
            </p14:nvContentPartPr>
            <p14:xfrm>
              <a:off x="10272395" y="5229225"/>
              <a:ext cx="138430" cy="194945"/>
            </p14:xfrm>
          </p:contentPart>
        </mc:Choice>
        <mc:Fallback xmlns="">
          <p:pic>
            <p:nvPicPr>
              <p:cNvPr id="73" name="墨迹 72"/>
            </p:nvPicPr>
            <p:blipFill>
              <a:blip r:embed="rId127"/>
            </p:blipFill>
            <p:spPr>
              <a:xfrm>
                <a:off x="10272395" y="5229225"/>
                <a:ext cx="138430" cy="194945"/>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74" name="墨迹 73"/>
              <p14:cNvContentPartPr/>
              <p14:nvPr/>
            </p14:nvContentPartPr>
            <p14:xfrm>
              <a:off x="10410825" y="5024120"/>
              <a:ext cx="90170" cy="314325"/>
            </p14:xfrm>
          </p:contentPart>
        </mc:Choice>
        <mc:Fallback xmlns="">
          <p:pic>
            <p:nvPicPr>
              <p:cNvPr id="74" name="墨迹 73"/>
            </p:nvPicPr>
            <p:blipFill>
              <a:blip r:embed="rId129"/>
            </p:blipFill>
            <p:spPr>
              <a:xfrm>
                <a:off x="10410825" y="5024120"/>
                <a:ext cx="90170" cy="314325"/>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75" name="墨迹 74"/>
              <p14:cNvContentPartPr/>
              <p14:nvPr/>
            </p14:nvContentPartPr>
            <p14:xfrm>
              <a:off x="10106025" y="5843270"/>
              <a:ext cx="238125" cy="281305"/>
            </p14:xfrm>
          </p:contentPart>
        </mc:Choice>
        <mc:Fallback xmlns="">
          <p:pic>
            <p:nvPicPr>
              <p:cNvPr id="75" name="墨迹 74"/>
            </p:nvPicPr>
            <p:blipFill>
              <a:blip r:embed="rId131"/>
            </p:blipFill>
            <p:spPr>
              <a:xfrm>
                <a:off x="10106025" y="5843270"/>
                <a:ext cx="238125" cy="281305"/>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76" name="墨迹 75"/>
              <p14:cNvContentPartPr/>
              <p14:nvPr/>
            </p14:nvContentPartPr>
            <p14:xfrm>
              <a:off x="10106025" y="5862320"/>
              <a:ext cx="123825" cy="209550"/>
            </p14:xfrm>
          </p:contentPart>
        </mc:Choice>
        <mc:Fallback xmlns="">
          <p:pic>
            <p:nvPicPr>
              <p:cNvPr id="76" name="墨迹 75"/>
            </p:nvPicPr>
            <p:blipFill>
              <a:blip r:embed="rId133"/>
            </p:blipFill>
            <p:spPr>
              <a:xfrm>
                <a:off x="10106025" y="5862320"/>
                <a:ext cx="123825" cy="209550"/>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77" name="墨迹 76"/>
              <p14:cNvContentPartPr/>
              <p14:nvPr/>
            </p14:nvContentPartPr>
            <p14:xfrm>
              <a:off x="10596245" y="5309870"/>
              <a:ext cx="66675" cy="62230"/>
            </p14:xfrm>
          </p:contentPart>
        </mc:Choice>
        <mc:Fallback xmlns="">
          <p:pic>
            <p:nvPicPr>
              <p:cNvPr id="77" name="墨迹 76"/>
            </p:nvPicPr>
            <p:blipFill>
              <a:blip r:embed="rId135"/>
            </p:blipFill>
            <p:spPr>
              <a:xfrm>
                <a:off x="10596245" y="5309870"/>
                <a:ext cx="66675" cy="62230"/>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78" name="墨迹 77"/>
              <p14:cNvContentPartPr/>
              <p14:nvPr/>
            </p14:nvContentPartPr>
            <p14:xfrm>
              <a:off x="10720070" y="5181600"/>
              <a:ext cx="167005" cy="233045"/>
            </p14:xfrm>
          </p:contentPart>
        </mc:Choice>
        <mc:Fallback xmlns="">
          <p:pic>
            <p:nvPicPr>
              <p:cNvPr id="78" name="墨迹 77"/>
            </p:nvPicPr>
            <p:blipFill>
              <a:blip r:embed="rId137"/>
            </p:blipFill>
            <p:spPr>
              <a:xfrm>
                <a:off x="10720070" y="5181600"/>
                <a:ext cx="167005" cy="233045"/>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79" name="墨迹 78"/>
              <p14:cNvContentPartPr/>
              <p14:nvPr/>
            </p14:nvContentPartPr>
            <p14:xfrm>
              <a:off x="10434320" y="6038850"/>
              <a:ext cx="209550" cy="52070"/>
            </p14:xfrm>
          </p:contentPart>
        </mc:Choice>
        <mc:Fallback xmlns="">
          <p:pic>
            <p:nvPicPr>
              <p:cNvPr id="79" name="墨迹 78"/>
            </p:nvPicPr>
            <p:blipFill>
              <a:blip r:embed="rId139"/>
            </p:blipFill>
            <p:spPr>
              <a:xfrm>
                <a:off x="10434320" y="6038850"/>
                <a:ext cx="209550" cy="52070"/>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80" name="墨迹 79"/>
              <p14:cNvContentPartPr/>
              <p14:nvPr/>
            </p14:nvContentPartPr>
            <p14:xfrm>
              <a:off x="11615420" y="5829300"/>
              <a:ext cx="85725" cy="114300"/>
            </p14:xfrm>
          </p:contentPart>
        </mc:Choice>
        <mc:Fallback xmlns="">
          <p:pic>
            <p:nvPicPr>
              <p:cNvPr id="80" name="墨迹 79"/>
            </p:nvPicPr>
            <p:blipFill>
              <a:blip r:embed="rId141"/>
            </p:blipFill>
            <p:spPr>
              <a:xfrm>
                <a:off x="11615420" y="5829300"/>
                <a:ext cx="85725" cy="114300"/>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81" name="墨迹 80"/>
              <p14:cNvContentPartPr/>
              <p14:nvPr/>
            </p14:nvContentPartPr>
            <p14:xfrm>
              <a:off x="11391900" y="6005195"/>
              <a:ext cx="9525" cy="360"/>
            </p14:xfrm>
          </p:contentPart>
        </mc:Choice>
        <mc:Fallback xmlns="">
          <p:pic>
            <p:nvPicPr>
              <p:cNvPr id="81" name="墨迹 80"/>
            </p:nvPicPr>
            <p:blipFill>
              <a:blip r:embed="rId37"/>
            </p:blipFill>
            <p:spPr>
              <a:xfrm>
                <a:off x="11391900" y="6005195"/>
                <a:ext cx="9525" cy="36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82" name="墨迹 81"/>
              <p14:cNvContentPartPr/>
              <p14:nvPr/>
            </p14:nvContentPartPr>
            <p14:xfrm>
              <a:off x="11339195" y="6005195"/>
              <a:ext cx="109855" cy="9525"/>
            </p14:xfrm>
          </p:contentPart>
        </mc:Choice>
        <mc:Fallback xmlns="">
          <p:pic>
            <p:nvPicPr>
              <p:cNvPr id="82" name="墨迹 81"/>
            </p:nvPicPr>
            <p:blipFill>
              <a:blip r:embed="rId144"/>
            </p:blipFill>
            <p:spPr>
              <a:xfrm>
                <a:off x="11339195" y="6005195"/>
                <a:ext cx="109855" cy="9525"/>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83" name="墨迹 82"/>
              <p14:cNvContentPartPr/>
              <p14:nvPr/>
            </p14:nvContentPartPr>
            <p14:xfrm>
              <a:off x="11010900" y="5248275"/>
              <a:ext cx="9525" cy="19050"/>
            </p14:xfrm>
          </p:contentPart>
        </mc:Choice>
        <mc:Fallback xmlns="">
          <p:pic>
            <p:nvPicPr>
              <p:cNvPr id="83" name="墨迹 82"/>
            </p:nvPicPr>
            <p:blipFill>
              <a:blip r:embed="rId146"/>
            </p:blipFill>
            <p:spPr>
              <a:xfrm>
                <a:off x="11010900" y="5248275"/>
                <a:ext cx="9525" cy="19050"/>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84" name="墨迹 83"/>
              <p14:cNvContentPartPr/>
              <p14:nvPr/>
            </p14:nvContentPartPr>
            <p14:xfrm>
              <a:off x="11001375" y="5343525"/>
              <a:ext cx="9525" cy="47625"/>
            </p14:xfrm>
          </p:contentPart>
        </mc:Choice>
        <mc:Fallback xmlns="">
          <p:pic>
            <p:nvPicPr>
              <p:cNvPr id="84" name="墨迹 83"/>
            </p:nvPicPr>
            <p:blipFill>
              <a:blip r:embed="rId148"/>
            </p:blipFill>
            <p:spPr>
              <a:xfrm>
                <a:off x="11001375" y="5343525"/>
                <a:ext cx="9525" cy="47625"/>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85" name="墨迹 84"/>
              <p14:cNvContentPartPr/>
              <p14:nvPr/>
            </p14:nvContentPartPr>
            <p14:xfrm>
              <a:off x="11120120" y="5166995"/>
              <a:ext cx="123825" cy="152400"/>
            </p14:xfrm>
          </p:contentPart>
        </mc:Choice>
        <mc:Fallback xmlns="">
          <p:pic>
            <p:nvPicPr>
              <p:cNvPr id="85" name="墨迹 84"/>
            </p:nvPicPr>
            <p:blipFill>
              <a:blip r:embed="rId150"/>
            </p:blipFill>
            <p:spPr>
              <a:xfrm>
                <a:off x="11120120" y="5166995"/>
                <a:ext cx="123825" cy="152400"/>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86" name="墨迹 85"/>
              <p14:cNvContentPartPr/>
              <p14:nvPr/>
            </p14:nvContentPartPr>
            <p14:xfrm>
              <a:off x="11249025" y="5186045"/>
              <a:ext cx="23495" cy="119380"/>
            </p14:xfrm>
          </p:contentPart>
        </mc:Choice>
        <mc:Fallback xmlns="">
          <p:pic>
            <p:nvPicPr>
              <p:cNvPr id="86" name="墨迹 85"/>
            </p:nvPicPr>
            <p:blipFill>
              <a:blip r:embed="rId152"/>
            </p:blipFill>
            <p:spPr>
              <a:xfrm>
                <a:off x="11249025" y="5186045"/>
                <a:ext cx="23495" cy="119380"/>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87" name="墨迹 86"/>
              <p14:cNvContentPartPr/>
              <p14:nvPr/>
            </p14:nvContentPartPr>
            <p14:xfrm>
              <a:off x="10991850" y="5248275"/>
              <a:ext cx="13970" cy="76200"/>
            </p14:xfrm>
          </p:contentPart>
        </mc:Choice>
        <mc:Fallback xmlns="">
          <p:pic>
            <p:nvPicPr>
              <p:cNvPr id="87" name="墨迹 86"/>
            </p:nvPicPr>
            <p:blipFill>
              <a:blip r:embed="rId154"/>
            </p:blipFill>
            <p:spPr>
              <a:xfrm>
                <a:off x="10991850" y="5248275"/>
                <a:ext cx="13970" cy="76200"/>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88" name="墨迹 87"/>
              <p14:cNvContentPartPr/>
              <p14:nvPr/>
            </p14:nvContentPartPr>
            <p14:xfrm>
              <a:off x="11353800" y="5262245"/>
              <a:ext cx="9525" cy="360"/>
            </p14:xfrm>
          </p:contentPart>
        </mc:Choice>
        <mc:Fallback xmlns="">
          <p:pic>
            <p:nvPicPr>
              <p:cNvPr id="88" name="墨迹 87"/>
            </p:nvPicPr>
            <p:blipFill>
              <a:blip r:embed="rId37"/>
            </p:blipFill>
            <p:spPr>
              <a:xfrm>
                <a:off x="11353800" y="5262245"/>
                <a:ext cx="9525" cy="360"/>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89" name="墨迹 88"/>
              <p14:cNvContentPartPr/>
              <p14:nvPr/>
            </p14:nvContentPartPr>
            <p14:xfrm>
              <a:off x="11548745" y="5005070"/>
              <a:ext cx="24130" cy="347980"/>
            </p14:xfrm>
          </p:contentPart>
        </mc:Choice>
        <mc:Fallback xmlns="">
          <p:pic>
            <p:nvPicPr>
              <p:cNvPr id="89" name="墨迹 88"/>
            </p:nvPicPr>
            <p:blipFill>
              <a:blip r:embed="rId157"/>
            </p:blipFill>
            <p:spPr>
              <a:xfrm>
                <a:off x="11548745" y="5005070"/>
                <a:ext cx="24130" cy="347980"/>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90" name="墨迹 89"/>
              <p14:cNvContentPartPr/>
              <p14:nvPr/>
            </p14:nvContentPartPr>
            <p14:xfrm>
              <a:off x="11534775" y="5233670"/>
              <a:ext cx="80645" cy="123825"/>
            </p14:xfrm>
          </p:contentPart>
        </mc:Choice>
        <mc:Fallback xmlns="">
          <p:pic>
            <p:nvPicPr>
              <p:cNvPr id="90" name="墨迹 89"/>
            </p:nvPicPr>
            <p:blipFill>
              <a:blip r:embed="rId159"/>
            </p:blipFill>
            <p:spPr>
              <a:xfrm>
                <a:off x="11534775" y="5233670"/>
                <a:ext cx="80645" cy="123825"/>
              </a:xfrm>
              <a:prstGeom prst="rect"/>
            </p:spPr>
          </p:pic>
        </mc:Fallback>
      </mc:AlternateContent>
    </p:spTree>
    <p:custDataLst>
      <p:tags r:id="rId160"/>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1783715"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sym typeface="+mn-ea"/>
              </a:rPr>
              <a:t>4.</a:t>
            </a:r>
            <a:r>
              <a:rPr lang="en-US" altLang="zh-CN" sz="2000" b="1" dirty="0">
                <a:latin typeface="华文楷体" panose="02010600040101010101" pitchFamily="2" charset="-122"/>
                <a:ea typeface="华文楷体" panose="02010600040101010101" pitchFamily="2" charset="-122"/>
                <a:sym typeface="+mn-ea"/>
              </a:rPr>
              <a:t>2.1.LL(1)</a:t>
            </a:r>
            <a:r>
              <a:rPr lang="zh-CN" altLang="en-US" sz="2000" b="1" dirty="0">
                <a:latin typeface="华文楷体" panose="02010600040101010101" pitchFamily="2" charset="-122"/>
                <a:ea typeface="华文楷体" panose="02010600040101010101" pitchFamily="2" charset="-122"/>
                <a:sym typeface="+mn-ea"/>
              </a:rPr>
              <a:t>文法</a:t>
            </a:r>
            <a:endParaRPr lang="en-US" altLang="zh-CN" sz="2000" b="1" dirty="0">
              <a:latin typeface="华文楷体" panose="02010600040101010101" pitchFamily="2" charset="-122"/>
              <a:ea typeface="华文楷体" panose="02010600040101010101" pitchFamily="2" charset="-122"/>
              <a:sym typeface="+mn-ea"/>
            </a:endParaRPr>
          </a:p>
        </p:txBody>
      </p:sp>
      <p:sp>
        <p:nvSpPr>
          <p:cNvPr id="2" name="文本框 1"/>
          <p:cNvSpPr txBox="1"/>
          <p:nvPr/>
        </p:nvSpPr>
        <p:spPr>
          <a:xfrm>
            <a:off x="225425" y="480060"/>
            <a:ext cx="11966575" cy="6286500"/>
          </a:xfrm>
          <a:prstGeom prst="rect">
            <a:avLst/>
          </a:prstGeom>
          <a:noFill/>
        </p:spPr>
        <p:txBody>
          <a:bodyPr wrap="square" rtlCol="0" anchor="t">
            <a:noAutofit/>
          </a:bodyPr>
          <a:p>
            <a:pPr marL="0" lvl="1" algn="l" eaLnBrk="1" hangingPunct="1">
              <a:lnSpc>
                <a:spcPts val="3000"/>
              </a:lnSpc>
              <a:buClrTx/>
              <a:buSzTx/>
              <a:buNone/>
            </a:pPr>
            <a:r>
              <a:rPr lang="zh-CN" altLang="en-US" sz="2000" b="1" dirty="0">
                <a:solidFill>
                  <a:srgbClr val="FF0000"/>
                </a:solidFill>
                <a:latin typeface="华文楷体" panose="02010600040101010101" pitchFamily="2" charset="-122"/>
                <a:ea typeface="华文楷体" panose="02010600040101010101" pitchFamily="2" charset="-122"/>
                <a:sym typeface="+mn-ea"/>
              </a:rPr>
              <a:t>FIRST(α)</a:t>
            </a:r>
            <a:r>
              <a:rPr lang="zh-CN" altLang="en-US" sz="2000" b="1" dirty="0">
                <a:latin typeface="华文楷体" panose="02010600040101010101" pitchFamily="2" charset="-122"/>
                <a:ea typeface="华文楷体" panose="02010600040101010101" pitchFamily="2" charset="-122"/>
                <a:sym typeface="+mn-ea"/>
              </a:rPr>
              <a:t>：</a:t>
            </a:r>
            <a:r>
              <a:rPr lang="zh-CN" altLang="en-US" sz="2000" b="1" dirty="0">
                <a:solidFill>
                  <a:schemeClr val="tx1"/>
                </a:solidFill>
                <a:latin typeface="华文楷体" panose="02010600040101010101" pitchFamily="2" charset="-122"/>
                <a:ea typeface="华文楷体" panose="02010600040101010101" pitchFamily="2" charset="-122"/>
                <a:sym typeface="+mn-ea"/>
              </a:rPr>
              <a:t>文法符号串</a:t>
            </a:r>
            <a:r>
              <a:rPr lang="zh-CN" altLang="en-US" sz="2000" b="1" dirty="0">
                <a:solidFill>
                  <a:srgbClr val="FF0000"/>
                </a:solidFill>
                <a:latin typeface="华文楷体" panose="02010600040101010101" pitchFamily="2" charset="-122"/>
                <a:ea typeface="华文楷体" panose="02010600040101010101" pitchFamily="2" charset="-122"/>
                <a:sym typeface="+mn-ea"/>
              </a:rPr>
              <a:t>α</a:t>
            </a:r>
            <a:r>
              <a:rPr lang="en-US" altLang="zh-CN" sz="2000" b="1" dirty="0">
                <a:solidFill>
                  <a:srgbClr val="FF0000"/>
                </a:solidFill>
                <a:latin typeface="华文楷体" panose="02010600040101010101" pitchFamily="2" charset="-122"/>
                <a:ea typeface="华文楷体" panose="02010600040101010101" pitchFamily="2" charset="-122"/>
                <a:sym typeface="+mn-ea"/>
              </a:rPr>
              <a:t>=X</a:t>
            </a:r>
            <a:r>
              <a:rPr lang="en-US" altLang="zh-CN" sz="2000" b="1" spc="300" baseline="-25000" dirty="0">
                <a:solidFill>
                  <a:srgbClr val="FF0000"/>
                </a:solidFill>
                <a:ea typeface="微软雅黑" panose="020B0503020204020204" charset="-122"/>
                <a:cs typeface="Times New Roman" panose="02020603050405020304" pitchFamily="18" charset="0"/>
                <a:sym typeface="+mn-ea"/>
              </a:rPr>
              <a:t>1</a:t>
            </a:r>
            <a:r>
              <a:rPr lang="en-US" altLang="zh-CN" sz="2000" b="1" dirty="0">
                <a:solidFill>
                  <a:srgbClr val="FF0000"/>
                </a:solidFill>
                <a:latin typeface="华文楷体" panose="02010600040101010101" pitchFamily="2" charset="-122"/>
                <a:ea typeface="华文楷体" panose="02010600040101010101" pitchFamily="2" charset="-122"/>
                <a:sym typeface="+mn-ea"/>
              </a:rPr>
              <a:t>X</a:t>
            </a:r>
            <a:r>
              <a:rPr lang="en-US" altLang="zh-CN" sz="2000" b="1" spc="300" baseline="-25000" dirty="0">
                <a:solidFill>
                  <a:srgbClr val="FF0000"/>
                </a:solidFill>
                <a:ea typeface="微软雅黑" panose="020B0503020204020204" charset="-122"/>
                <a:cs typeface="Times New Roman" panose="02020603050405020304" pitchFamily="18" charset="0"/>
                <a:sym typeface="+mn-ea"/>
              </a:rPr>
              <a:t>2...</a:t>
            </a:r>
            <a:r>
              <a:rPr lang="en-US" altLang="zh-CN" sz="2000" b="1" dirty="0">
                <a:solidFill>
                  <a:srgbClr val="FF0000"/>
                </a:solidFill>
                <a:latin typeface="华文楷体" panose="02010600040101010101" pitchFamily="2" charset="-122"/>
                <a:ea typeface="华文楷体" panose="02010600040101010101" pitchFamily="2" charset="-122"/>
                <a:sym typeface="+mn-ea"/>
              </a:rPr>
              <a:t>X</a:t>
            </a:r>
            <a:r>
              <a:rPr lang="en-US" altLang="zh-CN" sz="2000" b="1" i="1" spc="300" baseline="-25000" dirty="0" err="1">
                <a:solidFill>
                  <a:srgbClr val="FF0000"/>
                </a:solidFill>
                <a:ea typeface="微软雅黑" panose="020B0503020204020204" charset="-122"/>
                <a:cs typeface="Times New Roman" panose="02020603050405020304" pitchFamily="18" charset="0"/>
                <a:sym typeface="+mn-ea"/>
              </a:rPr>
              <a:t>n</a:t>
            </a:r>
            <a:r>
              <a:rPr lang="zh-CN" altLang="en-US" sz="2000" b="1" dirty="0">
                <a:latin typeface="华文楷体" panose="02010600040101010101" pitchFamily="2" charset="-122"/>
                <a:ea typeface="华文楷体" panose="02010600040101010101" pitchFamily="2" charset="-122"/>
                <a:sym typeface="Symbol" panose="05050102010706020507" pitchFamily="18" charset="2"/>
              </a:rPr>
              <a:t>的</a:t>
            </a:r>
            <a:r>
              <a:rPr lang="zh-CN" altLang="en-US" sz="2000" b="1" dirty="0">
                <a:solidFill>
                  <a:srgbClr val="FF0000"/>
                </a:solidFill>
                <a:latin typeface="华文楷体" panose="02010600040101010101" pitchFamily="2" charset="-122"/>
                <a:ea typeface="华文楷体" panose="02010600040101010101" pitchFamily="2" charset="-122"/>
                <a:sym typeface="Symbol" panose="05050102010706020507" pitchFamily="18" charset="2"/>
              </a:rPr>
              <a:t>串首终结符集</a:t>
            </a:r>
            <a:r>
              <a:rPr lang="zh-CN" altLang="en-US" sz="2000" b="1" dirty="0">
                <a:solidFill>
                  <a:schemeClr val="tx1"/>
                </a:solidFill>
                <a:latin typeface="华文楷体" panose="02010600040101010101" pitchFamily="2" charset="-122"/>
                <a:ea typeface="华文楷体" panose="02010600040101010101" pitchFamily="2" charset="-122"/>
                <a:sym typeface="Symbol" panose="05050102010706020507" pitchFamily="18" charset="2"/>
              </a:rPr>
              <a:t>；</a:t>
            </a:r>
            <a:endParaRPr lang="zh-CN" altLang="en-US" sz="2000" b="1" dirty="0">
              <a:solidFill>
                <a:schemeClr val="tx1"/>
              </a:solidFill>
              <a:latin typeface="华文楷体" panose="02010600040101010101" pitchFamily="2" charset="-122"/>
              <a:ea typeface="华文楷体" panose="02010600040101010101" pitchFamily="2" charset="-122"/>
              <a:sym typeface="Symbol" panose="05050102010706020507" pitchFamily="18" charset="2"/>
            </a:endParaRPr>
          </a:p>
          <a:p>
            <a:pPr marL="0" lvl="1" algn="l" eaLnBrk="1" hangingPunct="1">
              <a:lnSpc>
                <a:spcPts val="3000"/>
              </a:lnSpc>
              <a:buClrTx/>
              <a:buSzTx/>
              <a:buNone/>
            </a:pPr>
            <a:r>
              <a:rPr lang="zh-CN" altLang="en-US" sz="2000" b="1" dirty="0">
                <a:solidFill>
                  <a:srgbClr val="FF0000"/>
                </a:solidFill>
                <a:latin typeface="Calibri" panose="020F0502020204030204" charset="0"/>
                <a:ea typeface="华文楷体" panose="02010600040101010101" pitchFamily="2" charset="-122"/>
                <a:sym typeface="Symbol" panose="05050102010706020507" pitchFamily="18" charset="2"/>
              </a:rPr>
              <a:t>定义</a:t>
            </a:r>
            <a:r>
              <a:rPr lang="zh-CN" altLang="en-US" sz="2000" b="1" dirty="0">
                <a:latin typeface="Calibri" panose="020F0502020204030204" charset="0"/>
                <a:ea typeface="华文楷体" panose="02010600040101010101" pitchFamily="2" charset="-122"/>
                <a:sym typeface="Symbol" panose="05050102010706020507" pitchFamily="18" charset="2"/>
              </a:rPr>
              <a:t>：①</a:t>
            </a:r>
            <a:r>
              <a:rPr lang="zh-CN" altLang="en-US" sz="2000" b="1" dirty="0">
                <a:latin typeface="华文楷体" panose="02010600040101010101" pitchFamily="2" charset="-122"/>
                <a:ea typeface="华文楷体" panose="02010600040101010101" pitchFamily="2" charset="-122"/>
                <a:sym typeface="Symbol" panose="05050102010706020507" pitchFamily="18" charset="2"/>
              </a:rPr>
              <a:t>对于</a:t>
            </a:r>
            <a:r>
              <a:rPr lang="zh-CN" altLang="en-US" sz="2000" b="1" dirty="0">
                <a:latin typeface="华文楷体" panose="02010600040101010101" pitchFamily="2" charset="-122"/>
                <a:ea typeface="华文楷体" panose="02010600040101010101" pitchFamily="2" charset="-122"/>
                <a:sym typeface="+mn-ea"/>
              </a:rPr>
              <a:t>α∈(V</a:t>
            </a:r>
            <a:r>
              <a:rPr lang="en-US" altLang="zh-CN" sz="2000" b="1" baseline="-25000" dirty="0">
                <a:ea typeface="楷体_GB2312"/>
                <a:cs typeface="Times New Roman" panose="02020603050405020304" pitchFamily="18" charset="0"/>
                <a:sym typeface="+mn-ea"/>
              </a:rPr>
              <a:t>T</a:t>
            </a:r>
            <a:r>
              <a:rPr lang="zh-CN" altLang="en-US" sz="2000" b="1" dirty="0">
                <a:latin typeface="华文楷体" panose="02010600040101010101" pitchFamily="2" charset="-122"/>
                <a:ea typeface="华文楷体" panose="02010600040101010101" pitchFamily="2" charset="-122"/>
                <a:sym typeface="+mn-ea"/>
              </a:rPr>
              <a:t>∪V</a:t>
            </a:r>
            <a:r>
              <a:rPr lang="en-US" altLang="zh-CN" sz="2000" b="1" baseline="-25000" dirty="0">
                <a:ea typeface="楷体_GB2312"/>
                <a:cs typeface="Times New Roman" panose="02020603050405020304" pitchFamily="18" charset="0"/>
                <a:sym typeface="+mn-ea"/>
              </a:rPr>
              <a:t>N</a:t>
            </a:r>
            <a:r>
              <a:rPr lang="zh-CN" altLang="en-US" sz="2000" b="1" dirty="0">
                <a:latin typeface="华文楷体" panose="02010600040101010101" pitchFamily="2" charset="-122"/>
                <a:ea typeface="华文楷体" panose="02010600040101010101" pitchFamily="2" charset="-122"/>
                <a:sym typeface="+mn-ea"/>
              </a:rPr>
              <a:t>)</a:t>
            </a:r>
            <a:r>
              <a:rPr lang="en-US" altLang="zh-CN" sz="2000" b="1" baseline="30000" dirty="0">
                <a:ea typeface="楷体_GB2312"/>
                <a:cs typeface="楷体_GB2312"/>
                <a:sym typeface="+mn-ea"/>
              </a:rPr>
              <a:t>+</a:t>
            </a:r>
            <a:r>
              <a:rPr lang="zh-CN" altLang="en-US" sz="2000" b="1" dirty="0">
                <a:latin typeface="华文楷体" panose="02010600040101010101" pitchFamily="2" charset="-122"/>
                <a:ea typeface="华文楷体" panose="02010600040101010101" pitchFamily="2" charset="-122"/>
                <a:sym typeface="+mn-ea"/>
              </a:rPr>
              <a:t>, FIRST(α)={a|α </a:t>
            </a:r>
            <a:r>
              <a:rPr lang="zh-CN" altLang="en-US" sz="2000" b="1" dirty="0">
                <a:latin typeface="华文楷体" panose="02010600040101010101" pitchFamily="2" charset="-122"/>
                <a:ea typeface="华文楷体" panose="02010600040101010101" pitchFamily="2" charset="-122"/>
                <a:sym typeface="Symbol" panose="05050102010706020507" pitchFamily="18" charset="2"/>
              </a:rPr>
              <a:t></a:t>
            </a:r>
            <a:r>
              <a:rPr lang="en-US" altLang="zh-CN" sz="2000" b="1" baseline="30000" dirty="0">
                <a:ea typeface="楷体_GB2312"/>
                <a:cs typeface="Times New Roman" panose="02020603050405020304" pitchFamily="18" charset="0"/>
                <a:sym typeface="+mn-ea"/>
              </a:rPr>
              <a:t>*</a:t>
            </a:r>
            <a:r>
              <a:rPr lang="zh-CN" altLang="en-US" sz="2000" b="1" dirty="0">
                <a:latin typeface="华文楷体" panose="02010600040101010101" pitchFamily="2" charset="-122"/>
                <a:ea typeface="华文楷体" panose="02010600040101010101" pitchFamily="2" charset="-122"/>
                <a:sym typeface="+mn-ea"/>
              </a:rPr>
              <a:t>aβ</a:t>
            </a:r>
            <a:r>
              <a:rPr lang="en-US" altLang="zh-CN" sz="2000" b="1" dirty="0">
                <a:latin typeface="华文楷体" panose="02010600040101010101" pitchFamily="2" charset="-122"/>
                <a:ea typeface="华文楷体" panose="02010600040101010101" pitchFamily="2" charset="-122"/>
                <a:sym typeface="+mn-ea"/>
              </a:rPr>
              <a:t>,</a:t>
            </a:r>
            <a:r>
              <a:rPr lang="zh-CN" altLang="en-US" sz="2000" b="1" dirty="0">
                <a:solidFill>
                  <a:srgbClr val="FF0000"/>
                </a:solidFill>
                <a:latin typeface="华文楷体" panose="02010600040101010101" pitchFamily="2" charset="-122"/>
                <a:ea typeface="华文楷体" panose="02010600040101010101" pitchFamily="2" charset="-122"/>
                <a:sym typeface="+mn-ea"/>
              </a:rPr>
              <a:t>a∈V</a:t>
            </a:r>
            <a:r>
              <a:rPr lang="en-US" altLang="zh-CN" sz="2000" b="1" baseline="-25000" dirty="0">
                <a:solidFill>
                  <a:srgbClr val="FF0000"/>
                </a:solidFill>
                <a:ea typeface="楷体_GB2312"/>
                <a:cs typeface="Times New Roman" panose="02020603050405020304" pitchFamily="18" charset="0"/>
                <a:sym typeface="+mn-ea"/>
              </a:rPr>
              <a:t>T</a:t>
            </a:r>
            <a:r>
              <a:rPr lang="en-US" altLang="zh-CN" sz="2000" b="1" dirty="0">
                <a:latin typeface="华文楷体" panose="02010600040101010101" pitchFamily="2" charset="-122"/>
                <a:ea typeface="华文楷体" panose="02010600040101010101" pitchFamily="2" charset="-122"/>
                <a:sym typeface="+mn-ea"/>
              </a:rPr>
              <a:t>,</a:t>
            </a:r>
            <a:r>
              <a:rPr lang="zh-CN" altLang="en-US" sz="2000" b="1" dirty="0">
                <a:latin typeface="华文楷体" panose="02010600040101010101" pitchFamily="2" charset="-122"/>
                <a:ea typeface="华文楷体" panose="02010600040101010101" pitchFamily="2" charset="-122"/>
                <a:sym typeface="+mn-ea"/>
              </a:rPr>
              <a:t>β∈(V</a:t>
            </a:r>
            <a:r>
              <a:rPr lang="en-US" altLang="zh-CN" sz="2000" b="1" baseline="-25000" dirty="0">
                <a:ea typeface="楷体_GB2312"/>
                <a:cs typeface="Times New Roman" panose="02020603050405020304" pitchFamily="18" charset="0"/>
                <a:sym typeface="+mn-ea"/>
              </a:rPr>
              <a:t>T</a:t>
            </a:r>
            <a:r>
              <a:rPr lang="zh-CN" altLang="en-US" sz="2000" b="1" dirty="0">
                <a:latin typeface="华文楷体" panose="02010600040101010101" pitchFamily="2" charset="-122"/>
                <a:ea typeface="华文楷体" panose="02010600040101010101" pitchFamily="2" charset="-122"/>
                <a:sym typeface="+mn-ea"/>
              </a:rPr>
              <a:t>∪V</a:t>
            </a:r>
            <a:r>
              <a:rPr lang="en-US" altLang="zh-CN" sz="2000" b="1" baseline="-25000" dirty="0">
                <a:ea typeface="楷体_GB2312"/>
                <a:cs typeface="Times New Roman" panose="02020603050405020304" pitchFamily="18" charset="0"/>
                <a:sym typeface="+mn-ea"/>
              </a:rPr>
              <a:t>N</a:t>
            </a:r>
            <a:r>
              <a:rPr lang="zh-CN" altLang="en-US" sz="2000" b="1" dirty="0">
                <a:latin typeface="华文楷体" panose="02010600040101010101" pitchFamily="2" charset="-122"/>
                <a:ea typeface="华文楷体" panose="02010600040101010101" pitchFamily="2" charset="-122"/>
                <a:sym typeface="+mn-ea"/>
              </a:rPr>
              <a:t>)</a:t>
            </a:r>
            <a:r>
              <a:rPr lang="en-US" altLang="zh-CN" sz="2000" b="1" baseline="30000" dirty="0">
                <a:ea typeface="楷体_GB2312"/>
                <a:cs typeface="Times New Roman" panose="02020603050405020304" pitchFamily="18" charset="0"/>
                <a:sym typeface="+mn-ea"/>
              </a:rPr>
              <a:t>*</a:t>
            </a:r>
            <a:r>
              <a:rPr lang="zh-CN" altLang="en-US" sz="2000" b="1" dirty="0">
                <a:latin typeface="华文楷体" panose="02010600040101010101" pitchFamily="2" charset="-122"/>
                <a:ea typeface="华文楷体" panose="02010600040101010101" pitchFamily="2" charset="-122"/>
                <a:sym typeface="+mn-ea"/>
              </a:rPr>
              <a:t>}</a:t>
            </a:r>
            <a:r>
              <a:rPr lang="en-US" altLang="zh-CN" sz="2000" b="1" dirty="0">
                <a:latin typeface="华文楷体" panose="02010600040101010101" pitchFamily="2" charset="-122"/>
                <a:ea typeface="华文楷体" panose="02010600040101010101" pitchFamily="2" charset="-122"/>
                <a:sym typeface="+mn-ea"/>
              </a:rPr>
              <a:t>;</a:t>
            </a:r>
            <a:r>
              <a:rPr lang="en-US" altLang="zh-CN" sz="2000" b="1" dirty="0">
                <a:latin typeface="Calibri" panose="020F0502020204030204" charset="0"/>
                <a:ea typeface="华文楷体" panose="02010600040101010101" pitchFamily="2" charset="-122"/>
                <a:sym typeface="+mn-ea"/>
              </a:rPr>
              <a:t>②</a:t>
            </a:r>
            <a:r>
              <a:rPr lang="zh-CN" altLang="en-US" sz="2000" b="1" dirty="0">
                <a:latin typeface="华文楷体" panose="02010600040101010101" pitchFamily="2" charset="-122"/>
                <a:ea typeface="华文楷体" panose="02010600040101010101" pitchFamily="2" charset="-122"/>
                <a:sym typeface="+mn-ea"/>
              </a:rPr>
              <a:t>如果 α </a:t>
            </a:r>
            <a:r>
              <a:rPr lang="zh-CN" altLang="en-US" sz="2000" b="1" dirty="0">
                <a:latin typeface="华文楷体" panose="02010600040101010101" pitchFamily="2" charset="-122"/>
                <a:ea typeface="华文楷体" panose="02010600040101010101" pitchFamily="2" charset="-122"/>
                <a:sym typeface="Symbol" panose="05050102010706020507" pitchFamily="18" charset="2"/>
              </a:rPr>
              <a:t></a:t>
            </a:r>
            <a:r>
              <a:rPr lang="en-US" altLang="zh-CN" sz="2000" b="1" baseline="30000" dirty="0">
                <a:ea typeface="楷体_GB2312"/>
                <a:cs typeface="Times New Roman" panose="02020603050405020304" pitchFamily="18" charset="0"/>
                <a:sym typeface="+mn-ea"/>
              </a:rPr>
              <a:t>*</a:t>
            </a:r>
            <a:r>
              <a:rPr lang="zh-CN" altLang="en-US" sz="2000" b="1" dirty="0">
                <a:latin typeface="华文楷体" panose="02010600040101010101" pitchFamily="2" charset="-122"/>
                <a:ea typeface="华文楷体" panose="02010600040101010101" pitchFamily="2" charset="-122"/>
                <a:sym typeface="+mn-ea"/>
              </a:rPr>
              <a:t> ε</a:t>
            </a:r>
            <a:r>
              <a:rPr lang="en-US" altLang="zh-CN" sz="2000" b="1" dirty="0">
                <a:latin typeface="华文楷体" panose="02010600040101010101" pitchFamily="2" charset="-122"/>
                <a:ea typeface="华文楷体" panose="02010600040101010101" pitchFamily="2" charset="-122"/>
                <a:sym typeface="+mn-ea"/>
              </a:rPr>
              <a:t>,</a:t>
            </a:r>
            <a:r>
              <a:rPr lang="zh-CN" altLang="en-US" sz="2000" b="1" dirty="0">
                <a:latin typeface="华文楷体" panose="02010600040101010101" pitchFamily="2" charset="-122"/>
                <a:ea typeface="华文楷体" panose="02010600040101010101" pitchFamily="2" charset="-122"/>
                <a:sym typeface="+mn-ea"/>
              </a:rPr>
              <a:t>那么 </a:t>
            </a:r>
            <a:r>
              <a:rPr lang="zh-CN" altLang="en-US" sz="2000" b="1" dirty="0">
                <a:solidFill>
                  <a:srgbClr val="FF0000"/>
                </a:solidFill>
                <a:latin typeface="华文楷体" panose="02010600040101010101" pitchFamily="2" charset="-122"/>
                <a:ea typeface="华文楷体" panose="02010600040101010101" pitchFamily="2" charset="-122"/>
                <a:sym typeface="+mn-ea"/>
              </a:rPr>
              <a:t>ε</a:t>
            </a:r>
            <a:r>
              <a:rPr lang="zh-CN" altLang="en-US" sz="2000" b="1" dirty="0">
                <a:latin typeface="华文楷体" panose="02010600040101010101" pitchFamily="2" charset="-122"/>
                <a:ea typeface="华文楷体" panose="02010600040101010101" pitchFamily="2" charset="-122"/>
                <a:sym typeface="+mn-ea"/>
              </a:rPr>
              <a:t>∈FIRST(α)</a:t>
            </a:r>
            <a:endParaRPr lang="zh-CN" altLang="en-US" sz="2000" b="1" dirty="0">
              <a:latin typeface="华文楷体" panose="02010600040101010101" pitchFamily="2" charset="-122"/>
              <a:ea typeface="华文楷体" panose="02010600040101010101" pitchFamily="2" charset="-122"/>
              <a:sym typeface="+mn-ea"/>
            </a:endParaRPr>
          </a:p>
          <a:p>
            <a:pPr marL="0" lvl="1" algn="l" eaLnBrk="1" hangingPunct="1">
              <a:lnSpc>
                <a:spcPts val="3000"/>
              </a:lnSpc>
              <a:buClrTx/>
              <a:buSzTx/>
              <a:buNone/>
            </a:pPr>
            <a:r>
              <a:rPr lang="zh-CN" altLang="en-US" sz="2000" b="1" dirty="0">
                <a:solidFill>
                  <a:srgbClr val="FF0000"/>
                </a:solidFill>
                <a:latin typeface="华文楷体" panose="02010600040101010101" pitchFamily="2" charset="-122"/>
                <a:ea typeface="华文楷体" panose="02010600040101010101" pitchFamily="2" charset="-122"/>
                <a:sym typeface="+mn-ea"/>
              </a:rPr>
              <a:t>计算（文法符号</a:t>
            </a:r>
            <a:r>
              <a:rPr lang="en-US" altLang="zh-CN" sz="2000" b="1" dirty="0">
                <a:solidFill>
                  <a:srgbClr val="FF0000"/>
                </a:solidFill>
                <a:latin typeface="华文楷体" panose="02010600040101010101" pitchFamily="2" charset="-122"/>
                <a:ea typeface="华文楷体" panose="02010600040101010101" pitchFamily="2" charset="-122"/>
                <a:sym typeface="+mn-ea"/>
              </a:rPr>
              <a:t>X</a:t>
            </a:r>
            <a:r>
              <a:rPr lang="zh-CN" altLang="en-US" sz="2000" b="1" dirty="0">
                <a:solidFill>
                  <a:srgbClr val="FF0000"/>
                </a:solidFill>
                <a:latin typeface="华文楷体" panose="02010600040101010101" pitchFamily="2" charset="-122"/>
                <a:ea typeface="华文楷体" panose="02010600040101010101" pitchFamily="2" charset="-122"/>
                <a:sym typeface="+mn-ea"/>
              </a:rPr>
              <a:t>）（自底向上实现）</a:t>
            </a:r>
            <a:r>
              <a:rPr lang="zh-CN" altLang="en-US" sz="2000" b="1" dirty="0">
                <a:solidFill>
                  <a:schemeClr val="tx1"/>
                </a:solidFill>
                <a:latin typeface="华文楷体" panose="02010600040101010101" pitchFamily="2" charset="-122"/>
                <a:ea typeface="华文楷体" panose="02010600040101010101" pitchFamily="2" charset="-122"/>
                <a:sym typeface="+mn-ea"/>
              </a:rPr>
              <a:t>：</a:t>
            </a:r>
            <a:r>
              <a:rPr lang="zh-CN" altLang="en-US" sz="2000" b="1" dirty="0">
                <a:latin typeface="Calibri" panose="020F0502020204030204" charset="0"/>
                <a:ea typeface="华文楷体" panose="02010600040101010101" pitchFamily="2" charset="-122"/>
                <a:sym typeface="Symbol" panose="05050102010706020507" pitchFamily="18" charset="2"/>
              </a:rPr>
              <a:t>①</a:t>
            </a:r>
            <a:r>
              <a:rPr lang="zh-CN" altLang="en-US" sz="2000" b="1" dirty="0">
                <a:latin typeface="华文楷体" panose="02010600040101010101" pitchFamily="2" charset="-122"/>
                <a:ea typeface="华文楷体" panose="02010600040101010101" pitchFamily="2" charset="-122"/>
                <a:sym typeface="+mn-ea"/>
              </a:rPr>
              <a:t>如果X是一个终结符，那么FIRST ( X )={X}</a:t>
            </a:r>
            <a:endParaRPr lang="zh-CN" altLang="en-US" sz="2000" b="1" dirty="0">
              <a:solidFill>
                <a:schemeClr val="tx1"/>
              </a:solidFill>
              <a:latin typeface="华文楷体" panose="02010600040101010101" pitchFamily="2" charset="-122"/>
              <a:ea typeface="华文楷体" panose="02010600040101010101" pitchFamily="2" charset="-122"/>
            </a:endParaRPr>
          </a:p>
          <a:p>
            <a:pPr marL="0" lvl="1" algn="l" eaLnBrk="1" hangingPunct="1">
              <a:lnSpc>
                <a:spcPts val="3000"/>
              </a:lnSpc>
              <a:buClrTx/>
              <a:buSzTx/>
              <a:buNone/>
            </a:pPr>
            <a:r>
              <a:rPr lang="zh-CN" altLang="en-US" sz="2000" b="1" dirty="0">
                <a:latin typeface="华文楷体" panose="02010600040101010101" pitchFamily="2" charset="-122"/>
                <a:ea typeface="华文楷体" panose="02010600040101010101" pitchFamily="2" charset="-122"/>
                <a:sym typeface="+mn-ea"/>
              </a:rPr>
              <a:t>②</a:t>
            </a:r>
            <a:r>
              <a:rPr lang="zh-CN" altLang="en-US" sz="2000" b="1" dirty="0">
                <a:latin typeface="华文楷体" panose="02010600040101010101" pitchFamily="2" charset="-122"/>
                <a:ea typeface="华文楷体" panose="02010600040101010101" pitchFamily="2" charset="-122"/>
                <a:sym typeface="+mn-ea"/>
              </a:rPr>
              <a:t>如果X是一个非终结符，且 X→Y</a:t>
            </a:r>
            <a:r>
              <a:rPr lang="en-US" altLang="zh-CN" sz="2000" b="1" spc="300" baseline="-25000" dirty="0">
                <a:ea typeface="微软雅黑" panose="020B0503020204020204" charset="-122"/>
                <a:cs typeface="Times New Roman" panose="02020603050405020304" pitchFamily="18" charset="0"/>
                <a:sym typeface="+mn-ea"/>
              </a:rPr>
              <a:t>1</a:t>
            </a:r>
            <a:r>
              <a:rPr lang="zh-CN" altLang="en-US" sz="2000" b="1" dirty="0">
                <a:latin typeface="华文楷体" panose="02010600040101010101" pitchFamily="2" charset="-122"/>
                <a:ea typeface="华文楷体" panose="02010600040101010101" pitchFamily="2" charset="-122"/>
                <a:sym typeface="+mn-ea"/>
              </a:rPr>
              <a:t>…Y</a:t>
            </a:r>
            <a:r>
              <a:rPr lang="en-US" altLang="zh-CN" sz="2000" b="1" spc="300" baseline="-25000" dirty="0">
                <a:ea typeface="微软雅黑" panose="020B0503020204020204" charset="-122"/>
                <a:cs typeface="Times New Roman" panose="02020603050405020304" pitchFamily="18" charset="0"/>
                <a:sym typeface="+mn-ea"/>
              </a:rPr>
              <a:t>k</a:t>
            </a:r>
            <a:r>
              <a:rPr lang="zh-CN" altLang="en-US" sz="2000" b="1" dirty="0">
                <a:latin typeface="华文楷体" panose="02010600040101010101" pitchFamily="2" charset="-122"/>
                <a:ea typeface="华文楷体" panose="02010600040101010101" pitchFamily="2" charset="-122"/>
                <a:sym typeface="+mn-ea"/>
              </a:rPr>
              <a:t>∈P (k≥1)，对所有</a:t>
            </a:r>
            <a:r>
              <a:rPr lang="en-US" altLang="zh-CN" sz="2000" b="1" dirty="0">
                <a:latin typeface="华文楷体" panose="02010600040101010101" pitchFamily="2" charset="-122"/>
                <a:ea typeface="华文楷体" panose="02010600040101010101" pitchFamily="2" charset="-122"/>
                <a:sym typeface="+mn-ea"/>
              </a:rPr>
              <a:t>i</a:t>
            </a:r>
            <a:r>
              <a:rPr lang="zh-CN" altLang="en-US" sz="2000" b="1" dirty="0">
                <a:latin typeface="华文楷体" panose="02010600040101010101" pitchFamily="2" charset="-122"/>
                <a:ea typeface="华文楷体" panose="02010600040101010101" pitchFamily="2" charset="-122"/>
                <a:sym typeface="+mn-ea"/>
              </a:rPr>
              <a:t>，若a</a:t>
            </a:r>
            <a:r>
              <a:rPr lang="zh-CN" altLang="en-US" sz="2000" b="1" dirty="0">
                <a:latin typeface="华文楷体" panose="02010600040101010101" pitchFamily="2" charset="-122"/>
                <a:ea typeface="华文楷体" panose="02010600040101010101" pitchFamily="2" charset="-122"/>
                <a:sym typeface="+mn-ea"/>
              </a:rPr>
              <a:t>∈</a:t>
            </a:r>
            <a:r>
              <a:rPr lang="zh-CN" altLang="en-US" sz="2000" b="1" dirty="0">
                <a:latin typeface="华文楷体" panose="02010600040101010101" pitchFamily="2" charset="-122"/>
                <a:ea typeface="华文楷体" panose="02010600040101010101" pitchFamily="2" charset="-122"/>
                <a:sym typeface="+mn-ea"/>
              </a:rPr>
              <a:t>FIRST (Y</a:t>
            </a:r>
            <a:r>
              <a:rPr lang="en-US" altLang="zh-CN" sz="2000" b="1" spc="300" baseline="-25000" dirty="0">
                <a:ea typeface="微软雅黑" panose="020B0503020204020204" charset="-122"/>
                <a:cs typeface="Times New Roman" panose="02020603050405020304" pitchFamily="18" charset="0"/>
                <a:sym typeface="+mn-ea"/>
              </a:rPr>
              <a:t>i</a:t>
            </a:r>
            <a:r>
              <a:rPr lang="zh-CN" altLang="en-US" sz="2000" b="1" dirty="0">
                <a:latin typeface="华文楷体" panose="02010600040101010101" pitchFamily="2" charset="-122"/>
                <a:ea typeface="华文楷体" panose="02010600040101010101" pitchFamily="2" charset="-122"/>
                <a:sym typeface="+mn-ea"/>
              </a:rPr>
              <a:t>) 且Y</a:t>
            </a:r>
            <a:r>
              <a:rPr lang="en-US" altLang="zh-CN" sz="2000" b="1" spc="300" baseline="-25000" dirty="0">
                <a:ea typeface="微软雅黑" panose="020B0503020204020204" charset="-122"/>
                <a:cs typeface="Times New Roman" panose="02020603050405020304" pitchFamily="18" charset="0"/>
                <a:sym typeface="+mn-ea"/>
              </a:rPr>
              <a:t>1</a:t>
            </a:r>
            <a:r>
              <a:rPr lang="zh-CN" altLang="en-US" sz="2000" b="1" dirty="0">
                <a:latin typeface="华文楷体" panose="02010600040101010101" pitchFamily="2" charset="-122"/>
                <a:ea typeface="华文楷体" panose="02010600040101010101" pitchFamily="2" charset="-122"/>
                <a:sym typeface="+mn-ea"/>
              </a:rPr>
              <a:t>..Y</a:t>
            </a:r>
            <a:r>
              <a:rPr lang="en-US" altLang="zh-CN" sz="2000" b="1" spc="300" baseline="-25000" dirty="0">
                <a:ea typeface="微软雅黑" panose="020B0503020204020204" charset="-122"/>
                <a:cs typeface="Times New Roman" panose="02020603050405020304" pitchFamily="18" charset="0"/>
                <a:sym typeface="+mn-ea"/>
              </a:rPr>
              <a:t>i-1</a:t>
            </a:r>
            <a:r>
              <a:rPr lang="zh-CN" altLang="en-US" sz="2000" b="1" dirty="0">
                <a:latin typeface="华文楷体" panose="02010600040101010101" pitchFamily="2" charset="-122"/>
                <a:ea typeface="华文楷体" panose="02010600040101010101" pitchFamily="2" charset="-122"/>
                <a:sym typeface="+mn-ea"/>
              </a:rPr>
              <a:t> </a:t>
            </a:r>
            <a:r>
              <a:rPr lang="zh-CN" altLang="en-US" sz="2000" b="1" dirty="0">
                <a:latin typeface="华文楷体" panose="02010600040101010101" pitchFamily="2" charset="-122"/>
                <a:ea typeface="华文楷体" panose="02010600040101010101" pitchFamily="2" charset="-122"/>
                <a:sym typeface="Symbol" panose="05050102010706020507" pitchFamily="18" charset="2"/>
              </a:rPr>
              <a:t></a:t>
            </a:r>
            <a:r>
              <a:rPr lang="en-US" altLang="zh-CN" sz="2000" b="1" baseline="30000" dirty="0">
                <a:ea typeface="楷体_GB2312"/>
                <a:cs typeface="Times New Roman" panose="02020603050405020304" pitchFamily="18" charset="0"/>
                <a:sym typeface="+mn-ea"/>
              </a:rPr>
              <a:t>*</a:t>
            </a:r>
            <a:r>
              <a:rPr lang="zh-CN" altLang="en-US" sz="2000" b="1" dirty="0">
                <a:latin typeface="华文楷体" panose="02010600040101010101" pitchFamily="2" charset="-122"/>
                <a:ea typeface="华文楷体" panose="02010600040101010101" pitchFamily="2" charset="-122"/>
                <a:sym typeface="+mn-ea"/>
              </a:rPr>
              <a:t>ε ，那么将a加入到FIRST( X )中。若</a:t>
            </a:r>
            <a:r>
              <a:rPr lang="zh-CN" altLang="en-US" sz="2000" b="1" dirty="0">
                <a:latin typeface="华文楷体" panose="02010600040101010101" pitchFamily="2" charset="-122"/>
                <a:ea typeface="华文楷体" panose="02010600040101010101" pitchFamily="2" charset="-122"/>
                <a:sym typeface="+mn-ea"/>
              </a:rPr>
              <a:t>Y</a:t>
            </a:r>
            <a:r>
              <a:rPr lang="en-US" altLang="zh-CN" sz="2000" b="1" spc="300" baseline="-25000" dirty="0">
                <a:ea typeface="微软雅黑" panose="020B0503020204020204" charset="-122"/>
                <a:cs typeface="Times New Roman" panose="02020603050405020304" pitchFamily="18" charset="0"/>
                <a:sym typeface="+mn-ea"/>
              </a:rPr>
              <a:t>1</a:t>
            </a:r>
            <a:r>
              <a:rPr lang="zh-CN" altLang="en-US" sz="2000" b="1" dirty="0">
                <a:latin typeface="华文楷体" panose="02010600040101010101" pitchFamily="2" charset="-122"/>
                <a:ea typeface="华文楷体" panose="02010600040101010101" pitchFamily="2" charset="-122"/>
                <a:sym typeface="+mn-ea"/>
              </a:rPr>
              <a:t>..Y</a:t>
            </a:r>
            <a:r>
              <a:rPr lang="en-US" altLang="zh-CN" sz="2000" b="1" spc="300" baseline="-25000" dirty="0">
                <a:ea typeface="微软雅黑" panose="020B0503020204020204" charset="-122"/>
                <a:cs typeface="Times New Roman" panose="02020603050405020304" pitchFamily="18" charset="0"/>
                <a:sym typeface="+mn-ea"/>
              </a:rPr>
              <a:t>k</a:t>
            </a:r>
            <a:r>
              <a:rPr lang="zh-CN" altLang="en-US" sz="2000" b="1" dirty="0">
                <a:latin typeface="华文楷体" panose="02010600040101010101" pitchFamily="2" charset="-122"/>
                <a:ea typeface="华文楷体" panose="02010600040101010101" pitchFamily="2" charset="-122"/>
                <a:sym typeface="+mn-ea"/>
              </a:rPr>
              <a:t> </a:t>
            </a:r>
            <a:r>
              <a:rPr lang="zh-CN" altLang="en-US" sz="2000" b="1" dirty="0">
                <a:latin typeface="华文楷体" panose="02010600040101010101" pitchFamily="2" charset="-122"/>
                <a:ea typeface="华文楷体" panose="02010600040101010101" pitchFamily="2" charset="-122"/>
                <a:sym typeface="Symbol" panose="05050102010706020507" pitchFamily="18" charset="2"/>
              </a:rPr>
              <a:t></a:t>
            </a:r>
            <a:r>
              <a:rPr lang="en-US" altLang="zh-CN" sz="2000" b="1" baseline="30000" dirty="0">
                <a:ea typeface="楷体_GB2312"/>
                <a:cs typeface="Times New Roman" panose="02020603050405020304" pitchFamily="18" charset="0"/>
                <a:sym typeface="+mn-ea"/>
              </a:rPr>
              <a:t>*</a:t>
            </a:r>
            <a:r>
              <a:rPr lang="zh-CN" altLang="en-US" sz="2000" b="1" dirty="0">
                <a:latin typeface="华文楷体" panose="02010600040101010101" pitchFamily="2" charset="-122"/>
                <a:ea typeface="华文楷体" panose="02010600040101010101" pitchFamily="2" charset="-122"/>
                <a:sym typeface="+mn-ea"/>
              </a:rPr>
              <a:t>ε</a:t>
            </a:r>
            <a:r>
              <a:rPr lang="zh-CN" altLang="en-US" sz="2000" b="1" dirty="0">
                <a:latin typeface="华文楷体" panose="02010600040101010101" pitchFamily="2" charset="-122"/>
                <a:ea typeface="华文楷体" panose="02010600040101010101" pitchFamily="2" charset="-122"/>
                <a:sym typeface="+mn-ea"/>
              </a:rPr>
              <a:t>那么将ε加入到FIRST( X ) </a:t>
            </a:r>
            <a:r>
              <a:rPr lang="zh-CN" altLang="en-US" sz="2000" b="1" dirty="0">
                <a:latin typeface="华文楷体" panose="02010600040101010101" pitchFamily="2" charset="-122"/>
                <a:ea typeface="华文楷体" panose="02010600040101010101" pitchFamily="2" charset="-122"/>
                <a:sym typeface="+mn-ea"/>
              </a:rPr>
              <a:t>③</a:t>
            </a:r>
            <a:r>
              <a:rPr lang="zh-CN" altLang="en-US" sz="2000" b="1" dirty="0">
                <a:latin typeface="华文楷体" panose="02010600040101010101" pitchFamily="2" charset="-122"/>
                <a:ea typeface="华文楷体" panose="02010600040101010101" pitchFamily="2" charset="-122"/>
                <a:sym typeface="+mn-ea"/>
              </a:rPr>
              <a:t>如果 X→ε∈P，那么将ε加入到FIRST( X )中。</a:t>
            </a:r>
            <a:endParaRPr lang="zh-CN" altLang="en-US" sz="2000" b="1" dirty="0">
              <a:latin typeface="华文楷体" panose="02010600040101010101" pitchFamily="2" charset="-122"/>
              <a:ea typeface="华文楷体" panose="02010600040101010101" pitchFamily="2" charset="-122"/>
              <a:sym typeface="+mn-ea"/>
            </a:endParaRPr>
          </a:p>
          <a:p>
            <a:pPr marL="0" lvl="1" algn="l" eaLnBrk="1" hangingPunct="1">
              <a:lnSpc>
                <a:spcPts val="3000"/>
              </a:lnSpc>
              <a:buClrTx/>
              <a:buSzTx/>
              <a:buNone/>
            </a:pPr>
            <a:r>
              <a:rPr lang="zh-CN" altLang="en-US" sz="2000" b="1" dirty="0">
                <a:solidFill>
                  <a:srgbClr val="FF0000"/>
                </a:solidFill>
                <a:latin typeface="华文楷体" panose="02010600040101010101" pitchFamily="2" charset="-122"/>
                <a:ea typeface="华文楷体" panose="02010600040101010101" pitchFamily="2" charset="-122"/>
                <a:sym typeface="+mn-ea"/>
              </a:rPr>
              <a:t>计算（文法符号串α）</a:t>
            </a:r>
            <a:r>
              <a:rPr lang="zh-CN" altLang="en-US" sz="2000" b="1" dirty="0">
                <a:latin typeface="华文楷体" panose="02010600040101010101" pitchFamily="2" charset="-122"/>
                <a:ea typeface="华文楷体" panose="02010600040101010101" pitchFamily="2" charset="-122"/>
                <a:sym typeface="+mn-ea"/>
              </a:rPr>
              <a:t>：</a:t>
            </a:r>
            <a:r>
              <a:rPr lang="zh-CN" altLang="en-US" sz="2000" b="1" dirty="0">
                <a:latin typeface="Calibri" panose="020F0502020204030204" charset="0"/>
                <a:ea typeface="华文楷体" panose="02010600040101010101" pitchFamily="2" charset="-122"/>
                <a:sym typeface="Symbol" panose="05050102010706020507" pitchFamily="18" charset="2"/>
              </a:rPr>
              <a:t>①</a:t>
            </a:r>
            <a:r>
              <a:rPr lang="zh-CN" altLang="en-US" sz="2000" b="1" dirty="0">
                <a:latin typeface="华文楷体" panose="02010600040101010101" pitchFamily="2" charset="-122"/>
                <a:ea typeface="华文楷体" panose="02010600040101010101" pitchFamily="2" charset="-122"/>
                <a:sym typeface="+mn-ea"/>
              </a:rPr>
              <a:t>向FIRST(X</a:t>
            </a:r>
            <a:r>
              <a:rPr lang="en-US" altLang="zh-CN" sz="2000" b="1" spc="300" baseline="-25000" dirty="0">
                <a:solidFill>
                  <a:schemeClr val="tx1"/>
                </a:solidFill>
                <a:ea typeface="微软雅黑" panose="020B0503020204020204" charset="-122"/>
                <a:cs typeface="Times New Roman" panose="02020603050405020304" pitchFamily="18" charset="0"/>
                <a:sym typeface="+mn-ea"/>
              </a:rPr>
              <a:t>1</a:t>
            </a:r>
            <a:r>
              <a:rPr lang="zh-CN" altLang="en-US" sz="2000" b="1" dirty="0">
                <a:latin typeface="华文楷体" panose="02010600040101010101" pitchFamily="2" charset="-122"/>
                <a:ea typeface="华文楷体" panose="02010600040101010101" pitchFamily="2" charset="-122"/>
                <a:sym typeface="+mn-ea"/>
              </a:rPr>
              <a:t>X</a:t>
            </a:r>
            <a:r>
              <a:rPr lang="en-US" altLang="zh-CN" sz="2000" b="1" spc="300" baseline="-25000" dirty="0">
                <a:ea typeface="微软雅黑" panose="020B0503020204020204" charset="-122"/>
                <a:cs typeface="Times New Roman" panose="02020603050405020304" pitchFamily="18" charset="0"/>
                <a:sym typeface="+mn-ea"/>
              </a:rPr>
              <a:t>2</a:t>
            </a:r>
            <a:r>
              <a:rPr lang="zh-CN" altLang="en-US" sz="2000" b="1" dirty="0">
                <a:latin typeface="华文楷体" panose="02010600040101010101" pitchFamily="2" charset="-122"/>
                <a:ea typeface="华文楷体" panose="02010600040101010101" pitchFamily="2" charset="-122"/>
                <a:sym typeface="+mn-ea"/>
              </a:rPr>
              <a:t> …Xn)加入FIRST(X</a:t>
            </a:r>
            <a:r>
              <a:rPr lang="en-US" altLang="zh-CN" sz="2000" b="1" spc="300" baseline="-25000" dirty="0">
                <a:ea typeface="微软雅黑" panose="020B0503020204020204" charset="-122"/>
                <a:cs typeface="Times New Roman" panose="02020603050405020304" pitchFamily="18" charset="0"/>
                <a:sym typeface="+mn-ea"/>
              </a:rPr>
              <a:t>1</a:t>
            </a:r>
            <a:r>
              <a:rPr lang="zh-CN" altLang="en-US" sz="2000" b="1" dirty="0">
                <a:latin typeface="华文楷体" panose="02010600040101010101" pitchFamily="2" charset="-122"/>
                <a:ea typeface="华文楷体" panose="02010600040101010101" pitchFamily="2" charset="-122"/>
                <a:sym typeface="+mn-ea"/>
              </a:rPr>
              <a:t>)中所有的非ε符号</a:t>
            </a:r>
            <a:endParaRPr lang="zh-CN" altLang="en-US" sz="2000" b="1" dirty="0">
              <a:latin typeface="华文楷体" panose="02010600040101010101" pitchFamily="2" charset="-122"/>
              <a:ea typeface="华文楷体" panose="02010600040101010101" pitchFamily="2" charset="-122"/>
              <a:sym typeface="+mn-ea"/>
            </a:endParaRPr>
          </a:p>
          <a:p>
            <a:pPr marL="0" lvl="1" algn="l" eaLnBrk="1" hangingPunct="1">
              <a:lnSpc>
                <a:spcPts val="3000"/>
              </a:lnSpc>
              <a:buClrTx/>
              <a:buSzTx/>
              <a:buNone/>
            </a:pPr>
            <a:r>
              <a:rPr lang="en-US" altLang="zh-CN" sz="2000" b="1" dirty="0">
                <a:latin typeface="Calibri" panose="020F0502020204030204" charset="0"/>
                <a:ea typeface="华文楷体" panose="02010600040101010101" pitchFamily="2" charset="-122"/>
                <a:sym typeface="+mn-ea"/>
              </a:rPr>
              <a:t>②</a:t>
            </a:r>
            <a:r>
              <a:rPr lang="zh-CN" altLang="en-US" sz="2000" b="1" dirty="0">
                <a:latin typeface="华文楷体" panose="02010600040101010101" pitchFamily="2" charset="-122"/>
                <a:ea typeface="华文楷体" panose="02010600040101010101" pitchFamily="2" charset="-122"/>
                <a:sym typeface="+mn-ea"/>
              </a:rPr>
              <a:t>如果ε在FIRST(X</a:t>
            </a:r>
            <a:r>
              <a:rPr lang="en-US" altLang="zh-CN" sz="2000" b="1" spc="300" baseline="-25000" dirty="0">
                <a:ea typeface="微软雅黑" panose="020B0503020204020204" charset="-122"/>
                <a:cs typeface="Times New Roman" panose="02020603050405020304" pitchFamily="18" charset="0"/>
                <a:sym typeface="+mn-ea"/>
              </a:rPr>
              <a:t>i-1</a:t>
            </a:r>
            <a:r>
              <a:rPr lang="zh-CN" altLang="en-US" sz="2000" b="1" dirty="0">
                <a:latin typeface="华文楷体" panose="02010600040101010101" pitchFamily="2" charset="-122"/>
                <a:ea typeface="华文楷体" panose="02010600040101010101" pitchFamily="2" charset="-122"/>
                <a:sym typeface="+mn-ea"/>
              </a:rPr>
              <a:t>)中，则加入FIRST(X</a:t>
            </a:r>
            <a:r>
              <a:rPr lang="en-US" altLang="zh-CN" sz="2000" b="1" spc="300" baseline="-25000" dirty="0">
                <a:ea typeface="微软雅黑" panose="020B0503020204020204" charset="-122"/>
                <a:cs typeface="Times New Roman" panose="02020603050405020304" pitchFamily="18" charset="0"/>
                <a:sym typeface="+mn-ea"/>
              </a:rPr>
              <a:t>i</a:t>
            </a:r>
            <a:r>
              <a:rPr lang="zh-CN" altLang="en-US" sz="2000" b="1" dirty="0">
                <a:latin typeface="华文楷体" panose="02010600040101010101" pitchFamily="2" charset="-122"/>
                <a:ea typeface="华文楷体" panose="02010600040101010101" pitchFamily="2" charset="-122"/>
                <a:sym typeface="+mn-ea"/>
              </a:rPr>
              <a:t>)中的所有非ε符号</a:t>
            </a:r>
            <a:r>
              <a:rPr lang="en-US" altLang="zh-CN" sz="2000" b="1" dirty="0">
                <a:latin typeface="华文楷体" panose="02010600040101010101" pitchFamily="2" charset="-122"/>
                <a:ea typeface="华文楷体" panose="02010600040101010101" pitchFamily="2" charset="-122"/>
                <a:sym typeface="+mn-ea"/>
              </a:rPr>
              <a:t>,</a:t>
            </a:r>
            <a:r>
              <a:rPr lang="zh-CN" altLang="en-US" sz="2000" b="1" dirty="0">
                <a:latin typeface="华文楷体" panose="02010600040101010101" pitchFamily="2" charset="-122"/>
                <a:ea typeface="华文楷体" panose="02010600040101010101" pitchFamily="2" charset="-122"/>
                <a:sym typeface="+mn-ea"/>
              </a:rPr>
              <a:t>不断执行直到</a:t>
            </a:r>
            <a:r>
              <a:rPr lang="zh-CN" altLang="en-US" sz="2000" b="1" dirty="0">
                <a:latin typeface="华文楷体" panose="02010600040101010101" pitchFamily="2" charset="-122"/>
                <a:ea typeface="华文楷体" panose="02010600040101010101" pitchFamily="2" charset="-122"/>
                <a:sym typeface="+mn-ea"/>
              </a:rPr>
              <a:t>ε不在FIRST(X</a:t>
            </a:r>
            <a:r>
              <a:rPr lang="en-US" altLang="zh-CN" sz="2000" b="1" spc="300" baseline="-25000" dirty="0">
                <a:ea typeface="微软雅黑" panose="020B0503020204020204" charset="-122"/>
                <a:cs typeface="Times New Roman" panose="02020603050405020304" pitchFamily="18" charset="0"/>
                <a:sym typeface="+mn-ea"/>
              </a:rPr>
              <a:t>i-1</a:t>
            </a:r>
            <a:r>
              <a:rPr lang="zh-CN" altLang="en-US" sz="2000" b="1" dirty="0">
                <a:latin typeface="华文楷体" panose="02010600040101010101" pitchFamily="2" charset="-122"/>
                <a:ea typeface="华文楷体" panose="02010600040101010101" pitchFamily="2" charset="-122"/>
                <a:sym typeface="+mn-ea"/>
              </a:rPr>
              <a:t>)中；</a:t>
            </a:r>
            <a:endParaRPr lang="zh-CN" altLang="en-US" sz="2000" b="1" dirty="0">
              <a:latin typeface="华文楷体" panose="02010600040101010101" pitchFamily="2" charset="-122"/>
              <a:ea typeface="华文楷体" panose="02010600040101010101" pitchFamily="2" charset="-122"/>
              <a:sym typeface="+mn-ea"/>
            </a:endParaRPr>
          </a:p>
          <a:p>
            <a:pPr marL="0" lvl="1" algn="l" eaLnBrk="1" hangingPunct="1">
              <a:lnSpc>
                <a:spcPts val="3000"/>
              </a:lnSpc>
              <a:buClrTx/>
              <a:buSzTx/>
              <a:buNone/>
            </a:pPr>
            <a:r>
              <a:rPr lang="zh-CN" altLang="en-US" sz="2000" b="1" dirty="0">
                <a:latin typeface="Calibri" panose="020F0502020204030204" charset="0"/>
                <a:ea typeface="华文楷体" panose="02010600040101010101" pitchFamily="2" charset="-122"/>
                <a:sym typeface="+mn-ea"/>
              </a:rPr>
              <a:t>③</a:t>
            </a:r>
            <a:r>
              <a:rPr lang="zh-CN" altLang="en-US" sz="2000" b="1" dirty="0">
                <a:latin typeface="华文楷体" panose="02010600040101010101" pitchFamily="2" charset="-122"/>
                <a:ea typeface="华文楷体" panose="02010600040101010101" pitchFamily="2" charset="-122"/>
                <a:sym typeface="+mn-ea"/>
              </a:rPr>
              <a:t>最后，如果对所有的i，ε都在FIRST(X</a:t>
            </a:r>
            <a:r>
              <a:rPr lang="en-US" altLang="zh-CN" sz="2000" b="1" spc="300" baseline="-25000" dirty="0">
                <a:ea typeface="微软雅黑" panose="020B0503020204020204" charset="-122"/>
                <a:cs typeface="Times New Roman" panose="02020603050405020304" pitchFamily="18" charset="0"/>
                <a:sym typeface="+mn-ea"/>
              </a:rPr>
              <a:t>i</a:t>
            </a:r>
            <a:r>
              <a:rPr lang="zh-CN" altLang="en-US" sz="2000" b="1" dirty="0">
                <a:latin typeface="华文楷体" panose="02010600040101010101" pitchFamily="2" charset="-122"/>
                <a:ea typeface="华文楷体" panose="02010600040101010101" pitchFamily="2" charset="-122"/>
                <a:sym typeface="+mn-ea"/>
              </a:rPr>
              <a:t>)中，那么将ε加入到FIRST(X</a:t>
            </a:r>
            <a:r>
              <a:rPr lang="en-US" altLang="zh-CN" sz="2000" b="1" spc="300" baseline="-25000" dirty="0">
                <a:ea typeface="微软雅黑" panose="020B0503020204020204" charset="-122"/>
                <a:cs typeface="Times New Roman" panose="02020603050405020304" pitchFamily="18" charset="0"/>
                <a:sym typeface="+mn-ea"/>
              </a:rPr>
              <a:t>1</a:t>
            </a:r>
            <a:r>
              <a:rPr lang="zh-CN" altLang="en-US" sz="2000" b="1" dirty="0">
                <a:latin typeface="华文楷体" panose="02010600040101010101" pitchFamily="2" charset="-122"/>
                <a:ea typeface="华文楷体" panose="02010600040101010101" pitchFamily="2" charset="-122"/>
                <a:sym typeface="+mn-ea"/>
              </a:rPr>
              <a:t>X</a:t>
            </a:r>
            <a:r>
              <a:rPr lang="en-US" altLang="zh-CN" sz="2000" b="1" spc="300" baseline="-25000" dirty="0">
                <a:ea typeface="微软雅黑" panose="020B0503020204020204" charset="-122"/>
                <a:cs typeface="Times New Roman" panose="02020603050405020304" pitchFamily="18" charset="0"/>
                <a:sym typeface="+mn-ea"/>
              </a:rPr>
              <a:t>2</a:t>
            </a:r>
            <a:r>
              <a:rPr lang="zh-CN" altLang="en-US" sz="2000" b="1" dirty="0">
                <a:latin typeface="华文楷体" panose="02010600040101010101" pitchFamily="2" charset="-122"/>
                <a:ea typeface="华文楷体" panose="02010600040101010101" pitchFamily="2" charset="-122"/>
                <a:sym typeface="+mn-ea"/>
              </a:rPr>
              <a:t> …X</a:t>
            </a:r>
            <a:r>
              <a:rPr lang="en-US" altLang="zh-CN" sz="2000" b="1" spc="300" baseline="-25000" dirty="0">
                <a:ea typeface="微软雅黑" panose="020B0503020204020204" charset="-122"/>
                <a:cs typeface="Times New Roman" panose="02020603050405020304" pitchFamily="18" charset="0"/>
                <a:sym typeface="+mn-ea"/>
              </a:rPr>
              <a:t>n</a:t>
            </a:r>
            <a:r>
              <a:rPr lang="zh-CN" altLang="en-US" sz="2000" b="1" dirty="0">
                <a:latin typeface="华文楷体" panose="02010600040101010101" pitchFamily="2" charset="-122"/>
                <a:ea typeface="华文楷体" panose="02010600040101010101" pitchFamily="2" charset="-122"/>
                <a:sym typeface="+mn-ea"/>
              </a:rPr>
              <a:t>) 中</a:t>
            </a:r>
            <a:endParaRPr lang="zh-CN" altLang="en-US" sz="2000" b="1" dirty="0">
              <a:latin typeface="华文楷体" panose="02010600040101010101" pitchFamily="2" charset="-122"/>
              <a:ea typeface="华文楷体" panose="02010600040101010101" pitchFamily="2" charset="-122"/>
              <a:sym typeface="+mn-ea"/>
            </a:endParaRPr>
          </a:p>
          <a:p>
            <a:pPr marL="0" lvl="1" algn="l" eaLnBrk="1" hangingPunct="1">
              <a:lnSpc>
                <a:spcPts val="3000"/>
              </a:lnSpc>
              <a:buClrTx/>
              <a:buSzTx/>
              <a:buNone/>
            </a:pPr>
            <a:r>
              <a:rPr lang="zh-CN" altLang="en-US" sz="2000" b="1" dirty="0">
                <a:solidFill>
                  <a:srgbClr val="FF0000"/>
                </a:solidFill>
                <a:latin typeface="华文楷体" panose="02010600040101010101" pitchFamily="2" charset="-122"/>
                <a:ea typeface="华文楷体" panose="02010600040101010101" pitchFamily="2" charset="-122"/>
                <a:sym typeface="+mn-ea"/>
              </a:rPr>
              <a:t>FOLLOW(A</a:t>
            </a:r>
            <a:r>
              <a:rPr lang="en-US" altLang="zh-CN" sz="2000" b="1" dirty="0">
                <a:solidFill>
                  <a:srgbClr val="FF0000"/>
                </a:solidFill>
                <a:latin typeface="华文楷体" panose="02010600040101010101" pitchFamily="2" charset="-122"/>
                <a:ea typeface="华文楷体" panose="02010600040101010101" pitchFamily="2" charset="-122"/>
                <a:sym typeface="+mn-ea"/>
              </a:rPr>
              <a:t>)</a:t>
            </a:r>
            <a:r>
              <a:rPr lang="zh-CN" altLang="en-US" sz="2000" b="1" dirty="0">
                <a:latin typeface="华文楷体" panose="02010600040101010101" pitchFamily="2" charset="-122"/>
                <a:ea typeface="华文楷体" panose="02010600040101010101" pitchFamily="2" charset="-122"/>
                <a:sym typeface="+mn-ea"/>
              </a:rPr>
              <a:t>：</a:t>
            </a:r>
            <a:r>
              <a:rPr lang="zh-CN" altLang="en-US" sz="2000" b="1" dirty="0">
                <a:solidFill>
                  <a:srgbClr val="FF0000"/>
                </a:solidFill>
                <a:latin typeface="华文楷体" panose="02010600040101010101" pitchFamily="2" charset="-122"/>
                <a:ea typeface="华文楷体" panose="02010600040101010101" pitchFamily="2" charset="-122"/>
                <a:sym typeface="+mn-ea"/>
              </a:rPr>
              <a:t>非终结符A</a:t>
            </a:r>
            <a:r>
              <a:rPr lang="zh-CN" altLang="en-US" sz="2000" b="1" dirty="0">
                <a:latin typeface="华文楷体" panose="02010600040101010101" pitchFamily="2" charset="-122"/>
                <a:ea typeface="华文楷体" panose="02010600040101010101" pitchFamily="2" charset="-122"/>
                <a:sym typeface="+mn-ea"/>
              </a:rPr>
              <a:t>的</a:t>
            </a:r>
            <a:r>
              <a:rPr lang="zh-CN" altLang="en-US" sz="2000" b="1" dirty="0">
                <a:solidFill>
                  <a:srgbClr val="FF0000"/>
                </a:solidFill>
                <a:latin typeface="华文楷体" panose="02010600040101010101" pitchFamily="2" charset="-122"/>
                <a:ea typeface="华文楷体" panose="02010600040101010101" pitchFamily="2" charset="-122"/>
                <a:sym typeface="+mn-ea"/>
              </a:rPr>
              <a:t>后继符号集</a:t>
            </a:r>
            <a:r>
              <a:rPr lang="zh-CN" altLang="en-US" sz="2000" b="1" dirty="0">
                <a:latin typeface="华文楷体" panose="02010600040101010101" pitchFamily="2" charset="-122"/>
                <a:ea typeface="华文楷体" panose="02010600040101010101" pitchFamily="2" charset="-122"/>
                <a:sym typeface="+mn-ea"/>
              </a:rPr>
              <a:t>；</a:t>
            </a:r>
            <a:r>
              <a:rPr lang="zh-CN" altLang="en-US" sz="2000" b="1" dirty="0">
                <a:solidFill>
                  <a:srgbClr val="FF0000"/>
                </a:solidFill>
                <a:latin typeface="华文楷体" panose="02010600040101010101" pitchFamily="2" charset="-122"/>
                <a:ea typeface="华文楷体" panose="02010600040101010101" pitchFamily="2" charset="-122"/>
                <a:sym typeface="+mn-ea"/>
              </a:rPr>
              <a:t>定义</a:t>
            </a:r>
            <a:r>
              <a:rPr lang="zh-CN" altLang="en-US" sz="2000" b="1" dirty="0">
                <a:latin typeface="华文楷体" panose="02010600040101010101" pitchFamily="2" charset="-122"/>
                <a:ea typeface="华文楷体" panose="02010600040101010101" pitchFamily="2" charset="-122"/>
                <a:sym typeface="+mn-ea"/>
              </a:rPr>
              <a:t>：</a:t>
            </a:r>
            <a:r>
              <a:rPr lang="zh-CN" altLang="en-US" sz="2000" b="1" dirty="0">
                <a:latin typeface="Calibri" panose="020F0502020204030204" charset="0"/>
                <a:ea typeface="华文楷体" panose="02010600040101010101" pitchFamily="2" charset="-122"/>
                <a:sym typeface="Symbol" panose="05050102010706020507" pitchFamily="18" charset="2"/>
              </a:rPr>
              <a:t>①</a:t>
            </a:r>
            <a:r>
              <a:rPr lang="zh-CN" altLang="en-US" sz="2000" b="1" dirty="0">
                <a:latin typeface="华文楷体" panose="02010600040101010101" pitchFamily="2" charset="-122"/>
                <a:ea typeface="华文楷体" panose="02010600040101010101" pitchFamily="2" charset="-122"/>
                <a:sym typeface="+mn-ea"/>
              </a:rPr>
              <a:t>FOLLOW(A)={a| S </a:t>
            </a:r>
            <a:r>
              <a:rPr lang="zh-CN" altLang="en-US" sz="2000" b="1" dirty="0">
                <a:latin typeface="华文楷体" panose="02010600040101010101" pitchFamily="2" charset="-122"/>
                <a:ea typeface="华文楷体" panose="02010600040101010101" pitchFamily="2" charset="-122"/>
                <a:sym typeface="Symbol" panose="05050102010706020507" pitchFamily="18" charset="2"/>
              </a:rPr>
              <a:t></a:t>
            </a:r>
            <a:r>
              <a:rPr lang="en-US" altLang="zh-CN" sz="2000" b="1" baseline="30000" dirty="0">
                <a:ea typeface="楷体_GB2312"/>
                <a:cs typeface="Times New Roman" panose="02020603050405020304" pitchFamily="18" charset="0"/>
                <a:sym typeface="+mn-ea"/>
              </a:rPr>
              <a:t>*</a:t>
            </a:r>
            <a:r>
              <a:rPr lang="zh-CN" altLang="en-US" sz="2000" b="1" dirty="0">
                <a:latin typeface="华文楷体" panose="02010600040101010101" pitchFamily="2" charset="-122"/>
                <a:ea typeface="华文楷体" panose="02010600040101010101" pitchFamily="2" charset="-122"/>
                <a:sym typeface="+mn-ea"/>
              </a:rPr>
              <a:t>αA</a:t>
            </a:r>
            <a:r>
              <a:rPr lang="zh-CN" altLang="en-US" sz="2000" b="1" dirty="0">
                <a:solidFill>
                  <a:srgbClr val="FF0000"/>
                </a:solidFill>
                <a:latin typeface="华文楷体" panose="02010600040101010101" pitchFamily="2" charset="-122"/>
                <a:ea typeface="华文楷体" panose="02010600040101010101" pitchFamily="2" charset="-122"/>
                <a:sym typeface="+mn-ea"/>
              </a:rPr>
              <a:t>a</a:t>
            </a:r>
            <a:r>
              <a:rPr lang="zh-CN" altLang="en-US" sz="2000" b="1" dirty="0">
                <a:latin typeface="华文楷体" panose="02010600040101010101" pitchFamily="2" charset="-122"/>
                <a:ea typeface="华文楷体" panose="02010600040101010101" pitchFamily="2" charset="-122"/>
                <a:sym typeface="+mn-ea"/>
              </a:rPr>
              <a:t>β, a∈V</a:t>
            </a:r>
            <a:r>
              <a:rPr lang="en-US" altLang="zh-CN" sz="2000" b="1" baseline="-25000" dirty="0">
                <a:ea typeface="楷体_GB2312"/>
                <a:cs typeface="Times New Roman" panose="02020603050405020304" pitchFamily="18" charset="0"/>
                <a:sym typeface="+mn-ea"/>
              </a:rPr>
              <a:t>T</a:t>
            </a:r>
            <a:r>
              <a:rPr lang="zh-CN" altLang="en-US" sz="2000" b="1" dirty="0">
                <a:latin typeface="华文楷体" panose="02010600040101010101" pitchFamily="2" charset="-122"/>
                <a:ea typeface="华文楷体" panose="02010600040101010101" pitchFamily="2" charset="-122"/>
                <a:sym typeface="+mn-ea"/>
              </a:rPr>
              <a:t>，α</a:t>
            </a:r>
            <a:r>
              <a:rPr lang="en-US" altLang="zh-CN" sz="2000" b="1" dirty="0">
                <a:latin typeface="华文楷体" panose="02010600040101010101" pitchFamily="2" charset="-122"/>
                <a:ea typeface="华文楷体" panose="02010600040101010101" pitchFamily="2" charset="-122"/>
                <a:sym typeface="+mn-ea"/>
              </a:rPr>
              <a:t>,</a:t>
            </a:r>
            <a:r>
              <a:rPr lang="zh-CN" altLang="en-US" sz="2000" b="1" dirty="0">
                <a:latin typeface="华文楷体" panose="02010600040101010101" pitchFamily="2" charset="-122"/>
                <a:ea typeface="华文楷体" panose="02010600040101010101" pitchFamily="2" charset="-122"/>
                <a:sym typeface="+mn-ea"/>
              </a:rPr>
              <a:t>β∈(V</a:t>
            </a:r>
            <a:r>
              <a:rPr lang="en-US" altLang="zh-CN" sz="2000" b="1" baseline="-25000" dirty="0">
                <a:ea typeface="楷体_GB2312"/>
                <a:cs typeface="Times New Roman" panose="02020603050405020304" pitchFamily="18" charset="0"/>
                <a:sym typeface="+mn-ea"/>
              </a:rPr>
              <a:t>T</a:t>
            </a:r>
            <a:r>
              <a:rPr lang="zh-CN" altLang="en-US" sz="2000" b="1" dirty="0">
                <a:latin typeface="华文楷体" panose="02010600040101010101" pitchFamily="2" charset="-122"/>
                <a:ea typeface="华文楷体" panose="02010600040101010101" pitchFamily="2" charset="-122"/>
                <a:sym typeface="+mn-ea"/>
              </a:rPr>
              <a:t>∪V</a:t>
            </a:r>
            <a:r>
              <a:rPr lang="en-US" altLang="zh-CN" sz="2000" b="1" baseline="-25000" dirty="0">
                <a:ea typeface="楷体_GB2312"/>
                <a:cs typeface="Times New Roman" panose="02020603050405020304" pitchFamily="18" charset="0"/>
                <a:sym typeface="+mn-ea"/>
              </a:rPr>
              <a:t>N</a:t>
            </a:r>
            <a:r>
              <a:rPr lang="zh-CN" altLang="en-US" sz="2000" b="1" dirty="0">
                <a:latin typeface="华文楷体" panose="02010600040101010101" pitchFamily="2" charset="-122"/>
                <a:ea typeface="华文楷体" panose="02010600040101010101" pitchFamily="2" charset="-122"/>
                <a:sym typeface="+mn-ea"/>
              </a:rPr>
              <a:t>)</a:t>
            </a:r>
            <a:r>
              <a:rPr lang="en-US" altLang="zh-CN" sz="2000" b="1" baseline="30000" dirty="0">
                <a:ea typeface="楷体_GB2312"/>
                <a:cs typeface="Times New Roman" panose="02020603050405020304" pitchFamily="18" charset="0"/>
                <a:sym typeface="+mn-ea"/>
              </a:rPr>
              <a:t>*</a:t>
            </a:r>
            <a:r>
              <a:rPr lang="zh-CN" altLang="en-US" sz="2000" b="1" dirty="0">
                <a:latin typeface="华文楷体" panose="02010600040101010101" pitchFamily="2" charset="-122"/>
                <a:ea typeface="华文楷体" panose="02010600040101010101" pitchFamily="2" charset="-122"/>
                <a:sym typeface="+mn-ea"/>
              </a:rPr>
              <a:t>}</a:t>
            </a:r>
            <a:endParaRPr lang="zh-CN" altLang="en-US" sz="2000" b="1" dirty="0">
              <a:latin typeface="华文楷体" panose="02010600040101010101" pitchFamily="2" charset="-122"/>
              <a:ea typeface="华文楷体" panose="02010600040101010101" pitchFamily="2" charset="-122"/>
              <a:sym typeface="+mn-ea"/>
            </a:endParaRPr>
          </a:p>
          <a:p>
            <a:pPr marL="0" lvl="1" algn="l" eaLnBrk="1" hangingPunct="1">
              <a:lnSpc>
                <a:spcPts val="3000"/>
              </a:lnSpc>
              <a:buClrTx/>
              <a:buSzTx/>
              <a:buNone/>
            </a:pPr>
            <a:r>
              <a:rPr lang="en-US" altLang="zh-CN" sz="2000" b="1" dirty="0">
                <a:latin typeface="Calibri" panose="020F0502020204030204" charset="0"/>
                <a:ea typeface="华文楷体" panose="02010600040101010101" pitchFamily="2" charset="-122"/>
                <a:sym typeface="+mn-ea"/>
              </a:rPr>
              <a:t>②</a:t>
            </a:r>
            <a:r>
              <a:rPr lang="zh-CN" altLang="en-US" sz="2000" b="1" dirty="0">
                <a:latin typeface="华文楷体" panose="02010600040101010101" pitchFamily="2" charset="-122"/>
                <a:ea typeface="华文楷体" panose="02010600040101010101" pitchFamily="2" charset="-122"/>
                <a:sym typeface="+mn-ea"/>
              </a:rPr>
              <a:t>如果 A是某个句型的的最右符号，则将结束符“</a:t>
            </a:r>
            <a:r>
              <a:rPr lang="en-US" altLang="zh-CN" sz="2000" b="1" dirty="0">
                <a:latin typeface="华文楷体" panose="02010600040101010101" pitchFamily="2" charset="-122"/>
                <a:ea typeface="华文楷体" panose="02010600040101010101" pitchFamily="2" charset="-122"/>
                <a:sym typeface="+mn-ea"/>
              </a:rPr>
              <a:t>$</a:t>
            </a:r>
            <a:r>
              <a:rPr lang="zh-CN" altLang="en-US" sz="2000" b="1" dirty="0">
                <a:latin typeface="华文楷体" panose="02010600040101010101" pitchFamily="2" charset="-122"/>
                <a:ea typeface="华文楷体" panose="02010600040101010101" pitchFamily="2" charset="-122"/>
                <a:sym typeface="+mn-ea"/>
              </a:rPr>
              <a:t>”添加到FOLLOW(A)中</a:t>
            </a:r>
            <a:endParaRPr lang="zh-CN" altLang="en-US" sz="2000" b="1" dirty="0">
              <a:latin typeface="华文楷体" panose="02010600040101010101" pitchFamily="2" charset="-122"/>
              <a:ea typeface="华文楷体" panose="02010600040101010101" pitchFamily="2" charset="-122"/>
              <a:sym typeface="+mn-ea"/>
            </a:endParaRPr>
          </a:p>
          <a:p>
            <a:pPr marL="0" lvl="1" indent="0" eaLnBrk="1" hangingPunct="1">
              <a:lnSpc>
                <a:spcPts val="3400"/>
              </a:lnSpc>
              <a:buClrTx/>
              <a:buNone/>
              <a:defRPr/>
            </a:pPr>
            <a:r>
              <a:rPr lang="zh-CN" altLang="en-US" sz="2000" b="1" dirty="0">
                <a:solidFill>
                  <a:srgbClr val="FF0000"/>
                </a:solidFill>
                <a:latin typeface="华文楷体" panose="02010600040101010101" pitchFamily="2" charset="-122"/>
                <a:ea typeface="华文楷体" panose="02010600040101010101" pitchFamily="2" charset="-122"/>
                <a:sym typeface="+mn-ea"/>
              </a:rPr>
              <a:t>计算</a:t>
            </a:r>
            <a:r>
              <a:rPr lang="en-US" altLang="zh-CN" sz="2000" b="1" dirty="0">
                <a:solidFill>
                  <a:srgbClr val="FF0000"/>
                </a:solidFill>
                <a:latin typeface="华文楷体" panose="02010600040101010101" pitchFamily="2" charset="-122"/>
                <a:ea typeface="华文楷体" panose="02010600040101010101" pitchFamily="2" charset="-122"/>
                <a:sym typeface="+mn-ea"/>
              </a:rPr>
              <a:t>(</a:t>
            </a:r>
            <a:r>
              <a:rPr lang="zh-CN" altLang="en-US" sz="2000" b="1" dirty="0">
                <a:solidFill>
                  <a:srgbClr val="FF0000"/>
                </a:solidFill>
                <a:latin typeface="华文楷体" panose="02010600040101010101" pitchFamily="2" charset="-122"/>
                <a:ea typeface="华文楷体" panose="02010600040101010101" pitchFamily="2" charset="-122"/>
                <a:sym typeface="+mn-ea"/>
              </a:rPr>
              <a:t>自顶向下实现)</a:t>
            </a:r>
            <a:r>
              <a:rPr lang="zh-CN" altLang="en-US" sz="2000" b="1" dirty="0">
                <a:latin typeface="华文楷体" panose="02010600040101010101" pitchFamily="2" charset="-122"/>
                <a:ea typeface="华文楷体" panose="02010600040101010101" pitchFamily="2" charset="-122"/>
                <a:sym typeface="+mn-ea"/>
              </a:rPr>
              <a:t>：</a:t>
            </a:r>
            <a:r>
              <a:rPr lang="zh-CN" altLang="en-US" sz="2000" b="1" dirty="0">
                <a:latin typeface="Calibri" panose="020F0502020204030204" charset="0"/>
                <a:ea typeface="华文楷体" panose="02010600040101010101" pitchFamily="2" charset="-122"/>
                <a:sym typeface="Symbol" panose="05050102010706020507" pitchFamily="18" charset="2"/>
              </a:rPr>
              <a:t>①</a:t>
            </a:r>
            <a:r>
              <a:rPr lang="zh-CN" altLang="en-US" sz="2000" b="1" dirty="0">
                <a:latin typeface="华文楷体" panose="02010600040101010101" pitchFamily="2" charset="-122"/>
                <a:ea typeface="华文楷体" panose="02010600040101010101" pitchFamily="2" charset="-122"/>
                <a:sym typeface="+mn-ea"/>
              </a:rPr>
              <a:t>将$放入FOLLOW( S )中，其中S是开始符号，$是输入右端的结束标记。</a:t>
            </a:r>
            <a:endParaRPr lang="zh-CN" altLang="en-US" sz="2000" b="1" dirty="0">
              <a:latin typeface="华文楷体" panose="02010600040101010101" pitchFamily="2" charset="-122"/>
              <a:ea typeface="华文楷体" panose="02010600040101010101" pitchFamily="2" charset="-122"/>
            </a:endParaRPr>
          </a:p>
          <a:p>
            <a:pPr marL="0" lvl="1" indent="0" eaLnBrk="1" hangingPunct="1">
              <a:lnSpc>
                <a:spcPts val="3400"/>
              </a:lnSpc>
              <a:buClrTx/>
              <a:buNone/>
              <a:defRPr/>
            </a:pPr>
            <a:r>
              <a:rPr lang="en-US" altLang="zh-CN" sz="2000" b="1" dirty="0">
                <a:latin typeface="Calibri" panose="020F0502020204030204" charset="0"/>
                <a:ea typeface="华文楷体" panose="02010600040101010101" pitchFamily="2" charset="-122"/>
                <a:sym typeface="+mn-ea"/>
              </a:rPr>
              <a:t>②</a:t>
            </a:r>
            <a:r>
              <a:rPr lang="zh-CN" altLang="en-US" sz="2000" b="1" dirty="0">
                <a:latin typeface="Calibri" panose="020F0502020204030204" charset="0"/>
                <a:ea typeface="华文楷体" panose="02010600040101010101" pitchFamily="2" charset="-122"/>
                <a:sym typeface="+mn-ea"/>
              </a:rPr>
              <a:t>若有</a:t>
            </a:r>
            <a:r>
              <a:rPr lang="zh-CN" altLang="en-US" sz="2000" b="1" dirty="0">
                <a:latin typeface="华文楷体" panose="02010600040101010101" pitchFamily="2" charset="-122"/>
                <a:ea typeface="华文楷体" panose="02010600040101010101" pitchFamily="2" charset="-122"/>
                <a:sym typeface="+mn-ea"/>
              </a:rPr>
              <a:t>产生式A→αBβ，那么FIRST ( β )中除ε 之外的所有符号都在FOLLOW(B)中。</a:t>
            </a:r>
            <a:endParaRPr lang="zh-CN" altLang="en-US" sz="2000" b="1" dirty="0">
              <a:solidFill>
                <a:schemeClr val="tx1"/>
              </a:solidFill>
              <a:latin typeface="华文楷体" panose="02010600040101010101" pitchFamily="2" charset="-122"/>
              <a:ea typeface="华文楷体" panose="02010600040101010101" pitchFamily="2" charset="-122"/>
            </a:endParaRPr>
          </a:p>
          <a:p>
            <a:pPr marL="0" lvl="1" indent="0" eaLnBrk="1" hangingPunct="1">
              <a:lnSpc>
                <a:spcPts val="3400"/>
              </a:lnSpc>
              <a:buClrTx/>
              <a:buNone/>
              <a:defRPr/>
            </a:pPr>
            <a:r>
              <a:rPr lang="zh-CN" altLang="en-US" sz="2000" b="1" dirty="0">
                <a:latin typeface="Calibri" panose="020F0502020204030204" charset="0"/>
                <a:ea typeface="华文楷体" panose="02010600040101010101" pitchFamily="2" charset="-122"/>
                <a:sym typeface="+mn-ea"/>
              </a:rPr>
              <a:t>③</a:t>
            </a:r>
            <a:r>
              <a:rPr lang="zh-CN" altLang="en-US" sz="2000" b="1" dirty="0">
                <a:latin typeface="华文楷体" panose="02010600040101010101" pitchFamily="2" charset="-122"/>
                <a:ea typeface="华文楷体" panose="02010600040101010101" pitchFamily="2" charset="-122"/>
                <a:sym typeface="+mn-ea"/>
              </a:rPr>
              <a:t>若有产生式A→αB，或有A→αBβ且</a:t>
            </a:r>
            <a:r>
              <a:rPr lang="zh-CN" altLang="en-US" sz="2000" b="1" dirty="0">
                <a:latin typeface="华文楷体" panose="02010600040101010101" pitchFamily="2" charset="-122"/>
                <a:ea typeface="华文楷体" panose="02010600040101010101" pitchFamily="2" charset="-122"/>
                <a:sym typeface="+mn-ea"/>
              </a:rPr>
              <a:t>ε∈</a:t>
            </a:r>
            <a:r>
              <a:rPr lang="zh-CN" altLang="en-US" sz="2000" b="1" dirty="0">
                <a:latin typeface="华文楷体" panose="02010600040101010101" pitchFamily="2" charset="-122"/>
                <a:ea typeface="华文楷体" panose="02010600040101010101" pitchFamily="2" charset="-122"/>
                <a:sym typeface="+mn-ea"/>
              </a:rPr>
              <a:t>FIRST (β)，那么FOLLOW(A)中的所有符号都在FOLLOW(B)中</a:t>
            </a:r>
            <a:endParaRPr lang="zh-CN" altLang="en-US" sz="2000" b="1" dirty="0">
              <a:latin typeface="华文楷体" panose="02010600040101010101" pitchFamily="2" charset="-122"/>
              <a:ea typeface="华文楷体" panose="02010600040101010101" pitchFamily="2" charset="-122"/>
              <a:sym typeface="+mn-ea"/>
            </a:endParaRPr>
          </a:p>
          <a:p>
            <a:pPr marL="0" lvl="1" algn="l" eaLnBrk="1" hangingPunct="1">
              <a:lnSpc>
                <a:spcPts val="3000"/>
              </a:lnSpc>
              <a:buClrTx/>
              <a:buSzTx/>
              <a:buNone/>
            </a:pPr>
            <a:r>
              <a:rPr lang="zh-CN" altLang="en-US" sz="2000" b="1" dirty="0">
                <a:solidFill>
                  <a:srgbClr val="FF0000"/>
                </a:solidFill>
                <a:latin typeface="华文楷体" panose="02010600040101010101" pitchFamily="2" charset="-122"/>
                <a:ea typeface="华文楷体" panose="02010600040101010101" pitchFamily="2" charset="-122"/>
                <a:sym typeface="+mn-ea"/>
              </a:rPr>
              <a:t>SELECT</a:t>
            </a:r>
            <a:r>
              <a:rPr lang="en-US" altLang="zh-CN" sz="2000" b="1" dirty="0">
                <a:solidFill>
                  <a:srgbClr val="FF0000"/>
                </a:solidFill>
                <a:latin typeface="华文楷体" panose="02010600040101010101" pitchFamily="2" charset="-122"/>
                <a:ea typeface="华文楷体" panose="02010600040101010101" pitchFamily="2" charset="-122"/>
                <a:sym typeface="+mn-ea"/>
              </a:rPr>
              <a:t>(</a:t>
            </a:r>
            <a:r>
              <a:rPr lang="zh-CN" altLang="en-US" sz="2000" b="1" dirty="0">
                <a:solidFill>
                  <a:srgbClr val="FF0000"/>
                </a:solidFill>
                <a:latin typeface="华文楷体" panose="02010600040101010101" pitchFamily="2" charset="-122"/>
                <a:ea typeface="华文楷体" panose="02010600040101010101" pitchFamily="2" charset="-122"/>
                <a:sym typeface="+mn-ea"/>
              </a:rPr>
              <a:t>A→β</a:t>
            </a:r>
            <a:r>
              <a:rPr lang="en-US" altLang="zh-CN" sz="2000" b="1" dirty="0">
                <a:solidFill>
                  <a:srgbClr val="FF0000"/>
                </a:solidFill>
                <a:latin typeface="华文楷体" panose="02010600040101010101" pitchFamily="2" charset="-122"/>
                <a:ea typeface="华文楷体" panose="02010600040101010101" pitchFamily="2" charset="-122"/>
                <a:sym typeface="+mn-ea"/>
              </a:rPr>
              <a:t>)</a:t>
            </a:r>
            <a:r>
              <a:rPr lang="zh-CN" altLang="en-US" sz="2000" b="1" dirty="0">
                <a:latin typeface="华文楷体" panose="02010600040101010101" pitchFamily="2" charset="-122"/>
                <a:ea typeface="华文楷体" panose="02010600040101010101" pitchFamily="2" charset="-122"/>
                <a:sym typeface="+mn-ea"/>
              </a:rPr>
              <a:t>：</a:t>
            </a:r>
            <a:r>
              <a:rPr lang="zh-CN" altLang="en-US" sz="2000" b="1" dirty="0">
                <a:solidFill>
                  <a:srgbClr val="FF0000"/>
                </a:solidFill>
                <a:latin typeface="华文楷体" panose="02010600040101010101" pitchFamily="2" charset="-122"/>
                <a:ea typeface="华文楷体" panose="02010600040101010101" pitchFamily="2" charset="-122"/>
                <a:sym typeface="+mn-ea"/>
              </a:rPr>
              <a:t>产生式A→β</a:t>
            </a:r>
            <a:r>
              <a:rPr lang="zh-CN" altLang="en-US" sz="2000" b="1" dirty="0">
                <a:latin typeface="华文楷体" panose="02010600040101010101" pitchFamily="2" charset="-122"/>
                <a:ea typeface="华文楷体" panose="02010600040101010101" pitchFamily="2" charset="-122"/>
                <a:sym typeface="+mn-ea"/>
              </a:rPr>
              <a:t>的</a:t>
            </a:r>
            <a:r>
              <a:rPr lang="zh-CN" altLang="en-US" sz="2000" b="1" dirty="0">
                <a:solidFill>
                  <a:srgbClr val="FF0000"/>
                </a:solidFill>
                <a:latin typeface="华文楷体" panose="02010600040101010101" pitchFamily="2" charset="-122"/>
                <a:ea typeface="华文楷体" panose="02010600040101010101" pitchFamily="2" charset="-122"/>
                <a:sym typeface="+mn-ea"/>
              </a:rPr>
              <a:t>可选集</a:t>
            </a:r>
            <a:r>
              <a:rPr lang="zh-CN" altLang="en-US" sz="2000" b="1" dirty="0">
                <a:latin typeface="华文楷体" panose="02010600040101010101" pitchFamily="2" charset="-122"/>
                <a:ea typeface="华文楷体" panose="02010600040101010101" pitchFamily="2" charset="-122"/>
                <a:sym typeface="+mn-ea"/>
              </a:rPr>
              <a:t>；</a:t>
            </a:r>
            <a:r>
              <a:rPr lang="zh-CN" altLang="en-US" sz="2000" b="1" dirty="0">
                <a:solidFill>
                  <a:srgbClr val="FF0000"/>
                </a:solidFill>
                <a:latin typeface="华文楷体" panose="02010600040101010101" pitchFamily="2" charset="-122"/>
                <a:ea typeface="华文楷体" panose="02010600040101010101" pitchFamily="2" charset="-122"/>
                <a:sym typeface="+mn-ea"/>
              </a:rPr>
              <a:t>定义</a:t>
            </a:r>
            <a:r>
              <a:rPr lang="zh-CN" altLang="en-US" sz="2000" b="1" dirty="0">
                <a:latin typeface="华文楷体" panose="02010600040101010101" pitchFamily="2" charset="-122"/>
                <a:ea typeface="华文楷体" panose="02010600040101010101" pitchFamily="2" charset="-122"/>
                <a:sym typeface="+mn-ea"/>
              </a:rPr>
              <a:t>：</a:t>
            </a:r>
            <a:r>
              <a:rPr lang="zh-CN" altLang="en-US" sz="2000" b="1" dirty="0">
                <a:latin typeface="Calibri" panose="020F0502020204030204" charset="0"/>
                <a:ea typeface="华文楷体" panose="02010600040101010101" pitchFamily="2" charset="-122"/>
                <a:sym typeface="Symbol" panose="05050102010706020507" pitchFamily="18" charset="2"/>
              </a:rPr>
              <a:t>①</a:t>
            </a:r>
            <a:r>
              <a:rPr lang="zh-CN" altLang="en-US" sz="2000" b="1" dirty="0">
                <a:latin typeface="华文楷体" panose="02010600040101010101" pitchFamily="2" charset="-122"/>
                <a:ea typeface="华文楷体" panose="02010600040101010101" pitchFamily="2" charset="-122"/>
                <a:sym typeface="+mn-ea"/>
              </a:rPr>
              <a:t>SELECT(A→aβ)={a}</a:t>
            </a:r>
            <a:r>
              <a:rPr lang="en-US" altLang="zh-CN" sz="2000" b="1" dirty="0">
                <a:latin typeface="华文楷体" panose="02010600040101010101" pitchFamily="2" charset="-122"/>
                <a:ea typeface="华文楷体" panose="02010600040101010101" pitchFamily="2" charset="-122"/>
                <a:sym typeface="+mn-ea"/>
              </a:rPr>
              <a:t>;</a:t>
            </a:r>
            <a:r>
              <a:rPr lang="en-US" altLang="zh-CN" sz="2000" b="1" dirty="0">
                <a:latin typeface="Calibri" panose="020F0502020204030204" charset="0"/>
                <a:ea typeface="华文楷体" panose="02010600040101010101" pitchFamily="2" charset="-122"/>
                <a:sym typeface="+mn-ea"/>
              </a:rPr>
              <a:t>②</a:t>
            </a:r>
            <a:r>
              <a:rPr lang="zh-CN" altLang="en-US" sz="2000" b="1" dirty="0">
                <a:latin typeface="华文楷体" panose="02010600040101010101" pitchFamily="2" charset="-122"/>
                <a:ea typeface="华文楷体" panose="02010600040101010101" pitchFamily="2" charset="-122"/>
                <a:sym typeface="+mn-ea"/>
              </a:rPr>
              <a:t>SELECT(A→ε)=FOLLOW( A )</a:t>
            </a:r>
            <a:endParaRPr lang="zh-CN" altLang="en-US" sz="2000" b="1" dirty="0">
              <a:latin typeface="华文楷体" panose="02010600040101010101" pitchFamily="2" charset="-122"/>
              <a:ea typeface="华文楷体" panose="02010600040101010101" pitchFamily="2" charset="-122"/>
              <a:sym typeface="+mn-ea"/>
            </a:endParaRPr>
          </a:p>
          <a:p>
            <a:pPr marL="0" lvl="1" algn="l" eaLnBrk="1" hangingPunct="1">
              <a:lnSpc>
                <a:spcPts val="3000"/>
              </a:lnSpc>
              <a:buClrTx/>
              <a:buSzTx/>
              <a:buNone/>
            </a:pPr>
            <a:r>
              <a:rPr lang="zh-CN" altLang="en-US" sz="2000" b="1" dirty="0">
                <a:solidFill>
                  <a:srgbClr val="FF0000"/>
                </a:solidFill>
                <a:latin typeface="华文楷体" panose="02010600040101010101" pitchFamily="2" charset="-122"/>
                <a:ea typeface="华文楷体" panose="02010600040101010101" pitchFamily="2" charset="-122"/>
                <a:sym typeface="+mn-ea"/>
              </a:rPr>
              <a:t>计算</a:t>
            </a:r>
            <a:r>
              <a:rPr lang="zh-CN" altLang="en-US" sz="2000" b="1" dirty="0">
                <a:latin typeface="华文楷体" panose="02010600040101010101" pitchFamily="2" charset="-122"/>
                <a:ea typeface="华文楷体" panose="02010600040101010101" pitchFamily="2" charset="-122"/>
                <a:sym typeface="+mn-ea"/>
              </a:rPr>
              <a:t>：</a:t>
            </a:r>
            <a:r>
              <a:rPr lang="zh-CN" altLang="en-US" sz="2000" b="1" dirty="0">
                <a:latin typeface="Calibri" panose="020F0502020204030204" charset="0"/>
                <a:ea typeface="华文楷体" panose="02010600040101010101" pitchFamily="2" charset="-122"/>
                <a:sym typeface="Symbol" panose="05050102010706020507" pitchFamily="18" charset="2"/>
              </a:rPr>
              <a:t>①</a:t>
            </a:r>
            <a:r>
              <a:rPr lang="zh-CN" altLang="en-US" sz="2000" b="1" dirty="0">
                <a:latin typeface="华文楷体" panose="02010600040101010101" pitchFamily="2" charset="-122"/>
                <a:ea typeface="华文楷体" panose="02010600040101010101" pitchFamily="2" charset="-122"/>
                <a:sym typeface="+mn-ea"/>
              </a:rPr>
              <a:t>如果 ε</a:t>
            </a:r>
            <a:r>
              <a:rPr lang="zh-CN" altLang="en-US" sz="2000" b="1" dirty="0">
                <a:latin typeface="华文楷体" panose="02010600040101010101" pitchFamily="2" charset="-122"/>
                <a:ea typeface="华文楷体" panose="02010600040101010101" pitchFamily="2" charset="-122"/>
                <a:sym typeface="Symbol" panose="05050102010706020507" pitchFamily="18" charset="2"/>
              </a:rPr>
              <a:t></a:t>
            </a:r>
            <a:r>
              <a:rPr lang="zh-CN" altLang="en-US" sz="2000" b="1" dirty="0">
                <a:latin typeface="华文楷体" panose="02010600040101010101" pitchFamily="2" charset="-122"/>
                <a:ea typeface="华文楷体" panose="02010600040101010101" pitchFamily="2" charset="-122"/>
                <a:sym typeface="+mn-ea"/>
              </a:rPr>
              <a:t>FIRST(α),  那么SELECT(A→α)= FIRST(α)</a:t>
            </a:r>
            <a:endParaRPr lang="zh-CN" altLang="en-US" sz="2000" b="1" dirty="0">
              <a:solidFill>
                <a:schemeClr val="tx1"/>
              </a:solidFill>
              <a:latin typeface="华文楷体" panose="02010600040101010101" pitchFamily="2" charset="-122"/>
              <a:ea typeface="华文楷体" panose="02010600040101010101" pitchFamily="2" charset="-122"/>
            </a:endParaRPr>
          </a:p>
          <a:p>
            <a:pPr marL="0" lvl="1" indent="0" eaLnBrk="1" hangingPunct="1">
              <a:lnSpc>
                <a:spcPts val="3000"/>
              </a:lnSpc>
              <a:buClrTx/>
              <a:buNone/>
            </a:pPr>
            <a:r>
              <a:rPr lang="en-US" altLang="zh-CN" sz="2000" b="1" dirty="0">
                <a:latin typeface="Calibri" panose="020F0502020204030204" charset="0"/>
                <a:ea typeface="华文楷体" panose="02010600040101010101" pitchFamily="2" charset="-122"/>
                <a:sym typeface="+mn-ea"/>
              </a:rPr>
              <a:t>②</a:t>
            </a:r>
            <a:r>
              <a:rPr lang="zh-CN" altLang="en-US" sz="2000" b="1" dirty="0">
                <a:latin typeface="华文楷体" panose="02010600040101010101" pitchFamily="2" charset="-122"/>
                <a:ea typeface="华文楷体" panose="02010600040101010101" pitchFamily="2" charset="-122"/>
                <a:sym typeface="+mn-ea"/>
              </a:rPr>
              <a:t>如果 ε∈FIRST(α), 那么SELECT(A→α)=(FIRST(α)-{ε})∪FOLLOW(A</a:t>
            </a:r>
            <a:r>
              <a:rPr lang="en-US" altLang="zh-CN" sz="2000" b="1" dirty="0">
                <a:latin typeface="华文楷体" panose="02010600040101010101" pitchFamily="2" charset="-122"/>
                <a:ea typeface="华文楷体" panose="02010600040101010101" pitchFamily="2" charset="-122"/>
                <a:sym typeface="+mn-ea"/>
              </a:rPr>
              <a:t>)</a:t>
            </a:r>
            <a:endParaRPr lang="zh-CN" altLang="en-US" sz="2000" b="1" dirty="0">
              <a:latin typeface="华文楷体" panose="02010600040101010101" pitchFamily="2" charset="-122"/>
              <a:ea typeface="华文楷体" panose="02010600040101010101" pitchFamily="2" charset="-122"/>
              <a:sym typeface="+mn-ea"/>
            </a:endParaRPr>
          </a:p>
          <a:p>
            <a:pPr marL="0" lvl="1" algn="l" eaLnBrk="1" hangingPunct="1">
              <a:lnSpc>
                <a:spcPts val="3000"/>
              </a:lnSpc>
              <a:buClrTx/>
              <a:buSzTx/>
              <a:buNone/>
            </a:pPr>
            <a:endParaRPr lang="zh-CN" altLang="en-US" sz="2000" b="1" dirty="0">
              <a:latin typeface="华文楷体" panose="02010600040101010101" pitchFamily="2" charset="-122"/>
              <a:ea typeface="华文楷体" panose="02010600040101010101" pitchFamily="2" charset="-122"/>
              <a:sym typeface="+mn-ea"/>
            </a:endParaRPr>
          </a:p>
        </p:txBody>
      </p:sp>
      <p:sp>
        <p:nvSpPr>
          <p:cNvPr id="12" name="文本框 11"/>
          <p:cNvSpPr txBox="1"/>
          <p:nvPr>
            <p:custDataLst>
              <p:tags r:id="rId2"/>
            </p:custDataLst>
          </p:nvPr>
        </p:nvSpPr>
        <p:spPr>
          <a:xfrm>
            <a:off x="7587615" y="5756910"/>
            <a:ext cx="4251960" cy="471805"/>
          </a:xfrm>
          <a:prstGeom prst="rect">
            <a:avLst/>
          </a:prstGeom>
          <a:noFill/>
        </p:spPr>
        <p:txBody>
          <a:bodyPr wrap="square" rtlCol="0" anchor="t">
            <a:noAutofit/>
          </a:bodyPr>
          <a:p>
            <a:pPr eaLnBrk="1" hangingPunct="1">
              <a:lnSpc>
                <a:spcPts val="2000"/>
              </a:lnSpc>
              <a:buFont typeface="Symbol" panose="05050102010706020507" pitchFamily="18" charset="2"/>
              <a:buNone/>
            </a:pPr>
            <a:endParaRPr lang="zh-CN" altLang="en-US" sz="1600" b="1" dirty="0">
              <a:latin typeface="华文楷体" panose="02010600040101010101" pitchFamily="2" charset="-122"/>
              <a:ea typeface="华文楷体" panose="02010600040101010101" pitchFamily="2" charset="-122"/>
              <a:sym typeface="+mn-ea"/>
            </a:endParaRPr>
          </a:p>
        </p:txBody>
      </p:sp>
      <p:sp>
        <p:nvSpPr>
          <p:cNvPr id="8" name="矩形 7"/>
          <p:cNvSpPr/>
          <p:nvPr>
            <p:custDataLst>
              <p:tags r:id="rId3"/>
            </p:custDataLst>
          </p:nvPr>
        </p:nvSpPr>
        <p:spPr>
          <a:xfrm>
            <a:off x="135255" y="6156325"/>
            <a:ext cx="10840085" cy="516255"/>
          </a:xfrm>
          <a:prstGeom prst="rect">
            <a:avLst/>
          </a:prstGeom>
        </p:spPr>
        <p:txBody>
          <a:bodyPr wrap="none">
            <a:noAutofit/>
          </a:bodyPr>
          <a:p>
            <a:pPr marL="0" lvl="1" indent="0" algn="l" eaLnBrk="1" hangingPunct="1">
              <a:lnSpc>
                <a:spcPts val="3000"/>
              </a:lnSpc>
              <a:buClrTx/>
              <a:buNone/>
            </a:pPr>
            <a:endParaRPr lang="zh-CN" altLang="en-US" sz="2000" b="1" dirty="0">
              <a:latin typeface="华文楷体" panose="02010600040101010101" pitchFamily="2" charset="-122"/>
              <a:ea typeface="华文楷体" panose="02010600040101010101" pitchFamily="2" charset="-122"/>
            </a:endParaRPr>
          </a:p>
        </p:txBody>
      </p:sp>
      <p:sp>
        <p:nvSpPr>
          <p:cNvPr id="13" name="文本框 12"/>
          <p:cNvSpPr txBox="1"/>
          <p:nvPr>
            <p:custDataLst>
              <p:tags r:id="rId4"/>
            </p:custDataLst>
          </p:nvPr>
        </p:nvSpPr>
        <p:spPr>
          <a:xfrm>
            <a:off x="6641465" y="71120"/>
            <a:ext cx="3351530" cy="812800"/>
          </a:xfrm>
          <a:prstGeom prst="rect">
            <a:avLst/>
          </a:prstGeom>
          <a:noFill/>
        </p:spPr>
        <p:txBody>
          <a:bodyPr wrap="square" rtlCol="0" anchor="t">
            <a:noAutofit/>
          </a:bodyPr>
          <a:p>
            <a:pPr marL="0" lvl="1" algn="r" eaLnBrk="1" hangingPunct="1">
              <a:defRPr/>
            </a:pPr>
            <a:r>
              <a:rPr lang="en-US" altLang="zh-CN" sz="1600" b="1" dirty="0">
                <a:latin typeface="华文楷体" panose="02010600040101010101" pitchFamily="2" charset="-122"/>
                <a:ea typeface="华文楷体" panose="02010600040101010101" pitchFamily="2" charset="-122"/>
                <a:sym typeface="+mn-ea"/>
              </a:rPr>
              <a:t>FIEST(α)中</a:t>
            </a:r>
            <a:r>
              <a:rPr lang="zh-CN" altLang="en-US" sz="1600" b="1" dirty="0">
                <a:latin typeface="华文楷体" panose="02010600040101010101" pitchFamily="2" charset="-122"/>
                <a:ea typeface="华文楷体" panose="02010600040101010101" pitchFamily="2" charset="-122"/>
                <a:sym typeface="+mn-ea"/>
              </a:rPr>
              <a:t>可以</a:t>
            </a:r>
            <a:r>
              <a:rPr lang="en-US" altLang="zh-CN" sz="1600" b="1" dirty="0">
                <a:latin typeface="华文楷体" panose="02010600040101010101" pitchFamily="2" charset="-122"/>
                <a:ea typeface="华文楷体" panose="02010600040101010101" pitchFamily="2" charset="-122"/>
                <a:sym typeface="+mn-ea"/>
              </a:rPr>
              <a:t>含有ε</a:t>
            </a:r>
            <a:r>
              <a:rPr lang="zh-CN" altLang="en-US" sz="1600" b="1" dirty="0">
                <a:latin typeface="华文楷体" panose="02010600040101010101" pitchFamily="2" charset="-122"/>
                <a:ea typeface="华文楷体" panose="02010600040101010101" pitchFamily="2" charset="-122"/>
                <a:sym typeface="+mn-ea"/>
              </a:rPr>
              <a:t>，不含</a:t>
            </a:r>
            <a:r>
              <a:rPr lang="en-US" altLang="zh-CN" sz="1600" b="1" dirty="0">
                <a:latin typeface="华文楷体" panose="02010600040101010101" pitchFamily="2" charset="-122"/>
                <a:ea typeface="华文楷体" panose="02010600040101010101" pitchFamily="2" charset="-122"/>
                <a:sym typeface="+mn-ea"/>
              </a:rPr>
              <a:t>$</a:t>
            </a:r>
            <a:endParaRPr lang="en-US" altLang="zh-CN" sz="1600" b="1" dirty="0">
              <a:latin typeface="华文楷体" panose="02010600040101010101" pitchFamily="2" charset="-122"/>
              <a:ea typeface="华文楷体" panose="02010600040101010101" pitchFamily="2" charset="-122"/>
              <a:sym typeface="+mn-ea"/>
            </a:endParaRPr>
          </a:p>
          <a:p>
            <a:pPr marL="0" lvl="1" algn="r" eaLnBrk="1" hangingPunct="1">
              <a:defRPr/>
            </a:pPr>
            <a:r>
              <a:rPr lang="en-US" altLang="zh-CN" sz="1600" b="1" dirty="0">
                <a:latin typeface="华文楷体" panose="02010600040101010101" pitchFamily="2" charset="-122"/>
                <a:ea typeface="华文楷体" panose="02010600040101010101" pitchFamily="2" charset="-122"/>
                <a:sym typeface="+mn-ea"/>
              </a:rPr>
              <a:t>FOLLOW(A)中</a:t>
            </a:r>
            <a:r>
              <a:rPr lang="zh-CN" altLang="en-US" sz="1600" b="1" dirty="0">
                <a:latin typeface="华文楷体" panose="02010600040101010101" pitchFamily="2" charset="-122"/>
                <a:ea typeface="华文楷体" panose="02010600040101010101" pitchFamily="2" charset="-122"/>
                <a:sym typeface="+mn-ea"/>
              </a:rPr>
              <a:t>不</a:t>
            </a:r>
            <a:r>
              <a:rPr lang="en-US" altLang="zh-CN" sz="1600" b="1" dirty="0">
                <a:latin typeface="华文楷体" panose="02010600040101010101" pitchFamily="2" charset="-122"/>
                <a:ea typeface="华文楷体" panose="02010600040101010101" pitchFamily="2" charset="-122"/>
                <a:sym typeface="+mn-ea"/>
              </a:rPr>
              <a:t>含ε</a:t>
            </a:r>
            <a:r>
              <a:rPr lang="zh-CN" altLang="en-US" sz="1600" b="1" dirty="0">
                <a:latin typeface="华文楷体" panose="02010600040101010101" pitchFamily="2" charset="-122"/>
                <a:ea typeface="华文楷体" panose="02010600040101010101" pitchFamily="2" charset="-122"/>
                <a:sym typeface="+mn-ea"/>
              </a:rPr>
              <a:t>，可以含有</a:t>
            </a:r>
            <a:r>
              <a:rPr lang="en-US" altLang="zh-CN" sz="1600" b="1" dirty="0">
                <a:latin typeface="华文楷体" panose="02010600040101010101" pitchFamily="2" charset="-122"/>
                <a:ea typeface="华文楷体" panose="02010600040101010101" pitchFamily="2" charset="-122"/>
                <a:sym typeface="+mn-ea"/>
              </a:rPr>
              <a:t>$</a:t>
            </a:r>
            <a:endParaRPr lang="zh-CN" altLang="en-US" sz="1600" b="1" dirty="0">
              <a:latin typeface="华文楷体" panose="02010600040101010101" pitchFamily="2" charset="-122"/>
              <a:ea typeface="华文楷体" panose="02010600040101010101" pitchFamily="2" charset="-122"/>
              <a:sym typeface="+mn-ea"/>
            </a:endParaRPr>
          </a:p>
          <a:p>
            <a:pPr marL="0" lvl="1" algn="r" eaLnBrk="1" hangingPunct="1">
              <a:defRPr/>
            </a:pPr>
            <a:r>
              <a:rPr lang="en-US" altLang="zh-CN" sz="1600" b="1" dirty="0">
                <a:latin typeface="华文楷体" panose="02010600040101010101" pitchFamily="2" charset="-122"/>
                <a:ea typeface="华文楷体" panose="02010600040101010101" pitchFamily="2" charset="-122"/>
                <a:sym typeface="+mn-ea"/>
              </a:rPr>
              <a:t>SELECT</a:t>
            </a:r>
            <a:r>
              <a:rPr lang="en-US" altLang="zh-CN" sz="1600" b="1" dirty="0">
                <a:solidFill>
                  <a:schemeClr val="tx1"/>
                </a:solidFill>
                <a:latin typeface="华文楷体" panose="02010600040101010101" pitchFamily="2" charset="-122"/>
                <a:ea typeface="华文楷体" panose="02010600040101010101" pitchFamily="2" charset="-122"/>
                <a:sym typeface="+mn-ea"/>
              </a:rPr>
              <a:t>(</a:t>
            </a:r>
            <a:r>
              <a:rPr lang="zh-CN" altLang="en-US" sz="1600" b="1" dirty="0">
                <a:solidFill>
                  <a:schemeClr val="tx1"/>
                </a:solidFill>
                <a:latin typeface="华文楷体" panose="02010600040101010101" pitchFamily="2" charset="-122"/>
                <a:ea typeface="华文楷体" panose="02010600040101010101" pitchFamily="2" charset="-122"/>
                <a:sym typeface="+mn-ea"/>
              </a:rPr>
              <a:t>A→β</a:t>
            </a:r>
            <a:r>
              <a:rPr lang="en-US" altLang="zh-CN" sz="1600" b="1" dirty="0">
                <a:latin typeface="华文楷体" panose="02010600040101010101" pitchFamily="2" charset="-122"/>
                <a:ea typeface="华文楷体" panose="02010600040101010101" pitchFamily="2" charset="-122"/>
                <a:sym typeface="+mn-ea"/>
              </a:rPr>
              <a:t>)中</a:t>
            </a:r>
            <a:r>
              <a:rPr lang="zh-CN" altLang="en-US" sz="1600" b="1" dirty="0">
                <a:latin typeface="华文楷体" panose="02010600040101010101" pitchFamily="2" charset="-122"/>
                <a:ea typeface="华文楷体" panose="02010600040101010101" pitchFamily="2" charset="-122"/>
                <a:sym typeface="+mn-ea"/>
              </a:rPr>
              <a:t>不</a:t>
            </a:r>
            <a:r>
              <a:rPr lang="en-US" altLang="zh-CN" sz="1600" b="1" dirty="0">
                <a:latin typeface="华文楷体" panose="02010600040101010101" pitchFamily="2" charset="-122"/>
                <a:ea typeface="华文楷体" panose="02010600040101010101" pitchFamily="2" charset="-122"/>
                <a:sym typeface="+mn-ea"/>
              </a:rPr>
              <a:t>含ε</a:t>
            </a:r>
            <a:r>
              <a:rPr lang="zh-CN" altLang="en-US" sz="1600" b="1" dirty="0">
                <a:latin typeface="华文楷体" panose="02010600040101010101" pitchFamily="2" charset="-122"/>
                <a:ea typeface="华文楷体" panose="02010600040101010101" pitchFamily="2" charset="-122"/>
                <a:sym typeface="+mn-ea"/>
              </a:rPr>
              <a:t>，可以含有</a:t>
            </a:r>
            <a:r>
              <a:rPr lang="en-US" altLang="zh-CN" sz="1600" b="1" dirty="0">
                <a:latin typeface="华文楷体" panose="02010600040101010101" pitchFamily="2" charset="-122"/>
                <a:ea typeface="华文楷体" panose="02010600040101010101" pitchFamily="2" charset="-122"/>
                <a:sym typeface="+mn-ea"/>
              </a:rPr>
              <a:t>$</a:t>
            </a:r>
            <a:endParaRPr lang="zh-CN" altLang="en-US" sz="1600" b="1" dirty="0">
              <a:latin typeface="华文楷体" panose="02010600040101010101" pitchFamily="2" charset="-122"/>
              <a:ea typeface="华文楷体" panose="02010600040101010101" pitchFamily="2" charset="-122"/>
              <a:sym typeface="+mn-ea"/>
            </a:endParaRPr>
          </a:p>
        </p:txBody>
      </p:sp>
      <p:sp>
        <p:nvSpPr>
          <p:cNvPr id="3" name="文本框 2"/>
          <p:cNvSpPr txBox="1"/>
          <p:nvPr/>
        </p:nvSpPr>
        <p:spPr>
          <a:xfrm>
            <a:off x="2747645" y="71120"/>
            <a:ext cx="3348990" cy="553085"/>
          </a:xfrm>
          <a:prstGeom prst="rect">
            <a:avLst/>
          </a:prstGeom>
          <a:noFill/>
        </p:spPr>
        <p:txBody>
          <a:bodyPr wrap="square" rtlCol="0" anchor="t">
            <a:spAutoFit/>
          </a:bodyPr>
          <a:p>
            <a:r>
              <a:rPr lang="zh-CN" altLang="en-US" sz="1000"/>
              <a:t>在语法分析处理中，FIRST集合、FOLLOW集合均是(</a:t>
            </a:r>
            <a:r>
              <a:rPr lang="zh-CN" altLang="en-US" sz="1000">
                <a:solidFill>
                  <a:srgbClr val="FF0000"/>
                </a:solidFill>
              </a:rPr>
              <a:t>B</a:t>
            </a:r>
            <a:r>
              <a:rPr lang="zh-CN" altLang="en-US" sz="1000"/>
              <a:t>)。</a:t>
            </a:r>
            <a:endParaRPr lang="zh-CN" altLang="en-US" sz="1000"/>
          </a:p>
          <a:p>
            <a:r>
              <a:rPr lang="zh-CN" altLang="en-US" sz="1000"/>
              <a:t>A.非终结符集     B.终结符集</a:t>
            </a:r>
            <a:endParaRPr lang="zh-CN" altLang="en-US" sz="1000"/>
          </a:p>
          <a:p>
            <a:r>
              <a:rPr lang="zh-CN" altLang="en-US" sz="1000"/>
              <a:t>C.字母表           D.状态集</a:t>
            </a:r>
            <a:endParaRPr lang="zh-CN" altLang="en-US" sz="1000"/>
          </a:p>
        </p:txBody>
      </p:sp>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2795270" y="923925"/>
              <a:ext cx="180975" cy="23495"/>
            </p14:xfrm>
          </p:contentPart>
        </mc:Choice>
        <mc:Fallback xmlns="">
          <p:pic>
            <p:nvPicPr>
              <p:cNvPr id="4" name="墨迹 3"/>
            </p:nvPicPr>
            <p:blipFill>
              <a:blip r:embed="rId6"/>
            </p:blipFill>
            <p:spPr>
              <a:xfrm>
                <a:off x="2795270" y="923925"/>
                <a:ext cx="180975" cy="2349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5109845" y="1252220"/>
              <a:ext cx="100330" cy="9525"/>
            </p14:xfrm>
          </p:contentPart>
        </mc:Choice>
        <mc:Fallback xmlns="">
          <p:pic>
            <p:nvPicPr>
              <p:cNvPr id="5" name="墨迹 4"/>
            </p:nvPicPr>
            <p:blipFill>
              <a:blip r:embed="rId8"/>
            </p:blipFill>
            <p:spPr>
              <a:xfrm>
                <a:off x="5109845" y="1252220"/>
                <a:ext cx="100330" cy="952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5467350" y="895350"/>
              <a:ext cx="400050" cy="471170"/>
            </p14:xfrm>
          </p:contentPart>
        </mc:Choice>
        <mc:Fallback xmlns="">
          <p:pic>
            <p:nvPicPr>
              <p:cNvPr id="6" name="墨迹 5"/>
            </p:nvPicPr>
            <p:blipFill>
              <a:blip r:embed="rId10"/>
            </p:blipFill>
            <p:spPr>
              <a:xfrm>
                <a:off x="5467350" y="895350"/>
                <a:ext cx="400050" cy="47117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5995670" y="1290320"/>
              <a:ext cx="371475" cy="360"/>
            </p14:xfrm>
          </p:contentPart>
        </mc:Choice>
        <mc:Fallback xmlns="">
          <p:pic>
            <p:nvPicPr>
              <p:cNvPr id="7" name="墨迹 6"/>
            </p:nvPicPr>
            <p:blipFill>
              <a:blip r:embed="rId12"/>
            </p:blipFill>
            <p:spPr>
              <a:xfrm>
                <a:off x="5995670" y="1290320"/>
                <a:ext cx="371475" cy="3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5614670" y="909320"/>
              <a:ext cx="360" cy="214630"/>
            </p14:xfrm>
          </p:contentPart>
        </mc:Choice>
        <mc:Fallback xmlns="">
          <p:pic>
            <p:nvPicPr>
              <p:cNvPr id="9" name="墨迹 8"/>
            </p:nvPicPr>
            <p:blipFill>
              <a:blip r:embed="rId14"/>
            </p:blipFill>
            <p:spPr>
              <a:xfrm>
                <a:off x="5614670" y="909320"/>
                <a:ext cx="360" cy="21463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5581650" y="1019175"/>
              <a:ext cx="147320" cy="80645"/>
            </p14:xfrm>
          </p:contentPart>
        </mc:Choice>
        <mc:Fallback xmlns="">
          <p:pic>
            <p:nvPicPr>
              <p:cNvPr id="10" name="墨迹 9"/>
            </p:nvPicPr>
            <p:blipFill>
              <a:blip r:embed="rId16"/>
            </p:blipFill>
            <p:spPr>
              <a:xfrm>
                <a:off x="5581650" y="1019175"/>
                <a:ext cx="147320" cy="8064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8963025" y="1290320"/>
              <a:ext cx="604520" cy="47625"/>
            </p14:xfrm>
          </p:contentPart>
        </mc:Choice>
        <mc:Fallback xmlns="">
          <p:pic>
            <p:nvPicPr>
              <p:cNvPr id="11" name="墨迹 10"/>
            </p:nvPicPr>
            <p:blipFill>
              <a:blip r:embed="rId18"/>
            </p:blipFill>
            <p:spPr>
              <a:xfrm>
                <a:off x="8963025" y="1290320"/>
                <a:ext cx="604520" cy="4762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4" name="墨迹 13"/>
              <p14:cNvContentPartPr/>
              <p14:nvPr/>
            </p14:nvContentPartPr>
            <p14:xfrm>
              <a:off x="10005695" y="1019175"/>
              <a:ext cx="1695450" cy="266700"/>
            </p14:xfrm>
          </p:contentPart>
        </mc:Choice>
        <mc:Fallback xmlns="">
          <p:pic>
            <p:nvPicPr>
              <p:cNvPr id="14" name="墨迹 13"/>
            </p:nvPicPr>
            <p:blipFill>
              <a:blip r:embed="rId20"/>
            </p:blipFill>
            <p:spPr>
              <a:xfrm>
                <a:off x="10005695" y="1019175"/>
                <a:ext cx="1695450" cy="2667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5" name="墨迹 14"/>
              <p14:cNvContentPartPr/>
              <p14:nvPr/>
            </p14:nvContentPartPr>
            <p14:xfrm>
              <a:off x="1242695" y="1671320"/>
              <a:ext cx="28575" cy="19050"/>
            </p14:xfrm>
          </p:contentPart>
        </mc:Choice>
        <mc:Fallback xmlns="">
          <p:pic>
            <p:nvPicPr>
              <p:cNvPr id="15" name="墨迹 14"/>
            </p:nvPicPr>
            <p:blipFill>
              <a:blip r:embed="rId22"/>
            </p:blipFill>
            <p:spPr>
              <a:xfrm>
                <a:off x="1242695" y="1671320"/>
                <a:ext cx="28575" cy="1905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6" name="墨迹 15"/>
              <p14:cNvContentPartPr/>
              <p14:nvPr/>
            </p14:nvContentPartPr>
            <p14:xfrm>
              <a:off x="2223770" y="1518920"/>
              <a:ext cx="405130" cy="1252855"/>
            </p14:xfrm>
          </p:contentPart>
        </mc:Choice>
        <mc:Fallback xmlns="">
          <p:pic>
            <p:nvPicPr>
              <p:cNvPr id="16" name="墨迹 15"/>
            </p:nvPicPr>
            <p:blipFill>
              <a:blip r:embed="rId24"/>
            </p:blipFill>
            <p:spPr>
              <a:xfrm>
                <a:off x="2223770" y="1518920"/>
                <a:ext cx="405130" cy="125285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7" name="墨迹 16"/>
              <p14:cNvContentPartPr/>
              <p14:nvPr/>
            </p14:nvContentPartPr>
            <p14:xfrm>
              <a:off x="2538095" y="2690495"/>
              <a:ext cx="81280" cy="104775"/>
            </p14:xfrm>
          </p:contentPart>
        </mc:Choice>
        <mc:Fallback xmlns="">
          <p:pic>
            <p:nvPicPr>
              <p:cNvPr id="17" name="墨迹 16"/>
            </p:nvPicPr>
            <p:blipFill>
              <a:blip r:embed="rId26"/>
            </p:blipFill>
            <p:spPr>
              <a:xfrm>
                <a:off x="2538095" y="2690495"/>
                <a:ext cx="81280" cy="10477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8" name="墨迹 17"/>
              <p14:cNvContentPartPr/>
              <p14:nvPr/>
            </p14:nvContentPartPr>
            <p14:xfrm>
              <a:off x="3552825" y="2066925"/>
              <a:ext cx="1395095" cy="23495"/>
            </p14:xfrm>
          </p:contentPart>
        </mc:Choice>
        <mc:Fallback xmlns="">
          <p:pic>
            <p:nvPicPr>
              <p:cNvPr id="18" name="墨迹 17"/>
            </p:nvPicPr>
            <p:blipFill>
              <a:blip r:embed="rId28"/>
            </p:blipFill>
            <p:spPr>
              <a:xfrm>
                <a:off x="3552825" y="2066925"/>
                <a:ext cx="1395095" cy="2349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9" name="墨迹 18"/>
              <p14:cNvContentPartPr/>
              <p14:nvPr/>
            </p14:nvContentPartPr>
            <p14:xfrm>
              <a:off x="8582025" y="1680845"/>
              <a:ext cx="561975" cy="376555"/>
            </p14:xfrm>
          </p:contentPart>
        </mc:Choice>
        <mc:Fallback xmlns="">
          <p:pic>
            <p:nvPicPr>
              <p:cNvPr id="19" name="墨迹 18"/>
            </p:nvPicPr>
            <p:blipFill>
              <a:blip r:embed="rId30"/>
            </p:blipFill>
            <p:spPr>
              <a:xfrm>
                <a:off x="8582025" y="1680845"/>
                <a:ext cx="561975" cy="37655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0" name="墨迹 19"/>
              <p14:cNvContentPartPr/>
              <p14:nvPr/>
            </p14:nvContentPartPr>
            <p14:xfrm>
              <a:off x="7633970" y="2085975"/>
              <a:ext cx="209550" cy="360"/>
            </p14:xfrm>
          </p:contentPart>
        </mc:Choice>
        <mc:Fallback xmlns="">
          <p:pic>
            <p:nvPicPr>
              <p:cNvPr id="20" name="墨迹 19"/>
            </p:nvPicPr>
            <p:blipFill>
              <a:blip r:embed="rId32"/>
            </p:blipFill>
            <p:spPr>
              <a:xfrm>
                <a:off x="7633970" y="2085975"/>
                <a:ext cx="209550" cy="36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1" name="墨迹 20"/>
              <p14:cNvContentPartPr/>
              <p14:nvPr/>
            </p14:nvContentPartPr>
            <p14:xfrm>
              <a:off x="9496425" y="2057400"/>
              <a:ext cx="1314450" cy="23495"/>
            </p14:xfrm>
          </p:contentPart>
        </mc:Choice>
        <mc:Fallback xmlns="">
          <p:pic>
            <p:nvPicPr>
              <p:cNvPr id="21" name="墨迹 20"/>
            </p:nvPicPr>
            <p:blipFill>
              <a:blip r:embed="rId34"/>
            </p:blipFill>
            <p:spPr>
              <a:xfrm>
                <a:off x="9496425" y="2057400"/>
                <a:ext cx="1314450" cy="2349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2" name="墨迹 21"/>
              <p14:cNvContentPartPr/>
              <p14:nvPr/>
            </p14:nvContentPartPr>
            <p14:xfrm>
              <a:off x="9357995" y="1776095"/>
              <a:ext cx="52705" cy="338455"/>
            </p14:xfrm>
          </p:contentPart>
        </mc:Choice>
        <mc:Fallback xmlns="">
          <p:pic>
            <p:nvPicPr>
              <p:cNvPr id="22" name="墨迹 21"/>
            </p:nvPicPr>
            <p:blipFill>
              <a:blip r:embed="rId36"/>
            </p:blipFill>
            <p:spPr>
              <a:xfrm>
                <a:off x="9357995" y="1776095"/>
                <a:ext cx="52705" cy="33845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3" name="墨迹 22"/>
              <p14:cNvContentPartPr/>
              <p14:nvPr/>
            </p14:nvContentPartPr>
            <p14:xfrm>
              <a:off x="9396095" y="1733550"/>
              <a:ext cx="962025" cy="328295"/>
            </p14:xfrm>
          </p:contentPart>
        </mc:Choice>
        <mc:Fallback xmlns="">
          <p:pic>
            <p:nvPicPr>
              <p:cNvPr id="23" name="墨迹 22"/>
            </p:nvPicPr>
            <p:blipFill>
              <a:blip r:embed="rId38"/>
            </p:blipFill>
            <p:spPr>
              <a:xfrm>
                <a:off x="9396095" y="1733550"/>
                <a:ext cx="962025" cy="32829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4" name="墨迹 23"/>
              <p14:cNvContentPartPr/>
              <p14:nvPr/>
            </p14:nvContentPartPr>
            <p14:xfrm>
              <a:off x="7805420" y="2385695"/>
              <a:ext cx="909955" cy="28575"/>
            </p14:xfrm>
          </p:contentPart>
        </mc:Choice>
        <mc:Fallback xmlns="">
          <p:pic>
            <p:nvPicPr>
              <p:cNvPr id="24" name="墨迹 23"/>
            </p:nvPicPr>
            <p:blipFill>
              <a:blip r:embed="rId40"/>
            </p:blipFill>
            <p:spPr>
              <a:xfrm>
                <a:off x="7805420" y="2385695"/>
                <a:ext cx="909955" cy="2857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5" name="墨迹 24"/>
              <p14:cNvContentPartPr/>
              <p14:nvPr/>
            </p14:nvContentPartPr>
            <p14:xfrm>
              <a:off x="9772650" y="2419350"/>
              <a:ext cx="219075" cy="360"/>
            </p14:xfrm>
          </p:contentPart>
        </mc:Choice>
        <mc:Fallback xmlns="">
          <p:pic>
            <p:nvPicPr>
              <p:cNvPr id="25" name="墨迹 24"/>
            </p:nvPicPr>
            <p:blipFill>
              <a:blip r:embed="rId42"/>
            </p:blipFill>
            <p:spPr>
              <a:xfrm>
                <a:off x="9772650" y="2419350"/>
                <a:ext cx="219075" cy="36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6" name="墨迹 25"/>
              <p14:cNvContentPartPr/>
              <p14:nvPr/>
            </p14:nvContentPartPr>
            <p14:xfrm>
              <a:off x="10739120" y="2447925"/>
              <a:ext cx="1262380" cy="360"/>
            </p14:xfrm>
          </p:contentPart>
        </mc:Choice>
        <mc:Fallback xmlns="">
          <p:pic>
            <p:nvPicPr>
              <p:cNvPr id="26" name="墨迹 25"/>
            </p:nvPicPr>
            <p:blipFill>
              <a:blip r:embed="rId44"/>
            </p:blipFill>
            <p:spPr>
              <a:xfrm>
                <a:off x="10739120" y="2447925"/>
                <a:ext cx="1262380" cy="36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7" name="墨迹 26"/>
              <p14:cNvContentPartPr/>
              <p14:nvPr/>
            </p14:nvContentPartPr>
            <p14:xfrm>
              <a:off x="6824345" y="2828925"/>
              <a:ext cx="2481580" cy="23495"/>
            </p14:xfrm>
          </p:contentPart>
        </mc:Choice>
        <mc:Fallback xmlns="">
          <p:pic>
            <p:nvPicPr>
              <p:cNvPr id="27" name="墨迹 26"/>
            </p:nvPicPr>
            <p:blipFill>
              <a:blip r:embed="rId46"/>
            </p:blipFill>
            <p:spPr>
              <a:xfrm>
                <a:off x="6824345" y="2828925"/>
                <a:ext cx="2481580" cy="2349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8" name="墨迹 27"/>
              <p14:cNvContentPartPr/>
              <p14:nvPr/>
            </p14:nvContentPartPr>
            <p14:xfrm>
              <a:off x="594995" y="3090545"/>
              <a:ext cx="10587355" cy="247650"/>
            </p14:xfrm>
          </p:contentPart>
        </mc:Choice>
        <mc:Fallback xmlns="">
          <p:pic>
            <p:nvPicPr>
              <p:cNvPr id="28" name="墨迹 27"/>
            </p:nvPicPr>
            <p:blipFill>
              <a:blip r:embed="rId48"/>
            </p:blipFill>
            <p:spPr>
              <a:xfrm>
                <a:off x="594995" y="3090545"/>
                <a:ext cx="10587355" cy="24765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9" name="墨迹 28"/>
              <p14:cNvContentPartPr/>
              <p14:nvPr/>
            </p14:nvContentPartPr>
            <p14:xfrm>
              <a:off x="10234295" y="2804795"/>
              <a:ext cx="14605" cy="43180"/>
            </p14:xfrm>
          </p:contentPart>
        </mc:Choice>
        <mc:Fallback xmlns="">
          <p:pic>
            <p:nvPicPr>
              <p:cNvPr id="29" name="墨迹 28"/>
            </p:nvPicPr>
            <p:blipFill>
              <a:blip r:embed="rId50"/>
            </p:blipFill>
            <p:spPr>
              <a:xfrm>
                <a:off x="10234295" y="2804795"/>
                <a:ext cx="14605" cy="4318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0" name="墨迹 29"/>
              <p14:cNvContentPartPr/>
              <p14:nvPr/>
            </p14:nvContentPartPr>
            <p14:xfrm>
              <a:off x="10234295" y="2700020"/>
              <a:ext cx="9525" cy="360"/>
            </p14:xfrm>
          </p:contentPart>
        </mc:Choice>
        <mc:Fallback xmlns="">
          <p:pic>
            <p:nvPicPr>
              <p:cNvPr id="30" name="墨迹 29"/>
            </p:nvPicPr>
            <p:blipFill>
              <a:blip r:embed="rId52"/>
            </p:blipFill>
            <p:spPr>
              <a:xfrm>
                <a:off x="10234295" y="2700020"/>
                <a:ext cx="9525" cy="36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1" name="墨迹 30"/>
              <p14:cNvContentPartPr/>
              <p14:nvPr/>
            </p14:nvContentPartPr>
            <p14:xfrm>
              <a:off x="10401300" y="2714625"/>
              <a:ext cx="76200" cy="9525"/>
            </p14:xfrm>
          </p:contentPart>
        </mc:Choice>
        <mc:Fallback xmlns="">
          <p:pic>
            <p:nvPicPr>
              <p:cNvPr id="31" name="墨迹 30"/>
            </p:nvPicPr>
            <p:blipFill>
              <a:blip r:embed="rId54"/>
            </p:blipFill>
            <p:spPr>
              <a:xfrm>
                <a:off x="10401300" y="2714625"/>
                <a:ext cx="76200" cy="952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3" name="墨迹 32"/>
              <p14:cNvContentPartPr/>
              <p14:nvPr/>
            </p14:nvContentPartPr>
            <p14:xfrm>
              <a:off x="10396220" y="2838450"/>
              <a:ext cx="119380" cy="360"/>
            </p14:xfrm>
          </p:contentPart>
        </mc:Choice>
        <mc:Fallback xmlns="">
          <p:pic>
            <p:nvPicPr>
              <p:cNvPr id="33" name="墨迹 32"/>
            </p:nvPicPr>
            <p:blipFill>
              <a:blip r:embed="rId56"/>
            </p:blipFill>
            <p:spPr>
              <a:xfrm>
                <a:off x="10396220" y="2838450"/>
                <a:ext cx="119380" cy="36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4" name="墨迹 33"/>
              <p14:cNvContentPartPr/>
              <p14:nvPr/>
            </p14:nvContentPartPr>
            <p14:xfrm>
              <a:off x="10696575" y="2585720"/>
              <a:ext cx="9525" cy="228600"/>
            </p14:xfrm>
          </p:contentPart>
        </mc:Choice>
        <mc:Fallback xmlns="">
          <p:pic>
            <p:nvPicPr>
              <p:cNvPr id="34" name="墨迹 33"/>
            </p:nvPicPr>
            <p:blipFill>
              <a:blip r:embed="rId58"/>
            </p:blipFill>
            <p:spPr>
              <a:xfrm>
                <a:off x="10696575" y="2585720"/>
                <a:ext cx="9525" cy="22860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5" name="墨迹 34"/>
              <p14:cNvContentPartPr/>
              <p14:nvPr/>
            </p14:nvContentPartPr>
            <p14:xfrm>
              <a:off x="10977245" y="2667000"/>
              <a:ext cx="295275" cy="360"/>
            </p14:xfrm>
          </p:contentPart>
        </mc:Choice>
        <mc:Fallback xmlns="">
          <p:pic>
            <p:nvPicPr>
              <p:cNvPr id="35" name="墨迹 34"/>
            </p:nvPicPr>
            <p:blipFill>
              <a:blip r:embed="rId60"/>
            </p:blipFill>
            <p:spPr>
              <a:xfrm>
                <a:off x="10977245" y="2667000"/>
                <a:ext cx="295275" cy="36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6" name="墨迹 35"/>
              <p14:cNvContentPartPr/>
              <p14:nvPr/>
            </p14:nvContentPartPr>
            <p14:xfrm>
              <a:off x="11182350" y="2619375"/>
              <a:ext cx="190500" cy="166370"/>
            </p14:xfrm>
          </p:contentPart>
        </mc:Choice>
        <mc:Fallback xmlns="">
          <p:pic>
            <p:nvPicPr>
              <p:cNvPr id="36" name="墨迹 35"/>
            </p:nvPicPr>
            <p:blipFill>
              <a:blip r:embed="rId62"/>
            </p:blipFill>
            <p:spPr>
              <a:xfrm>
                <a:off x="11182350" y="2619375"/>
                <a:ext cx="190500" cy="16637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7" name="墨迹 36"/>
              <p14:cNvContentPartPr/>
              <p14:nvPr/>
            </p14:nvContentPartPr>
            <p14:xfrm>
              <a:off x="10629900" y="2552700"/>
              <a:ext cx="328295" cy="314325"/>
            </p14:xfrm>
          </p:contentPart>
        </mc:Choice>
        <mc:Fallback xmlns="">
          <p:pic>
            <p:nvPicPr>
              <p:cNvPr id="37" name="墨迹 36"/>
            </p:nvPicPr>
            <p:blipFill>
              <a:blip r:embed="rId64"/>
            </p:blipFill>
            <p:spPr>
              <a:xfrm>
                <a:off x="10629900" y="2552700"/>
                <a:ext cx="328295" cy="31432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8" name="墨迹 37"/>
              <p14:cNvContentPartPr/>
              <p14:nvPr/>
            </p14:nvContentPartPr>
            <p14:xfrm>
              <a:off x="10734675" y="2600325"/>
              <a:ext cx="360" cy="133350"/>
            </p14:xfrm>
          </p:contentPart>
        </mc:Choice>
        <mc:Fallback xmlns="">
          <p:pic>
            <p:nvPicPr>
              <p:cNvPr id="38" name="墨迹 37"/>
            </p:nvPicPr>
            <p:blipFill>
              <a:blip r:embed="rId66"/>
            </p:blipFill>
            <p:spPr>
              <a:xfrm>
                <a:off x="10734675" y="2600325"/>
                <a:ext cx="360" cy="13335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9" name="墨迹 38"/>
              <p14:cNvContentPartPr/>
              <p14:nvPr/>
            </p14:nvContentPartPr>
            <p14:xfrm>
              <a:off x="11520170" y="2562225"/>
              <a:ext cx="157480" cy="304800"/>
            </p14:xfrm>
          </p:contentPart>
        </mc:Choice>
        <mc:Fallback xmlns="">
          <p:pic>
            <p:nvPicPr>
              <p:cNvPr id="39" name="墨迹 38"/>
            </p:nvPicPr>
            <p:blipFill>
              <a:blip r:embed="rId68"/>
            </p:blipFill>
            <p:spPr>
              <a:xfrm>
                <a:off x="11520170" y="2562225"/>
                <a:ext cx="157480" cy="30480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40" name="墨迹 39"/>
              <p14:cNvContentPartPr/>
              <p14:nvPr/>
            </p14:nvContentPartPr>
            <p14:xfrm>
              <a:off x="4914900" y="3467100"/>
              <a:ext cx="185420" cy="190500"/>
            </p14:xfrm>
          </p:contentPart>
        </mc:Choice>
        <mc:Fallback xmlns="">
          <p:pic>
            <p:nvPicPr>
              <p:cNvPr id="40" name="墨迹 39"/>
            </p:nvPicPr>
            <p:blipFill>
              <a:blip r:embed="rId70"/>
            </p:blipFill>
            <p:spPr>
              <a:xfrm>
                <a:off x="4914900" y="3467100"/>
                <a:ext cx="185420" cy="19050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1" name="墨迹 40"/>
              <p14:cNvContentPartPr/>
              <p14:nvPr/>
            </p14:nvContentPartPr>
            <p14:xfrm>
              <a:off x="5090795" y="3524250"/>
              <a:ext cx="167005" cy="360"/>
            </p14:xfrm>
          </p:contentPart>
        </mc:Choice>
        <mc:Fallback xmlns="">
          <p:pic>
            <p:nvPicPr>
              <p:cNvPr id="41" name="墨迹 40"/>
            </p:nvPicPr>
            <p:blipFill>
              <a:blip r:embed="rId72"/>
            </p:blipFill>
            <p:spPr>
              <a:xfrm>
                <a:off x="5090795" y="3524250"/>
                <a:ext cx="167005" cy="36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2" name="墨迹 41"/>
              <p14:cNvContentPartPr/>
              <p14:nvPr/>
            </p14:nvContentPartPr>
            <p14:xfrm>
              <a:off x="5100320" y="3571875"/>
              <a:ext cx="186055" cy="360"/>
            </p14:xfrm>
          </p:contentPart>
        </mc:Choice>
        <mc:Fallback xmlns="">
          <p:pic>
            <p:nvPicPr>
              <p:cNvPr id="42" name="墨迹 41"/>
            </p:nvPicPr>
            <p:blipFill>
              <a:blip r:embed="rId74"/>
            </p:blipFill>
            <p:spPr>
              <a:xfrm>
                <a:off x="5100320" y="3571875"/>
                <a:ext cx="186055" cy="36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3" name="墨迹 42"/>
              <p14:cNvContentPartPr/>
              <p14:nvPr/>
            </p14:nvContentPartPr>
            <p14:xfrm>
              <a:off x="5290820" y="3462020"/>
              <a:ext cx="62230" cy="147955"/>
            </p14:xfrm>
          </p:contentPart>
        </mc:Choice>
        <mc:Fallback xmlns="">
          <p:pic>
            <p:nvPicPr>
              <p:cNvPr id="43" name="墨迹 42"/>
            </p:nvPicPr>
            <p:blipFill>
              <a:blip r:embed="rId76"/>
            </p:blipFill>
            <p:spPr>
              <a:xfrm>
                <a:off x="5290820" y="3462020"/>
                <a:ext cx="62230" cy="14795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4" name="墨迹 43"/>
              <p14:cNvContentPartPr/>
              <p14:nvPr/>
            </p14:nvContentPartPr>
            <p14:xfrm>
              <a:off x="5457825" y="3476625"/>
              <a:ext cx="137795" cy="28575"/>
            </p14:xfrm>
          </p:contentPart>
        </mc:Choice>
        <mc:Fallback xmlns="">
          <p:pic>
            <p:nvPicPr>
              <p:cNvPr id="44" name="墨迹 43"/>
            </p:nvPicPr>
            <p:blipFill>
              <a:blip r:embed="rId78"/>
            </p:blipFill>
            <p:spPr>
              <a:xfrm>
                <a:off x="5457825" y="3476625"/>
                <a:ext cx="137795" cy="28575"/>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5" name="墨迹 44"/>
              <p14:cNvContentPartPr/>
              <p14:nvPr/>
            </p14:nvContentPartPr>
            <p14:xfrm>
              <a:off x="5567045" y="3376295"/>
              <a:ext cx="360" cy="152400"/>
            </p14:xfrm>
          </p:contentPart>
        </mc:Choice>
        <mc:Fallback xmlns="">
          <p:pic>
            <p:nvPicPr>
              <p:cNvPr id="45" name="墨迹 44"/>
            </p:nvPicPr>
            <p:blipFill>
              <a:blip r:embed="rId80"/>
            </p:blipFill>
            <p:spPr>
              <a:xfrm>
                <a:off x="5567045" y="3376295"/>
                <a:ext cx="360" cy="15240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6" name="墨迹 45"/>
              <p14:cNvContentPartPr/>
              <p14:nvPr/>
            </p14:nvContentPartPr>
            <p14:xfrm>
              <a:off x="5514975" y="3452495"/>
              <a:ext cx="71120" cy="100330"/>
            </p14:xfrm>
          </p:contentPart>
        </mc:Choice>
        <mc:Fallback xmlns="">
          <p:pic>
            <p:nvPicPr>
              <p:cNvPr id="46" name="墨迹 45"/>
            </p:nvPicPr>
            <p:blipFill>
              <a:blip r:embed="rId82"/>
            </p:blipFill>
            <p:spPr>
              <a:xfrm>
                <a:off x="5514975" y="3452495"/>
                <a:ext cx="71120" cy="10033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7" name="墨迹 46"/>
              <p14:cNvContentPartPr/>
              <p14:nvPr/>
            </p14:nvContentPartPr>
            <p14:xfrm>
              <a:off x="5638800" y="3490595"/>
              <a:ext cx="252095" cy="205105"/>
            </p14:xfrm>
          </p:contentPart>
        </mc:Choice>
        <mc:Fallback xmlns="">
          <p:pic>
            <p:nvPicPr>
              <p:cNvPr id="47" name="墨迹 46"/>
            </p:nvPicPr>
            <p:blipFill>
              <a:blip r:embed="rId84"/>
            </p:blipFill>
            <p:spPr>
              <a:xfrm>
                <a:off x="5638800" y="3490595"/>
                <a:ext cx="252095" cy="20510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8" name="墨迹 47"/>
              <p14:cNvContentPartPr/>
              <p14:nvPr/>
            </p14:nvContentPartPr>
            <p14:xfrm>
              <a:off x="5700395" y="3490595"/>
              <a:ext cx="85725" cy="33655"/>
            </p14:xfrm>
          </p:contentPart>
        </mc:Choice>
        <mc:Fallback xmlns="">
          <p:pic>
            <p:nvPicPr>
              <p:cNvPr id="48" name="墨迹 47"/>
            </p:nvPicPr>
            <p:blipFill>
              <a:blip r:embed="rId86"/>
            </p:blipFill>
            <p:spPr>
              <a:xfrm>
                <a:off x="5700395" y="3490595"/>
                <a:ext cx="85725" cy="3365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9" name="墨迹 48"/>
              <p14:cNvContentPartPr/>
              <p14:nvPr/>
            </p14:nvContentPartPr>
            <p14:xfrm>
              <a:off x="5772150" y="4352925"/>
              <a:ext cx="518795" cy="38100"/>
            </p14:xfrm>
          </p:contentPart>
        </mc:Choice>
        <mc:Fallback xmlns="">
          <p:pic>
            <p:nvPicPr>
              <p:cNvPr id="49" name="墨迹 48"/>
            </p:nvPicPr>
            <p:blipFill>
              <a:blip r:embed="rId88"/>
            </p:blipFill>
            <p:spPr>
              <a:xfrm>
                <a:off x="5772150" y="4352925"/>
                <a:ext cx="518795" cy="3810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50" name="墨迹 49"/>
              <p14:cNvContentPartPr/>
              <p14:nvPr/>
            </p14:nvContentPartPr>
            <p14:xfrm>
              <a:off x="7195820" y="4233545"/>
              <a:ext cx="1814830" cy="109855"/>
            </p14:xfrm>
          </p:contentPart>
        </mc:Choice>
        <mc:Fallback xmlns="">
          <p:pic>
            <p:nvPicPr>
              <p:cNvPr id="50" name="墨迹 49"/>
            </p:nvPicPr>
            <p:blipFill>
              <a:blip r:embed="rId90"/>
            </p:blipFill>
            <p:spPr>
              <a:xfrm>
                <a:off x="7195820" y="4233545"/>
                <a:ext cx="1814830" cy="109855"/>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1" name="墨迹 50"/>
              <p14:cNvContentPartPr/>
              <p14:nvPr/>
            </p14:nvContentPartPr>
            <p14:xfrm>
              <a:off x="5805170" y="4157345"/>
              <a:ext cx="5080" cy="200025"/>
            </p14:xfrm>
          </p:contentPart>
        </mc:Choice>
        <mc:Fallback xmlns="">
          <p:pic>
            <p:nvPicPr>
              <p:cNvPr id="51" name="墨迹 50"/>
            </p:nvPicPr>
            <p:blipFill>
              <a:blip r:embed="rId92"/>
            </p:blipFill>
            <p:spPr>
              <a:xfrm>
                <a:off x="5805170" y="4157345"/>
                <a:ext cx="5080" cy="200025"/>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2" name="墨迹 51"/>
              <p14:cNvContentPartPr/>
              <p14:nvPr/>
            </p14:nvContentPartPr>
            <p14:xfrm>
              <a:off x="5833745" y="3943350"/>
              <a:ext cx="290830" cy="409575"/>
            </p14:xfrm>
          </p:contentPart>
        </mc:Choice>
        <mc:Fallback xmlns="">
          <p:pic>
            <p:nvPicPr>
              <p:cNvPr id="52" name="墨迹 51"/>
            </p:nvPicPr>
            <p:blipFill>
              <a:blip r:embed="rId94"/>
            </p:blipFill>
            <p:spPr>
              <a:xfrm>
                <a:off x="5833745" y="3943350"/>
                <a:ext cx="290830" cy="40957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3" name="墨迹 52"/>
              <p14:cNvContentPartPr/>
              <p14:nvPr/>
            </p14:nvContentPartPr>
            <p14:xfrm>
              <a:off x="5800725" y="3905250"/>
              <a:ext cx="76200" cy="213995"/>
            </p14:xfrm>
          </p:contentPart>
        </mc:Choice>
        <mc:Fallback xmlns="">
          <p:pic>
            <p:nvPicPr>
              <p:cNvPr id="53" name="墨迹 52"/>
            </p:nvPicPr>
            <p:blipFill>
              <a:blip r:embed="rId96"/>
            </p:blipFill>
            <p:spPr>
              <a:xfrm>
                <a:off x="5800725" y="3905250"/>
                <a:ext cx="76200" cy="213995"/>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4" name="墨迹 53"/>
              <p14:cNvContentPartPr/>
              <p14:nvPr/>
            </p14:nvContentPartPr>
            <p14:xfrm>
              <a:off x="9344025" y="4090670"/>
              <a:ext cx="180975" cy="243205"/>
            </p14:xfrm>
          </p:contentPart>
        </mc:Choice>
        <mc:Fallback xmlns="">
          <p:pic>
            <p:nvPicPr>
              <p:cNvPr id="54" name="墨迹 53"/>
            </p:nvPicPr>
            <p:blipFill>
              <a:blip r:embed="rId98"/>
            </p:blipFill>
            <p:spPr>
              <a:xfrm>
                <a:off x="9344025" y="4090670"/>
                <a:ext cx="180975" cy="243205"/>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5" name="墨迹 54"/>
              <p14:cNvContentPartPr/>
              <p14:nvPr/>
            </p14:nvContentPartPr>
            <p14:xfrm>
              <a:off x="3343275" y="4752975"/>
              <a:ext cx="1924050" cy="52070"/>
            </p14:xfrm>
          </p:contentPart>
        </mc:Choice>
        <mc:Fallback xmlns="">
          <p:pic>
            <p:nvPicPr>
              <p:cNvPr id="55" name="墨迹 54"/>
            </p:nvPicPr>
            <p:blipFill>
              <a:blip r:embed="rId100"/>
            </p:blipFill>
            <p:spPr>
              <a:xfrm>
                <a:off x="3343275" y="4752975"/>
                <a:ext cx="1924050" cy="5207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6" name="墨迹 55"/>
              <p14:cNvContentPartPr/>
              <p14:nvPr/>
            </p14:nvContentPartPr>
            <p14:xfrm>
              <a:off x="4328795" y="5191125"/>
              <a:ext cx="200025" cy="9525"/>
            </p14:xfrm>
          </p:contentPart>
        </mc:Choice>
        <mc:Fallback xmlns="">
          <p:pic>
            <p:nvPicPr>
              <p:cNvPr id="56" name="墨迹 55"/>
            </p:nvPicPr>
            <p:blipFill>
              <a:blip r:embed="rId102"/>
            </p:blipFill>
            <p:spPr>
              <a:xfrm>
                <a:off x="4328795" y="5191125"/>
                <a:ext cx="200025" cy="9525"/>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7" name="墨迹 56"/>
              <p14:cNvContentPartPr/>
              <p14:nvPr/>
            </p14:nvContentPartPr>
            <p14:xfrm>
              <a:off x="2428875" y="5143500"/>
              <a:ext cx="99695" cy="360"/>
            </p14:xfrm>
          </p:contentPart>
        </mc:Choice>
        <mc:Fallback xmlns="">
          <p:pic>
            <p:nvPicPr>
              <p:cNvPr id="57" name="墨迹 56"/>
            </p:nvPicPr>
            <p:blipFill>
              <a:blip r:embed="rId104"/>
            </p:blipFill>
            <p:spPr>
              <a:xfrm>
                <a:off x="2428875" y="5143500"/>
                <a:ext cx="99695" cy="36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8" name="墨迹 57"/>
              <p14:cNvContentPartPr/>
              <p14:nvPr/>
            </p14:nvContentPartPr>
            <p14:xfrm>
              <a:off x="2581275" y="5172075"/>
              <a:ext cx="247650" cy="19050"/>
            </p14:xfrm>
          </p:contentPart>
        </mc:Choice>
        <mc:Fallback xmlns="">
          <p:pic>
            <p:nvPicPr>
              <p:cNvPr id="58" name="墨迹 57"/>
            </p:nvPicPr>
            <p:blipFill>
              <a:blip r:embed="rId106"/>
            </p:blipFill>
            <p:spPr>
              <a:xfrm>
                <a:off x="2581275" y="5172075"/>
                <a:ext cx="247650" cy="1905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59" name="墨迹 58"/>
              <p14:cNvContentPartPr/>
              <p14:nvPr/>
            </p14:nvContentPartPr>
            <p14:xfrm>
              <a:off x="8534400" y="4805045"/>
              <a:ext cx="9525" cy="360"/>
            </p14:xfrm>
          </p:contentPart>
        </mc:Choice>
        <mc:Fallback xmlns="">
          <p:pic>
            <p:nvPicPr>
              <p:cNvPr id="59" name="墨迹 58"/>
            </p:nvPicPr>
            <p:blipFill>
              <a:blip r:embed="rId52"/>
            </p:blipFill>
            <p:spPr>
              <a:xfrm>
                <a:off x="8534400" y="4805045"/>
                <a:ext cx="9525" cy="360"/>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60" name="墨迹 59"/>
              <p14:cNvContentPartPr/>
              <p14:nvPr/>
            </p14:nvContentPartPr>
            <p14:xfrm>
              <a:off x="8763000" y="4743450"/>
              <a:ext cx="13970" cy="137795"/>
            </p14:xfrm>
          </p:contentPart>
        </mc:Choice>
        <mc:Fallback xmlns="">
          <p:pic>
            <p:nvPicPr>
              <p:cNvPr id="60" name="墨迹 59"/>
            </p:nvPicPr>
            <p:blipFill>
              <a:blip r:embed="rId109"/>
            </p:blipFill>
            <p:spPr>
              <a:xfrm>
                <a:off x="8763000" y="4743450"/>
                <a:ext cx="13970" cy="137795"/>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61" name="墨迹 60"/>
              <p14:cNvContentPartPr/>
              <p14:nvPr/>
            </p14:nvContentPartPr>
            <p14:xfrm>
              <a:off x="8719820" y="4871720"/>
              <a:ext cx="142875" cy="95250"/>
            </p14:xfrm>
          </p:contentPart>
        </mc:Choice>
        <mc:Fallback xmlns="">
          <p:pic>
            <p:nvPicPr>
              <p:cNvPr id="61" name="墨迹 60"/>
            </p:nvPicPr>
            <p:blipFill>
              <a:blip r:embed="rId111"/>
            </p:blipFill>
            <p:spPr>
              <a:xfrm>
                <a:off x="8719820" y="4871720"/>
                <a:ext cx="142875" cy="95250"/>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62" name="墨迹 61"/>
              <p14:cNvContentPartPr/>
              <p14:nvPr/>
            </p14:nvContentPartPr>
            <p14:xfrm>
              <a:off x="1395095" y="5595620"/>
              <a:ext cx="1214755" cy="28575"/>
            </p14:xfrm>
          </p:contentPart>
        </mc:Choice>
        <mc:Fallback xmlns="">
          <p:pic>
            <p:nvPicPr>
              <p:cNvPr id="62" name="墨迹 61"/>
            </p:nvPicPr>
            <p:blipFill>
              <a:blip r:embed="rId113"/>
            </p:blipFill>
            <p:spPr>
              <a:xfrm>
                <a:off x="1395095" y="5595620"/>
                <a:ext cx="1214755" cy="28575"/>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63" name="墨迹 62"/>
              <p14:cNvContentPartPr/>
              <p14:nvPr/>
            </p14:nvContentPartPr>
            <p14:xfrm>
              <a:off x="4400550" y="5210175"/>
              <a:ext cx="1471295" cy="452120"/>
            </p14:xfrm>
          </p:contentPart>
        </mc:Choice>
        <mc:Fallback xmlns="">
          <p:pic>
            <p:nvPicPr>
              <p:cNvPr id="63" name="墨迹 62"/>
            </p:nvPicPr>
            <p:blipFill>
              <a:blip r:embed="rId115"/>
            </p:blipFill>
            <p:spPr>
              <a:xfrm>
                <a:off x="4400550" y="5210175"/>
                <a:ext cx="1471295" cy="452120"/>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64" name="墨迹 63"/>
              <p14:cNvContentPartPr/>
              <p14:nvPr/>
            </p14:nvContentPartPr>
            <p14:xfrm>
              <a:off x="7853045" y="5162550"/>
              <a:ext cx="2529205" cy="166370"/>
            </p14:xfrm>
          </p:contentPart>
        </mc:Choice>
        <mc:Fallback xmlns="">
          <p:pic>
            <p:nvPicPr>
              <p:cNvPr id="64" name="墨迹 63"/>
            </p:nvPicPr>
            <p:blipFill>
              <a:blip r:embed="rId117"/>
            </p:blipFill>
            <p:spPr>
              <a:xfrm>
                <a:off x="7853045" y="5162550"/>
                <a:ext cx="2529205" cy="166370"/>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65" name="墨迹 64"/>
              <p14:cNvContentPartPr/>
              <p14:nvPr/>
            </p14:nvContentPartPr>
            <p14:xfrm>
              <a:off x="10291445" y="5252720"/>
              <a:ext cx="228600" cy="100330"/>
            </p14:xfrm>
          </p:contentPart>
        </mc:Choice>
        <mc:Fallback xmlns="">
          <p:pic>
            <p:nvPicPr>
              <p:cNvPr id="65" name="墨迹 64"/>
            </p:nvPicPr>
            <p:blipFill>
              <a:blip r:embed="rId119"/>
            </p:blipFill>
            <p:spPr>
              <a:xfrm>
                <a:off x="10291445" y="5252720"/>
                <a:ext cx="228600" cy="100330"/>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66" name="墨迹 65"/>
              <p14:cNvContentPartPr/>
              <p14:nvPr/>
            </p14:nvContentPartPr>
            <p14:xfrm>
              <a:off x="7791450" y="5271770"/>
              <a:ext cx="114300" cy="157480"/>
            </p14:xfrm>
          </p:contentPart>
        </mc:Choice>
        <mc:Fallback xmlns="">
          <p:pic>
            <p:nvPicPr>
              <p:cNvPr id="66" name="墨迹 65"/>
            </p:nvPicPr>
            <p:blipFill>
              <a:blip r:embed="rId121"/>
            </p:blipFill>
            <p:spPr>
              <a:xfrm>
                <a:off x="7791450" y="5271770"/>
                <a:ext cx="114300" cy="157480"/>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67" name="墨迹 66"/>
              <p14:cNvContentPartPr/>
              <p14:nvPr/>
            </p14:nvContentPartPr>
            <p14:xfrm>
              <a:off x="6677025" y="5576570"/>
              <a:ext cx="1299845" cy="62230"/>
            </p14:xfrm>
          </p:contentPart>
        </mc:Choice>
        <mc:Fallback xmlns="">
          <p:pic>
            <p:nvPicPr>
              <p:cNvPr id="67" name="墨迹 66"/>
            </p:nvPicPr>
            <p:blipFill>
              <a:blip r:embed="rId123"/>
            </p:blipFill>
            <p:spPr>
              <a:xfrm>
                <a:off x="6677025" y="5576570"/>
                <a:ext cx="1299845" cy="62230"/>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68" name="墨迹 67"/>
              <p14:cNvContentPartPr/>
              <p14:nvPr/>
            </p14:nvContentPartPr>
            <p14:xfrm>
              <a:off x="7214870" y="5715000"/>
              <a:ext cx="176530" cy="295275"/>
            </p14:xfrm>
          </p:contentPart>
        </mc:Choice>
        <mc:Fallback xmlns="">
          <p:pic>
            <p:nvPicPr>
              <p:cNvPr id="68" name="墨迹 67"/>
            </p:nvPicPr>
            <p:blipFill>
              <a:blip r:embed="rId125"/>
            </p:blipFill>
            <p:spPr>
              <a:xfrm>
                <a:off x="7214870" y="5715000"/>
                <a:ext cx="176530" cy="295275"/>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69" name="墨迹 68"/>
              <p14:cNvContentPartPr/>
              <p14:nvPr/>
            </p14:nvContentPartPr>
            <p14:xfrm>
              <a:off x="8410575" y="5991225"/>
              <a:ext cx="1552575" cy="9525"/>
            </p14:xfrm>
          </p:contentPart>
        </mc:Choice>
        <mc:Fallback xmlns="">
          <p:pic>
            <p:nvPicPr>
              <p:cNvPr id="69" name="墨迹 68"/>
            </p:nvPicPr>
            <p:blipFill>
              <a:blip r:embed="rId127"/>
            </p:blipFill>
            <p:spPr>
              <a:xfrm>
                <a:off x="8410575" y="5991225"/>
                <a:ext cx="1552575" cy="9525"/>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70" name="墨迹 69"/>
              <p14:cNvContentPartPr/>
              <p14:nvPr/>
            </p14:nvContentPartPr>
            <p14:xfrm>
              <a:off x="10348595" y="5953125"/>
              <a:ext cx="1447800" cy="28575"/>
            </p14:xfrm>
          </p:contentPart>
        </mc:Choice>
        <mc:Fallback xmlns="">
          <p:pic>
            <p:nvPicPr>
              <p:cNvPr id="70" name="墨迹 69"/>
            </p:nvPicPr>
            <p:blipFill>
              <a:blip r:embed="rId129"/>
            </p:blipFill>
            <p:spPr>
              <a:xfrm>
                <a:off x="10348595" y="5953125"/>
                <a:ext cx="1447800" cy="28575"/>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71" name="墨迹 70"/>
              <p14:cNvContentPartPr/>
              <p14:nvPr/>
            </p14:nvContentPartPr>
            <p14:xfrm>
              <a:off x="5290820" y="6367145"/>
              <a:ext cx="62230" cy="360"/>
            </p14:xfrm>
          </p:contentPart>
        </mc:Choice>
        <mc:Fallback xmlns="">
          <p:pic>
            <p:nvPicPr>
              <p:cNvPr id="71" name="墨迹 70"/>
            </p:nvPicPr>
            <p:blipFill>
              <a:blip r:embed="rId131"/>
            </p:blipFill>
            <p:spPr>
              <a:xfrm>
                <a:off x="5290820" y="6367145"/>
                <a:ext cx="62230" cy="360"/>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72" name="墨迹 71"/>
              <p14:cNvContentPartPr/>
              <p14:nvPr/>
            </p14:nvContentPartPr>
            <p14:xfrm>
              <a:off x="7248525" y="5967095"/>
              <a:ext cx="318770" cy="28575"/>
            </p14:xfrm>
          </p:contentPart>
        </mc:Choice>
        <mc:Fallback xmlns="">
          <p:pic>
            <p:nvPicPr>
              <p:cNvPr id="72" name="墨迹 71"/>
            </p:nvPicPr>
            <p:blipFill>
              <a:blip r:embed="rId133"/>
            </p:blipFill>
            <p:spPr>
              <a:xfrm>
                <a:off x="7248525" y="5967095"/>
                <a:ext cx="318770" cy="28575"/>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73" name="墨迹 72"/>
              <p14:cNvContentPartPr/>
              <p14:nvPr/>
            </p14:nvContentPartPr>
            <p14:xfrm>
              <a:off x="5271770" y="5976620"/>
              <a:ext cx="114300" cy="171450"/>
            </p14:xfrm>
          </p:contentPart>
        </mc:Choice>
        <mc:Fallback xmlns="">
          <p:pic>
            <p:nvPicPr>
              <p:cNvPr id="73" name="墨迹 72"/>
            </p:nvPicPr>
            <p:blipFill>
              <a:blip r:embed="rId135"/>
            </p:blipFill>
            <p:spPr>
              <a:xfrm>
                <a:off x="5271770" y="5976620"/>
                <a:ext cx="114300" cy="171450"/>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74" name="墨迹 73"/>
              <p14:cNvContentPartPr/>
              <p14:nvPr/>
            </p14:nvContentPartPr>
            <p14:xfrm>
              <a:off x="5229225" y="6071870"/>
              <a:ext cx="233045" cy="104775"/>
            </p14:xfrm>
          </p:contentPart>
        </mc:Choice>
        <mc:Fallback xmlns="">
          <p:pic>
            <p:nvPicPr>
              <p:cNvPr id="74" name="墨迹 73"/>
            </p:nvPicPr>
            <p:blipFill>
              <a:blip r:embed="rId137"/>
            </p:blipFill>
            <p:spPr>
              <a:xfrm>
                <a:off x="5229225" y="6071870"/>
                <a:ext cx="233045" cy="104775"/>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75" name="墨迹 74"/>
              <p14:cNvContentPartPr/>
              <p14:nvPr/>
            </p14:nvContentPartPr>
            <p14:xfrm>
              <a:off x="8253095" y="5943600"/>
              <a:ext cx="1228725" cy="638175"/>
            </p14:xfrm>
          </p:contentPart>
        </mc:Choice>
        <mc:Fallback xmlns="">
          <p:pic>
            <p:nvPicPr>
              <p:cNvPr id="75" name="墨迹 74"/>
            </p:nvPicPr>
            <p:blipFill>
              <a:blip r:embed="rId139"/>
            </p:blipFill>
            <p:spPr>
              <a:xfrm>
                <a:off x="8253095" y="5943600"/>
                <a:ext cx="1228725" cy="638175"/>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76" name="墨迹 75"/>
              <p14:cNvContentPartPr/>
              <p14:nvPr/>
            </p14:nvContentPartPr>
            <p14:xfrm>
              <a:off x="290195" y="200025"/>
              <a:ext cx="71755" cy="309245"/>
            </p14:xfrm>
          </p:contentPart>
        </mc:Choice>
        <mc:Fallback xmlns="">
          <p:pic>
            <p:nvPicPr>
              <p:cNvPr id="76" name="墨迹 75"/>
            </p:nvPicPr>
            <p:blipFill>
              <a:blip r:embed="rId141"/>
            </p:blipFill>
            <p:spPr>
              <a:xfrm>
                <a:off x="290195" y="200025"/>
                <a:ext cx="71755" cy="309245"/>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77" name="墨迹 76"/>
              <p14:cNvContentPartPr/>
              <p14:nvPr/>
            </p14:nvContentPartPr>
            <p14:xfrm>
              <a:off x="285750" y="342900"/>
              <a:ext cx="375920" cy="276225"/>
            </p14:xfrm>
          </p:contentPart>
        </mc:Choice>
        <mc:Fallback xmlns="">
          <p:pic>
            <p:nvPicPr>
              <p:cNvPr id="77" name="墨迹 76"/>
            </p:nvPicPr>
            <p:blipFill>
              <a:blip r:embed="rId143"/>
            </p:blipFill>
            <p:spPr>
              <a:xfrm>
                <a:off x="285750" y="342900"/>
                <a:ext cx="375920" cy="276225"/>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78" name="墨迹 77"/>
              <p14:cNvContentPartPr/>
              <p14:nvPr/>
            </p14:nvContentPartPr>
            <p14:xfrm>
              <a:off x="47625" y="3357245"/>
              <a:ext cx="409575" cy="490855"/>
            </p14:xfrm>
          </p:contentPart>
        </mc:Choice>
        <mc:Fallback xmlns="">
          <p:pic>
            <p:nvPicPr>
              <p:cNvPr id="78" name="墨迹 77"/>
            </p:nvPicPr>
            <p:blipFill>
              <a:blip r:embed="rId145"/>
            </p:blipFill>
            <p:spPr>
              <a:xfrm>
                <a:off x="47625" y="3357245"/>
                <a:ext cx="409575" cy="490855"/>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79" name="墨迹 78"/>
              <p14:cNvContentPartPr/>
              <p14:nvPr/>
            </p14:nvContentPartPr>
            <p14:xfrm>
              <a:off x="257175" y="3590925"/>
              <a:ext cx="180975" cy="252095"/>
            </p14:xfrm>
          </p:contentPart>
        </mc:Choice>
        <mc:Fallback xmlns="">
          <p:pic>
            <p:nvPicPr>
              <p:cNvPr id="79" name="墨迹 78"/>
            </p:nvPicPr>
            <p:blipFill>
              <a:blip r:embed="rId147"/>
            </p:blipFill>
            <p:spPr>
              <a:xfrm>
                <a:off x="257175" y="3590925"/>
                <a:ext cx="180975" cy="252095"/>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80" name="墨迹 79"/>
              <p14:cNvContentPartPr/>
              <p14:nvPr/>
            </p14:nvContentPartPr>
            <p14:xfrm>
              <a:off x="85725" y="5481320"/>
              <a:ext cx="114300" cy="176530"/>
            </p14:xfrm>
          </p:contentPart>
        </mc:Choice>
        <mc:Fallback xmlns="">
          <p:pic>
            <p:nvPicPr>
              <p:cNvPr id="80" name="墨迹 79"/>
            </p:nvPicPr>
            <p:blipFill>
              <a:blip r:embed="rId149"/>
            </p:blipFill>
            <p:spPr>
              <a:xfrm>
                <a:off x="85725" y="5481320"/>
                <a:ext cx="114300" cy="176530"/>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81" name="墨迹 80"/>
              <p14:cNvContentPartPr/>
              <p14:nvPr/>
            </p14:nvContentPartPr>
            <p14:xfrm>
              <a:off x="123825" y="5362575"/>
              <a:ext cx="156845" cy="356870"/>
            </p14:xfrm>
          </p:contentPart>
        </mc:Choice>
        <mc:Fallback xmlns="">
          <p:pic>
            <p:nvPicPr>
              <p:cNvPr id="81" name="墨迹 80"/>
            </p:nvPicPr>
            <p:blipFill>
              <a:blip r:embed="rId151"/>
            </p:blipFill>
            <p:spPr>
              <a:xfrm>
                <a:off x="123825" y="5362575"/>
                <a:ext cx="156845" cy="356870"/>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82" name="墨迹 81"/>
              <p14:cNvContentPartPr/>
              <p14:nvPr/>
            </p14:nvContentPartPr>
            <p14:xfrm>
              <a:off x="128270" y="575945"/>
              <a:ext cx="19050" cy="357505"/>
            </p14:xfrm>
          </p:contentPart>
        </mc:Choice>
        <mc:Fallback xmlns="">
          <p:pic>
            <p:nvPicPr>
              <p:cNvPr id="82" name="墨迹 81"/>
            </p:nvPicPr>
            <p:blipFill>
              <a:blip r:embed="rId153"/>
            </p:blipFill>
            <p:spPr>
              <a:xfrm>
                <a:off x="128270" y="575945"/>
                <a:ext cx="19050" cy="357505"/>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83" name="墨迹 82"/>
              <p14:cNvContentPartPr/>
              <p14:nvPr/>
            </p14:nvContentPartPr>
            <p14:xfrm>
              <a:off x="61595" y="3648075"/>
              <a:ext cx="147955" cy="252095"/>
            </p14:xfrm>
          </p:contentPart>
        </mc:Choice>
        <mc:Fallback xmlns="">
          <p:pic>
            <p:nvPicPr>
              <p:cNvPr id="83" name="墨迹 82"/>
            </p:nvPicPr>
            <p:blipFill>
              <a:blip r:embed="rId155"/>
            </p:blipFill>
            <p:spPr>
              <a:xfrm>
                <a:off x="61595" y="3648075"/>
                <a:ext cx="147955" cy="252095"/>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84" name="墨迹 83"/>
              <p14:cNvContentPartPr/>
              <p14:nvPr/>
            </p14:nvContentPartPr>
            <p14:xfrm>
              <a:off x="4445" y="5133975"/>
              <a:ext cx="200025" cy="238125"/>
            </p14:xfrm>
          </p:contentPart>
        </mc:Choice>
        <mc:Fallback xmlns="">
          <p:pic>
            <p:nvPicPr>
              <p:cNvPr id="84" name="墨迹 83"/>
            </p:nvPicPr>
            <p:blipFill>
              <a:blip r:embed="rId157"/>
            </p:blipFill>
            <p:spPr>
              <a:xfrm>
                <a:off x="4445" y="5133975"/>
                <a:ext cx="200025" cy="238125"/>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85" name="墨迹 84"/>
              <p14:cNvContentPartPr/>
              <p14:nvPr/>
            </p14:nvContentPartPr>
            <p14:xfrm>
              <a:off x="400050" y="5105400"/>
              <a:ext cx="633095" cy="657225"/>
            </p14:xfrm>
          </p:contentPart>
        </mc:Choice>
        <mc:Fallback xmlns="">
          <p:pic>
            <p:nvPicPr>
              <p:cNvPr id="85" name="墨迹 84"/>
            </p:nvPicPr>
            <p:blipFill>
              <a:blip r:embed="rId159"/>
            </p:blipFill>
            <p:spPr>
              <a:xfrm>
                <a:off x="400050" y="5105400"/>
                <a:ext cx="633095" cy="657225"/>
              </a:xfrm>
              <a:prstGeom prst="rect"/>
            </p:spPr>
          </p:pic>
        </mc:Fallback>
      </mc:AlternateContent>
    </p:spTree>
    <p:custDataLst>
      <p:tags r:id="rId160"/>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 name="文本框 2"/>
          <p:cNvSpPr txBox="1"/>
          <p:nvPr>
            <p:custDataLst>
              <p:tags r:id="rId1"/>
            </p:custDataLst>
          </p:nvPr>
        </p:nvSpPr>
        <p:spPr>
          <a:xfrm>
            <a:off x="264795" y="77470"/>
            <a:ext cx="10940415" cy="418465"/>
          </a:xfrm>
          <a:prstGeom prst="rect">
            <a:avLst/>
          </a:prstGeom>
          <a:noFill/>
        </p:spPr>
        <p:txBody>
          <a:bodyPr wrap="square" rtlCol="0" anchor="t">
            <a:noAutofit/>
          </a:bodyPr>
          <a:p>
            <a:pPr marL="0" lvl="1" indent="0" eaLnBrk="1" hangingPunct="1">
              <a:lnSpc>
                <a:spcPts val="3000"/>
              </a:lnSpc>
              <a:buClrTx/>
              <a:buNone/>
            </a:pPr>
            <a:r>
              <a:rPr lang="en-US" altLang="zh-CN" sz="2000" b="1" dirty="0">
                <a:solidFill>
                  <a:srgbClr val="FF0000"/>
                </a:solidFill>
                <a:latin typeface="华文楷体" panose="02010600040101010101" pitchFamily="2" charset="-122"/>
                <a:ea typeface="华文楷体" panose="02010600040101010101" pitchFamily="2" charset="-122"/>
                <a:sym typeface="+mn-ea"/>
              </a:rPr>
              <a:t>LL(1)</a:t>
            </a:r>
            <a:r>
              <a:rPr lang="zh-CN" altLang="en-US" sz="2000" b="1" dirty="0">
                <a:solidFill>
                  <a:srgbClr val="FF0000"/>
                </a:solidFill>
                <a:latin typeface="华文楷体" panose="02010600040101010101" pitchFamily="2" charset="-122"/>
                <a:ea typeface="华文楷体" panose="02010600040101010101" pitchFamily="2" charset="-122"/>
                <a:sym typeface="+mn-ea"/>
              </a:rPr>
              <a:t>文法</a:t>
            </a:r>
            <a:r>
              <a:rPr lang="zh-CN" altLang="en-US" sz="2000" b="1" dirty="0">
                <a:latin typeface="华文楷体" panose="02010600040101010101" pitchFamily="2" charset="-122"/>
                <a:ea typeface="华文楷体" panose="02010600040101010101" pitchFamily="2" charset="-122"/>
                <a:sym typeface="+mn-ea"/>
              </a:rPr>
              <a:t>：同一非终结符</a:t>
            </a:r>
            <a:r>
              <a:rPr lang="en-US" altLang="zh-CN" sz="2000" b="1" dirty="0">
                <a:latin typeface="华文楷体" panose="02010600040101010101" pitchFamily="2" charset="-122"/>
                <a:ea typeface="华文楷体" panose="02010600040101010101" pitchFamily="2" charset="-122"/>
                <a:sym typeface="+mn-ea"/>
              </a:rPr>
              <a:t>A</a:t>
            </a:r>
            <a:r>
              <a:rPr lang="zh-CN" altLang="en-US" sz="2000" b="1" dirty="0">
                <a:latin typeface="华文楷体" panose="02010600040101010101" pitchFamily="2" charset="-122"/>
                <a:ea typeface="华文楷体" panose="02010600040101010101" pitchFamily="2" charset="-122"/>
                <a:sym typeface="+mn-ea"/>
              </a:rPr>
              <a:t>的各个产生式的可选集</a:t>
            </a:r>
            <a:r>
              <a:rPr lang="zh-CN" altLang="en-US" sz="2000" b="1" dirty="0">
                <a:latin typeface="华文楷体" panose="02010600040101010101" pitchFamily="2" charset="-122"/>
                <a:ea typeface="华文楷体" panose="02010600040101010101" pitchFamily="2" charset="-122"/>
                <a:sym typeface="+mn-ea"/>
              </a:rPr>
              <a:t>SELECT</a:t>
            </a:r>
            <a:r>
              <a:rPr lang="en-US" altLang="zh-CN" sz="2000" b="1" dirty="0">
                <a:latin typeface="华文楷体" panose="02010600040101010101" pitchFamily="2" charset="-122"/>
                <a:ea typeface="华文楷体" panose="02010600040101010101" pitchFamily="2" charset="-122"/>
                <a:sym typeface="+mn-ea"/>
              </a:rPr>
              <a:t>(</a:t>
            </a:r>
            <a:r>
              <a:rPr lang="zh-CN" altLang="en-US" sz="2000" b="1" dirty="0">
                <a:latin typeface="华文楷体" panose="02010600040101010101" pitchFamily="2" charset="-122"/>
                <a:ea typeface="华文楷体" panose="02010600040101010101" pitchFamily="2" charset="-122"/>
                <a:sym typeface="+mn-ea"/>
              </a:rPr>
              <a:t>A→β</a:t>
            </a:r>
            <a:r>
              <a:rPr lang="en-US" altLang="zh-CN" sz="2000" b="1" dirty="0">
                <a:latin typeface="华文楷体" panose="02010600040101010101" pitchFamily="2" charset="-122"/>
                <a:ea typeface="华文楷体" panose="02010600040101010101" pitchFamily="2" charset="-122"/>
                <a:sym typeface="+mn-ea"/>
              </a:rPr>
              <a:t>)</a:t>
            </a:r>
            <a:r>
              <a:rPr lang="zh-CN" altLang="en-US" sz="2000" b="1" dirty="0">
                <a:latin typeface="华文楷体" panose="02010600040101010101" pitchFamily="2" charset="-122"/>
                <a:ea typeface="华文楷体" panose="02010600040101010101" pitchFamily="2" charset="-122"/>
                <a:sym typeface="+mn-ea"/>
              </a:rPr>
              <a:t>互不相交</a:t>
            </a:r>
            <a:endParaRPr lang="zh-CN" altLang="en-US" sz="2000" b="1" dirty="0">
              <a:latin typeface="华文楷体" panose="02010600040101010101" pitchFamily="2" charset="-122"/>
              <a:ea typeface="华文楷体" panose="02010600040101010101" pitchFamily="2" charset="-122"/>
              <a:sym typeface="+mn-ea"/>
            </a:endParaRPr>
          </a:p>
          <a:p>
            <a:pPr marL="0" lvl="1" indent="0" eaLnBrk="1" hangingPunct="1">
              <a:lnSpc>
                <a:spcPts val="3000"/>
              </a:lnSpc>
              <a:buClrTx/>
              <a:buNone/>
            </a:pPr>
            <a:endParaRPr lang="zh-CN" altLang="en-US" sz="2000" b="1" dirty="0">
              <a:latin typeface="华文楷体" panose="02010600040101010101" pitchFamily="2" charset="-122"/>
              <a:ea typeface="华文楷体" panose="02010600040101010101" pitchFamily="2" charset="-122"/>
              <a:sym typeface="+mn-ea"/>
            </a:endParaRPr>
          </a:p>
        </p:txBody>
      </p:sp>
      <p:pic>
        <p:nvPicPr>
          <p:cNvPr id="5" name="图片 4"/>
          <p:cNvPicPr>
            <a:picLocks noChangeAspect="1"/>
          </p:cNvPicPr>
          <p:nvPr>
            <p:custDataLst>
              <p:tags r:id="rId2"/>
            </p:custDataLst>
          </p:nvPr>
        </p:nvPicPr>
        <p:blipFill>
          <a:blip r:embed="rId3"/>
          <a:stretch>
            <a:fillRect/>
          </a:stretch>
        </p:blipFill>
        <p:spPr>
          <a:xfrm>
            <a:off x="5400675" y="698500"/>
            <a:ext cx="2069465" cy="176403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8409305" y="971550"/>
            <a:ext cx="3733165" cy="1426210"/>
          </a:xfrm>
          <a:prstGeom prst="rect">
            <a:avLst/>
          </a:prstGeom>
        </p:spPr>
      </p:pic>
      <p:pic>
        <p:nvPicPr>
          <p:cNvPr id="8" name="图片 7"/>
          <p:cNvPicPr>
            <a:picLocks noChangeAspect="1"/>
          </p:cNvPicPr>
          <p:nvPr>
            <p:custDataLst>
              <p:tags r:id="rId6"/>
            </p:custDataLst>
          </p:nvPr>
        </p:nvPicPr>
        <p:blipFill>
          <a:blip r:embed="rId7"/>
          <a:stretch>
            <a:fillRect/>
          </a:stretch>
        </p:blipFill>
        <p:spPr>
          <a:xfrm>
            <a:off x="1266190" y="964565"/>
            <a:ext cx="2564130" cy="1642110"/>
          </a:xfrm>
          <a:prstGeom prst="rect">
            <a:avLst/>
          </a:prstGeom>
        </p:spPr>
      </p:pic>
      <p:sp>
        <p:nvSpPr>
          <p:cNvPr id="22" name="文本框 21"/>
          <p:cNvSpPr txBox="1"/>
          <p:nvPr>
            <p:custDataLst>
              <p:tags r:id="rId8"/>
            </p:custDataLst>
          </p:nvPr>
        </p:nvSpPr>
        <p:spPr>
          <a:xfrm>
            <a:off x="-39370" y="1159510"/>
            <a:ext cx="1305560" cy="1322070"/>
          </a:xfrm>
          <a:prstGeom prst="rect">
            <a:avLst/>
          </a:prstGeom>
          <a:noFill/>
        </p:spPr>
        <p:txBody>
          <a:bodyPr wrap="square" rtlCol="0" anchor="t">
            <a:spAutoFit/>
          </a:bodyPr>
          <a:p>
            <a:pPr marL="0" lvl="1" algn="ctr" eaLnBrk="1" hangingPunct="1">
              <a:defRPr/>
            </a:pPr>
            <a:r>
              <a:rPr lang="zh-CN" altLang="en-US" sz="1600" b="1" dirty="0">
                <a:latin typeface="华文楷体" panose="02010600040101010101" pitchFamily="2" charset="-122"/>
                <a:ea typeface="华文楷体" panose="02010600040101010101" pitchFamily="2" charset="-122"/>
                <a:sym typeface="+mn-ea"/>
              </a:rPr>
              <a:t>（</a:t>
            </a:r>
            <a:r>
              <a:rPr lang="en-US" altLang="zh-CN" sz="1600" b="1" dirty="0">
                <a:latin typeface="华文楷体" panose="02010600040101010101" pitchFamily="2" charset="-122"/>
                <a:ea typeface="华文楷体" panose="02010600040101010101" pitchFamily="2" charset="-122"/>
                <a:sym typeface="+mn-ea"/>
              </a:rPr>
              <a:t>1</a:t>
            </a:r>
            <a:r>
              <a:rPr lang="zh-CN" altLang="en-US" sz="1600" b="1" dirty="0">
                <a:latin typeface="华文楷体" panose="02010600040101010101" pitchFamily="2" charset="-122"/>
                <a:ea typeface="华文楷体" panose="02010600040101010101" pitchFamily="2" charset="-122"/>
                <a:sym typeface="+mn-ea"/>
              </a:rPr>
              <a:t>）首先求出每个</a:t>
            </a:r>
            <a:r>
              <a:rPr lang="zh-CN" altLang="en-US" sz="1600" b="1" dirty="0">
                <a:solidFill>
                  <a:srgbClr val="FF0000"/>
                </a:solidFill>
                <a:latin typeface="华文楷体" panose="02010600040101010101" pitchFamily="2" charset="-122"/>
                <a:ea typeface="华文楷体" panose="02010600040101010101" pitchFamily="2" charset="-122"/>
                <a:sym typeface="+mn-ea"/>
              </a:rPr>
              <a:t>非终结符</a:t>
            </a:r>
            <a:r>
              <a:rPr lang="zh-CN" altLang="en-US" sz="1600" b="1" dirty="0">
                <a:latin typeface="华文楷体" panose="02010600040101010101" pitchFamily="2" charset="-122"/>
                <a:ea typeface="华文楷体" panose="02010600040101010101" pitchFamily="2" charset="-122"/>
                <a:sym typeface="+mn-ea"/>
              </a:rPr>
              <a:t>的</a:t>
            </a:r>
            <a:r>
              <a:rPr lang="zh-CN" altLang="en-US" sz="1600" b="1" dirty="0">
                <a:solidFill>
                  <a:srgbClr val="FF0000"/>
                </a:solidFill>
                <a:latin typeface="华文楷体" panose="02010600040101010101" pitchFamily="2" charset="-122"/>
                <a:ea typeface="华文楷体" panose="02010600040101010101" pitchFamily="2" charset="-122"/>
                <a:sym typeface="+mn-ea"/>
              </a:rPr>
              <a:t>串首终结符集</a:t>
            </a:r>
            <a:r>
              <a:rPr lang="zh-CN" altLang="en-US" sz="1600" b="1" dirty="0">
                <a:latin typeface="华文楷体" panose="02010600040101010101" pitchFamily="2" charset="-122"/>
                <a:ea typeface="华文楷体" panose="02010600040101010101" pitchFamily="2" charset="-122"/>
                <a:sym typeface="+mn-ea"/>
              </a:rPr>
              <a:t>和</a:t>
            </a:r>
            <a:r>
              <a:rPr lang="zh-CN" altLang="en-US" sz="1600" b="1" dirty="0">
                <a:solidFill>
                  <a:srgbClr val="FF0000"/>
                </a:solidFill>
                <a:latin typeface="华文楷体" panose="02010600040101010101" pitchFamily="2" charset="-122"/>
                <a:ea typeface="华文楷体" panose="02010600040101010101" pitchFamily="2" charset="-122"/>
                <a:sym typeface="+mn-ea"/>
              </a:rPr>
              <a:t>后继符号集</a:t>
            </a:r>
            <a:endParaRPr lang="zh-CN" altLang="en-US" sz="1600" b="1" dirty="0">
              <a:solidFill>
                <a:srgbClr val="FF0000"/>
              </a:solidFill>
              <a:latin typeface="华文楷体" panose="02010600040101010101" pitchFamily="2" charset="-122"/>
              <a:ea typeface="华文楷体" panose="02010600040101010101" pitchFamily="2" charset="-122"/>
              <a:sym typeface="+mn-ea"/>
            </a:endParaRPr>
          </a:p>
        </p:txBody>
      </p:sp>
      <p:sp>
        <p:nvSpPr>
          <p:cNvPr id="9" name="文本框 8"/>
          <p:cNvSpPr txBox="1"/>
          <p:nvPr>
            <p:custDataLst>
              <p:tags r:id="rId9"/>
            </p:custDataLst>
          </p:nvPr>
        </p:nvSpPr>
        <p:spPr>
          <a:xfrm>
            <a:off x="3876040" y="791845"/>
            <a:ext cx="1479550" cy="1814830"/>
          </a:xfrm>
          <a:prstGeom prst="rect">
            <a:avLst/>
          </a:prstGeom>
          <a:noFill/>
        </p:spPr>
        <p:txBody>
          <a:bodyPr wrap="square" rtlCol="0" anchor="t">
            <a:spAutoFit/>
          </a:bodyPr>
          <a:p>
            <a:pPr marL="0" lvl="1" algn="ctr" eaLnBrk="1" hangingPunct="1">
              <a:defRPr/>
            </a:pPr>
            <a:r>
              <a:rPr lang="zh-CN" altLang="en-US" sz="1600" b="1" dirty="0">
                <a:latin typeface="华文楷体" panose="02010600040101010101" pitchFamily="2" charset="-122"/>
                <a:ea typeface="华文楷体" panose="02010600040101010101" pitchFamily="2" charset="-122"/>
                <a:sym typeface="+mn-ea"/>
              </a:rPr>
              <a:t>（</a:t>
            </a:r>
            <a:r>
              <a:rPr lang="en-US" altLang="zh-CN" sz="1600" b="1" dirty="0">
                <a:latin typeface="华文楷体" panose="02010600040101010101" pitchFamily="2" charset="-122"/>
                <a:ea typeface="华文楷体" panose="02010600040101010101" pitchFamily="2" charset="-122"/>
                <a:sym typeface="+mn-ea"/>
              </a:rPr>
              <a:t>2</a:t>
            </a:r>
            <a:r>
              <a:rPr lang="zh-CN" altLang="en-US" sz="1600" b="1" dirty="0">
                <a:latin typeface="华文楷体" panose="02010600040101010101" pitchFamily="2" charset="-122"/>
                <a:ea typeface="华文楷体" panose="02010600040101010101" pitchFamily="2" charset="-122"/>
                <a:sym typeface="+mn-ea"/>
              </a:rPr>
              <a:t>）</a:t>
            </a:r>
            <a:r>
              <a:rPr lang="zh-CN" altLang="en-US" sz="1600" b="1" dirty="0">
                <a:latin typeface="华文楷体" panose="02010600040101010101" pitchFamily="2" charset="-122"/>
                <a:ea typeface="华文楷体" panose="02010600040101010101" pitchFamily="2" charset="-122"/>
                <a:sym typeface="Symbol" panose="05050102010706020507" pitchFamily="18" charset="2"/>
              </a:rPr>
              <a:t>使用第一步的信息</a:t>
            </a:r>
            <a:r>
              <a:rPr lang="zh-CN" altLang="en-US" sz="1600" b="1" dirty="0">
                <a:latin typeface="华文楷体" panose="02010600040101010101" pitchFamily="2" charset="-122"/>
                <a:ea typeface="华文楷体" panose="02010600040101010101" pitchFamily="2" charset="-122"/>
                <a:sym typeface="+mn-ea"/>
              </a:rPr>
              <a:t>求出每个</a:t>
            </a:r>
            <a:r>
              <a:rPr lang="zh-CN" altLang="en-US" sz="1600" b="1" dirty="0">
                <a:solidFill>
                  <a:srgbClr val="FF0000"/>
                </a:solidFill>
                <a:latin typeface="华文楷体" panose="02010600040101010101" pitchFamily="2" charset="-122"/>
                <a:ea typeface="华文楷体" panose="02010600040101010101" pitchFamily="2" charset="-122"/>
                <a:sym typeface="+mn-ea"/>
              </a:rPr>
              <a:t>产生式的</a:t>
            </a:r>
            <a:r>
              <a:rPr lang="zh-CN" altLang="en-US" sz="1600" b="1" dirty="0">
                <a:solidFill>
                  <a:srgbClr val="FF0000"/>
                </a:solidFill>
                <a:latin typeface="华文楷体" panose="02010600040101010101" pitchFamily="2" charset="-122"/>
                <a:ea typeface="华文楷体" panose="02010600040101010101" pitchFamily="2" charset="-122"/>
                <a:sym typeface="+mn-ea"/>
              </a:rPr>
              <a:t>文法符号串</a:t>
            </a:r>
            <a:r>
              <a:rPr lang="zh-CN" altLang="en-US" sz="1600" b="1" dirty="0">
                <a:latin typeface="华文楷体" panose="02010600040101010101" pitchFamily="2" charset="-122"/>
                <a:ea typeface="华文楷体" panose="02010600040101010101" pitchFamily="2" charset="-122"/>
                <a:sym typeface="+mn-ea"/>
              </a:rPr>
              <a:t>的</a:t>
            </a:r>
            <a:r>
              <a:rPr lang="zh-CN" altLang="en-US" sz="1600" b="1" dirty="0">
                <a:solidFill>
                  <a:srgbClr val="FF0000"/>
                </a:solidFill>
                <a:latin typeface="华文楷体" panose="02010600040101010101" pitchFamily="2" charset="-122"/>
                <a:ea typeface="华文楷体" panose="02010600040101010101" pitchFamily="2" charset="-122"/>
                <a:sym typeface="Symbol" panose="05050102010706020507" pitchFamily="18" charset="2"/>
              </a:rPr>
              <a:t>串首终结符集</a:t>
            </a:r>
            <a:r>
              <a:rPr lang="zh-CN" altLang="en-US" sz="1600" b="1" dirty="0">
                <a:latin typeface="华文楷体" panose="02010600040101010101" pitchFamily="2" charset="-122"/>
                <a:ea typeface="华文楷体" panose="02010600040101010101" pitchFamily="2" charset="-122"/>
                <a:sym typeface="Symbol" panose="05050102010706020507" pitchFamily="18" charset="2"/>
              </a:rPr>
              <a:t>从而</a:t>
            </a:r>
            <a:r>
              <a:rPr lang="zh-CN" altLang="en-US" sz="1600" b="1" dirty="0">
                <a:solidFill>
                  <a:schemeClr val="tx1"/>
                </a:solidFill>
                <a:latin typeface="华文楷体" panose="02010600040101010101" pitchFamily="2" charset="-122"/>
                <a:ea typeface="华文楷体" panose="02010600040101010101" pitchFamily="2" charset="-122"/>
                <a:sym typeface="Symbol" panose="05050102010706020507" pitchFamily="18" charset="2"/>
              </a:rPr>
              <a:t>求出</a:t>
            </a:r>
            <a:r>
              <a:rPr lang="zh-CN" altLang="en-US" sz="1600" b="1" dirty="0">
                <a:solidFill>
                  <a:srgbClr val="FF0000"/>
                </a:solidFill>
                <a:latin typeface="华文楷体" panose="02010600040101010101" pitchFamily="2" charset="-122"/>
                <a:ea typeface="华文楷体" panose="02010600040101010101" pitchFamily="2" charset="-122"/>
                <a:sym typeface="+mn-ea"/>
              </a:rPr>
              <a:t>可选集</a:t>
            </a:r>
            <a:endParaRPr lang="zh-CN" altLang="en-US" sz="1600" b="1" dirty="0">
              <a:solidFill>
                <a:srgbClr val="FF0000"/>
              </a:solidFill>
              <a:latin typeface="华文楷体" panose="02010600040101010101" pitchFamily="2" charset="-122"/>
              <a:ea typeface="华文楷体" panose="02010600040101010101" pitchFamily="2" charset="-122"/>
              <a:sym typeface="+mn-ea"/>
            </a:endParaRPr>
          </a:p>
        </p:txBody>
      </p:sp>
      <p:sp>
        <p:nvSpPr>
          <p:cNvPr id="10" name="文本框 9"/>
          <p:cNvSpPr txBox="1"/>
          <p:nvPr>
            <p:custDataLst>
              <p:tags r:id="rId10"/>
            </p:custDataLst>
          </p:nvPr>
        </p:nvSpPr>
        <p:spPr>
          <a:xfrm>
            <a:off x="7524115" y="820420"/>
            <a:ext cx="831215" cy="1568450"/>
          </a:xfrm>
          <a:prstGeom prst="rect">
            <a:avLst/>
          </a:prstGeom>
          <a:noFill/>
        </p:spPr>
        <p:txBody>
          <a:bodyPr wrap="square" rtlCol="0" anchor="t">
            <a:spAutoFit/>
          </a:bodyPr>
          <a:p>
            <a:pPr marL="0" lvl="1" algn="ctr" eaLnBrk="1" hangingPunct="1">
              <a:defRPr/>
            </a:pPr>
            <a:r>
              <a:rPr lang="zh-CN" altLang="en-US" sz="1600" b="1" dirty="0">
                <a:latin typeface="华文楷体" panose="02010600040101010101" pitchFamily="2" charset="-122"/>
                <a:ea typeface="华文楷体" panose="02010600040101010101" pitchFamily="2" charset="-122"/>
                <a:sym typeface="+mn-ea"/>
              </a:rPr>
              <a:t>（</a:t>
            </a:r>
            <a:r>
              <a:rPr lang="en-US" altLang="zh-CN" sz="1600" b="1" dirty="0">
                <a:latin typeface="华文楷体" panose="02010600040101010101" pitchFamily="2" charset="-122"/>
                <a:ea typeface="华文楷体" panose="02010600040101010101" pitchFamily="2" charset="-122"/>
                <a:sym typeface="+mn-ea"/>
              </a:rPr>
              <a:t>3</a:t>
            </a:r>
            <a:r>
              <a:rPr lang="zh-CN" altLang="en-US" sz="1600" b="1" dirty="0">
                <a:latin typeface="华文楷体" panose="02010600040101010101" pitchFamily="2" charset="-122"/>
                <a:ea typeface="华文楷体" panose="02010600040101010101" pitchFamily="2" charset="-122"/>
                <a:sym typeface="+mn-ea"/>
              </a:rPr>
              <a:t>）根据</a:t>
            </a:r>
            <a:r>
              <a:rPr lang="zh-CN" altLang="en-US" sz="1600" b="1" dirty="0">
                <a:solidFill>
                  <a:srgbClr val="FF0000"/>
                </a:solidFill>
                <a:latin typeface="华文楷体" panose="02010600040101010101" pitchFamily="2" charset="-122"/>
                <a:ea typeface="华文楷体" panose="02010600040101010101" pitchFamily="2" charset="-122"/>
                <a:sym typeface="+mn-ea"/>
              </a:rPr>
              <a:t>可选集的表</a:t>
            </a:r>
            <a:r>
              <a:rPr lang="zh-CN" altLang="en-US" sz="1600" b="1" dirty="0">
                <a:latin typeface="华文楷体" panose="02010600040101010101" pitchFamily="2" charset="-122"/>
                <a:ea typeface="华文楷体" panose="02010600040101010101" pitchFamily="2" charset="-122"/>
                <a:sym typeface="+mn-ea"/>
              </a:rPr>
              <a:t>填写</a:t>
            </a:r>
            <a:r>
              <a:rPr lang="zh-CN" altLang="en-US" sz="1600" b="1" dirty="0">
                <a:solidFill>
                  <a:srgbClr val="FF0000"/>
                </a:solidFill>
                <a:latin typeface="华文楷体" panose="02010600040101010101" pitchFamily="2" charset="-122"/>
                <a:ea typeface="华文楷体" panose="02010600040101010101" pitchFamily="2" charset="-122"/>
                <a:sym typeface="+mn-ea"/>
              </a:rPr>
              <a:t>预测分析表</a:t>
            </a:r>
            <a:endParaRPr lang="zh-CN" altLang="en-US" sz="1600" b="1" dirty="0">
              <a:solidFill>
                <a:srgbClr val="FF0000"/>
              </a:solidFill>
              <a:latin typeface="华文楷体" panose="02010600040101010101" pitchFamily="2" charset="-122"/>
              <a:ea typeface="华文楷体" panose="02010600040101010101" pitchFamily="2" charset="-122"/>
              <a:sym typeface="+mn-ea"/>
            </a:endParaRPr>
          </a:p>
        </p:txBody>
      </p:sp>
      <p:sp>
        <p:nvSpPr>
          <p:cNvPr id="13" name="矩形 12"/>
          <p:cNvSpPr/>
          <p:nvPr>
            <p:custDataLst>
              <p:tags r:id="rId11"/>
            </p:custDataLst>
          </p:nvPr>
        </p:nvSpPr>
        <p:spPr>
          <a:xfrm>
            <a:off x="392088" y="2669814"/>
            <a:ext cx="8096885"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rPr>
              <a:t>4.2.2.</a:t>
            </a:r>
            <a:r>
              <a:rPr lang="zh-CN" altLang="en-US" sz="2000" b="1" dirty="0">
                <a:latin typeface="华文楷体" panose="02010600040101010101" pitchFamily="2" charset="-122"/>
                <a:ea typeface="华文楷体" panose="02010600040101010101" pitchFamily="2" charset="-122"/>
              </a:rPr>
              <a:t>递归的预测分析方法：</a:t>
            </a:r>
            <a:r>
              <a:rPr lang="zh-CN" altLang="en-US" sz="2000" b="1" dirty="0">
                <a:latin typeface="华文楷体" panose="02010600040101010101" pitchFamily="2" charset="-122"/>
                <a:ea typeface="华文楷体" panose="02010600040101010101" pitchFamily="2" charset="-122"/>
                <a:sym typeface="+mn-ea"/>
              </a:rPr>
              <a:t>基于</a:t>
            </a:r>
            <a:r>
              <a:rPr lang="zh-CN" altLang="en-US" sz="2000" b="1" dirty="0">
                <a:solidFill>
                  <a:srgbClr val="FF0000"/>
                </a:solidFill>
                <a:latin typeface="华文楷体" panose="02010600040101010101" pitchFamily="2" charset="-122"/>
                <a:ea typeface="华文楷体" panose="02010600040101010101" pitchFamily="2" charset="-122"/>
                <a:sym typeface="+mn-ea"/>
              </a:rPr>
              <a:t>预测分析表</a:t>
            </a:r>
            <a:r>
              <a:rPr lang="zh-CN" altLang="en-US" sz="2000" b="1" dirty="0">
                <a:latin typeface="华文楷体" panose="02010600040101010101" pitchFamily="2" charset="-122"/>
                <a:ea typeface="华文楷体" panose="02010600040101010101" pitchFamily="2" charset="-122"/>
                <a:sym typeface="+mn-ea"/>
              </a:rPr>
              <a:t>对</a:t>
            </a:r>
            <a:r>
              <a:rPr lang="zh-CN" altLang="en-US" sz="2000" b="1" dirty="0">
                <a:solidFill>
                  <a:srgbClr val="FF0000"/>
                </a:solidFill>
                <a:latin typeface="华文楷体" panose="02010600040101010101" pitchFamily="2" charset="-122"/>
                <a:ea typeface="华文楷体" panose="02010600040101010101" pitchFamily="2" charset="-122"/>
                <a:sym typeface="+mn-ea"/>
              </a:rPr>
              <a:t>递归下降分析法</a:t>
            </a:r>
            <a:r>
              <a:rPr lang="zh-CN" altLang="en-US" sz="2000" b="1" dirty="0">
                <a:latin typeface="华文楷体" panose="02010600040101010101" pitchFamily="2" charset="-122"/>
                <a:ea typeface="华文楷体" panose="02010600040101010101" pitchFamily="2" charset="-122"/>
                <a:sym typeface="+mn-ea"/>
              </a:rPr>
              <a:t>进行扩展</a:t>
            </a:r>
            <a:endParaRPr lang="zh-CN" altLang="en-US" sz="2000" b="1" dirty="0">
              <a:latin typeface="华文楷体" panose="02010600040101010101" pitchFamily="2" charset="-122"/>
              <a:ea typeface="华文楷体" panose="02010600040101010101" pitchFamily="2" charset="-122"/>
            </a:endParaRPr>
          </a:p>
        </p:txBody>
      </p:sp>
      <p:pic>
        <p:nvPicPr>
          <p:cNvPr id="14" name="图片 13"/>
          <p:cNvPicPr>
            <a:picLocks noChangeAspect="1"/>
          </p:cNvPicPr>
          <p:nvPr>
            <p:custDataLst>
              <p:tags r:id="rId12"/>
            </p:custDataLst>
          </p:nvPr>
        </p:nvPicPr>
        <p:blipFill>
          <a:blip r:embed="rId13"/>
          <a:stretch>
            <a:fillRect/>
          </a:stretch>
        </p:blipFill>
        <p:spPr>
          <a:xfrm>
            <a:off x="92075" y="4567555"/>
            <a:ext cx="2378710" cy="1313180"/>
          </a:xfrm>
          <a:prstGeom prst="rect">
            <a:avLst/>
          </a:prstGeom>
        </p:spPr>
      </p:pic>
      <p:sp>
        <p:nvSpPr>
          <p:cNvPr id="15" name="矩形 14"/>
          <p:cNvSpPr/>
          <p:nvPr>
            <p:custDataLst>
              <p:tags r:id="rId14"/>
            </p:custDataLst>
          </p:nvPr>
        </p:nvSpPr>
        <p:spPr>
          <a:xfrm>
            <a:off x="-28575" y="3193415"/>
            <a:ext cx="3028315" cy="1322070"/>
          </a:xfrm>
          <a:prstGeom prst="rect">
            <a:avLst/>
          </a:prstGeom>
        </p:spPr>
        <p:txBody>
          <a:bodyPr wrap="square">
            <a:spAutoFit/>
          </a:bodyPr>
          <a:p>
            <a:pPr lvl="0" algn="l">
              <a:spcBef>
                <a:spcPct val="30000"/>
              </a:spcBef>
            </a:pPr>
            <a:r>
              <a:rPr lang="zh-CN" altLang="en-US" sz="2000" b="1" dirty="0">
                <a:latin typeface="华文楷体" panose="02010600040101010101" pitchFamily="2" charset="-122"/>
                <a:ea typeface="华文楷体" panose="02010600040101010101" pitchFamily="2" charset="-122"/>
              </a:rPr>
              <a:t>主函数：</a:t>
            </a:r>
            <a:r>
              <a:rPr lang="en-US" altLang="zh-CN" sz="2000" b="1" dirty="0">
                <a:latin typeface="华文楷体" panose="02010600040101010101" pitchFamily="2" charset="-122"/>
                <a:ea typeface="华文楷体" panose="02010600040101010101" pitchFamily="2" charset="-122"/>
              </a:rPr>
              <a:t> program</a:t>
            </a:r>
            <a:r>
              <a:rPr lang="zh-CN" altLang="en-US" sz="2000" b="1" dirty="0">
                <a:latin typeface="华文楷体" panose="02010600040101010101" pitchFamily="2" charset="-122"/>
                <a:ea typeface="华文楷体" panose="02010600040101010101" pitchFamily="2" charset="-122"/>
              </a:rPr>
              <a:t>类型函数，其中</a:t>
            </a:r>
            <a:r>
              <a:rPr lang="en-US" altLang="zh-CN" sz="2000" b="1" dirty="0">
                <a:latin typeface="华文楷体" panose="02010600040101010101" pitchFamily="2" charset="-122"/>
                <a:ea typeface="华文楷体" panose="02010600040101010101" pitchFamily="2" charset="-122"/>
              </a:rPr>
              <a:t>PROGRAM</a:t>
            </a:r>
            <a:r>
              <a:rPr lang="zh-CN" altLang="en-US" sz="2000" b="1" dirty="0">
                <a:latin typeface="华文楷体" panose="02010600040101010101" pitchFamily="2" charset="-122"/>
                <a:ea typeface="华文楷体" panose="02010600040101010101" pitchFamily="2" charset="-122"/>
              </a:rPr>
              <a:t>为文法的开始</a:t>
            </a:r>
            <a:r>
              <a:rPr lang="zh-CN" altLang="en-US" sz="2000" b="1" dirty="0">
                <a:latin typeface="华文楷体" panose="02010600040101010101" pitchFamily="2" charset="-122"/>
                <a:ea typeface="华文楷体" panose="02010600040101010101" pitchFamily="2" charset="-122"/>
              </a:rPr>
              <a:t>符号，其他书写</a:t>
            </a:r>
            <a:r>
              <a:rPr lang="zh-CN" altLang="en-US" sz="2000" b="1" dirty="0">
                <a:latin typeface="华文楷体" panose="02010600040101010101" pitchFamily="2" charset="-122"/>
                <a:ea typeface="华文楷体" panose="02010600040101010101" pitchFamily="2" charset="-122"/>
              </a:rPr>
              <a:t>固定</a:t>
            </a:r>
            <a:endParaRPr lang="zh-CN" altLang="en-US" sz="2000" b="1" dirty="0">
              <a:latin typeface="华文楷体" panose="02010600040101010101" pitchFamily="2" charset="-122"/>
              <a:ea typeface="华文楷体" panose="02010600040101010101" pitchFamily="2" charset="-122"/>
            </a:endParaRPr>
          </a:p>
        </p:txBody>
      </p:sp>
      <p:pic>
        <p:nvPicPr>
          <p:cNvPr id="20" name="图片 19"/>
          <p:cNvPicPr>
            <a:picLocks noChangeAspect="1"/>
          </p:cNvPicPr>
          <p:nvPr>
            <p:custDataLst>
              <p:tags r:id="rId15"/>
            </p:custDataLst>
          </p:nvPr>
        </p:nvPicPr>
        <p:blipFill>
          <a:blip r:embed="rId16"/>
          <a:stretch>
            <a:fillRect/>
          </a:stretch>
        </p:blipFill>
        <p:spPr>
          <a:xfrm>
            <a:off x="2698115" y="5172710"/>
            <a:ext cx="4622800" cy="1607185"/>
          </a:xfrm>
          <a:prstGeom prst="rect">
            <a:avLst/>
          </a:prstGeom>
        </p:spPr>
      </p:pic>
      <mc:AlternateContent xmlns:mc="http://schemas.openxmlformats.org/markup-compatibility/2006">
        <mc:Choice xmlns:a14="http://schemas.microsoft.com/office/drawing/2010/main" Requires="a14">
          <p:sp>
            <p:nvSpPr>
              <p:cNvPr id="25" name="矩形 24"/>
              <p:cNvSpPr/>
              <p:nvPr>
                <p:custDataLst>
                  <p:tags r:id="rId17"/>
                </p:custDataLst>
              </p:nvPr>
            </p:nvSpPr>
            <p:spPr>
              <a:xfrm>
                <a:off x="3072130" y="3249295"/>
                <a:ext cx="5590540" cy="1062990"/>
              </a:xfrm>
              <a:prstGeom prst="rect">
                <a:avLst/>
              </a:prstGeom>
            </p:spPr>
            <p:txBody>
              <a:bodyPr wrap="square">
                <a:spAutoFit/>
              </a:bodyPr>
              <a:p>
                <a:pPr lvl="0" algn="l">
                  <a:spcBef>
                    <a:spcPct val="30000"/>
                  </a:spcBef>
                </a:pPr>
                <a:r>
                  <a:rPr kumimoji="1" lang="zh-CN" altLang="en-US" sz="2000" b="1">
                    <a:latin typeface="Times New Roman" panose="02020603050405020304" pitchFamily="18" charset="0"/>
                    <a:ea typeface="楷体_GB2312"/>
                    <a:cs typeface="楷体_GB2312"/>
                    <a:sym typeface="+mn-ea"/>
                  </a:rPr>
                  <a:t>非终结符函数</a:t>
                </a:r>
                <a:r>
                  <a:rPr lang="zh-CN" altLang="en-US" sz="2000" b="1" dirty="0">
                    <a:latin typeface="华文楷体" panose="02010600040101010101" pitchFamily="2" charset="-122"/>
                    <a:ea typeface="华文楷体" panose="02010600040101010101" pitchFamily="2" charset="-122"/>
                  </a:rPr>
                  <a:t>：每个产生式对应一个</a:t>
                </a:r>
                <a:r>
                  <a:rPr lang="zh-CN" altLang="en-US" sz="2000" b="1" dirty="0">
                    <a:latin typeface="华文楷体" panose="02010600040101010101" pitchFamily="2" charset="-122"/>
                    <a:ea typeface="华文楷体" panose="02010600040101010101" pitchFamily="2" charset="-122"/>
                    <a:sym typeface="+mn-ea"/>
                  </a:rPr>
                  <a:t>procedure类型的函数，</a:t>
                </a:r>
                <a:r>
                  <a:rPr lang="zh-CN" altLang="en-US" sz="2000" b="1" dirty="0">
                    <a:latin typeface="华文楷体" panose="02010600040101010101" pitchFamily="2" charset="-122"/>
                    <a:ea typeface="华文楷体" panose="02010600040101010101" pitchFamily="2" charset="-122"/>
                    <a:sym typeface="+mn-ea"/>
                  </a:rPr>
                  <a:t>对于产生式A → </a:t>
                </a:r>
                <a14:m>
                  <m:oMath xmlns:m="http://schemas.openxmlformats.org/officeDocument/2006/math">
                    <m:sSub>
                      <m:sSubPr>
                        <m:ctrlPr>
                          <a:rPr lang="zh-CN" altLang="en-US" sz="2000" b="1" dirty="0">
                            <a:latin typeface="华文楷体" panose="02010600040101010101" pitchFamily="2" charset="-122"/>
                            <a:ea typeface="华文楷体" panose="02010600040101010101" pitchFamily="2" charset="-122"/>
                          </a:rPr>
                        </m:ctrlPr>
                      </m:sSubPr>
                      <m:e>
                        <m:r>
                          <a:rPr lang="zh-CN" altLang="en-US" sz="2000" b="1" dirty="0">
                            <a:latin typeface="华文楷体" panose="02010600040101010101" pitchFamily="2" charset="-122"/>
                            <a:ea typeface="华文楷体" panose="02010600040101010101" pitchFamily="2" charset="-122"/>
                          </a:rPr>
                          <m:t>𝜶</m:t>
                        </m:r>
                      </m:e>
                      <m:sub>
                        <m:r>
                          <a:rPr lang="zh-CN" altLang="en-US" sz="2000" b="1" dirty="0">
                            <a:latin typeface="华文楷体" panose="02010600040101010101" pitchFamily="2" charset="-122"/>
                            <a:ea typeface="华文楷体" panose="02010600040101010101" pitchFamily="2" charset="-122"/>
                          </a:rPr>
                          <m:t>1</m:t>
                        </m:r>
                      </m:sub>
                    </m:sSub>
                    <m:r>
                      <a:rPr lang="zh-CN" altLang="en-US" sz="2000" b="1" dirty="0">
                        <a:latin typeface="华文楷体" panose="02010600040101010101" pitchFamily="2" charset="-122"/>
                        <a:ea typeface="华文楷体" panose="02010600040101010101" pitchFamily="2" charset="-122"/>
                      </a:rPr>
                      <m:t>|</m:t>
                    </m:r>
                    <m:sSub>
                      <m:sSubPr>
                        <m:ctrlPr>
                          <a:rPr lang="zh-CN" altLang="en-US" sz="2000" b="1" dirty="0">
                            <a:latin typeface="华文楷体" panose="02010600040101010101" pitchFamily="2" charset="-122"/>
                            <a:ea typeface="华文楷体" panose="02010600040101010101" pitchFamily="2" charset="-122"/>
                          </a:rPr>
                        </m:ctrlPr>
                      </m:sSubPr>
                      <m:e>
                        <m:r>
                          <a:rPr lang="zh-CN" altLang="en-US" sz="2000" b="1" dirty="0">
                            <a:latin typeface="华文楷体" panose="02010600040101010101" pitchFamily="2" charset="-122"/>
                            <a:ea typeface="华文楷体" panose="02010600040101010101" pitchFamily="2" charset="-122"/>
                          </a:rPr>
                          <m:t>𝜶</m:t>
                        </m:r>
                      </m:e>
                      <m:sub>
                        <m:r>
                          <a:rPr lang="zh-CN" altLang="en-US" sz="2000" b="1" dirty="0">
                            <a:latin typeface="华文楷体" panose="02010600040101010101" pitchFamily="2" charset="-122"/>
                            <a:ea typeface="华文楷体" panose="02010600040101010101" pitchFamily="2" charset="-122"/>
                          </a:rPr>
                          <m:t>2</m:t>
                        </m:r>
                      </m:sub>
                    </m:sSub>
                    <m:r>
                      <a:rPr lang="zh-CN" altLang="en-US" sz="2000" b="1" dirty="0">
                        <a:latin typeface="华文楷体" panose="02010600040101010101" pitchFamily="2" charset="-122"/>
                        <a:ea typeface="华文楷体" panose="02010600040101010101" pitchFamily="2" charset="-122"/>
                      </a:rPr>
                      <m:t>|⋯</m:t>
                    </m:r>
                    <m:sSub>
                      <m:sSubPr>
                        <m:ctrlPr>
                          <a:rPr lang="zh-CN" altLang="en-US" sz="2000" b="1" dirty="0">
                            <a:latin typeface="华文楷体" panose="02010600040101010101" pitchFamily="2" charset="-122"/>
                            <a:ea typeface="华文楷体" panose="02010600040101010101" pitchFamily="2" charset="-122"/>
                          </a:rPr>
                        </m:ctrlPr>
                      </m:sSubPr>
                      <m:e>
                        <m:r>
                          <a:rPr lang="zh-CN" altLang="en-US" sz="2000" b="1" dirty="0">
                            <a:latin typeface="华文楷体" panose="02010600040101010101" pitchFamily="2" charset="-122"/>
                            <a:ea typeface="华文楷体" panose="02010600040101010101" pitchFamily="2" charset="-122"/>
                          </a:rPr>
                          <m:t>|</m:t>
                        </m:r>
                        <m:r>
                          <a:rPr lang="zh-CN" altLang="en-US" sz="2000" b="1" dirty="0">
                            <a:latin typeface="华文楷体" panose="02010600040101010101" pitchFamily="2" charset="-122"/>
                            <a:ea typeface="华文楷体" panose="02010600040101010101" pitchFamily="2" charset="-122"/>
                          </a:rPr>
                          <m:t>𝜶</m:t>
                        </m:r>
                      </m:e>
                      <m:sub>
                        <m:r>
                          <a:rPr lang="zh-CN" altLang="en-US" sz="2000" b="1" dirty="0">
                            <a:latin typeface="华文楷体" panose="02010600040101010101" pitchFamily="2" charset="-122"/>
                            <a:ea typeface="华文楷体" panose="02010600040101010101" pitchFamily="2" charset="-122"/>
                          </a:rPr>
                          <m:t>𝒏</m:t>
                        </m:r>
                      </m:sub>
                    </m:sSub>
                  </m:oMath>
                </a14:m>
                <a:r>
                  <a:rPr lang="zh-CN" altLang="en-US" sz="2000" b="1" dirty="0">
                    <a:latin typeface="华文楷体" panose="02010600040101010101" pitchFamily="2" charset="-122"/>
                    <a:ea typeface="华文楷体" panose="02010600040101010101" pitchFamily="2" charset="-122"/>
                    <a:sym typeface="+mn-ea"/>
                  </a:rPr>
                  <a:t>函数内部框架</a:t>
                </a:r>
                <a:r>
                  <a:rPr lang="zh-CN" altLang="en-US" sz="2000" b="1" dirty="0">
                    <a:latin typeface="华文楷体" panose="02010600040101010101" pitchFamily="2" charset="-122"/>
                    <a:ea typeface="华文楷体" panose="02010600040101010101" pitchFamily="2" charset="-122"/>
                    <a:sym typeface="+mn-ea"/>
                  </a:rPr>
                  <a:t>如下：</a:t>
                </a:r>
                <a:endParaRPr lang="zh-CN" altLang="en-US" sz="2000" b="1" dirty="0">
                  <a:latin typeface="华文楷体" panose="02010600040101010101" pitchFamily="2" charset="-122"/>
                  <a:ea typeface="华文楷体" panose="02010600040101010101" pitchFamily="2" charset="-122"/>
                  <a:sym typeface="+mn-ea"/>
                </a:endParaRPr>
              </a:p>
            </p:txBody>
          </p:sp>
        </mc:Choice>
        <mc:Fallback>
          <p:sp>
            <p:nvSpPr>
              <p:cNvPr id="25" name="矩形 24"/>
              <p:cNvSpPr>
                <a:spLocks noRot="1" noChangeAspect="1" noMove="1" noResize="1" noEditPoints="1" noAdjustHandles="1" noChangeArrowheads="1" noChangeShapeType="1" noTextEdit="1"/>
              </p:cNvSpPr>
              <p:nvPr>
                <p:custDataLst>
                  <p:tags r:id="rId18"/>
                </p:custDataLst>
              </p:nvPr>
            </p:nvSpPr>
            <p:spPr>
              <a:xfrm>
                <a:off x="3072130" y="3249295"/>
                <a:ext cx="5590540" cy="1062990"/>
              </a:xfrm>
              <a:prstGeom prst="rect">
                <a:avLst/>
              </a:prstGeom>
              <a:blipFill rotWithShape="1">
                <a:blip r:embed="rId19"/>
                <a:stretch>
                  <a:fillRect/>
                </a:stretch>
              </a:blipFill>
            </p:spPr>
            <p:txBody>
              <a:bodyPr/>
              <a:lstStyle/>
              <a:p>
                <a:r>
                  <a:rPr lang="zh-CN" altLang="en-US">
                    <a:noFill/>
                  </a:rPr>
                  <a:t> </a:t>
                </a:r>
              </a:p>
            </p:txBody>
          </p:sp>
        </mc:Fallback>
      </mc:AlternateContent>
      <p:pic>
        <p:nvPicPr>
          <p:cNvPr id="26" name="图片 25"/>
          <p:cNvPicPr>
            <a:picLocks noChangeAspect="1"/>
          </p:cNvPicPr>
          <p:nvPr>
            <p:custDataLst>
              <p:tags r:id="rId20"/>
            </p:custDataLst>
          </p:nvPr>
        </p:nvPicPr>
        <p:blipFill>
          <a:blip r:embed="rId21"/>
          <a:stretch>
            <a:fillRect/>
          </a:stretch>
        </p:blipFill>
        <p:spPr>
          <a:xfrm>
            <a:off x="5637530" y="3956685"/>
            <a:ext cx="2419985" cy="1811655"/>
          </a:xfrm>
          <a:prstGeom prst="rect">
            <a:avLst/>
          </a:prstGeom>
        </p:spPr>
      </p:pic>
      <p:sp>
        <p:nvSpPr>
          <p:cNvPr id="29" name="文本框 28"/>
          <p:cNvSpPr txBox="1"/>
          <p:nvPr/>
        </p:nvSpPr>
        <p:spPr>
          <a:xfrm>
            <a:off x="8596630" y="2677795"/>
            <a:ext cx="3691255" cy="1278890"/>
          </a:xfrm>
          <a:prstGeom prst="rect">
            <a:avLst/>
          </a:prstGeom>
          <a:noFill/>
        </p:spPr>
        <p:txBody>
          <a:bodyPr wrap="square" rtlCol="0" anchor="t">
            <a:spAutoFit/>
          </a:bodyPr>
          <a:p>
            <a:pPr eaLnBrk="1" hangingPunct="1">
              <a:lnSpc>
                <a:spcPts val="2800"/>
              </a:lnSpc>
              <a:spcBef>
                <a:spcPct val="20000"/>
              </a:spcBef>
            </a:pPr>
            <a:r>
              <a:rPr kumimoji="1" lang="zh-CN" altLang="en-US" sz="1600" b="1">
                <a:solidFill>
                  <a:schemeClr val="tx1"/>
                </a:solidFill>
                <a:latin typeface="Times New Roman" panose="02020603050405020304" pitchFamily="18" charset="0"/>
                <a:ea typeface="楷体_GB2312"/>
                <a:cs typeface="楷体_GB2312"/>
                <a:sym typeface="+mn-ea"/>
              </a:rPr>
              <a:t>非终结符函数：</a:t>
            </a:r>
            <a:r>
              <a:rPr kumimoji="1" lang="en-US" altLang="zh-CN" sz="1600" b="1">
                <a:solidFill>
                  <a:schemeClr val="tx1"/>
                </a:solidFill>
                <a:latin typeface="Times New Roman" panose="02020603050405020304" pitchFamily="18" charset="0"/>
                <a:ea typeface="楷体_GB2312"/>
                <a:cs typeface="楷体_GB2312"/>
                <a:sym typeface="+mn-ea"/>
              </a:rPr>
              <a:t>eg.</a:t>
            </a:r>
            <a:endParaRPr kumimoji="1" lang="en-US" altLang="zh-CN" sz="1600" b="1">
              <a:solidFill>
                <a:schemeClr val="tx1"/>
              </a:solidFill>
              <a:latin typeface="Times New Roman" panose="02020603050405020304" pitchFamily="18" charset="0"/>
              <a:ea typeface="楷体_GB2312"/>
              <a:cs typeface="楷体_GB2312"/>
              <a:sym typeface="+mn-ea"/>
            </a:endParaRPr>
          </a:p>
          <a:p>
            <a:pPr eaLnBrk="1" hangingPunct="1">
              <a:lnSpc>
                <a:spcPts val="2800"/>
              </a:lnSpc>
              <a:spcBef>
                <a:spcPct val="20000"/>
              </a:spcBef>
            </a:pPr>
            <a:r>
              <a:rPr kumimoji="1" lang="en-US" altLang="zh-CN" sz="1600" b="1">
                <a:solidFill>
                  <a:schemeClr val="tx1"/>
                </a:solidFill>
                <a:latin typeface="Times New Roman" panose="02020603050405020304" pitchFamily="18" charset="0"/>
                <a:ea typeface="楷体_GB2312"/>
                <a:cs typeface="楷体_GB2312"/>
                <a:sym typeface="+mn-ea"/>
              </a:rPr>
              <a:t> </a:t>
            </a:r>
            <a:r>
              <a:rPr lang="en-US" altLang="zh-CN" sz="1600" b="1">
                <a:solidFill>
                  <a:schemeClr val="tx1"/>
                </a:solidFill>
                <a:latin typeface="Times New Roman" panose="02020603050405020304" pitchFamily="18" charset="0"/>
                <a:ea typeface="楷体_GB2312"/>
                <a:cs typeface="楷体_GB2312"/>
                <a:sym typeface="+mn-ea"/>
              </a:rPr>
              <a:t>&lt;DECLISTN&gt; → , id &lt;DECLISTN&gt;</a:t>
            </a:r>
            <a:endParaRPr lang="en-US" altLang="zh-CN" sz="1600" b="1">
              <a:solidFill>
                <a:schemeClr val="tx1"/>
              </a:solidFill>
              <a:latin typeface="Times New Roman" panose="02020603050405020304" pitchFamily="18" charset="0"/>
              <a:ea typeface="楷体_GB2312"/>
              <a:cs typeface="楷体_GB2312"/>
              <a:sym typeface="+mn-ea"/>
            </a:endParaRPr>
          </a:p>
          <a:p>
            <a:pPr eaLnBrk="1" hangingPunct="1">
              <a:lnSpc>
                <a:spcPts val="2800"/>
              </a:lnSpc>
              <a:spcBef>
                <a:spcPct val="20000"/>
              </a:spcBef>
            </a:pPr>
            <a:r>
              <a:rPr lang="en-US" altLang="zh-CN" sz="1600" b="1">
                <a:latin typeface="Times New Roman" panose="02020603050405020304" pitchFamily="18" charset="0"/>
                <a:ea typeface="楷体_GB2312"/>
                <a:cs typeface="楷体_GB2312"/>
                <a:sym typeface="+mn-ea"/>
              </a:rPr>
              <a:t> &lt;DECLISTN&gt;→</a:t>
            </a:r>
            <a:r>
              <a:rPr lang="en-US" altLang="zh-CN" sz="1600" b="1" i="1">
                <a:solidFill>
                  <a:schemeClr val="tx1"/>
                </a:solidFill>
                <a:latin typeface="Times New Roman" panose="02020603050405020304" pitchFamily="18" charset="0"/>
                <a:sym typeface="+mn-ea"/>
              </a:rPr>
              <a:t>ε  </a:t>
            </a:r>
            <a:r>
              <a:rPr lang="zh-CN" altLang="en-US" sz="2000" b="1" dirty="0">
                <a:solidFill>
                  <a:schemeClr val="tx1"/>
                </a:solidFill>
                <a:latin typeface="华文楷体" panose="02010600040101010101" pitchFamily="2" charset="-122"/>
                <a:ea typeface="华文楷体" panose="02010600040101010101" pitchFamily="2" charset="-122"/>
                <a:sym typeface="+mn-ea"/>
              </a:rPr>
              <a:t>(对应select为{:})</a:t>
            </a:r>
            <a:endParaRPr lang="zh-CN" altLang="en-US" sz="2000" b="1" dirty="0">
              <a:solidFill>
                <a:schemeClr val="tx1"/>
              </a:solidFill>
              <a:latin typeface="华文楷体" panose="02010600040101010101" pitchFamily="2" charset="-122"/>
              <a:ea typeface="华文楷体" panose="02010600040101010101" pitchFamily="2" charset="-122"/>
              <a:sym typeface="+mn-ea"/>
            </a:endParaRPr>
          </a:p>
        </p:txBody>
      </p:sp>
      <p:pic>
        <p:nvPicPr>
          <p:cNvPr id="30" name="图片 29"/>
          <p:cNvPicPr>
            <a:picLocks noChangeAspect="1"/>
          </p:cNvPicPr>
          <p:nvPr>
            <p:custDataLst>
              <p:tags r:id="rId22"/>
            </p:custDataLst>
          </p:nvPr>
        </p:nvPicPr>
        <p:blipFill>
          <a:blip r:embed="rId23"/>
          <a:stretch>
            <a:fillRect/>
          </a:stretch>
        </p:blipFill>
        <p:spPr>
          <a:xfrm>
            <a:off x="8906510" y="4119245"/>
            <a:ext cx="2840355" cy="2473325"/>
          </a:xfrm>
          <a:prstGeom prst="rect">
            <a:avLst/>
          </a:prstGeom>
        </p:spPr>
      </p:pic>
      <p:sp>
        <p:nvSpPr>
          <p:cNvPr id="31" name="文本框 30"/>
          <p:cNvSpPr txBox="1"/>
          <p:nvPr/>
        </p:nvSpPr>
        <p:spPr>
          <a:xfrm>
            <a:off x="156210" y="495935"/>
            <a:ext cx="2314575" cy="475615"/>
          </a:xfrm>
          <a:prstGeom prst="rect">
            <a:avLst/>
          </a:prstGeom>
          <a:noFill/>
        </p:spPr>
        <p:txBody>
          <a:bodyPr wrap="square" rtlCol="0" anchor="t">
            <a:spAutoFit/>
          </a:bodyPr>
          <a:p>
            <a:pPr marL="0" lvl="1" indent="0" eaLnBrk="1" hangingPunct="1">
              <a:lnSpc>
                <a:spcPts val="3000"/>
              </a:lnSpc>
              <a:buClrTx/>
              <a:buNone/>
            </a:pPr>
            <a:r>
              <a:rPr lang="zh-CN" altLang="en-US" sz="2000" b="1" dirty="0">
                <a:latin typeface="华文楷体" panose="02010600040101010101" pitchFamily="2" charset="-122"/>
                <a:ea typeface="华文楷体" panose="02010600040101010101" pitchFamily="2" charset="-122"/>
                <a:sym typeface="+mn-ea"/>
              </a:rPr>
              <a:t>构造预测分析表：</a:t>
            </a:r>
            <a:endParaRPr lang="zh-CN" altLang="en-US" sz="2000" b="1" dirty="0">
              <a:latin typeface="华文楷体" panose="02010600040101010101" pitchFamily="2" charset="-122"/>
              <a:ea typeface="华文楷体" panose="02010600040101010101" pitchFamily="2" charset="-122"/>
              <a:sym typeface="+mn-ea"/>
            </a:endParaRPr>
          </a:p>
        </p:txBody>
      </p:sp>
      <p:cxnSp>
        <p:nvCxnSpPr>
          <p:cNvPr id="33" name="直接箭头连接符 32"/>
          <p:cNvCxnSpPr/>
          <p:nvPr/>
        </p:nvCxnSpPr>
        <p:spPr>
          <a:xfrm flipH="1">
            <a:off x="3358515" y="4575810"/>
            <a:ext cx="2903855" cy="49911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 name="文本框 1"/>
          <p:cNvSpPr txBox="1"/>
          <p:nvPr>
            <p:custDataLst>
              <p:tags r:id="rId24"/>
            </p:custDataLst>
          </p:nvPr>
        </p:nvSpPr>
        <p:spPr>
          <a:xfrm>
            <a:off x="10400030" y="2462530"/>
            <a:ext cx="1742440" cy="553085"/>
          </a:xfrm>
          <a:prstGeom prst="rect">
            <a:avLst/>
          </a:prstGeom>
          <a:noFill/>
        </p:spPr>
        <p:txBody>
          <a:bodyPr wrap="square" rtlCol="0" anchor="t">
            <a:spAutoFit/>
          </a:bodyPr>
          <a:p>
            <a:r>
              <a:rPr lang="zh-CN" altLang="en-US" sz="1000"/>
              <a:t>(</a:t>
            </a:r>
            <a:r>
              <a:rPr lang="en-US" altLang="zh-CN" sz="1000">
                <a:solidFill>
                  <a:srgbClr val="FF0000"/>
                </a:solidFill>
              </a:rPr>
              <a:t>D</a:t>
            </a:r>
            <a:r>
              <a:rPr lang="zh-CN" altLang="en-US" sz="1000"/>
              <a:t>)文法不是LL(1)的。</a:t>
            </a:r>
            <a:endParaRPr lang="zh-CN" altLang="en-US" sz="1000"/>
          </a:p>
          <a:p>
            <a:r>
              <a:rPr lang="zh-CN" altLang="en-US" sz="1000"/>
              <a:t>A.递归    B.右递归</a:t>
            </a:r>
            <a:endParaRPr lang="zh-CN" altLang="en-US" sz="1000"/>
          </a:p>
          <a:p>
            <a:r>
              <a:rPr lang="zh-CN" altLang="en-US" sz="1000"/>
              <a:t>C.2型 </a:t>
            </a:r>
            <a:r>
              <a:rPr lang="en-US" altLang="zh-CN" sz="1000"/>
              <a:t> </a:t>
            </a:r>
            <a:r>
              <a:rPr lang="zh-CN" altLang="en-US" sz="1000"/>
              <a:t>D.含有公共左因子的</a:t>
            </a:r>
            <a:endParaRPr lang="zh-CN" altLang="en-US" sz="1000"/>
          </a:p>
        </p:txBody>
      </p:sp>
      <p:sp>
        <p:nvSpPr>
          <p:cNvPr id="4" name="文本框 3"/>
          <p:cNvSpPr txBox="1"/>
          <p:nvPr/>
        </p:nvSpPr>
        <p:spPr>
          <a:xfrm>
            <a:off x="8965565" y="200025"/>
            <a:ext cx="2722880" cy="706755"/>
          </a:xfrm>
          <a:prstGeom prst="rect">
            <a:avLst/>
          </a:prstGeom>
          <a:noFill/>
        </p:spPr>
        <p:txBody>
          <a:bodyPr wrap="square" rtlCol="0" anchor="t">
            <a:spAutoFit/>
          </a:bodyPr>
          <a:p>
            <a:r>
              <a:rPr lang="zh-CN" altLang="en-US" sz="1000"/>
              <a:t>一个文法G，若(</a:t>
            </a:r>
            <a:r>
              <a:rPr lang="zh-CN" altLang="en-US" sz="1000">
                <a:solidFill>
                  <a:srgbClr val="FF0000"/>
                </a:solidFill>
              </a:rPr>
              <a:t>C</a:t>
            </a:r>
            <a:r>
              <a:rPr lang="zh-CN" altLang="en-US" sz="1000"/>
              <a:t>)，则称它是LL（1）文法。</a:t>
            </a:r>
            <a:endParaRPr lang="zh-CN" altLang="en-US" sz="1000"/>
          </a:p>
          <a:p>
            <a:r>
              <a:rPr lang="zh-CN" altLang="en-US" sz="1000"/>
              <a:t>A.G中不含左递归 B.G无二义性 </a:t>
            </a:r>
            <a:endParaRPr lang="zh-CN" altLang="en-US" sz="1000"/>
          </a:p>
          <a:p>
            <a:r>
              <a:rPr lang="zh-CN" altLang="en-US" sz="1000"/>
              <a:t>C.G的LL（1）分析表中不含多重定义的条目</a:t>
            </a:r>
            <a:endParaRPr lang="zh-CN" altLang="en-US" sz="1000"/>
          </a:p>
          <a:p>
            <a:r>
              <a:rPr lang="zh-CN" altLang="en-US" sz="1000"/>
              <a:t>D.G中产生式不含左公因子</a:t>
            </a:r>
            <a:endParaRPr lang="zh-CN" altLang="en-US" sz="1000"/>
          </a:p>
        </p:txBody>
      </p:sp>
      <mc:AlternateContent xmlns:mc="http://schemas.openxmlformats.org/markup-compatibility/2006" xmlns:p14="http://schemas.microsoft.com/office/powerpoint/2010/main">
        <mc:Choice Requires="p14">
          <p:contentPart r:id="rId25" p14:bwMode="auto">
            <p14:nvContentPartPr>
              <p14:cNvPr id="6" name="墨迹 5"/>
              <p14:cNvContentPartPr/>
              <p14:nvPr/>
            </p14:nvContentPartPr>
            <p14:xfrm>
              <a:off x="5833745" y="537845"/>
              <a:ext cx="1847850" cy="9525"/>
            </p14:xfrm>
          </p:contentPart>
        </mc:Choice>
        <mc:Fallback xmlns="">
          <p:pic>
            <p:nvPicPr>
              <p:cNvPr id="6" name="墨迹 5"/>
            </p:nvPicPr>
            <p:blipFill>
              <a:blip r:embed="rId26"/>
            </p:blipFill>
            <p:spPr>
              <a:xfrm>
                <a:off x="5833745" y="537845"/>
                <a:ext cx="1847850" cy="952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1" name="墨迹 10"/>
              <p14:cNvContentPartPr/>
              <p14:nvPr/>
            </p14:nvContentPartPr>
            <p14:xfrm>
              <a:off x="742950" y="1657350"/>
              <a:ext cx="266700" cy="19050"/>
            </p14:xfrm>
          </p:contentPart>
        </mc:Choice>
        <mc:Fallback xmlns="">
          <p:pic>
            <p:nvPicPr>
              <p:cNvPr id="11" name="墨迹 10"/>
            </p:nvPicPr>
            <p:blipFill>
              <a:blip r:embed="rId28"/>
            </p:blipFill>
            <p:spPr>
              <a:xfrm>
                <a:off x="742950" y="1657350"/>
                <a:ext cx="266700" cy="1905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2" name="墨迹 11"/>
              <p14:cNvContentPartPr/>
              <p14:nvPr/>
            </p14:nvContentPartPr>
            <p14:xfrm>
              <a:off x="156845" y="1914525"/>
              <a:ext cx="923925" cy="4445"/>
            </p14:xfrm>
          </p:contentPart>
        </mc:Choice>
        <mc:Fallback xmlns="">
          <p:pic>
            <p:nvPicPr>
              <p:cNvPr id="12" name="墨迹 11"/>
            </p:nvPicPr>
            <p:blipFill>
              <a:blip r:embed="rId30"/>
            </p:blipFill>
            <p:spPr>
              <a:xfrm>
                <a:off x="156845" y="1914525"/>
                <a:ext cx="923925" cy="444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6" name="墨迹 15"/>
              <p14:cNvContentPartPr/>
              <p14:nvPr/>
            </p14:nvContentPartPr>
            <p14:xfrm>
              <a:off x="213995" y="2128520"/>
              <a:ext cx="628650" cy="33655"/>
            </p14:xfrm>
          </p:contentPart>
        </mc:Choice>
        <mc:Fallback xmlns="">
          <p:pic>
            <p:nvPicPr>
              <p:cNvPr id="16" name="墨迹 15"/>
            </p:nvPicPr>
            <p:blipFill>
              <a:blip r:embed="rId32"/>
            </p:blipFill>
            <p:spPr>
              <a:xfrm>
                <a:off x="213995" y="2128520"/>
                <a:ext cx="628650" cy="3365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7" name="墨迹 16"/>
              <p14:cNvContentPartPr/>
              <p14:nvPr/>
            </p14:nvContentPartPr>
            <p14:xfrm>
              <a:off x="2461895" y="819150"/>
              <a:ext cx="552450" cy="213995"/>
            </p14:xfrm>
          </p:contentPart>
        </mc:Choice>
        <mc:Fallback xmlns="">
          <p:pic>
            <p:nvPicPr>
              <p:cNvPr id="17" name="墨迹 16"/>
            </p:nvPicPr>
            <p:blipFill>
              <a:blip r:embed="rId34"/>
            </p:blipFill>
            <p:spPr>
              <a:xfrm>
                <a:off x="2461895" y="819150"/>
                <a:ext cx="552450" cy="21399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8" name="墨迹 17"/>
              <p14:cNvContentPartPr/>
              <p14:nvPr/>
            </p14:nvContentPartPr>
            <p14:xfrm>
              <a:off x="2900045" y="819150"/>
              <a:ext cx="367030" cy="271145"/>
            </p14:xfrm>
          </p:contentPart>
        </mc:Choice>
        <mc:Fallback xmlns="">
          <p:pic>
            <p:nvPicPr>
              <p:cNvPr id="18" name="墨迹 17"/>
            </p:nvPicPr>
            <p:blipFill>
              <a:blip r:embed="rId36"/>
            </p:blipFill>
            <p:spPr>
              <a:xfrm>
                <a:off x="2900045" y="819150"/>
                <a:ext cx="367030" cy="27114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19" name="墨迹 18"/>
              <p14:cNvContentPartPr/>
              <p14:nvPr/>
            </p14:nvContentPartPr>
            <p14:xfrm>
              <a:off x="1109345" y="975995"/>
              <a:ext cx="180975" cy="90805"/>
            </p14:xfrm>
          </p:contentPart>
        </mc:Choice>
        <mc:Fallback xmlns="">
          <p:pic>
            <p:nvPicPr>
              <p:cNvPr id="19" name="墨迹 18"/>
            </p:nvPicPr>
            <p:blipFill>
              <a:blip r:embed="rId38"/>
            </p:blipFill>
            <p:spPr>
              <a:xfrm>
                <a:off x="1109345" y="975995"/>
                <a:ext cx="180975" cy="9080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墨迹 20"/>
              <p14:cNvContentPartPr/>
              <p14:nvPr/>
            </p14:nvContentPartPr>
            <p14:xfrm>
              <a:off x="1185545" y="1080770"/>
              <a:ext cx="186055" cy="85725"/>
            </p14:xfrm>
          </p:contentPart>
        </mc:Choice>
        <mc:Fallback xmlns="">
          <p:pic>
            <p:nvPicPr>
              <p:cNvPr id="21" name="墨迹 20"/>
            </p:nvPicPr>
            <p:blipFill>
              <a:blip r:embed="rId40"/>
            </p:blipFill>
            <p:spPr>
              <a:xfrm>
                <a:off x="1185545" y="1080770"/>
                <a:ext cx="186055" cy="8572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3" name="墨迹 22"/>
              <p14:cNvContentPartPr/>
              <p14:nvPr/>
            </p14:nvContentPartPr>
            <p14:xfrm>
              <a:off x="1352550" y="985520"/>
              <a:ext cx="57150" cy="257175"/>
            </p14:xfrm>
          </p:contentPart>
        </mc:Choice>
        <mc:Fallback xmlns="">
          <p:pic>
            <p:nvPicPr>
              <p:cNvPr id="23" name="墨迹 22"/>
            </p:nvPicPr>
            <p:blipFill>
              <a:blip r:embed="rId42"/>
            </p:blipFill>
            <p:spPr>
              <a:xfrm>
                <a:off x="1352550" y="985520"/>
                <a:ext cx="57150" cy="25717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4" name="墨迹 23"/>
              <p14:cNvContentPartPr/>
              <p14:nvPr/>
            </p14:nvContentPartPr>
            <p14:xfrm>
              <a:off x="5919470" y="771525"/>
              <a:ext cx="14605" cy="99695"/>
            </p14:xfrm>
          </p:contentPart>
        </mc:Choice>
        <mc:Fallback xmlns="">
          <p:pic>
            <p:nvPicPr>
              <p:cNvPr id="24" name="墨迹 23"/>
            </p:nvPicPr>
            <p:blipFill>
              <a:blip r:embed="rId44"/>
            </p:blipFill>
            <p:spPr>
              <a:xfrm>
                <a:off x="5919470" y="771525"/>
                <a:ext cx="14605" cy="9969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7" name="墨迹 26"/>
              <p14:cNvContentPartPr/>
              <p14:nvPr/>
            </p14:nvContentPartPr>
            <p14:xfrm>
              <a:off x="5895975" y="804545"/>
              <a:ext cx="161925" cy="123825"/>
            </p14:xfrm>
          </p:contentPart>
        </mc:Choice>
        <mc:Fallback xmlns="">
          <p:pic>
            <p:nvPicPr>
              <p:cNvPr id="27" name="墨迹 26"/>
            </p:nvPicPr>
            <p:blipFill>
              <a:blip r:embed="rId46"/>
            </p:blipFill>
            <p:spPr>
              <a:xfrm>
                <a:off x="5895975" y="804545"/>
                <a:ext cx="161925" cy="12382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8" name="墨迹 27"/>
              <p14:cNvContentPartPr/>
              <p14:nvPr/>
            </p14:nvContentPartPr>
            <p14:xfrm>
              <a:off x="5467350" y="737870"/>
              <a:ext cx="85725" cy="252730"/>
            </p14:xfrm>
          </p:contentPart>
        </mc:Choice>
        <mc:Fallback xmlns="">
          <p:pic>
            <p:nvPicPr>
              <p:cNvPr id="28" name="墨迹 27"/>
            </p:nvPicPr>
            <p:blipFill>
              <a:blip r:embed="rId48"/>
            </p:blipFill>
            <p:spPr>
              <a:xfrm>
                <a:off x="5467350" y="737870"/>
                <a:ext cx="85725" cy="25273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2" name="墨迹 31"/>
              <p14:cNvContentPartPr/>
              <p14:nvPr/>
            </p14:nvContentPartPr>
            <p14:xfrm>
              <a:off x="5486400" y="899795"/>
              <a:ext cx="147320" cy="95250"/>
            </p14:xfrm>
          </p:contentPart>
        </mc:Choice>
        <mc:Fallback xmlns="">
          <p:pic>
            <p:nvPicPr>
              <p:cNvPr id="32" name="墨迹 31"/>
            </p:nvPicPr>
            <p:blipFill>
              <a:blip r:embed="rId50"/>
            </p:blipFill>
            <p:spPr>
              <a:xfrm>
                <a:off x="5486400" y="899795"/>
                <a:ext cx="147320" cy="9525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4" name="墨迹 33"/>
              <p14:cNvContentPartPr/>
              <p14:nvPr/>
            </p14:nvContentPartPr>
            <p14:xfrm>
              <a:off x="8815070" y="1318895"/>
              <a:ext cx="52705" cy="109855"/>
            </p14:xfrm>
          </p:contentPart>
        </mc:Choice>
        <mc:Fallback xmlns="">
          <p:pic>
            <p:nvPicPr>
              <p:cNvPr id="34" name="墨迹 33"/>
            </p:nvPicPr>
            <p:blipFill>
              <a:blip r:embed="rId52"/>
            </p:blipFill>
            <p:spPr>
              <a:xfrm>
                <a:off x="8815070" y="1318895"/>
                <a:ext cx="52705" cy="10985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5" name="墨迹 34"/>
              <p14:cNvContentPartPr/>
              <p14:nvPr/>
            </p14:nvContentPartPr>
            <p14:xfrm>
              <a:off x="8791575" y="1419225"/>
              <a:ext cx="99695" cy="128270"/>
            </p14:xfrm>
          </p:contentPart>
        </mc:Choice>
        <mc:Fallback xmlns="">
          <p:pic>
            <p:nvPicPr>
              <p:cNvPr id="35" name="墨迹 34"/>
            </p:nvPicPr>
            <p:blipFill>
              <a:blip r:embed="rId54"/>
            </p:blipFill>
            <p:spPr>
              <a:xfrm>
                <a:off x="8791575" y="1419225"/>
                <a:ext cx="99695" cy="12827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6" name="墨迹 35"/>
              <p14:cNvContentPartPr/>
              <p14:nvPr/>
            </p14:nvContentPartPr>
            <p14:xfrm>
              <a:off x="9472295" y="1118870"/>
              <a:ext cx="100330" cy="123825"/>
            </p14:xfrm>
          </p:contentPart>
        </mc:Choice>
        <mc:Fallback xmlns="">
          <p:pic>
            <p:nvPicPr>
              <p:cNvPr id="36" name="墨迹 35"/>
            </p:nvPicPr>
            <p:blipFill>
              <a:blip r:embed="rId56"/>
            </p:blipFill>
            <p:spPr>
              <a:xfrm>
                <a:off x="9472295" y="1118870"/>
                <a:ext cx="100330" cy="12382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7" name="墨迹 36"/>
              <p14:cNvContentPartPr/>
              <p14:nvPr/>
            </p14:nvContentPartPr>
            <p14:xfrm>
              <a:off x="9462770" y="1223645"/>
              <a:ext cx="190500" cy="28575"/>
            </p14:xfrm>
          </p:contentPart>
        </mc:Choice>
        <mc:Fallback xmlns="">
          <p:pic>
            <p:nvPicPr>
              <p:cNvPr id="37" name="墨迹 36"/>
            </p:nvPicPr>
            <p:blipFill>
              <a:blip r:embed="rId58"/>
            </p:blipFill>
            <p:spPr>
              <a:xfrm>
                <a:off x="9462770" y="1223645"/>
                <a:ext cx="190500" cy="28575"/>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8" name="墨迹 37"/>
              <p14:cNvContentPartPr/>
              <p14:nvPr/>
            </p14:nvContentPartPr>
            <p14:xfrm>
              <a:off x="9972675" y="1214120"/>
              <a:ext cx="33020" cy="62230"/>
            </p14:xfrm>
          </p:contentPart>
        </mc:Choice>
        <mc:Fallback xmlns="">
          <p:pic>
            <p:nvPicPr>
              <p:cNvPr id="38" name="墨迹 37"/>
            </p:nvPicPr>
            <p:blipFill>
              <a:blip r:embed="rId60"/>
            </p:blipFill>
            <p:spPr>
              <a:xfrm>
                <a:off x="9972675" y="1214120"/>
                <a:ext cx="33020" cy="6223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9" name="墨迹 38"/>
              <p14:cNvContentPartPr/>
              <p14:nvPr/>
            </p14:nvContentPartPr>
            <p14:xfrm>
              <a:off x="9948545" y="1276350"/>
              <a:ext cx="104775" cy="85725"/>
            </p14:xfrm>
          </p:contentPart>
        </mc:Choice>
        <mc:Fallback xmlns="">
          <p:pic>
            <p:nvPicPr>
              <p:cNvPr id="39" name="墨迹 38"/>
            </p:nvPicPr>
            <p:blipFill>
              <a:blip r:embed="rId62"/>
            </p:blipFill>
            <p:spPr>
              <a:xfrm>
                <a:off x="9948545" y="1276350"/>
                <a:ext cx="104775" cy="8572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40" name="墨迹 39"/>
              <p14:cNvContentPartPr/>
              <p14:nvPr/>
            </p14:nvContentPartPr>
            <p14:xfrm>
              <a:off x="9948545" y="1118870"/>
              <a:ext cx="114300" cy="205105"/>
            </p14:xfrm>
          </p:contentPart>
        </mc:Choice>
        <mc:Fallback xmlns="">
          <p:pic>
            <p:nvPicPr>
              <p:cNvPr id="40" name="墨迹 39"/>
            </p:nvPicPr>
            <p:blipFill>
              <a:blip r:embed="rId64"/>
            </p:blipFill>
            <p:spPr>
              <a:xfrm>
                <a:off x="9948545" y="1118870"/>
                <a:ext cx="114300" cy="20510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41" name="墨迹 40"/>
              <p14:cNvContentPartPr/>
              <p14:nvPr/>
            </p14:nvContentPartPr>
            <p14:xfrm>
              <a:off x="9910445" y="1285875"/>
              <a:ext cx="123825" cy="85725"/>
            </p14:xfrm>
          </p:contentPart>
        </mc:Choice>
        <mc:Fallback xmlns="">
          <p:pic>
            <p:nvPicPr>
              <p:cNvPr id="41" name="墨迹 40"/>
            </p:nvPicPr>
            <p:blipFill>
              <a:blip r:embed="rId66"/>
            </p:blipFill>
            <p:spPr>
              <a:xfrm>
                <a:off x="9910445" y="1285875"/>
                <a:ext cx="123825" cy="8572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42" name="墨迹 41"/>
              <p14:cNvContentPartPr/>
              <p14:nvPr/>
            </p14:nvContentPartPr>
            <p14:xfrm>
              <a:off x="10515600" y="2776220"/>
              <a:ext cx="333375" cy="47625"/>
            </p14:xfrm>
          </p:contentPart>
        </mc:Choice>
        <mc:Fallback xmlns="">
          <p:pic>
            <p:nvPicPr>
              <p:cNvPr id="42" name="墨迹 41"/>
            </p:nvPicPr>
            <p:blipFill>
              <a:blip r:embed="rId68"/>
            </p:blipFill>
            <p:spPr>
              <a:xfrm>
                <a:off x="10515600" y="2776220"/>
                <a:ext cx="333375" cy="4762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43" name="墨迹 42"/>
              <p14:cNvContentPartPr/>
              <p14:nvPr/>
            </p14:nvContentPartPr>
            <p14:xfrm>
              <a:off x="23495" y="3471545"/>
              <a:ext cx="981075" cy="33655"/>
            </p14:xfrm>
          </p:contentPart>
        </mc:Choice>
        <mc:Fallback xmlns="">
          <p:pic>
            <p:nvPicPr>
              <p:cNvPr id="43" name="墨迹 42"/>
            </p:nvPicPr>
            <p:blipFill>
              <a:blip r:embed="rId70"/>
            </p:blipFill>
            <p:spPr>
              <a:xfrm>
                <a:off x="23495" y="3471545"/>
                <a:ext cx="981075" cy="3365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4" name="墨迹 43"/>
              <p14:cNvContentPartPr/>
              <p14:nvPr/>
            </p14:nvContentPartPr>
            <p14:xfrm>
              <a:off x="3114675" y="3533775"/>
              <a:ext cx="1776095" cy="360"/>
            </p14:xfrm>
          </p:contentPart>
        </mc:Choice>
        <mc:Fallback xmlns="">
          <p:pic>
            <p:nvPicPr>
              <p:cNvPr id="44" name="墨迹 43"/>
            </p:nvPicPr>
            <p:blipFill>
              <a:blip r:embed="rId72"/>
            </p:blipFill>
            <p:spPr>
              <a:xfrm>
                <a:off x="3114675" y="3533775"/>
                <a:ext cx="1776095" cy="36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5" name="墨迹 44"/>
              <p14:cNvContentPartPr/>
              <p14:nvPr/>
            </p14:nvContentPartPr>
            <p14:xfrm>
              <a:off x="347345" y="5238750"/>
              <a:ext cx="1019175" cy="209550"/>
            </p14:xfrm>
          </p:contentPart>
        </mc:Choice>
        <mc:Fallback xmlns="">
          <p:pic>
            <p:nvPicPr>
              <p:cNvPr id="45" name="墨迹 44"/>
            </p:nvPicPr>
            <p:blipFill>
              <a:blip r:embed="rId74"/>
            </p:blipFill>
            <p:spPr>
              <a:xfrm>
                <a:off x="347345" y="5238750"/>
                <a:ext cx="1019175" cy="20955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6" name="墨迹 45"/>
              <p14:cNvContentPartPr/>
              <p14:nvPr/>
            </p14:nvContentPartPr>
            <p14:xfrm>
              <a:off x="981075" y="4033520"/>
              <a:ext cx="385445" cy="1243330"/>
            </p14:xfrm>
          </p:contentPart>
        </mc:Choice>
        <mc:Fallback xmlns="">
          <p:pic>
            <p:nvPicPr>
              <p:cNvPr id="46" name="墨迹 45"/>
            </p:nvPicPr>
            <p:blipFill>
              <a:blip r:embed="rId76"/>
            </p:blipFill>
            <p:spPr>
              <a:xfrm>
                <a:off x="981075" y="4033520"/>
                <a:ext cx="385445" cy="124333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7" name="墨迹 46"/>
              <p14:cNvContentPartPr/>
              <p14:nvPr/>
            </p14:nvContentPartPr>
            <p14:xfrm>
              <a:off x="5667375" y="3862070"/>
              <a:ext cx="680720" cy="9525"/>
            </p14:xfrm>
          </p:contentPart>
        </mc:Choice>
        <mc:Fallback xmlns="">
          <p:pic>
            <p:nvPicPr>
              <p:cNvPr id="47" name="墨迹 46"/>
            </p:nvPicPr>
            <p:blipFill>
              <a:blip r:embed="rId78"/>
            </p:blipFill>
            <p:spPr>
              <a:xfrm>
                <a:off x="5667375" y="3862070"/>
                <a:ext cx="680720" cy="9525"/>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8" name="墨迹 47"/>
              <p14:cNvContentPartPr/>
              <p14:nvPr/>
            </p14:nvContentPartPr>
            <p14:xfrm>
              <a:off x="5676900" y="4071620"/>
              <a:ext cx="1147445" cy="52705"/>
            </p14:xfrm>
          </p:contentPart>
        </mc:Choice>
        <mc:Fallback xmlns="">
          <p:pic>
            <p:nvPicPr>
              <p:cNvPr id="48" name="墨迹 47"/>
            </p:nvPicPr>
            <p:blipFill>
              <a:blip r:embed="rId80"/>
            </p:blipFill>
            <p:spPr>
              <a:xfrm>
                <a:off x="5676900" y="4071620"/>
                <a:ext cx="1147445" cy="5270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9" name="墨迹 48"/>
              <p14:cNvContentPartPr/>
              <p14:nvPr/>
            </p14:nvContentPartPr>
            <p14:xfrm>
              <a:off x="6134100" y="4414520"/>
              <a:ext cx="1866900" cy="66675"/>
            </p14:xfrm>
          </p:contentPart>
        </mc:Choice>
        <mc:Fallback xmlns="">
          <p:pic>
            <p:nvPicPr>
              <p:cNvPr id="49" name="墨迹 48"/>
            </p:nvPicPr>
            <p:blipFill>
              <a:blip r:embed="rId82"/>
            </p:blipFill>
            <p:spPr>
              <a:xfrm>
                <a:off x="6134100" y="4414520"/>
                <a:ext cx="1866900" cy="66675"/>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50" name="墨迹 49"/>
              <p14:cNvContentPartPr/>
              <p14:nvPr/>
            </p14:nvContentPartPr>
            <p14:xfrm>
              <a:off x="4138295" y="5172075"/>
              <a:ext cx="360" cy="133350"/>
            </p14:xfrm>
          </p:contentPart>
        </mc:Choice>
        <mc:Fallback xmlns="">
          <p:pic>
            <p:nvPicPr>
              <p:cNvPr id="50" name="墨迹 49"/>
            </p:nvPicPr>
            <p:blipFill>
              <a:blip r:embed="rId84"/>
            </p:blipFill>
            <p:spPr>
              <a:xfrm>
                <a:off x="4138295" y="5172075"/>
                <a:ext cx="360" cy="13335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51" name="墨迹 50"/>
              <p14:cNvContentPartPr/>
              <p14:nvPr/>
            </p14:nvContentPartPr>
            <p14:xfrm>
              <a:off x="4090670" y="5238750"/>
              <a:ext cx="100330" cy="47625"/>
            </p14:xfrm>
          </p:contentPart>
        </mc:Choice>
        <mc:Fallback xmlns="">
          <p:pic>
            <p:nvPicPr>
              <p:cNvPr id="51" name="墨迹 50"/>
            </p:nvPicPr>
            <p:blipFill>
              <a:blip r:embed="rId86"/>
            </p:blipFill>
            <p:spPr>
              <a:xfrm>
                <a:off x="4090670" y="5238750"/>
                <a:ext cx="100330" cy="4762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52" name="墨迹 51"/>
              <p14:cNvContentPartPr/>
              <p14:nvPr/>
            </p14:nvContentPartPr>
            <p14:xfrm>
              <a:off x="3524250" y="6043295"/>
              <a:ext cx="152400" cy="9525"/>
            </p14:xfrm>
          </p:contentPart>
        </mc:Choice>
        <mc:Fallback xmlns="">
          <p:pic>
            <p:nvPicPr>
              <p:cNvPr id="52" name="墨迹 51"/>
            </p:nvPicPr>
            <p:blipFill>
              <a:blip r:embed="rId88"/>
            </p:blipFill>
            <p:spPr>
              <a:xfrm>
                <a:off x="3524250" y="6043295"/>
                <a:ext cx="152400" cy="952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53" name="墨迹 52"/>
              <p14:cNvContentPartPr/>
              <p14:nvPr/>
            </p14:nvContentPartPr>
            <p14:xfrm>
              <a:off x="4219575" y="5986145"/>
              <a:ext cx="3004820" cy="66675"/>
            </p14:xfrm>
          </p:contentPart>
        </mc:Choice>
        <mc:Fallback xmlns="">
          <p:pic>
            <p:nvPicPr>
              <p:cNvPr id="53" name="墨迹 52"/>
            </p:nvPicPr>
            <p:blipFill>
              <a:blip r:embed="rId90"/>
            </p:blipFill>
            <p:spPr>
              <a:xfrm>
                <a:off x="4219575" y="5986145"/>
                <a:ext cx="3004820" cy="66675"/>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4" name="墨迹 53"/>
              <p14:cNvContentPartPr/>
              <p14:nvPr/>
            </p14:nvContentPartPr>
            <p14:xfrm>
              <a:off x="4581525" y="6362700"/>
              <a:ext cx="975995" cy="409575"/>
            </p14:xfrm>
          </p:contentPart>
        </mc:Choice>
        <mc:Fallback xmlns="">
          <p:pic>
            <p:nvPicPr>
              <p:cNvPr id="54" name="墨迹 53"/>
            </p:nvPicPr>
            <p:blipFill>
              <a:blip r:embed="rId92"/>
            </p:blipFill>
            <p:spPr>
              <a:xfrm>
                <a:off x="4581525" y="6362700"/>
                <a:ext cx="975995" cy="409575"/>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5" name="墨迹 54"/>
              <p14:cNvContentPartPr/>
              <p14:nvPr/>
            </p14:nvContentPartPr>
            <p14:xfrm>
              <a:off x="5681345" y="3933825"/>
              <a:ext cx="81280" cy="109220"/>
            </p14:xfrm>
          </p:contentPart>
        </mc:Choice>
        <mc:Fallback xmlns="">
          <p:pic>
            <p:nvPicPr>
              <p:cNvPr id="55" name="墨迹 54"/>
            </p:nvPicPr>
            <p:blipFill>
              <a:blip r:embed="rId94"/>
            </p:blipFill>
            <p:spPr>
              <a:xfrm>
                <a:off x="5681345" y="3933825"/>
                <a:ext cx="81280" cy="10922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6" name="墨迹 55"/>
              <p14:cNvContentPartPr/>
              <p14:nvPr/>
            </p14:nvContentPartPr>
            <p14:xfrm>
              <a:off x="5772150" y="3914775"/>
              <a:ext cx="904875" cy="161925"/>
            </p14:xfrm>
          </p:contentPart>
        </mc:Choice>
        <mc:Fallback xmlns="">
          <p:pic>
            <p:nvPicPr>
              <p:cNvPr id="56" name="墨迹 55"/>
            </p:nvPicPr>
            <p:blipFill>
              <a:blip r:embed="rId96"/>
            </p:blipFill>
            <p:spPr>
              <a:xfrm>
                <a:off x="5772150" y="3914775"/>
                <a:ext cx="904875" cy="161925"/>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7" name="墨迹 56"/>
              <p14:cNvContentPartPr/>
              <p14:nvPr/>
            </p14:nvContentPartPr>
            <p14:xfrm>
              <a:off x="5143500" y="5671820"/>
              <a:ext cx="9525" cy="152400"/>
            </p14:xfrm>
          </p:contentPart>
        </mc:Choice>
        <mc:Fallback xmlns="">
          <p:pic>
            <p:nvPicPr>
              <p:cNvPr id="57" name="墨迹 56"/>
            </p:nvPicPr>
            <p:blipFill>
              <a:blip r:embed="rId98"/>
            </p:blipFill>
            <p:spPr>
              <a:xfrm>
                <a:off x="5143500" y="5671820"/>
                <a:ext cx="9525" cy="15240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8" name="墨迹 57"/>
              <p14:cNvContentPartPr/>
              <p14:nvPr/>
            </p14:nvContentPartPr>
            <p14:xfrm>
              <a:off x="5100320" y="5686425"/>
              <a:ext cx="205105" cy="213995"/>
            </p14:xfrm>
          </p:contentPart>
        </mc:Choice>
        <mc:Fallback xmlns="">
          <p:pic>
            <p:nvPicPr>
              <p:cNvPr id="58" name="墨迹 57"/>
            </p:nvPicPr>
            <p:blipFill>
              <a:blip r:embed="rId100"/>
            </p:blipFill>
            <p:spPr>
              <a:xfrm>
                <a:off x="5100320" y="5686425"/>
                <a:ext cx="205105" cy="213995"/>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9" name="墨迹 58"/>
              <p14:cNvContentPartPr/>
              <p14:nvPr/>
            </p14:nvContentPartPr>
            <p14:xfrm>
              <a:off x="10115550" y="3452495"/>
              <a:ext cx="1876425" cy="19050"/>
            </p14:xfrm>
          </p:contentPart>
        </mc:Choice>
        <mc:Fallback xmlns="">
          <p:pic>
            <p:nvPicPr>
              <p:cNvPr id="59" name="墨迹 58"/>
            </p:nvPicPr>
            <p:blipFill>
              <a:blip r:embed="rId102"/>
            </p:blipFill>
            <p:spPr>
              <a:xfrm>
                <a:off x="10115550" y="3452495"/>
                <a:ext cx="1876425" cy="1905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60" name="墨迹 59"/>
              <p14:cNvContentPartPr/>
              <p14:nvPr/>
            </p14:nvContentPartPr>
            <p14:xfrm>
              <a:off x="9963150" y="3914775"/>
              <a:ext cx="575945" cy="19050"/>
            </p14:xfrm>
          </p:contentPart>
        </mc:Choice>
        <mc:Fallback xmlns="">
          <p:pic>
            <p:nvPicPr>
              <p:cNvPr id="60" name="墨迹 59"/>
            </p:nvPicPr>
            <p:blipFill>
              <a:blip r:embed="rId104"/>
            </p:blipFill>
            <p:spPr>
              <a:xfrm>
                <a:off x="9963150" y="3914775"/>
                <a:ext cx="575945" cy="1905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61" name="墨迹 60"/>
              <p14:cNvContentPartPr/>
              <p14:nvPr/>
            </p14:nvContentPartPr>
            <p14:xfrm>
              <a:off x="9300845" y="4552950"/>
              <a:ext cx="276225" cy="1590675"/>
            </p14:xfrm>
          </p:contentPart>
        </mc:Choice>
        <mc:Fallback xmlns="">
          <p:pic>
            <p:nvPicPr>
              <p:cNvPr id="61" name="墨迹 60"/>
            </p:nvPicPr>
            <p:blipFill>
              <a:blip r:embed="rId106"/>
            </p:blipFill>
            <p:spPr>
              <a:xfrm>
                <a:off x="9300845" y="4552950"/>
                <a:ext cx="276225" cy="1590675"/>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62" name="墨迹 61"/>
              <p14:cNvContentPartPr/>
              <p14:nvPr/>
            </p14:nvContentPartPr>
            <p14:xfrm>
              <a:off x="7962900" y="4381500"/>
              <a:ext cx="1318895" cy="842645"/>
            </p14:xfrm>
          </p:contentPart>
        </mc:Choice>
        <mc:Fallback xmlns="">
          <p:pic>
            <p:nvPicPr>
              <p:cNvPr id="62" name="墨迹 61"/>
            </p:nvPicPr>
            <p:blipFill>
              <a:blip r:embed="rId108"/>
            </p:blipFill>
            <p:spPr>
              <a:xfrm>
                <a:off x="7962900" y="4381500"/>
                <a:ext cx="1318895" cy="842645"/>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63" name="墨迹 62"/>
              <p14:cNvContentPartPr/>
              <p14:nvPr/>
            </p14:nvContentPartPr>
            <p14:xfrm>
              <a:off x="9386570" y="6157595"/>
              <a:ext cx="85725" cy="266700"/>
            </p14:xfrm>
          </p:contentPart>
        </mc:Choice>
        <mc:Fallback xmlns="">
          <p:pic>
            <p:nvPicPr>
              <p:cNvPr id="63" name="墨迹 62"/>
            </p:nvPicPr>
            <p:blipFill>
              <a:blip r:embed="rId110"/>
            </p:blipFill>
            <p:spPr>
              <a:xfrm>
                <a:off x="9386570" y="6157595"/>
                <a:ext cx="85725" cy="26670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64" name="墨迹 63"/>
              <p14:cNvContentPartPr/>
              <p14:nvPr/>
            </p14:nvContentPartPr>
            <p14:xfrm>
              <a:off x="7953375" y="4776470"/>
              <a:ext cx="1343025" cy="1381125"/>
            </p14:xfrm>
          </p:contentPart>
        </mc:Choice>
        <mc:Fallback xmlns="">
          <p:pic>
            <p:nvPicPr>
              <p:cNvPr id="64" name="墨迹 63"/>
            </p:nvPicPr>
            <p:blipFill>
              <a:blip r:embed="rId112"/>
            </p:blipFill>
            <p:spPr>
              <a:xfrm>
                <a:off x="7953375" y="4776470"/>
                <a:ext cx="1343025" cy="1381125"/>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65" name="墨迹 64"/>
              <p14:cNvContentPartPr/>
              <p14:nvPr/>
            </p14:nvContentPartPr>
            <p14:xfrm>
              <a:off x="9620250" y="4690745"/>
              <a:ext cx="990600" cy="9525"/>
            </p14:xfrm>
          </p:contentPart>
        </mc:Choice>
        <mc:Fallback xmlns="">
          <p:pic>
            <p:nvPicPr>
              <p:cNvPr id="65" name="墨迹 64"/>
            </p:nvPicPr>
            <p:blipFill>
              <a:blip r:embed="rId114"/>
            </p:blipFill>
            <p:spPr>
              <a:xfrm>
                <a:off x="9620250" y="4690745"/>
                <a:ext cx="990600" cy="9525"/>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6" name="墨迹 65"/>
              <p14:cNvContentPartPr/>
              <p14:nvPr/>
            </p14:nvContentPartPr>
            <p14:xfrm>
              <a:off x="9696450" y="5386070"/>
              <a:ext cx="1866900" cy="52705"/>
            </p14:xfrm>
          </p:contentPart>
        </mc:Choice>
        <mc:Fallback xmlns="">
          <p:pic>
            <p:nvPicPr>
              <p:cNvPr id="66" name="墨迹 65"/>
            </p:nvPicPr>
            <p:blipFill>
              <a:blip r:embed="rId116"/>
            </p:blipFill>
            <p:spPr>
              <a:xfrm>
                <a:off x="9696450" y="5386070"/>
                <a:ext cx="1866900" cy="52705"/>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7" name="墨迹 66"/>
              <p14:cNvContentPartPr/>
              <p14:nvPr/>
            </p14:nvContentPartPr>
            <p14:xfrm>
              <a:off x="9610725" y="5229225"/>
              <a:ext cx="47625" cy="200025"/>
            </p14:xfrm>
          </p:contentPart>
        </mc:Choice>
        <mc:Fallback xmlns="">
          <p:pic>
            <p:nvPicPr>
              <p:cNvPr id="67" name="墨迹 66"/>
            </p:nvPicPr>
            <p:blipFill>
              <a:blip r:embed="rId118"/>
            </p:blipFill>
            <p:spPr>
              <a:xfrm>
                <a:off x="9610725" y="5229225"/>
                <a:ext cx="47625" cy="200025"/>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8" name="墨迹 67"/>
              <p14:cNvContentPartPr/>
              <p14:nvPr/>
            </p14:nvContentPartPr>
            <p14:xfrm>
              <a:off x="9658350" y="5267325"/>
              <a:ext cx="99695" cy="360"/>
            </p14:xfrm>
          </p:contentPart>
        </mc:Choice>
        <mc:Fallback xmlns="">
          <p:pic>
            <p:nvPicPr>
              <p:cNvPr id="68" name="墨迹 67"/>
            </p:nvPicPr>
            <p:blipFill>
              <a:blip r:embed="rId120"/>
            </p:blipFill>
            <p:spPr>
              <a:xfrm>
                <a:off x="9658350" y="5267325"/>
                <a:ext cx="99695" cy="36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9" name="墨迹 68"/>
              <p14:cNvContentPartPr/>
              <p14:nvPr/>
            </p14:nvContentPartPr>
            <p14:xfrm>
              <a:off x="9639300" y="5614670"/>
              <a:ext cx="42545" cy="114300"/>
            </p14:xfrm>
          </p:contentPart>
        </mc:Choice>
        <mc:Fallback xmlns="">
          <p:pic>
            <p:nvPicPr>
              <p:cNvPr id="69" name="墨迹 68"/>
            </p:nvPicPr>
            <p:blipFill>
              <a:blip r:embed="rId122"/>
            </p:blipFill>
            <p:spPr>
              <a:xfrm>
                <a:off x="9639300" y="5614670"/>
                <a:ext cx="42545" cy="114300"/>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70" name="墨迹 69"/>
              <p14:cNvContentPartPr/>
              <p14:nvPr/>
            </p14:nvContentPartPr>
            <p14:xfrm>
              <a:off x="9596120" y="5648325"/>
              <a:ext cx="167005" cy="142875"/>
            </p14:xfrm>
          </p:contentPart>
        </mc:Choice>
        <mc:Fallback xmlns="">
          <p:pic>
            <p:nvPicPr>
              <p:cNvPr id="70" name="墨迹 69"/>
            </p:nvPicPr>
            <p:blipFill>
              <a:blip r:embed="rId124"/>
            </p:blipFill>
            <p:spPr>
              <a:xfrm>
                <a:off x="9596120" y="5648325"/>
                <a:ext cx="167005" cy="142875"/>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71" name="墨迹 70"/>
              <p14:cNvContentPartPr/>
              <p14:nvPr/>
            </p14:nvContentPartPr>
            <p14:xfrm>
              <a:off x="9944100" y="5924550"/>
              <a:ext cx="899795" cy="99695"/>
            </p14:xfrm>
          </p:contentPart>
        </mc:Choice>
        <mc:Fallback xmlns="">
          <p:pic>
            <p:nvPicPr>
              <p:cNvPr id="71" name="墨迹 70"/>
            </p:nvPicPr>
            <p:blipFill>
              <a:blip r:embed="rId126"/>
            </p:blipFill>
            <p:spPr>
              <a:xfrm>
                <a:off x="9944100" y="5924550"/>
                <a:ext cx="899795" cy="99695"/>
              </a:xfrm>
              <a:prstGeom prst="rect"/>
            </p:spPr>
          </p:pic>
        </mc:Fallback>
      </mc:AlternateContent>
    </p:spTree>
    <p:custDataLst>
      <p:tags r:id="rId127"/>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8351520"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sym typeface="+mn-ea"/>
              </a:rPr>
              <a:t>4.2.3.</a:t>
            </a:r>
            <a:r>
              <a:rPr lang="zh-CN" altLang="en-US" sz="2000" b="1" dirty="0">
                <a:latin typeface="华文楷体" panose="02010600040101010101" pitchFamily="2" charset="-122"/>
                <a:ea typeface="华文楷体" panose="02010600040101010101" pitchFamily="2" charset="-122"/>
                <a:sym typeface="+mn-ea"/>
              </a:rPr>
              <a:t>非递归的预测分析方法：</a:t>
            </a:r>
            <a:r>
              <a:rPr lang="zh-CN" altLang="en-US" sz="2000" b="1" dirty="0">
                <a:solidFill>
                  <a:srgbClr val="FF0000"/>
                </a:solidFill>
                <a:latin typeface="华文楷体" panose="02010600040101010101" pitchFamily="2" charset="-122"/>
                <a:ea typeface="华文楷体" panose="02010600040101010101" pitchFamily="2" charset="-122"/>
                <a:sym typeface="+mn-ea"/>
              </a:rPr>
              <a:t>显式地</a:t>
            </a:r>
            <a:r>
              <a:rPr lang="zh-CN" altLang="en-US" sz="2000" b="1" dirty="0">
                <a:latin typeface="华文楷体" panose="02010600040101010101" pitchFamily="2" charset="-122"/>
                <a:ea typeface="华文楷体" panose="02010600040101010101" pitchFamily="2" charset="-122"/>
                <a:sym typeface="+mn-ea"/>
              </a:rPr>
              <a:t>维护一个</a:t>
            </a:r>
            <a:r>
              <a:rPr lang="zh-CN" altLang="en-US" sz="2000" b="1" dirty="0">
                <a:solidFill>
                  <a:srgbClr val="FF0000"/>
                </a:solidFill>
                <a:latin typeface="华文楷体" panose="02010600040101010101" pitchFamily="2" charset="-122"/>
                <a:ea typeface="华文楷体" panose="02010600040101010101" pitchFamily="2" charset="-122"/>
                <a:sym typeface="+mn-ea"/>
              </a:rPr>
              <a:t>栈</a:t>
            </a:r>
            <a:r>
              <a:rPr lang="zh-CN" altLang="en-US" sz="2000" b="1" dirty="0">
                <a:latin typeface="华文楷体" panose="02010600040101010101" pitchFamily="2" charset="-122"/>
                <a:ea typeface="华文楷体" panose="02010600040101010101" pitchFamily="2" charset="-122"/>
                <a:sym typeface="+mn-ea"/>
              </a:rPr>
              <a:t>结构来模拟</a:t>
            </a:r>
            <a:r>
              <a:rPr lang="zh-CN" altLang="en-US" sz="2000" b="1" dirty="0">
                <a:solidFill>
                  <a:srgbClr val="FF0000"/>
                </a:solidFill>
                <a:latin typeface="华文楷体" panose="02010600040101010101" pitchFamily="2" charset="-122"/>
                <a:ea typeface="华文楷体" panose="02010600040101010101" pitchFamily="2" charset="-122"/>
                <a:sym typeface="+mn-ea"/>
              </a:rPr>
              <a:t>最左推导</a:t>
            </a:r>
            <a:r>
              <a:rPr lang="zh-CN" altLang="en-US" sz="2000" b="1" dirty="0">
                <a:latin typeface="华文楷体" panose="02010600040101010101" pitchFamily="2" charset="-122"/>
                <a:ea typeface="华文楷体" panose="02010600040101010101" pitchFamily="2" charset="-122"/>
                <a:sym typeface="+mn-ea"/>
              </a:rPr>
              <a:t>过程</a:t>
            </a:r>
            <a:endParaRPr lang="zh-CN" altLang="en-US" sz="2000" b="1" dirty="0">
              <a:latin typeface="华文楷体" panose="02010600040101010101" pitchFamily="2" charset="-122"/>
              <a:ea typeface="华文楷体" panose="02010600040101010101" pitchFamily="2" charset="-122"/>
            </a:endParaRPr>
          </a:p>
        </p:txBody>
      </p:sp>
      <p:sp>
        <p:nvSpPr>
          <p:cNvPr id="3" name="矩形 2"/>
          <p:cNvSpPr/>
          <p:nvPr>
            <p:custDataLst>
              <p:tags r:id="rId2"/>
            </p:custDataLst>
          </p:nvPr>
        </p:nvSpPr>
        <p:spPr>
          <a:xfrm>
            <a:off x="687363" y="4496074"/>
            <a:ext cx="3258820" cy="398780"/>
          </a:xfrm>
          <a:prstGeom prst="rect">
            <a:avLst/>
          </a:prstGeom>
        </p:spPr>
        <p:txBody>
          <a:bodyPr wrap="none">
            <a:spAutoFit/>
          </a:bodyPr>
          <a:p>
            <a:pPr algn="l" eaLnBrk="1" hangingPunct="1">
              <a:defRPr/>
            </a:pPr>
            <a:r>
              <a:rPr lang="en-US" sz="2000" b="1" dirty="0">
                <a:latin typeface="华文楷体" panose="02010600040101010101" pitchFamily="2" charset="-122"/>
                <a:ea typeface="华文楷体" panose="02010600040101010101" pitchFamily="2" charset="-122"/>
              </a:rPr>
              <a:t>4.2.</a:t>
            </a:r>
            <a:r>
              <a:rPr lang="zh-CN" altLang="en-US" sz="2000" b="1" dirty="0">
                <a:latin typeface="华文楷体" panose="02010600040101010101" pitchFamily="2" charset="-122"/>
                <a:ea typeface="华文楷体" panose="02010600040101010101" pitchFamily="2" charset="-122"/>
              </a:rPr>
              <a:t>3.</a:t>
            </a:r>
            <a:r>
              <a:rPr lang="zh-CN" altLang="en-US" sz="2000" b="1" dirty="0">
                <a:latin typeface="华文楷体" panose="02010600040101010101" pitchFamily="2" charset="-122"/>
                <a:ea typeface="华文楷体" panose="02010600040101010101" pitchFamily="2" charset="-122"/>
                <a:sym typeface="+mn-ea"/>
              </a:rPr>
              <a:t>预测分析中的错误检测</a:t>
            </a:r>
            <a:endParaRPr lang="zh-CN" altLang="en-US" sz="2000" b="1" dirty="0">
              <a:latin typeface="华文楷体" panose="02010600040101010101" pitchFamily="2" charset="-122"/>
              <a:ea typeface="华文楷体" panose="02010600040101010101" pitchFamily="2" charset="-122"/>
            </a:endParaRPr>
          </a:p>
        </p:txBody>
      </p:sp>
      <p:sp>
        <p:nvSpPr>
          <p:cNvPr id="4" name="矩形 3"/>
          <p:cNvSpPr/>
          <p:nvPr>
            <p:custDataLst>
              <p:tags r:id="rId3"/>
            </p:custDataLst>
          </p:nvPr>
        </p:nvSpPr>
        <p:spPr>
          <a:xfrm>
            <a:off x="203835" y="4956175"/>
            <a:ext cx="9666605" cy="1901825"/>
          </a:xfrm>
          <a:prstGeom prst="rect">
            <a:avLst/>
          </a:prstGeom>
        </p:spPr>
        <p:txBody>
          <a:bodyPr wrap="square">
            <a:noAutofit/>
          </a:bodyPr>
          <a:p>
            <a:pPr marL="0" lvl="1" algn="l" eaLnBrk="1" hangingPunct="1">
              <a:defRPr/>
            </a:pPr>
            <a:r>
              <a:rPr lang="zh-CN" b="1" dirty="0">
                <a:latin typeface="华文楷体" panose="02010600040101010101" pitchFamily="2" charset="-122"/>
                <a:ea typeface="华文楷体" panose="02010600040101010101" pitchFamily="2" charset="-122"/>
              </a:rPr>
              <a:t>两种检测可能：</a:t>
            </a:r>
            <a:r>
              <a:rPr lang="zh-CN" altLang="en-US" b="1" dirty="0">
                <a:latin typeface="Calibri" panose="020F0502020204030204" charset="0"/>
                <a:ea typeface="华文楷体" panose="02010600040101010101" pitchFamily="2" charset="-122"/>
                <a:sym typeface="Symbol" panose="05050102010706020507" pitchFamily="18" charset="2"/>
              </a:rPr>
              <a:t>①</a:t>
            </a:r>
            <a:r>
              <a:rPr lang="zh-CN" b="1" dirty="0">
                <a:solidFill>
                  <a:srgbClr val="FF0000"/>
                </a:solidFill>
                <a:latin typeface="华文楷体" panose="02010600040101010101" pitchFamily="2" charset="-122"/>
                <a:ea typeface="华文楷体" panose="02010600040101010101" pitchFamily="2" charset="-122"/>
                <a:sym typeface="+mn-ea"/>
              </a:rPr>
              <a:t>栈顶终结符</a:t>
            </a:r>
            <a:r>
              <a:rPr lang="zh-CN" b="1" dirty="0">
                <a:latin typeface="华文楷体" panose="02010600040101010101" pitchFamily="2" charset="-122"/>
                <a:ea typeface="华文楷体" panose="02010600040101010101" pitchFamily="2" charset="-122"/>
                <a:sym typeface="+mn-ea"/>
              </a:rPr>
              <a:t>和当前</a:t>
            </a:r>
            <a:r>
              <a:rPr lang="zh-CN" b="1" dirty="0">
                <a:solidFill>
                  <a:srgbClr val="FF0000"/>
                </a:solidFill>
                <a:latin typeface="华文楷体" panose="02010600040101010101" pitchFamily="2" charset="-122"/>
                <a:ea typeface="华文楷体" panose="02010600040101010101" pitchFamily="2" charset="-122"/>
                <a:sym typeface="+mn-ea"/>
              </a:rPr>
              <a:t>输入符号</a:t>
            </a:r>
            <a:r>
              <a:rPr lang="zh-CN" b="1" dirty="0">
                <a:latin typeface="华文楷体" panose="02010600040101010101" pitchFamily="2" charset="-122"/>
                <a:ea typeface="华文楷体" panose="02010600040101010101" pitchFamily="2" charset="-122"/>
                <a:sym typeface="+mn-ea"/>
              </a:rPr>
              <a:t>不匹配</a:t>
            </a:r>
            <a:endParaRPr lang="zh-CN" b="1" dirty="0">
              <a:solidFill>
                <a:schemeClr val="tx1"/>
              </a:solidFill>
              <a:latin typeface="华文楷体" panose="02010600040101010101" pitchFamily="2" charset="-122"/>
              <a:ea typeface="华文楷体" panose="02010600040101010101" pitchFamily="2" charset="-122"/>
            </a:endParaRPr>
          </a:p>
          <a:p>
            <a:pPr marL="0" lvl="1" algn="l" eaLnBrk="1" hangingPunct="1">
              <a:defRPr/>
            </a:pPr>
            <a:r>
              <a:rPr lang="en-US" altLang="zh-CN" b="1" dirty="0">
                <a:latin typeface="Calibri" panose="020F0502020204030204" charset="0"/>
                <a:ea typeface="华文楷体" panose="02010600040101010101" pitchFamily="2" charset="-122"/>
                <a:sym typeface="+mn-ea"/>
              </a:rPr>
              <a:t>②</a:t>
            </a:r>
            <a:r>
              <a:rPr lang="zh-CN" b="1" dirty="0">
                <a:solidFill>
                  <a:srgbClr val="FF0000"/>
                </a:solidFill>
                <a:latin typeface="华文楷体" panose="02010600040101010101" pitchFamily="2" charset="-122"/>
                <a:ea typeface="华文楷体" panose="02010600040101010101" pitchFamily="2" charset="-122"/>
                <a:sym typeface="+mn-ea"/>
              </a:rPr>
              <a:t>栈顶非终结符</a:t>
            </a:r>
            <a:r>
              <a:rPr lang="zh-CN" b="1" dirty="0">
                <a:latin typeface="华文楷体" panose="02010600040101010101" pitchFamily="2" charset="-122"/>
                <a:ea typeface="华文楷体" panose="02010600040101010101" pitchFamily="2" charset="-122"/>
                <a:sym typeface="+mn-ea"/>
              </a:rPr>
              <a:t>与当前输入符号在预测分析表</a:t>
            </a:r>
            <a:r>
              <a:rPr lang="zh-CN" b="1" dirty="0">
                <a:solidFill>
                  <a:srgbClr val="FF0000"/>
                </a:solidFill>
                <a:latin typeface="华文楷体" panose="02010600040101010101" pitchFamily="2" charset="-122"/>
                <a:ea typeface="华文楷体" panose="02010600040101010101" pitchFamily="2" charset="-122"/>
                <a:sym typeface="+mn-ea"/>
              </a:rPr>
              <a:t>对应项</a:t>
            </a:r>
            <a:r>
              <a:rPr lang="zh-CN" b="1" dirty="0">
                <a:latin typeface="华文楷体" panose="02010600040101010101" pitchFamily="2" charset="-122"/>
                <a:ea typeface="华文楷体" panose="02010600040101010101" pitchFamily="2" charset="-122"/>
                <a:sym typeface="+mn-ea"/>
              </a:rPr>
              <a:t>中的信息为</a:t>
            </a:r>
            <a:r>
              <a:rPr lang="zh-CN" b="1" dirty="0">
                <a:solidFill>
                  <a:srgbClr val="FF0000"/>
                </a:solidFill>
                <a:latin typeface="华文楷体" panose="02010600040101010101" pitchFamily="2" charset="-122"/>
                <a:ea typeface="华文楷体" panose="02010600040101010101" pitchFamily="2" charset="-122"/>
                <a:sym typeface="+mn-ea"/>
              </a:rPr>
              <a:t>空</a:t>
            </a:r>
            <a:endParaRPr lang="zh-CN" b="1" dirty="0">
              <a:solidFill>
                <a:schemeClr val="tx1"/>
              </a:solidFill>
              <a:latin typeface="华文楷体" panose="02010600040101010101" pitchFamily="2" charset="-122"/>
              <a:ea typeface="华文楷体" panose="02010600040101010101" pitchFamily="2" charset="-122"/>
            </a:endParaRPr>
          </a:p>
          <a:p>
            <a:pPr algn="l" eaLnBrk="1" hangingPunct="1">
              <a:defRPr/>
            </a:pPr>
            <a:r>
              <a:rPr lang="zh-CN" altLang="en-US" b="1" dirty="0">
                <a:latin typeface="华文楷体" panose="02010600040101010101" pitchFamily="2" charset="-122"/>
                <a:ea typeface="华文楷体" panose="02010600040101010101" pitchFamily="2" charset="-122"/>
              </a:rPr>
              <a:t>错误恢复：恐慌模</a:t>
            </a:r>
            <a:r>
              <a:rPr lang="zh-CN" b="1" dirty="0">
                <a:latin typeface="华文楷体" panose="02010600040101010101" pitchFamily="2" charset="-122"/>
                <a:ea typeface="华文楷体" panose="02010600040101010101" pitchFamily="2" charset="-122"/>
              </a:rPr>
              <a:t>式：</a:t>
            </a:r>
            <a:r>
              <a:rPr lang="zh-CN" b="1" dirty="0">
                <a:latin typeface="华文楷体" panose="02010600040101010101" pitchFamily="2" charset="-122"/>
                <a:ea typeface="华文楷体" panose="02010600040101010101" pitchFamily="2" charset="-122"/>
                <a:sym typeface="+mn-ea"/>
              </a:rPr>
              <a:t>加入同步词法单元</a:t>
            </a:r>
            <a:r>
              <a:rPr lang="en-US" altLang="zh-CN" b="1" dirty="0">
                <a:solidFill>
                  <a:srgbClr val="FF0000"/>
                </a:solidFill>
                <a:latin typeface="华文楷体" panose="02010600040101010101" pitchFamily="2" charset="-122"/>
                <a:ea typeface="华文楷体" panose="02010600040101010101" pitchFamily="2" charset="-122"/>
                <a:sym typeface="+mn-ea"/>
              </a:rPr>
              <a:t>sync</a:t>
            </a:r>
            <a:r>
              <a:rPr lang="zh-CN" b="1" dirty="0">
                <a:solidFill>
                  <a:srgbClr val="FF0000"/>
                </a:solidFill>
                <a:latin typeface="华文楷体" panose="02010600040101010101" pitchFamily="2" charset="-122"/>
                <a:ea typeface="华文楷体" panose="02010600040101010101" pitchFamily="2" charset="-122"/>
                <a:sym typeface="+mn-ea"/>
              </a:rPr>
              <a:t>h</a:t>
            </a:r>
            <a:r>
              <a:rPr lang="zh-CN" b="1" dirty="0">
                <a:latin typeface="华文楷体" panose="02010600040101010101" pitchFamily="2" charset="-122"/>
                <a:ea typeface="华文楷体" panose="02010600040101010101" pitchFamily="2" charset="-122"/>
                <a:sym typeface="+mn-ea"/>
              </a:rPr>
              <a:t>(根据相应非终结符的FOLLOW集得到)</a:t>
            </a:r>
            <a:endParaRPr lang="zh-CN" b="1" dirty="0">
              <a:latin typeface="华文楷体" panose="02010600040101010101" pitchFamily="2" charset="-122"/>
              <a:ea typeface="华文楷体" panose="02010600040101010101" pitchFamily="2" charset="-122"/>
              <a:sym typeface="+mn-ea"/>
            </a:endParaRPr>
          </a:p>
          <a:p>
            <a:pPr algn="l" eaLnBrk="1" hangingPunct="1">
              <a:defRPr/>
            </a:pPr>
            <a:r>
              <a:rPr lang="zh-CN" altLang="en-US" b="1" dirty="0">
                <a:latin typeface="Calibri" panose="020F0502020204030204" charset="0"/>
                <a:ea typeface="华文楷体" panose="02010600040101010101" pitchFamily="2" charset="-122"/>
                <a:sym typeface="Symbol" panose="05050102010706020507" pitchFamily="18" charset="2"/>
              </a:rPr>
              <a:t>①</a:t>
            </a:r>
            <a:r>
              <a:rPr lang="zh-CN" altLang="en-US" b="1" dirty="0">
                <a:latin typeface="华文楷体" panose="02010600040101010101" pitchFamily="2" charset="-122"/>
                <a:ea typeface="华文楷体" panose="02010600040101010101" pitchFamily="2" charset="-122"/>
                <a:sym typeface="+mn-ea"/>
              </a:rPr>
              <a:t>如果</a:t>
            </a:r>
            <a:r>
              <a:rPr lang="zh-CN" altLang="en-US" b="1" dirty="0">
                <a:solidFill>
                  <a:srgbClr val="FF0000"/>
                </a:solidFill>
                <a:latin typeface="华文楷体" panose="02010600040101010101" pitchFamily="2" charset="-122"/>
                <a:ea typeface="华文楷体" panose="02010600040101010101" pitchFamily="2" charset="-122"/>
                <a:sym typeface="+mn-ea"/>
              </a:rPr>
              <a:t>M[A,a]是空</a:t>
            </a:r>
            <a:r>
              <a:rPr lang="zh-CN" altLang="en-US" b="1" dirty="0">
                <a:latin typeface="华文楷体" panose="02010600040101010101" pitchFamily="2" charset="-122"/>
                <a:ea typeface="华文楷体" panose="02010600040101010101" pitchFamily="2" charset="-122"/>
                <a:sym typeface="+mn-ea"/>
              </a:rPr>
              <a:t>，表示检测到错误，根据恐慌模式，</a:t>
            </a:r>
            <a:r>
              <a:rPr lang="zh-CN" altLang="en-US" b="1" dirty="0">
                <a:solidFill>
                  <a:srgbClr val="FF0000"/>
                </a:solidFill>
                <a:latin typeface="华文楷体" panose="02010600040101010101" pitchFamily="2" charset="-122"/>
                <a:ea typeface="华文楷体" panose="02010600040101010101" pitchFamily="2" charset="-122"/>
                <a:sym typeface="+mn-ea"/>
              </a:rPr>
              <a:t>忽略输入符号a</a:t>
            </a:r>
            <a:endParaRPr lang="zh-CN" altLang="en-US" b="1" dirty="0">
              <a:latin typeface="华文楷体" panose="02010600040101010101" pitchFamily="2" charset="-122"/>
              <a:ea typeface="华文楷体" panose="02010600040101010101" pitchFamily="2" charset="-122"/>
            </a:endParaRPr>
          </a:p>
          <a:p>
            <a:pPr marL="0" lvl="1" indent="0" eaLnBrk="1" hangingPunct="1">
              <a:lnSpc>
                <a:spcPts val="2500"/>
              </a:lnSpc>
              <a:buClrTx/>
              <a:buNone/>
              <a:defRPr/>
            </a:pPr>
            <a:r>
              <a:rPr lang="en-US" altLang="zh-CN" b="1" dirty="0">
                <a:latin typeface="Calibri" panose="020F0502020204030204" charset="0"/>
                <a:ea typeface="华文楷体" panose="02010600040101010101" pitchFamily="2" charset="-122"/>
                <a:sym typeface="+mn-ea"/>
              </a:rPr>
              <a:t>②</a:t>
            </a:r>
            <a:r>
              <a:rPr lang="zh-CN" altLang="en-US" b="1" dirty="0">
                <a:latin typeface="华文楷体" panose="02010600040101010101" pitchFamily="2" charset="-122"/>
                <a:ea typeface="华文楷体" panose="02010600040101010101" pitchFamily="2" charset="-122"/>
                <a:sym typeface="+mn-ea"/>
              </a:rPr>
              <a:t>如果</a:t>
            </a:r>
            <a:r>
              <a:rPr lang="zh-CN" altLang="en-US" b="1" dirty="0">
                <a:solidFill>
                  <a:srgbClr val="FF0000"/>
                </a:solidFill>
                <a:latin typeface="华文楷体" panose="02010600040101010101" pitchFamily="2" charset="-122"/>
                <a:ea typeface="华文楷体" panose="02010600040101010101" pitchFamily="2" charset="-122"/>
                <a:sym typeface="+mn-ea"/>
              </a:rPr>
              <a:t>M[A,a]是synch</a:t>
            </a:r>
            <a:r>
              <a:rPr lang="zh-CN" altLang="en-US" b="1" dirty="0">
                <a:latin typeface="华文楷体" panose="02010600040101010101" pitchFamily="2" charset="-122"/>
                <a:ea typeface="华文楷体" panose="02010600040101010101" pitchFamily="2" charset="-122"/>
                <a:sym typeface="+mn-ea"/>
              </a:rPr>
              <a:t>，则</a:t>
            </a:r>
            <a:r>
              <a:rPr lang="zh-CN" altLang="en-US" b="1" dirty="0">
                <a:solidFill>
                  <a:srgbClr val="FF0000"/>
                </a:solidFill>
                <a:latin typeface="华文楷体" panose="02010600040101010101" pitchFamily="2" charset="-122"/>
                <a:ea typeface="华文楷体" panose="02010600040101010101" pitchFamily="2" charset="-122"/>
                <a:sym typeface="+mn-ea"/>
              </a:rPr>
              <a:t>弹出栈顶的非终结符A</a:t>
            </a:r>
            <a:r>
              <a:rPr lang="zh-CN" altLang="en-US" b="1" dirty="0">
                <a:latin typeface="华文楷体" panose="02010600040101010101" pitchFamily="2" charset="-122"/>
                <a:ea typeface="华文楷体" panose="02010600040101010101" pitchFamily="2" charset="-122"/>
                <a:sym typeface="+mn-ea"/>
              </a:rPr>
              <a:t>，试图继续分析后面的语法成分</a:t>
            </a:r>
            <a:endParaRPr lang="zh-CN" altLang="en-US" b="1" dirty="0">
              <a:latin typeface="华文楷体" panose="02010600040101010101" pitchFamily="2" charset="-122"/>
              <a:ea typeface="华文楷体" panose="02010600040101010101" pitchFamily="2" charset="-122"/>
            </a:endParaRPr>
          </a:p>
          <a:p>
            <a:pPr marL="0" lvl="1" indent="0" eaLnBrk="1" hangingPunct="1">
              <a:lnSpc>
                <a:spcPts val="2500"/>
              </a:lnSpc>
              <a:buClrTx/>
              <a:buNone/>
              <a:defRPr/>
            </a:pPr>
            <a:r>
              <a:rPr lang="zh-CN" altLang="en-US" b="1" dirty="0">
                <a:latin typeface="Calibri" panose="020F0502020204030204" charset="0"/>
                <a:ea typeface="华文楷体" panose="02010600040101010101" pitchFamily="2" charset="-122"/>
                <a:sym typeface="+mn-ea"/>
              </a:rPr>
              <a:t>③</a:t>
            </a:r>
            <a:r>
              <a:rPr lang="zh-CN" altLang="en-US" b="1" dirty="0">
                <a:latin typeface="华文楷体" panose="02010600040101010101" pitchFamily="2" charset="-122"/>
                <a:ea typeface="华文楷体" panose="02010600040101010101" pitchFamily="2" charset="-122"/>
                <a:sym typeface="+mn-ea"/>
              </a:rPr>
              <a:t>如果栈顶的终结符和输入符号不匹配，则弹出栈顶的终结符</a:t>
            </a:r>
            <a:endParaRPr lang="zh-CN" altLang="en-US" b="1" dirty="0">
              <a:latin typeface="华文楷体" panose="02010600040101010101" pitchFamily="2" charset="-122"/>
              <a:ea typeface="华文楷体" panose="02010600040101010101" pitchFamily="2" charset="-122"/>
              <a:sym typeface="+mn-ea"/>
            </a:endParaRPr>
          </a:p>
        </p:txBody>
      </p:sp>
      <p:pic>
        <p:nvPicPr>
          <p:cNvPr id="5" name="图片 4"/>
          <p:cNvPicPr>
            <a:picLocks noChangeAspect="1"/>
          </p:cNvPicPr>
          <p:nvPr>
            <p:custDataLst>
              <p:tags r:id="rId4"/>
            </p:custDataLst>
          </p:nvPr>
        </p:nvPicPr>
        <p:blipFill>
          <a:blip r:embed="rId5"/>
          <a:stretch>
            <a:fillRect/>
          </a:stretch>
        </p:blipFill>
        <p:spPr>
          <a:xfrm>
            <a:off x="8467090" y="3660775"/>
            <a:ext cx="3612515" cy="1851660"/>
          </a:xfrm>
          <a:prstGeom prst="rect">
            <a:avLst/>
          </a:prstGeom>
        </p:spPr>
      </p:pic>
      <p:pic>
        <p:nvPicPr>
          <p:cNvPr id="7" name="图片 6"/>
          <p:cNvPicPr>
            <a:picLocks noChangeAspect="1"/>
          </p:cNvPicPr>
          <p:nvPr>
            <p:custDataLst>
              <p:tags r:id="rId6"/>
            </p:custDataLst>
          </p:nvPr>
        </p:nvPicPr>
        <p:blipFill>
          <a:blip r:embed="rId7"/>
          <a:stretch>
            <a:fillRect/>
          </a:stretch>
        </p:blipFill>
        <p:spPr>
          <a:xfrm>
            <a:off x="7627620" y="1351280"/>
            <a:ext cx="4451985" cy="1750695"/>
          </a:xfrm>
          <a:prstGeom prst="rect">
            <a:avLst/>
          </a:prstGeom>
        </p:spPr>
      </p:pic>
      <p:sp>
        <p:nvSpPr>
          <p:cNvPr id="9" name="文本框 8"/>
          <p:cNvSpPr txBox="1"/>
          <p:nvPr/>
        </p:nvSpPr>
        <p:spPr>
          <a:xfrm>
            <a:off x="687070" y="620395"/>
            <a:ext cx="6291580" cy="706755"/>
          </a:xfrm>
          <a:prstGeom prst="rect">
            <a:avLst/>
          </a:prstGeom>
          <a:noFill/>
        </p:spPr>
        <p:txBody>
          <a:bodyPr wrap="square" rtlCol="0" anchor="t">
            <a:spAutoFit/>
          </a:bodyPr>
          <a:p>
            <a:r>
              <a:rPr lang="zh-CN" altLang="en-US" sz="2000" b="1" dirty="0">
                <a:latin typeface="华文楷体" panose="02010600040101010101" pitchFamily="2" charset="-122"/>
                <a:ea typeface="华文楷体" panose="02010600040101010101" pitchFamily="2" charset="-122"/>
                <a:sym typeface="+mn-ea"/>
              </a:rPr>
              <a:t>语法分析器的最初格局：输入缓冲区中是</a:t>
            </a:r>
            <a:r>
              <a:rPr lang="zh-CN" altLang="en-US" sz="2000" b="1" dirty="0">
                <a:latin typeface="华文楷体" panose="02010600040101010101" pitchFamily="2" charset="-122"/>
                <a:ea typeface="华文楷体" panose="02010600040101010101" pitchFamily="2" charset="-122"/>
                <a:sym typeface="+mn-ea"/>
              </a:rPr>
              <a:t>串w$，</a:t>
            </a:r>
            <a:r>
              <a:rPr lang="zh-CN" altLang="en-US" sz="2000" b="1" dirty="0">
                <a:latin typeface="华文楷体" panose="02010600040101010101" pitchFamily="2" charset="-122"/>
                <a:ea typeface="华文楷体" panose="02010600040101010101" pitchFamily="2" charset="-122"/>
                <a:sym typeface="+mn-ea"/>
              </a:rPr>
              <a:t>文法G的开始符号位于栈顶，其下面是$。</a:t>
            </a:r>
            <a:endParaRPr lang="zh-CN" altLang="en-US" sz="2000" b="1" dirty="0">
              <a:latin typeface="华文楷体" panose="02010600040101010101" pitchFamily="2" charset="-122"/>
              <a:ea typeface="华文楷体" panose="02010600040101010101" pitchFamily="2" charset="-122"/>
              <a:sym typeface="+mn-ea"/>
            </a:endParaRPr>
          </a:p>
        </p:txBody>
      </p:sp>
      <p:sp>
        <p:nvSpPr>
          <p:cNvPr id="10" name="内容占位符 1"/>
          <p:cNvSpPr txBox="1"/>
          <p:nvPr>
            <p:custDataLst>
              <p:tags r:id="rId8"/>
            </p:custDataLst>
          </p:nvPr>
        </p:nvSpPr>
        <p:spPr bwMode="auto">
          <a:xfrm>
            <a:off x="622300" y="1351280"/>
            <a:ext cx="4612640" cy="3024505"/>
          </a:xfrm>
          <a:prstGeom prst="rect">
            <a:avLst/>
          </a:prstGeom>
          <a:solidFill>
            <a:schemeClr val="accent2">
              <a:lumMod val="40000"/>
              <a:lumOff val="60000"/>
            </a:schemeClr>
          </a:solidFill>
          <a:ln w="9525">
            <a:solidFill>
              <a:schemeClr val="tx1"/>
            </a:solidFill>
            <a:miter lim="800000"/>
          </a:ln>
        </p:spPr>
        <p:txBody>
          <a:bodyPr/>
          <a:lstStyle>
            <a:lvl1pPr marL="273050" indent="-27305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ts val="1500"/>
              </a:lnSpc>
              <a:spcBef>
                <a:spcPct val="20000"/>
              </a:spcBef>
              <a:buSzPct val="100000"/>
              <a:buFont typeface="Symbol" panose="05050102010706020507" pitchFamily="18" charset="2"/>
              <a:buNone/>
              <a:defRPr/>
            </a:pPr>
            <a:r>
              <a:rPr lang="zh-CN" altLang="en-US" sz="1200" b="1" dirty="0">
                <a:latin typeface="Times New Roman" panose="02020603050405020304" pitchFamily="18" charset="0"/>
                <a:ea typeface="华文楷体" panose="02010600040101010101" pitchFamily="2" charset="-122"/>
              </a:rPr>
              <a:t>设置</a:t>
            </a:r>
            <a:r>
              <a:rPr lang="en-US" altLang="zh-CN" sz="1200" b="1" i="1" dirty="0" err="1">
                <a:latin typeface="Times New Roman" panose="02020603050405020304" pitchFamily="18" charset="0"/>
                <a:ea typeface="华文楷体" panose="02010600040101010101" pitchFamily="2" charset="-122"/>
              </a:rPr>
              <a:t>ip</a:t>
            </a:r>
            <a:r>
              <a:rPr lang="zh-CN" altLang="en-US" sz="1200" b="1" dirty="0">
                <a:latin typeface="Times New Roman" panose="02020603050405020304" pitchFamily="18" charset="0"/>
                <a:ea typeface="华文楷体" panose="02010600040101010101" pitchFamily="2" charset="-122"/>
              </a:rPr>
              <a:t>使它指向</a:t>
            </a:r>
            <a:r>
              <a:rPr lang="en-US" altLang="zh-CN" sz="1200" b="1" i="1" dirty="0">
                <a:latin typeface="Times New Roman" panose="02020603050405020304" pitchFamily="18" charset="0"/>
                <a:ea typeface="华文楷体" panose="02010600040101010101" pitchFamily="2" charset="-122"/>
              </a:rPr>
              <a:t>w</a:t>
            </a:r>
            <a:r>
              <a:rPr lang="zh-CN" altLang="en-US" sz="1200" b="1" dirty="0">
                <a:latin typeface="Times New Roman" panose="02020603050405020304" pitchFamily="18" charset="0"/>
                <a:ea typeface="华文楷体" panose="02010600040101010101" pitchFamily="2" charset="-122"/>
              </a:rPr>
              <a:t>的第一个符号，其中</a:t>
            </a:r>
            <a:r>
              <a:rPr lang="en-US" altLang="zh-CN" sz="1200" b="1" i="1" dirty="0" err="1">
                <a:latin typeface="Times New Roman" panose="02020603050405020304" pitchFamily="18" charset="0"/>
              </a:rPr>
              <a:t>ip</a:t>
            </a:r>
            <a:r>
              <a:rPr lang="en-US" altLang="zh-CN" sz="1200" b="1" i="1" dirty="0">
                <a:latin typeface="Times New Roman" panose="02020603050405020304" pitchFamily="18" charset="0"/>
              </a:rPr>
              <a:t> </a:t>
            </a:r>
            <a:r>
              <a:rPr lang="zh-CN" altLang="en-US" sz="1200" b="1" dirty="0">
                <a:latin typeface="华文楷体" panose="02010600040101010101" pitchFamily="2" charset="-122"/>
                <a:ea typeface="华文楷体" panose="02010600040101010101" pitchFamily="2" charset="-122"/>
              </a:rPr>
              <a:t>是输入指针；</a:t>
            </a:r>
            <a:endParaRPr lang="en-US" altLang="zh-CN" sz="1200" b="1" dirty="0">
              <a:latin typeface="华文楷体" panose="02010600040101010101" pitchFamily="2" charset="-122"/>
              <a:ea typeface="华文楷体" panose="02010600040101010101" pitchFamily="2" charset="-122"/>
            </a:endParaRPr>
          </a:p>
          <a:p>
            <a:pPr eaLnBrk="1" hangingPunct="1">
              <a:lnSpc>
                <a:spcPts val="1500"/>
              </a:lnSpc>
              <a:spcBef>
                <a:spcPct val="20000"/>
              </a:spcBef>
              <a:buSzPct val="100000"/>
              <a:buFont typeface="Symbol" panose="05050102010706020507" pitchFamily="18" charset="2"/>
              <a:buNone/>
              <a:defRPr/>
            </a:pPr>
            <a:r>
              <a:rPr lang="zh-CN" altLang="en-US" sz="1200" b="1" dirty="0">
                <a:latin typeface="Times New Roman" panose="02020603050405020304" pitchFamily="18" charset="0"/>
                <a:ea typeface="华文楷体" panose="02010600040101010101" pitchFamily="2" charset="-122"/>
              </a:rPr>
              <a:t>令</a:t>
            </a:r>
            <a:r>
              <a:rPr lang="en-US" altLang="zh-CN" sz="1200" b="1" i="1" dirty="0">
                <a:latin typeface="Times New Roman" panose="02020603050405020304" pitchFamily="18" charset="0"/>
                <a:ea typeface="华文楷体" panose="02010600040101010101" pitchFamily="2" charset="-122"/>
              </a:rPr>
              <a:t>X</a:t>
            </a:r>
            <a:r>
              <a:rPr lang="en-US" altLang="zh-CN" sz="1200" b="1" dirty="0">
                <a:latin typeface="Times New Roman" panose="02020603050405020304" pitchFamily="18" charset="0"/>
                <a:ea typeface="华文楷体" panose="02010600040101010101" pitchFamily="2" charset="-122"/>
              </a:rPr>
              <a:t>=</a:t>
            </a:r>
            <a:r>
              <a:rPr lang="zh-CN" altLang="en-US" sz="1200" b="1" dirty="0">
                <a:latin typeface="Times New Roman" panose="02020603050405020304" pitchFamily="18" charset="0"/>
                <a:ea typeface="华文楷体" panose="02010600040101010101" pitchFamily="2" charset="-122"/>
              </a:rPr>
              <a:t>栈顶符号；</a:t>
            </a:r>
            <a:endParaRPr lang="en-US" altLang="zh-CN" sz="1200" b="1" dirty="0">
              <a:latin typeface="Times New Roman" panose="02020603050405020304" pitchFamily="18" charset="0"/>
              <a:ea typeface="华文楷体" panose="02010600040101010101" pitchFamily="2" charset="-122"/>
            </a:endParaRPr>
          </a:p>
          <a:p>
            <a:pPr eaLnBrk="1" hangingPunct="1">
              <a:lnSpc>
                <a:spcPts val="1500"/>
              </a:lnSpc>
              <a:spcBef>
                <a:spcPct val="20000"/>
              </a:spcBef>
              <a:buSzPct val="100000"/>
              <a:buFont typeface="Symbol" panose="05050102010706020507" pitchFamily="18" charset="2"/>
              <a:buNone/>
              <a:defRPr/>
            </a:pPr>
            <a:r>
              <a:rPr lang="en-US" altLang="zh-CN" sz="1200" b="1" dirty="0">
                <a:latin typeface="Times New Roman" panose="02020603050405020304" pitchFamily="18" charset="0"/>
                <a:ea typeface="华文楷体" panose="02010600040101010101" pitchFamily="2" charset="-122"/>
              </a:rPr>
              <a:t>while </a:t>
            </a:r>
            <a:r>
              <a:rPr lang="en-US" altLang="zh-CN" sz="1200" b="1" dirty="0">
                <a:latin typeface="Times New Roman" panose="02020603050405020304" pitchFamily="18" charset="0"/>
                <a:ea typeface="楷体" panose="02010609060101010101" pitchFamily="49" charset="-122"/>
              </a:rPr>
              <a:t> ( </a:t>
            </a:r>
            <a:r>
              <a:rPr lang="en-US" altLang="zh-CN" sz="1200" b="1" i="1" dirty="0">
                <a:latin typeface="Times New Roman" panose="02020603050405020304" pitchFamily="18" charset="0"/>
              </a:rPr>
              <a:t>X </a:t>
            </a:r>
            <a:r>
              <a:rPr lang="en-US" altLang="zh-CN" sz="1200" b="1" dirty="0">
                <a:latin typeface="Times New Roman" panose="02020603050405020304" pitchFamily="18" charset="0"/>
              </a:rPr>
              <a:t>≠ </a:t>
            </a:r>
            <a:r>
              <a:rPr lang="zh-CN" altLang="en-US" sz="1200" b="1" dirty="0">
                <a:latin typeface="Times New Roman" panose="02020603050405020304" pitchFamily="18" charset="0"/>
              </a:rPr>
              <a:t>＄</a:t>
            </a:r>
            <a:r>
              <a:rPr lang="en-US" altLang="zh-CN" sz="1200" b="1" dirty="0">
                <a:latin typeface="Times New Roman" panose="02020603050405020304" pitchFamily="18" charset="0"/>
              </a:rPr>
              <a:t> </a:t>
            </a:r>
            <a:r>
              <a:rPr lang="en-US" altLang="zh-CN" sz="1200" b="1" dirty="0">
                <a:latin typeface="Times New Roman" panose="02020603050405020304" pitchFamily="18" charset="0"/>
                <a:ea typeface="楷体" panose="02010609060101010101" pitchFamily="49" charset="-122"/>
              </a:rPr>
              <a:t>)</a:t>
            </a:r>
            <a:r>
              <a:rPr lang="zh-CN" altLang="en-US" sz="1200" b="1" dirty="0">
                <a:latin typeface="Times New Roman" panose="02020603050405020304" pitchFamily="18" charset="0"/>
                <a:ea typeface="华文楷体" panose="02010600040101010101" pitchFamily="2" charset="-122"/>
              </a:rPr>
              <a:t>｛</a:t>
            </a:r>
            <a:r>
              <a:rPr lang="en-US" altLang="zh-CN" sz="1200" b="1" dirty="0">
                <a:latin typeface="Times New Roman" panose="02020603050405020304" pitchFamily="18" charset="0"/>
                <a:ea typeface="华文楷体" panose="02010600040101010101" pitchFamily="2" charset="-122"/>
              </a:rPr>
              <a:t>     </a:t>
            </a:r>
            <a:r>
              <a:rPr lang="en-US" altLang="zh-CN" sz="1200" b="1" dirty="0">
                <a:latin typeface="Times New Roman" panose="02020603050405020304" pitchFamily="18" charset="0"/>
                <a:ea typeface="楷体" panose="02010609060101010101" pitchFamily="49" charset="-122"/>
              </a:rPr>
              <a:t>/* </a:t>
            </a:r>
            <a:r>
              <a:rPr lang="zh-CN" altLang="en-US" sz="1200" b="1" dirty="0">
                <a:latin typeface="Times New Roman" panose="02020603050405020304" pitchFamily="18" charset="0"/>
                <a:ea typeface="楷体" panose="02010609060101010101" pitchFamily="49" charset="-122"/>
              </a:rPr>
              <a:t>栈非空 </a:t>
            </a:r>
            <a:r>
              <a:rPr lang="en-US" altLang="zh-CN" sz="1200" b="1" dirty="0">
                <a:latin typeface="Times New Roman" panose="02020603050405020304" pitchFamily="18" charset="0"/>
                <a:ea typeface="楷体" panose="02010609060101010101" pitchFamily="49" charset="-122"/>
              </a:rPr>
              <a:t>*/ </a:t>
            </a:r>
            <a:endParaRPr lang="en-US" altLang="zh-CN" sz="1200" b="1" dirty="0">
              <a:latin typeface="Times New Roman" panose="02020603050405020304" pitchFamily="18" charset="0"/>
              <a:ea typeface="楷体" panose="02010609060101010101" pitchFamily="49" charset="-122"/>
            </a:endParaRPr>
          </a:p>
          <a:p>
            <a:pPr eaLnBrk="1" hangingPunct="1">
              <a:lnSpc>
                <a:spcPts val="1500"/>
              </a:lnSpc>
              <a:spcBef>
                <a:spcPct val="20000"/>
              </a:spcBef>
              <a:buSzPct val="100000"/>
              <a:buFont typeface="Symbol" panose="05050102010706020507" pitchFamily="18" charset="2"/>
              <a:buNone/>
              <a:defRPr/>
            </a:pPr>
            <a:r>
              <a:rPr lang="en-US" altLang="zh-CN" sz="1200" b="1" i="1" dirty="0">
                <a:latin typeface="Times New Roman" panose="02020603050405020304" pitchFamily="18" charset="0"/>
                <a:ea typeface="楷体" panose="02010609060101010101" pitchFamily="49" charset="-122"/>
              </a:rPr>
              <a:t>            </a:t>
            </a:r>
            <a:r>
              <a:rPr lang="en-US" altLang="zh-CN" sz="1200" b="1" dirty="0">
                <a:latin typeface="Times New Roman" panose="02020603050405020304" pitchFamily="18" charset="0"/>
                <a:ea typeface="楷体" panose="02010609060101010101" pitchFamily="49" charset="-122"/>
              </a:rPr>
              <a:t>if</a:t>
            </a:r>
            <a:r>
              <a:rPr lang="en-US" altLang="zh-CN" sz="1200" b="1" i="1" dirty="0">
                <a:latin typeface="Times New Roman" panose="02020603050405020304" pitchFamily="18" charset="0"/>
                <a:ea typeface="楷体" panose="02010609060101010101" pitchFamily="49" charset="-122"/>
              </a:rPr>
              <a:t> </a:t>
            </a:r>
            <a:r>
              <a:rPr lang="en-US" altLang="zh-CN" sz="1200" b="1" dirty="0">
                <a:latin typeface="Times New Roman" panose="02020603050405020304" pitchFamily="18" charset="0"/>
                <a:ea typeface="楷体" panose="02010609060101010101" pitchFamily="49" charset="-122"/>
              </a:rPr>
              <a:t>( </a:t>
            </a:r>
            <a:r>
              <a:rPr lang="en-US" altLang="zh-CN" sz="1200" b="1" i="1" dirty="0">
                <a:latin typeface="Times New Roman" panose="02020603050405020304" pitchFamily="18" charset="0"/>
                <a:ea typeface="楷体" panose="02010609060101010101" pitchFamily="49" charset="-122"/>
              </a:rPr>
              <a:t>X </a:t>
            </a:r>
            <a:r>
              <a:rPr lang="zh-CN" altLang="en-US" sz="1200" b="1" dirty="0">
                <a:latin typeface="Times New Roman" panose="02020603050405020304" pitchFamily="18" charset="0"/>
                <a:ea typeface="楷体" panose="02010609060101010101" pitchFamily="49" charset="-122"/>
              </a:rPr>
              <a:t>等于</a:t>
            </a:r>
            <a:r>
              <a:rPr lang="en-US" altLang="zh-CN" sz="1200" b="1" i="1" dirty="0" err="1">
                <a:latin typeface="Times New Roman" panose="02020603050405020304" pitchFamily="18" charset="0"/>
              </a:rPr>
              <a:t>ip</a:t>
            </a:r>
            <a:r>
              <a:rPr lang="zh-CN" altLang="en-US" sz="1200" b="1" dirty="0">
                <a:latin typeface="华文楷体" panose="02010600040101010101" pitchFamily="2" charset="-122"/>
                <a:ea typeface="华文楷体" panose="02010600040101010101" pitchFamily="2" charset="-122"/>
              </a:rPr>
              <a:t>所指向的符号</a:t>
            </a:r>
            <a:r>
              <a:rPr lang="en-US" altLang="zh-CN" sz="1200" b="1" i="1" dirty="0">
                <a:latin typeface="Times New Roman" panose="02020603050405020304" pitchFamily="18" charset="0"/>
                <a:ea typeface="楷体" panose="02010609060101010101" pitchFamily="49" charset="-122"/>
              </a:rPr>
              <a:t>a</a:t>
            </a:r>
            <a:r>
              <a:rPr lang="en-US" altLang="zh-CN" sz="1200" b="1" dirty="0">
                <a:latin typeface="Times New Roman" panose="02020603050405020304" pitchFamily="18" charset="0"/>
                <a:ea typeface="楷体" panose="02010609060101010101" pitchFamily="49" charset="-122"/>
              </a:rPr>
              <a:t>) </a:t>
            </a:r>
            <a:r>
              <a:rPr lang="zh-CN" altLang="en-US" sz="1200" b="1" dirty="0">
                <a:latin typeface="Times New Roman" panose="02020603050405020304" pitchFamily="18" charset="0"/>
                <a:ea typeface="楷体" panose="02010609060101010101" pitchFamily="49" charset="-122"/>
              </a:rPr>
              <a:t>执行栈的</a:t>
            </a:r>
            <a:r>
              <a:rPr lang="zh-CN" altLang="en-US" sz="1200" b="1" dirty="0">
                <a:solidFill>
                  <a:srgbClr val="FF0000"/>
                </a:solidFill>
                <a:latin typeface="Times New Roman" panose="02020603050405020304" pitchFamily="18" charset="0"/>
                <a:ea typeface="楷体" panose="02010609060101010101" pitchFamily="49" charset="-122"/>
              </a:rPr>
              <a:t>弹出</a:t>
            </a:r>
            <a:r>
              <a:rPr lang="zh-CN" altLang="en-US" sz="1200" b="1" dirty="0">
                <a:latin typeface="Times New Roman" panose="02020603050405020304" pitchFamily="18" charset="0"/>
                <a:ea typeface="楷体" panose="02010609060101010101" pitchFamily="49" charset="-122"/>
              </a:rPr>
              <a:t>操作，将</a:t>
            </a:r>
            <a:r>
              <a:rPr lang="en-US" altLang="zh-CN" sz="1200" b="1" i="1" dirty="0" err="1">
                <a:latin typeface="Times New Roman" panose="02020603050405020304" pitchFamily="18" charset="0"/>
              </a:rPr>
              <a:t>ip</a:t>
            </a:r>
            <a:r>
              <a:rPr lang="zh-CN" altLang="en-US" sz="1200" b="1" dirty="0">
                <a:latin typeface="华文楷体" panose="02010600040101010101" pitchFamily="2" charset="-122"/>
                <a:ea typeface="华文楷体" panose="02010600040101010101" pitchFamily="2" charset="-122"/>
              </a:rPr>
              <a:t>向前移动一个位置；</a:t>
            </a:r>
            <a:endParaRPr lang="en-US" altLang="zh-CN" sz="1200" b="1" dirty="0">
              <a:latin typeface="华文楷体" panose="02010600040101010101" pitchFamily="2" charset="-122"/>
              <a:ea typeface="华文楷体" panose="02010600040101010101" pitchFamily="2" charset="-122"/>
            </a:endParaRPr>
          </a:p>
          <a:p>
            <a:pPr eaLnBrk="1" hangingPunct="1">
              <a:lnSpc>
                <a:spcPts val="1500"/>
              </a:lnSpc>
              <a:spcBef>
                <a:spcPct val="20000"/>
              </a:spcBef>
              <a:buSzPct val="100000"/>
              <a:defRPr/>
            </a:pPr>
            <a:r>
              <a:rPr lang="en-US" altLang="zh-CN" sz="1200" b="1" dirty="0">
                <a:latin typeface="Times New Roman" panose="02020603050405020304" pitchFamily="18" charset="0"/>
                <a:ea typeface="楷体" panose="02010609060101010101" pitchFamily="49" charset="-122"/>
              </a:rPr>
              <a:t>            else  if ( </a:t>
            </a:r>
            <a:r>
              <a:rPr lang="en-US" altLang="zh-CN" sz="1200" b="1" i="1" dirty="0">
                <a:latin typeface="Times New Roman" panose="02020603050405020304" pitchFamily="18" charset="0"/>
                <a:ea typeface="楷体" panose="02010609060101010101" pitchFamily="49" charset="-122"/>
              </a:rPr>
              <a:t>X</a:t>
            </a:r>
            <a:r>
              <a:rPr lang="zh-CN" altLang="en-US" sz="1200" b="1" dirty="0">
                <a:latin typeface="Times New Roman" panose="02020603050405020304" pitchFamily="18" charset="0"/>
                <a:ea typeface="楷体" panose="02010609060101010101" pitchFamily="49" charset="-122"/>
              </a:rPr>
              <a:t>是一个终结符号</a:t>
            </a:r>
            <a:r>
              <a:rPr lang="en-US" altLang="zh-CN" sz="1200" b="1" dirty="0">
                <a:latin typeface="Times New Roman" panose="02020603050405020304" pitchFamily="18" charset="0"/>
                <a:ea typeface="楷体" panose="02010609060101010101" pitchFamily="49" charset="-122"/>
              </a:rPr>
              <a:t>)  </a:t>
            </a:r>
            <a:r>
              <a:rPr lang="en-US" altLang="zh-CN" sz="1200" b="1" i="1" dirty="0">
                <a:latin typeface="Times New Roman" panose="02020603050405020304" pitchFamily="18" charset="0"/>
                <a:ea typeface="楷体" panose="02010609060101010101" pitchFamily="49" charset="-122"/>
              </a:rPr>
              <a:t>error</a:t>
            </a:r>
            <a:r>
              <a:rPr lang="en-US" altLang="zh-CN" sz="1200" b="1" dirty="0">
                <a:latin typeface="Times New Roman" panose="02020603050405020304" pitchFamily="18" charset="0"/>
                <a:ea typeface="楷体" panose="02010609060101010101" pitchFamily="49" charset="-122"/>
              </a:rPr>
              <a:t> ( ) ;</a:t>
            </a:r>
            <a:endParaRPr lang="en-US" altLang="zh-CN" sz="1200" b="1" dirty="0">
              <a:latin typeface="Times New Roman" panose="02020603050405020304" pitchFamily="18" charset="0"/>
              <a:ea typeface="楷体" panose="02010609060101010101" pitchFamily="49" charset="-122"/>
            </a:endParaRPr>
          </a:p>
          <a:p>
            <a:pPr eaLnBrk="1" hangingPunct="1">
              <a:lnSpc>
                <a:spcPts val="1500"/>
              </a:lnSpc>
              <a:spcBef>
                <a:spcPct val="20000"/>
              </a:spcBef>
              <a:buSzPct val="100000"/>
              <a:defRPr/>
            </a:pPr>
            <a:r>
              <a:rPr lang="en-US" altLang="zh-CN" sz="1200" b="1" dirty="0">
                <a:latin typeface="Times New Roman" panose="02020603050405020304" pitchFamily="18" charset="0"/>
                <a:ea typeface="楷体" panose="02010609060101010101" pitchFamily="49" charset="-122"/>
              </a:rPr>
              <a:t>            else  if ( </a:t>
            </a:r>
            <a:r>
              <a:rPr lang="en-US" altLang="zh-CN" sz="1200" b="1" i="1" dirty="0">
                <a:latin typeface="Times New Roman" panose="02020603050405020304" pitchFamily="18" charset="0"/>
                <a:ea typeface="楷体" panose="02010609060101010101" pitchFamily="49" charset="-122"/>
              </a:rPr>
              <a:t>M</a:t>
            </a:r>
            <a:r>
              <a:rPr lang="en-US" altLang="zh-CN" sz="1200" b="1" dirty="0">
                <a:latin typeface="Times New Roman" panose="02020603050405020304" pitchFamily="18" charset="0"/>
                <a:ea typeface="楷体" panose="02010609060101010101" pitchFamily="49" charset="-122"/>
              </a:rPr>
              <a:t>[</a:t>
            </a:r>
            <a:r>
              <a:rPr lang="en-US" altLang="zh-CN" sz="1200" b="1" i="1" dirty="0">
                <a:latin typeface="Times New Roman" panose="02020603050405020304" pitchFamily="18" charset="0"/>
                <a:ea typeface="楷体" panose="02010609060101010101" pitchFamily="49" charset="-122"/>
              </a:rPr>
              <a:t>X</a:t>
            </a:r>
            <a:r>
              <a:rPr lang="zh-CN" altLang="en-US" sz="1200" b="1" dirty="0">
                <a:latin typeface="Times New Roman" panose="02020603050405020304" pitchFamily="18" charset="0"/>
                <a:ea typeface="楷体" panose="02010609060101010101" pitchFamily="49" charset="-122"/>
              </a:rPr>
              <a:t>，</a:t>
            </a:r>
            <a:r>
              <a:rPr lang="en-US" altLang="zh-CN" sz="1200" b="1" i="1" dirty="0">
                <a:latin typeface="Times New Roman" panose="02020603050405020304" pitchFamily="18" charset="0"/>
                <a:ea typeface="楷体" panose="02010609060101010101" pitchFamily="49" charset="-122"/>
              </a:rPr>
              <a:t>a</a:t>
            </a:r>
            <a:r>
              <a:rPr lang="en-US" altLang="zh-CN" sz="1200" b="1" dirty="0">
                <a:latin typeface="Times New Roman" panose="02020603050405020304" pitchFamily="18" charset="0"/>
                <a:ea typeface="楷体" panose="02010609060101010101" pitchFamily="49" charset="-122"/>
              </a:rPr>
              <a:t>]</a:t>
            </a:r>
            <a:r>
              <a:rPr lang="zh-CN" altLang="en-US" sz="1200" b="1" dirty="0">
                <a:latin typeface="Times New Roman" panose="02020603050405020304" pitchFamily="18" charset="0"/>
                <a:ea typeface="楷体" panose="02010609060101010101" pitchFamily="49" charset="-122"/>
              </a:rPr>
              <a:t>是一个报错条目</a:t>
            </a:r>
            <a:r>
              <a:rPr lang="en-US" altLang="zh-CN" sz="1200" b="1" dirty="0">
                <a:latin typeface="Times New Roman" panose="02020603050405020304" pitchFamily="18" charset="0"/>
                <a:ea typeface="楷体" panose="02010609060101010101" pitchFamily="49" charset="-122"/>
              </a:rPr>
              <a:t>)  </a:t>
            </a:r>
            <a:r>
              <a:rPr lang="en-US" altLang="zh-CN" sz="1200" b="1" i="1" dirty="0">
                <a:latin typeface="Times New Roman" panose="02020603050405020304" pitchFamily="18" charset="0"/>
                <a:ea typeface="楷体" panose="02010609060101010101" pitchFamily="49" charset="-122"/>
              </a:rPr>
              <a:t>error</a:t>
            </a:r>
            <a:r>
              <a:rPr lang="en-US" altLang="zh-CN" sz="1200" b="1" dirty="0">
                <a:latin typeface="Times New Roman" panose="02020603050405020304" pitchFamily="18" charset="0"/>
                <a:ea typeface="楷体" panose="02010609060101010101" pitchFamily="49" charset="-122"/>
              </a:rPr>
              <a:t> ( ) ;           </a:t>
            </a:r>
            <a:endParaRPr lang="en-US" altLang="zh-CN" sz="1200" b="1" dirty="0">
              <a:latin typeface="Times New Roman" panose="02020603050405020304" pitchFamily="18" charset="0"/>
              <a:ea typeface="楷体" panose="02010609060101010101" pitchFamily="49" charset="-122"/>
            </a:endParaRPr>
          </a:p>
          <a:p>
            <a:pPr eaLnBrk="1" hangingPunct="1">
              <a:lnSpc>
                <a:spcPts val="1500"/>
              </a:lnSpc>
              <a:spcBef>
                <a:spcPct val="20000"/>
              </a:spcBef>
              <a:buSzPct val="100000"/>
              <a:defRPr/>
            </a:pPr>
            <a:r>
              <a:rPr lang="en-US" altLang="zh-CN" sz="1200" b="1" dirty="0">
                <a:latin typeface="Times New Roman" panose="02020603050405020304" pitchFamily="18" charset="0"/>
                <a:ea typeface="楷体" panose="02010609060101010101" pitchFamily="49" charset="-122"/>
              </a:rPr>
              <a:t>            else  if ( </a:t>
            </a:r>
            <a:r>
              <a:rPr lang="en-US" altLang="zh-CN" sz="1200" b="1" i="1" dirty="0">
                <a:latin typeface="Times New Roman" panose="02020603050405020304" pitchFamily="18" charset="0"/>
                <a:ea typeface="楷体" panose="02010609060101010101" pitchFamily="49" charset="-122"/>
              </a:rPr>
              <a:t>M</a:t>
            </a:r>
            <a:r>
              <a:rPr lang="en-US" altLang="zh-CN" sz="1200" b="1" dirty="0">
                <a:latin typeface="Times New Roman" panose="02020603050405020304" pitchFamily="18" charset="0"/>
                <a:ea typeface="楷体" panose="02010609060101010101" pitchFamily="49" charset="-122"/>
              </a:rPr>
              <a:t>[</a:t>
            </a:r>
            <a:r>
              <a:rPr lang="en-US" altLang="zh-CN" sz="1200" b="1" i="1" dirty="0">
                <a:latin typeface="Times New Roman" panose="02020603050405020304" pitchFamily="18" charset="0"/>
                <a:ea typeface="楷体" panose="02010609060101010101" pitchFamily="49" charset="-122"/>
              </a:rPr>
              <a:t>X</a:t>
            </a:r>
            <a:r>
              <a:rPr lang="zh-CN" altLang="en-US" sz="1200" b="1" dirty="0">
                <a:latin typeface="Times New Roman" panose="02020603050405020304" pitchFamily="18" charset="0"/>
                <a:ea typeface="楷体" panose="02010609060101010101" pitchFamily="49" charset="-122"/>
              </a:rPr>
              <a:t>，</a:t>
            </a:r>
            <a:r>
              <a:rPr lang="en-US" altLang="zh-CN" sz="1200" b="1" i="1" dirty="0">
                <a:latin typeface="Times New Roman" panose="02020603050405020304" pitchFamily="18" charset="0"/>
                <a:ea typeface="楷体" panose="02010609060101010101" pitchFamily="49" charset="-122"/>
              </a:rPr>
              <a:t>a</a:t>
            </a:r>
            <a:r>
              <a:rPr lang="en-US" altLang="zh-CN" sz="1200" b="1" dirty="0">
                <a:latin typeface="Times New Roman" panose="02020603050405020304" pitchFamily="18" charset="0"/>
                <a:ea typeface="楷体" panose="02010609060101010101" pitchFamily="49" charset="-122"/>
              </a:rPr>
              <a:t>] = </a:t>
            </a:r>
            <a:r>
              <a:rPr lang="en-US" altLang="zh-CN" sz="1200" b="1" i="1" dirty="0">
                <a:latin typeface="Times New Roman" panose="02020603050405020304" pitchFamily="18" charset="0"/>
                <a:ea typeface="楷体" panose="02010609060101010101" pitchFamily="49" charset="-122"/>
              </a:rPr>
              <a:t>X </a:t>
            </a:r>
            <a:r>
              <a:rPr lang="en-US" altLang="zh-CN" sz="1200" b="1" dirty="0">
                <a:latin typeface="Times New Roman" panose="02020603050405020304" pitchFamily="18" charset="0"/>
                <a:ea typeface="楷体" panose="02010609060101010101" pitchFamily="49" charset="-122"/>
              </a:rPr>
              <a:t>→</a:t>
            </a:r>
            <a:r>
              <a:rPr lang="en-US" altLang="zh-CN" sz="1200" b="1" i="1" dirty="0">
                <a:latin typeface="Times New Roman" panose="02020603050405020304" pitchFamily="18" charset="0"/>
                <a:ea typeface="楷体" panose="02010609060101010101" pitchFamily="49" charset="-122"/>
              </a:rPr>
              <a:t>Y</a:t>
            </a:r>
            <a:r>
              <a:rPr lang="en-US" altLang="zh-CN" sz="1200" b="1" baseline="-25000" dirty="0">
                <a:latin typeface="Times New Roman" panose="02020603050405020304" pitchFamily="18" charset="0"/>
                <a:ea typeface="楷体" panose="02010609060101010101" pitchFamily="49" charset="-122"/>
              </a:rPr>
              <a:t>1</a:t>
            </a:r>
            <a:r>
              <a:rPr lang="en-US" altLang="zh-CN" sz="1200" b="1" i="1" dirty="0">
                <a:latin typeface="Times New Roman" panose="02020603050405020304" pitchFamily="18" charset="0"/>
                <a:ea typeface="楷体" panose="02010609060101010101" pitchFamily="49" charset="-122"/>
              </a:rPr>
              <a:t>Y</a:t>
            </a:r>
            <a:r>
              <a:rPr lang="en-US" altLang="zh-CN" sz="1200" b="1" baseline="-25000" dirty="0">
                <a:latin typeface="Times New Roman" panose="02020603050405020304" pitchFamily="18" charset="0"/>
                <a:ea typeface="楷体" panose="02010609060101010101" pitchFamily="49" charset="-122"/>
              </a:rPr>
              <a:t>2</a:t>
            </a:r>
            <a:r>
              <a:rPr lang="en-US" altLang="zh-CN" sz="1200" b="1" i="1" dirty="0">
                <a:latin typeface="Times New Roman" panose="02020603050405020304" pitchFamily="18" charset="0"/>
                <a:ea typeface="楷体" panose="02010609060101010101" pitchFamily="49" charset="-122"/>
              </a:rPr>
              <a:t> … </a:t>
            </a:r>
            <a:r>
              <a:rPr lang="en-US" altLang="zh-CN" sz="1200" b="1" i="1" dirty="0" err="1">
                <a:latin typeface="Times New Roman" panose="02020603050405020304" pitchFamily="18" charset="0"/>
                <a:ea typeface="楷体" panose="02010609060101010101" pitchFamily="49" charset="-122"/>
              </a:rPr>
              <a:t>Y</a:t>
            </a:r>
            <a:r>
              <a:rPr lang="en-US" altLang="zh-CN" sz="1200" b="1" i="1" baseline="-25000" dirty="0" err="1">
                <a:latin typeface="Times New Roman" panose="02020603050405020304" pitchFamily="18" charset="0"/>
                <a:ea typeface="楷体" panose="02010609060101010101" pitchFamily="49" charset="-122"/>
              </a:rPr>
              <a:t>k</a:t>
            </a:r>
            <a:r>
              <a:rPr lang="en-US" altLang="zh-CN" sz="1200" b="1" i="1" dirty="0">
                <a:latin typeface="Times New Roman" panose="02020603050405020304" pitchFamily="18" charset="0"/>
                <a:ea typeface="楷体" panose="02010609060101010101" pitchFamily="49" charset="-122"/>
              </a:rPr>
              <a:t> </a:t>
            </a:r>
            <a:r>
              <a:rPr lang="en-US" altLang="zh-CN" sz="1200" b="1" dirty="0">
                <a:latin typeface="Times New Roman" panose="02020603050405020304" pitchFamily="18" charset="0"/>
              </a:rPr>
              <a:t> </a:t>
            </a:r>
            <a:r>
              <a:rPr lang="en-US" altLang="zh-CN" sz="1200" b="1" dirty="0">
                <a:latin typeface="Times New Roman" panose="02020603050405020304" pitchFamily="18" charset="0"/>
                <a:ea typeface="楷体" panose="02010609060101010101" pitchFamily="49" charset="-122"/>
              </a:rPr>
              <a:t>)</a:t>
            </a:r>
            <a:r>
              <a:rPr lang="zh-CN" altLang="en-US" sz="1200" b="1" dirty="0">
                <a:latin typeface="Times New Roman" panose="02020603050405020304" pitchFamily="18" charset="0"/>
              </a:rPr>
              <a:t>｛</a:t>
            </a:r>
            <a:r>
              <a:rPr lang="en-US" altLang="zh-CN" sz="1200" b="1" dirty="0">
                <a:latin typeface="Times New Roman" panose="02020603050405020304" pitchFamily="18" charset="0"/>
              </a:rPr>
              <a:t> </a:t>
            </a:r>
            <a:endParaRPr lang="en-US" altLang="zh-CN" sz="1200" b="1" dirty="0">
              <a:latin typeface="Times New Roman" panose="02020603050405020304" pitchFamily="18" charset="0"/>
            </a:endParaRPr>
          </a:p>
          <a:p>
            <a:pPr eaLnBrk="1" hangingPunct="1">
              <a:lnSpc>
                <a:spcPts val="1500"/>
              </a:lnSpc>
              <a:spcBef>
                <a:spcPct val="20000"/>
              </a:spcBef>
              <a:buSzPct val="100000"/>
              <a:defRPr/>
            </a:pPr>
            <a:r>
              <a:rPr lang="zh-CN" altLang="en-US" sz="1200" b="1" dirty="0">
                <a:latin typeface="华文楷体" panose="02010600040101010101" pitchFamily="2" charset="-122"/>
                <a:ea typeface="华文楷体" panose="02010600040101010101" pitchFamily="2" charset="-122"/>
              </a:rPr>
              <a:t>                         输出产生式 </a:t>
            </a:r>
            <a:r>
              <a:rPr lang="en-US" altLang="zh-CN" sz="1200" b="1" i="1" dirty="0">
                <a:latin typeface="Times New Roman" panose="02020603050405020304" pitchFamily="18" charset="0"/>
                <a:ea typeface="楷体" panose="02010609060101010101" pitchFamily="49" charset="-122"/>
              </a:rPr>
              <a:t>X </a:t>
            </a:r>
            <a:r>
              <a:rPr lang="en-US" altLang="zh-CN" sz="1200" b="1" dirty="0">
                <a:latin typeface="Times New Roman" panose="02020603050405020304" pitchFamily="18" charset="0"/>
                <a:ea typeface="楷体" panose="02010609060101010101" pitchFamily="49" charset="-122"/>
              </a:rPr>
              <a:t>→</a:t>
            </a:r>
            <a:r>
              <a:rPr lang="en-US" altLang="zh-CN" sz="1200" b="1" i="1" dirty="0">
                <a:latin typeface="Times New Roman" panose="02020603050405020304" pitchFamily="18" charset="0"/>
                <a:ea typeface="楷体" panose="02010609060101010101" pitchFamily="49" charset="-122"/>
              </a:rPr>
              <a:t>Y</a:t>
            </a:r>
            <a:r>
              <a:rPr lang="en-US" altLang="zh-CN" sz="1200" b="1" baseline="-25000" dirty="0">
                <a:latin typeface="Times New Roman" panose="02020603050405020304" pitchFamily="18" charset="0"/>
                <a:ea typeface="楷体" panose="02010609060101010101" pitchFamily="49" charset="-122"/>
              </a:rPr>
              <a:t>1</a:t>
            </a:r>
            <a:r>
              <a:rPr lang="en-US" altLang="zh-CN" sz="1200" b="1" i="1" dirty="0">
                <a:latin typeface="Times New Roman" panose="02020603050405020304" pitchFamily="18" charset="0"/>
                <a:ea typeface="楷体" panose="02010609060101010101" pitchFamily="49" charset="-122"/>
              </a:rPr>
              <a:t>Y</a:t>
            </a:r>
            <a:r>
              <a:rPr lang="en-US" altLang="zh-CN" sz="1200" b="1" baseline="-25000" dirty="0">
                <a:latin typeface="Times New Roman" panose="02020603050405020304" pitchFamily="18" charset="0"/>
                <a:ea typeface="楷体" panose="02010609060101010101" pitchFamily="49" charset="-122"/>
              </a:rPr>
              <a:t>2</a:t>
            </a:r>
            <a:r>
              <a:rPr lang="en-US" altLang="zh-CN" sz="1200" b="1" i="1" dirty="0">
                <a:latin typeface="Times New Roman" panose="02020603050405020304" pitchFamily="18" charset="0"/>
                <a:ea typeface="楷体" panose="02010609060101010101" pitchFamily="49" charset="-122"/>
              </a:rPr>
              <a:t> … </a:t>
            </a:r>
            <a:r>
              <a:rPr lang="en-US" altLang="zh-CN" sz="1200" b="1" i="1" dirty="0" err="1">
                <a:latin typeface="Times New Roman" panose="02020603050405020304" pitchFamily="18" charset="0"/>
                <a:ea typeface="楷体" panose="02010609060101010101" pitchFamily="49" charset="-122"/>
              </a:rPr>
              <a:t>Y</a:t>
            </a:r>
            <a:r>
              <a:rPr lang="en-US" altLang="zh-CN" sz="1200" b="1" i="1" baseline="-25000" dirty="0" err="1">
                <a:latin typeface="Times New Roman" panose="02020603050405020304" pitchFamily="18" charset="0"/>
                <a:ea typeface="楷体" panose="02010609060101010101" pitchFamily="49" charset="-122"/>
              </a:rPr>
              <a:t>k</a:t>
            </a:r>
            <a:r>
              <a:rPr lang="en-US" altLang="zh-CN" sz="1200" b="1" i="1" dirty="0">
                <a:latin typeface="Times New Roman" panose="02020603050405020304" pitchFamily="18" charset="0"/>
                <a:ea typeface="楷体" panose="02010609060101010101" pitchFamily="49" charset="-122"/>
              </a:rPr>
              <a:t>  </a:t>
            </a:r>
            <a:r>
              <a:rPr lang="zh-CN" altLang="en-US" sz="1200" b="1" dirty="0">
                <a:latin typeface="Times New Roman" panose="02020603050405020304" pitchFamily="18" charset="0"/>
                <a:ea typeface="楷体" panose="02010609060101010101" pitchFamily="49" charset="-122"/>
              </a:rPr>
              <a:t>；</a:t>
            </a:r>
            <a:endParaRPr lang="en-US" altLang="zh-CN" sz="1200" b="1" dirty="0">
              <a:latin typeface="Times New Roman" panose="02020603050405020304" pitchFamily="18" charset="0"/>
              <a:ea typeface="楷体" panose="02010609060101010101" pitchFamily="49" charset="-122"/>
            </a:endParaRPr>
          </a:p>
          <a:p>
            <a:pPr eaLnBrk="1" hangingPunct="1">
              <a:lnSpc>
                <a:spcPts val="1500"/>
              </a:lnSpc>
              <a:spcBef>
                <a:spcPct val="20000"/>
              </a:spcBef>
              <a:buSzPct val="100000"/>
              <a:defRPr/>
            </a:pPr>
            <a:r>
              <a:rPr lang="en-US" altLang="zh-CN" sz="1200" b="1" dirty="0">
                <a:latin typeface="Times New Roman" panose="02020603050405020304" pitchFamily="18" charset="0"/>
                <a:ea typeface="楷体" panose="02010609060101010101" pitchFamily="49" charset="-122"/>
              </a:rPr>
              <a:t>                         </a:t>
            </a:r>
            <a:r>
              <a:rPr lang="zh-CN" altLang="en-US" sz="1200" b="1" dirty="0">
                <a:solidFill>
                  <a:srgbClr val="FF0000"/>
                </a:solidFill>
                <a:latin typeface="Times New Roman" panose="02020603050405020304" pitchFamily="18" charset="0"/>
                <a:ea typeface="楷体" panose="02010609060101010101" pitchFamily="49" charset="-122"/>
              </a:rPr>
              <a:t>弹</a:t>
            </a:r>
            <a:r>
              <a:rPr lang="zh-CN" altLang="en-US" sz="1200" b="1" dirty="0">
                <a:solidFill>
                  <a:srgbClr val="FF0000"/>
                </a:solidFill>
                <a:latin typeface="华文楷体" panose="02010600040101010101" pitchFamily="2" charset="-122"/>
                <a:ea typeface="华文楷体" panose="02010600040101010101" pitchFamily="2" charset="-122"/>
              </a:rPr>
              <a:t>出</a:t>
            </a:r>
            <a:r>
              <a:rPr lang="zh-CN" altLang="en-US" sz="1200" b="1" dirty="0">
                <a:latin typeface="华文楷体" panose="02010600040101010101" pitchFamily="2" charset="-122"/>
                <a:ea typeface="华文楷体" panose="02010600040101010101" pitchFamily="2" charset="-122"/>
              </a:rPr>
              <a:t>栈顶符号；</a:t>
            </a:r>
            <a:endParaRPr lang="en-US" altLang="zh-CN" sz="1200" b="1" dirty="0">
              <a:latin typeface="华文楷体" panose="02010600040101010101" pitchFamily="2" charset="-122"/>
              <a:ea typeface="华文楷体" panose="02010600040101010101" pitchFamily="2" charset="-122"/>
            </a:endParaRPr>
          </a:p>
          <a:p>
            <a:pPr eaLnBrk="1" hangingPunct="1">
              <a:lnSpc>
                <a:spcPts val="1200"/>
              </a:lnSpc>
              <a:spcBef>
                <a:spcPct val="20000"/>
              </a:spcBef>
              <a:buSzPct val="100000"/>
              <a:defRPr/>
            </a:pPr>
            <a:r>
              <a:rPr lang="en-US" altLang="zh-CN" sz="1200" b="1" dirty="0">
                <a:latin typeface="华文楷体" panose="02010600040101010101" pitchFamily="2" charset="-122"/>
                <a:ea typeface="华文楷体" panose="02010600040101010101" pitchFamily="2" charset="-122"/>
              </a:rPr>
              <a:t>                        </a:t>
            </a:r>
            <a:r>
              <a:rPr lang="zh-CN" altLang="en-US" sz="1200" b="1" dirty="0">
                <a:latin typeface="华文楷体" panose="02010600040101010101" pitchFamily="2" charset="-122"/>
                <a:ea typeface="华文楷体" panose="02010600040101010101" pitchFamily="2" charset="-122"/>
              </a:rPr>
              <a:t>将</a:t>
            </a:r>
            <a:r>
              <a:rPr lang="en-US" altLang="zh-CN" sz="1200" b="1" i="1" dirty="0" err="1">
                <a:latin typeface="Times New Roman" panose="02020603050405020304" pitchFamily="18" charset="0"/>
                <a:ea typeface="楷体" panose="02010609060101010101" pitchFamily="49" charset="-122"/>
              </a:rPr>
              <a:t>Y</a:t>
            </a:r>
            <a:r>
              <a:rPr lang="en-US" altLang="zh-CN" sz="1200" b="1" i="1" baseline="-25000" dirty="0" err="1">
                <a:latin typeface="Times New Roman" panose="02020603050405020304" pitchFamily="18" charset="0"/>
                <a:ea typeface="楷体" panose="02010609060101010101" pitchFamily="49" charset="-122"/>
              </a:rPr>
              <a:t>k</a:t>
            </a:r>
            <a:r>
              <a:rPr lang="zh-CN" altLang="en-US" sz="1200" b="1" dirty="0">
                <a:latin typeface="Times New Roman" panose="02020603050405020304" pitchFamily="18" charset="0"/>
                <a:ea typeface="楷体" panose="02010609060101010101" pitchFamily="49" charset="-122"/>
              </a:rPr>
              <a:t>，</a:t>
            </a:r>
            <a:r>
              <a:rPr lang="en-US" altLang="zh-CN" sz="1200" b="1" i="1" dirty="0">
                <a:latin typeface="Times New Roman" panose="02020603050405020304" pitchFamily="18" charset="0"/>
                <a:ea typeface="楷体" panose="02010609060101010101" pitchFamily="49" charset="-122"/>
              </a:rPr>
              <a:t>Y</a:t>
            </a:r>
            <a:r>
              <a:rPr lang="en-US" altLang="zh-CN" sz="1200" b="1" i="1" baseline="-25000" dirty="0">
                <a:latin typeface="Times New Roman" panose="02020603050405020304" pitchFamily="18" charset="0"/>
                <a:ea typeface="楷体" panose="02010609060101010101" pitchFamily="49" charset="-122"/>
              </a:rPr>
              <a:t>k</a:t>
            </a:r>
            <a:r>
              <a:rPr lang="en-US" altLang="zh-CN" sz="1200" b="1" baseline="-25000" dirty="0">
                <a:latin typeface="Times New Roman" panose="02020603050405020304" pitchFamily="18" charset="0"/>
                <a:ea typeface="楷体" panose="02010609060101010101" pitchFamily="49" charset="-122"/>
              </a:rPr>
              <a:t>-1</a:t>
            </a:r>
            <a:r>
              <a:rPr lang="en-US" altLang="zh-CN" sz="1200" b="1" i="1" dirty="0">
                <a:latin typeface="Times New Roman" panose="02020603050405020304" pitchFamily="18" charset="0"/>
                <a:ea typeface="楷体" panose="02010609060101010101" pitchFamily="49" charset="-122"/>
              </a:rPr>
              <a:t> …</a:t>
            </a:r>
            <a:r>
              <a:rPr lang="zh-CN" altLang="en-US" sz="1200" b="1" dirty="0">
                <a:latin typeface="Times New Roman" panose="02020603050405020304" pitchFamily="18" charset="0"/>
                <a:ea typeface="楷体" panose="02010609060101010101" pitchFamily="49" charset="-122"/>
              </a:rPr>
              <a:t>，</a:t>
            </a:r>
            <a:r>
              <a:rPr lang="en-US" altLang="zh-CN" sz="1200" b="1" i="1" dirty="0">
                <a:latin typeface="Times New Roman" panose="02020603050405020304" pitchFamily="18" charset="0"/>
                <a:ea typeface="楷体" panose="02010609060101010101" pitchFamily="49" charset="-122"/>
              </a:rPr>
              <a:t>Y</a:t>
            </a:r>
            <a:r>
              <a:rPr lang="en-US" altLang="zh-CN" sz="1200" b="1" i="1" baseline="-25000" dirty="0">
                <a:latin typeface="Times New Roman" panose="02020603050405020304" pitchFamily="18" charset="0"/>
                <a:ea typeface="楷体" panose="02010609060101010101" pitchFamily="49" charset="-122"/>
              </a:rPr>
              <a:t>1</a:t>
            </a:r>
            <a:r>
              <a:rPr lang="en-US" altLang="zh-CN" sz="1200" b="1" i="1" dirty="0">
                <a:latin typeface="Times New Roman" panose="02020603050405020304" pitchFamily="18" charset="0"/>
                <a:ea typeface="楷体" panose="02010609060101010101" pitchFamily="49" charset="-122"/>
              </a:rPr>
              <a:t> </a:t>
            </a:r>
            <a:r>
              <a:rPr lang="zh-CN" altLang="en-US" sz="1200" b="1" dirty="0">
                <a:latin typeface="Times New Roman" panose="02020603050405020304" pitchFamily="18" charset="0"/>
                <a:ea typeface="楷体" panose="02010609060101010101" pitchFamily="49" charset="-122"/>
              </a:rPr>
              <a:t>压</a:t>
            </a:r>
            <a:r>
              <a:rPr lang="zh-CN" altLang="en-US" sz="1200" b="1" dirty="0">
                <a:solidFill>
                  <a:srgbClr val="FF0000"/>
                </a:solidFill>
                <a:latin typeface="Times New Roman" panose="02020603050405020304" pitchFamily="18" charset="0"/>
                <a:ea typeface="楷体" panose="02010609060101010101" pitchFamily="49" charset="-122"/>
              </a:rPr>
              <a:t>入栈</a:t>
            </a:r>
            <a:r>
              <a:rPr lang="zh-CN" altLang="en-US" sz="1200" b="1" dirty="0">
                <a:latin typeface="Times New Roman" panose="02020603050405020304" pitchFamily="18" charset="0"/>
                <a:ea typeface="楷体" panose="02010609060101010101" pitchFamily="49" charset="-122"/>
              </a:rPr>
              <a:t>中，其中</a:t>
            </a:r>
            <a:r>
              <a:rPr lang="en-US" altLang="zh-CN" sz="1200" b="1" i="1" dirty="0">
                <a:latin typeface="Times New Roman" panose="02020603050405020304" pitchFamily="18" charset="0"/>
                <a:ea typeface="楷体" panose="02010609060101010101" pitchFamily="49" charset="-122"/>
              </a:rPr>
              <a:t>Y</a:t>
            </a:r>
            <a:r>
              <a:rPr lang="en-US" altLang="zh-CN" sz="1200" b="1" i="1" baseline="-25000" dirty="0">
                <a:latin typeface="Times New Roman" panose="02020603050405020304" pitchFamily="18" charset="0"/>
                <a:ea typeface="楷体" panose="02010609060101010101" pitchFamily="49" charset="-122"/>
              </a:rPr>
              <a:t>1</a:t>
            </a:r>
            <a:r>
              <a:rPr lang="zh-CN" altLang="en-US" sz="1200" b="1" dirty="0">
                <a:latin typeface="Times New Roman" panose="02020603050405020304" pitchFamily="18" charset="0"/>
                <a:ea typeface="楷体" panose="02010609060101010101" pitchFamily="49" charset="-122"/>
              </a:rPr>
              <a:t>位于栈顶。</a:t>
            </a:r>
            <a:endParaRPr lang="en-US" altLang="zh-CN" sz="1200" b="1" dirty="0">
              <a:latin typeface="华文楷体" panose="02010600040101010101" pitchFamily="2" charset="-122"/>
              <a:ea typeface="华文楷体" panose="02010600040101010101" pitchFamily="2" charset="-122"/>
            </a:endParaRPr>
          </a:p>
          <a:p>
            <a:pPr eaLnBrk="1" hangingPunct="1">
              <a:lnSpc>
                <a:spcPts val="1200"/>
              </a:lnSpc>
              <a:spcBef>
                <a:spcPct val="20000"/>
              </a:spcBef>
              <a:buSzPct val="100000"/>
              <a:defRPr/>
            </a:pPr>
            <a:r>
              <a:rPr lang="en-US" altLang="zh-CN" sz="1200" b="1" dirty="0">
                <a:latin typeface="Times New Roman" panose="02020603050405020304" pitchFamily="18" charset="0"/>
                <a:ea typeface="楷体" panose="02010609060101010101" pitchFamily="49" charset="-122"/>
              </a:rPr>
              <a:t>            }</a:t>
            </a:r>
            <a:endParaRPr lang="en-US" altLang="zh-CN" sz="1200" b="1" dirty="0">
              <a:latin typeface="Times New Roman" panose="02020603050405020304" pitchFamily="18" charset="0"/>
              <a:ea typeface="楷体" panose="02010609060101010101" pitchFamily="49" charset="-122"/>
            </a:endParaRPr>
          </a:p>
          <a:p>
            <a:pPr eaLnBrk="1" hangingPunct="1">
              <a:lnSpc>
                <a:spcPts val="1200"/>
              </a:lnSpc>
              <a:spcBef>
                <a:spcPct val="20000"/>
              </a:spcBef>
              <a:buSzPct val="100000"/>
              <a:buFont typeface="Symbol" panose="05050102010706020507" pitchFamily="18" charset="2"/>
              <a:buNone/>
              <a:defRPr/>
            </a:pPr>
            <a:r>
              <a:rPr lang="zh-CN" altLang="en-US" sz="1200" b="1" dirty="0">
                <a:latin typeface="Times New Roman" panose="02020603050405020304" pitchFamily="18" charset="0"/>
              </a:rPr>
              <a:t>            </a:t>
            </a:r>
            <a:r>
              <a:rPr lang="zh-CN" altLang="en-US" sz="1200" b="1" dirty="0">
                <a:latin typeface="华文楷体" panose="02010600040101010101" pitchFamily="2" charset="-122"/>
                <a:ea typeface="华文楷体" panose="02010600040101010101" pitchFamily="2" charset="-122"/>
              </a:rPr>
              <a:t>令</a:t>
            </a:r>
            <a:r>
              <a:rPr lang="en-US" altLang="zh-CN" sz="1200" b="1" i="1" dirty="0">
                <a:latin typeface="Times New Roman" panose="02020603050405020304" pitchFamily="18" charset="0"/>
                <a:ea typeface="华文楷体" panose="02010600040101010101" pitchFamily="2" charset="-122"/>
              </a:rPr>
              <a:t>X</a:t>
            </a:r>
            <a:r>
              <a:rPr lang="en-US" altLang="zh-CN" sz="1200" b="1" dirty="0">
                <a:latin typeface="Times New Roman" panose="02020603050405020304" pitchFamily="18" charset="0"/>
                <a:ea typeface="华文楷体" panose="02010600040101010101" pitchFamily="2" charset="-122"/>
              </a:rPr>
              <a:t>=</a:t>
            </a:r>
            <a:r>
              <a:rPr lang="zh-CN" altLang="en-US" sz="1200" b="1" dirty="0">
                <a:latin typeface="华文楷体" panose="02010600040101010101" pitchFamily="2" charset="-122"/>
                <a:ea typeface="华文楷体" panose="02010600040101010101" pitchFamily="2" charset="-122"/>
              </a:rPr>
              <a:t>栈顶符号</a:t>
            </a:r>
            <a:endParaRPr lang="en-US" altLang="zh-CN" sz="1200" b="1" dirty="0">
              <a:latin typeface="华文楷体" panose="02010600040101010101" pitchFamily="2" charset="-122"/>
              <a:ea typeface="华文楷体" panose="02010600040101010101" pitchFamily="2" charset="-122"/>
            </a:endParaRPr>
          </a:p>
          <a:p>
            <a:pPr eaLnBrk="1" hangingPunct="1">
              <a:lnSpc>
                <a:spcPts val="1200"/>
              </a:lnSpc>
              <a:spcBef>
                <a:spcPct val="20000"/>
              </a:spcBef>
              <a:buSzPct val="100000"/>
              <a:buFont typeface="Symbol" panose="05050102010706020507" pitchFamily="18" charset="2"/>
              <a:buNone/>
              <a:defRPr/>
            </a:pPr>
            <a:r>
              <a:rPr lang="en-US" altLang="zh-CN" sz="1200" b="1" dirty="0">
                <a:latin typeface="Times New Roman" panose="02020603050405020304" pitchFamily="18" charset="0"/>
                <a:ea typeface="楷体" panose="02010609060101010101" pitchFamily="49" charset="-122"/>
              </a:rPr>
              <a:t>}                 </a:t>
            </a:r>
            <a:endParaRPr lang="en-US" altLang="zh-CN" sz="1200" b="1" dirty="0">
              <a:latin typeface="Times New Roman" panose="02020603050405020304" pitchFamily="18" charset="0"/>
              <a:ea typeface="楷体" panose="02010609060101010101" pitchFamily="49" charset="-122"/>
            </a:endParaRPr>
          </a:p>
          <a:p>
            <a:pPr eaLnBrk="1" hangingPunct="1">
              <a:lnSpc>
                <a:spcPts val="1500"/>
              </a:lnSpc>
              <a:spcBef>
                <a:spcPct val="20000"/>
              </a:spcBef>
              <a:buSzPct val="100000"/>
              <a:buFont typeface="Symbol" panose="05050102010706020507" pitchFamily="18" charset="2"/>
              <a:buNone/>
              <a:defRPr/>
            </a:pPr>
            <a:endParaRPr lang="en-US" altLang="zh-CN" sz="1200" b="1" dirty="0">
              <a:latin typeface="Times New Roman" panose="02020603050405020304" pitchFamily="18" charset="0"/>
              <a:ea typeface="楷体" panose="02010609060101010101" pitchFamily="49" charset="-122"/>
            </a:endParaRPr>
          </a:p>
        </p:txBody>
      </p:sp>
      <p:pic>
        <p:nvPicPr>
          <p:cNvPr id="11" name="图片 10"/>
          <p:cNvPicPr>
            <a:picLocks noChangeAspect="1"/>
          </p:cNvPicPr>
          <p:nvPr>
            <p:custDataLst>
              <p:tags r:id="rId9"/>
            </p:custDataLst>
          </p:nvPr>
        </p:nvPicPr>
        <p:blipFill>
          <a:blip r:embed="rId10"/>
          <a:stretch>
            <a:fillRect/>
          </a:stretch>
        </p:blipFill>
        <p:spPr>
          <a:xfrm>
            <a:off x="5412105" y="3300730"/>
            <a:ext cx="2877820" cy="1538605"/>
          </a:xfrm>
          <a:prstGeom prst="rect">
            <a:avLst/>
          </a:prstGeom>
        </p:spPr>
      </p:pic>
      <p:sp>
        <p:nvSpPr>
          <p:cNvPr id="12" name="文本框 11"/>
          <p:cNvSpPr txBox="1"/>
          <p:nvPr>
            <p:custDataLst>
              <p:tags r:id="rId11"/>
            </p:custDataLst>
          </p:nvPr>
        </p:nvSpPr>
        <p:spPr>
          <a:xfrm>
            <a:off x="5412105" y="2846705"/>
            <a:ext cx="828675" cy="398780"/>
          </a:xfrm>
          <a:prstGeom prst="rect">
            <a:avLst/>
          </a:prstGeom>
          <a:noFill/>
        </p:spPr>
        <p:txBody>
          <a:bodyPr wrap="square" rtlCol="0" anchor="t">
            <a:spAutoFit/>
          </a:bodyPr>
          <a:p>
            <a:r>
              <a:rPr lang="zh-CN" altLang="en-US" sz="2000" b="1" dirty="0">
                <a:latin typeface="华文楷体" panose="02010600040101010101" pitchFamily="2" charset="-122"/>
                <a:ea typeface="华文楷体" panose="02010600040101010101" pitchFamily="2" charset="-122"/>
                <a:sym typeface="+mn-ea"/>
              </a:rPr>
              <a:t>结构：</a:t>
            </a:r>
            <a:endParaRPr lang="zh-CN" altLang="en-US" sz="2000" b="1" dirty="0">
              <a:latin typeface="华文楷体" panose="02010600040101010101" pitchFamily="2" charset="-122"/>
              <a:ea typeface="华文楷体" panose="02010600040101010101" pitchFamily="2" charset="-122"/>
              <a:sym typeface="+mn-ea"/>
            </a:endParaRPr>
          </a:p>
        </p:txBody>
      </p:sp>
      <p:sp>
        <p:nvSpPr>
          <p:cNvPr id="2" name="文本框 1"/>
          <p:cNvSpPr txBox="1"/>
          <p:nvPr>
            <p:custDataLst>
              <p:tags r:id="rId12"/>
            </p:custDataLst>
          </p:nvPr>
        </p:nvSpPr>
        <p:spPr>
          <a:xfrm>
            <a:off x="7343775" y="599440"/>
            <a:ext cx="4669790" cy="553085"/>
          </a:xfrm>
          <a:prstGeom prst="rect">
            <a:avLst/>
          </a:prstGeom>
          <a:noFill/>
        </p:spPr>
        <p:txBody>
          <a:bodyPr wrap="square" rtlCol="0" anchor="t">
            <a:spAutoFit/>
          </a:bodyPr>
          <a:p>
            <a:r>
              <a:rPr lang="zh-CN" altLang="en-US" sz="1000"/>
              <a:t>LL（1）分析法中“1”的含义是在输入串中查看一个输入符号，其目的是（</a:t>
            </a:r>
            <a:r>
              <a:rPr lang="zh-CN" altLang="en-US" sz="1000">
                <a:solidFill>
                  <a:srgbClr val="FF0000"/>
                </a:solidFill>
              </a:rPr>
              <a:t>C</a:t>
            </a:r>
            <a:r>
              <a:rPr lang="zh-CN" altLang="en-US" sz="1000"/>
              <a:t>）。</a:t>
            </a:r>
            <a:endParaRPr lang="zh-CN" altLang="en-US" sz="1000"/>
          </a:p>
          <a:p>
            <a:r>
              <a:rPr lang="zh-CN" altLang="en-US" sz="1000"/>
              <a:t>A.确定最左推导                </a:t>
            </a:r>
            <a:r>
              <a:rPr lang="en-US" altLang="zh-CN" sz="1000"/>
              <a:t>                </a:t>
            </a:r>
            <a:r>
              <a:rPr lang="zh-CN" altLang="en-US" sz="1000"/>
              <a:t> B.确定句柄</a:t>
            </a:r>
            <a:endParaRPr lang="zh-CN" altLang="en-US" sz="1000"/>
          </a:p>
          <a:p>
            <a:r>
              <a:rPr lang="zh-CN" altLang="en-US" sz="1000"/>
              <a:t>C.确定使用哪一个产生式进行展开    D.确定是否推导</a:t>
            </a:r>
            <a:endParaRPr lang="zh-CN" altLang="en-US" sz="1000"/>
          </a:p>
        </p:txBody>
      </p:sp>
      <p:sp>
        <p:nvSpPr>
          <p:cNvPr id="6" name="文本框 5"/>
          <p:cNvSpPr txBox="1"/>
          <p:nvPr/>
        </p:nvSpPr>
        <p:spPr>
          <a:xfrm>
            <a:off x="8613775" y="5858510"/>
            <a:ext cx="6096000" cy="860425"/>
          </a:xfrm>
          <a:prstGeom prst="rect">
            <a:avLst/>
          </a:prstGeom>
          <a:noFill/>
        </p:spPr>
        <p:txBody>
          <a:bodyPr wrap="square" rtlCol="0" anchor="t">
            <a:spAutoFit/>
          </a:bodyPr>
          <a:p>
            <a:r>
              <a:rPr lang="zh-CN" altLang="en-US" sz="1000"/>
              <a:t>在编译过程中，如果遇到错误应该(</a:t>
            </a:r>
            <a:r>
              <a:rPr lang="zh-CN" altLang="en-US" sz="1000">
                <a:solidFill>
                  <a:srgbClr val="FF0000"/>
                </a:solidFill>
              </a:rPr>
              <a:t>C</a:t>
            </a:r>
            <a:r>
              <a:rPr lang="zh-CN" altLang="en-US" sz="1000"/>
              <a:t>)。</a:t>
            </a:r>
            <a:endParaRPr lang="zh-CN" altLang="en-US" sz="1000"/>
          </a:p>
          <a:p>
            <a:r>
              <a:rPr lang="zh-CN" altLang="en-US" sz="1000"/>
              <a:t>A.把错误理解成局部的错误</a:t>
            </a:r>
            <a:endParaRPr lang="zh-CN" altLang="en-US" sz="1000"/>
          </a:p>
          <a:p>
            <a:r>
              <a:rPr lang="zh-CN" altLang="en-US" sz="1000"/>
              <a:t>B.对错误在局部范围内进行纠正，继续向下分析</a:t>
            </a:r>
            <a:endParaRPr lang="zh-CN" altLang="en-US" sz="1000"/>
          </a:p>
          <a:p>
            <a:r>
              <a:rPr lang="zh-CN" altLang="en-US" sz="1000"/>
              <a:t>C.当发现错误时，跳过错误所在的语法单位继续分析下去</a:t>
            </a:r>
            <a:endParaRPr lang="zh-CN" altLang="en-US" sz="1000"/>
          </a:p>
          <a:p>
            <a:r>
              <a:rPr lang="zh-CN" altLang="en-US" sz="1000"/>
              <a:t>D.当发现错误时立即停止编译，待用户改正错误后再继续编译</a:t>
            </a:r>
            <a:endParaRPr lang="zh-CN" altLang="en-US" sz="1000"/>
          </a:p>
        </p:txBody>
      </p:sp>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6176645" y="3009900"/>
              <a:ext cx="509905" cy="261620"/>
            </p14:xfrm>
          </p:contentPart>
        </mc:Choice>
        <mc:Fallback xmlns="">
          <p:pic>
            <p:nvPicPr>
              <p:cNvPr id="8" name="墨迹 7"/>
            </p:nvPicPr>
            <p:blipFill>
              <a:blip r:embed="rId14"/>
            </p:blipFill>
            <p:spPr>
              <a:xfrm>
                <a:off x="6176645" y="3009900"/>
                <a:ext cx="509905" cy="26162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3" name="墨迹 12"/>
              <p14:cNvContentPartPr/>
              <p14:nvPr/>
            </p14:nvContentPartPr>
            <p14:xfrm>
              <a:off x="6248400" y="3228975"/>
              <a:ext cx="1847850" cy="414020"/>
            </p14:xfrm>
          </p:contentPart>
        </mc:Choice>
        <mc:Fallback xmlns="">
          <p:pic>
            <p:nvPicPr>
              <p:cNvPr id="13" name="墨迹 12"/>
            </p:nvPicPr>
            <p:blipFill>
              <a:blip r:embed="rId16"/>
            </p:blipFill>
            <p:spPr>
              <a:xfrm>
                <a:off x="6248400" y="3228975"/>
                <a:ext cx="1847850" cy="41402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4" name="墨迹 13"/>
              <p14:cNvContentPartPr/>
              <p14:nvPr/>
            </p14:nvContentPartPr>
            <p14:xfrm>
              <a:off x="5543550" y="3762375"/>
              <a:ext cx="571500" cy="1214120"/>
            </p14:xfrm>
          </p:contentPart>
        </mc:Choice>
        <mc:Fallback xmlns="">
          <p:pic>
            <p:nvPicPr>
              <p:cNvPr id="14" name="墨迹 13"/>
            </p:nvPicPr>
            <p:blipFill>
              <a:blip r:embed="rId18"/>
            </p:blipFill>
            <p:spPr>
              <a:xfrm>
                <a:off x="5543550" y="3762375"/>
                <a:ext cx="571500" cy="121412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5" name="墨迹 14"/>
              <p14:cNvContentPartPr/>
              <p14:nvPr/>
            </p14:nvContentPartPr>
            <p14:xfrm>
              <a:off x="5586095" y="4614545"/>
              <a:ext cx="638175" cy="323850"/>
            </p14:xfrm>
          </p:contentPart>
        </mc:Choice>
        <mc:Fallback xmlns="">
          <p:pic>
            <p:nvPicPr>
              <p:cNvPr id="15" name="墨迹 14"/>
            </p:nvPicPr>
            <p:blipFill>
              <a:blip r:embed="rId20"/>
            </p:blipFill>
            <p:spPr>
              <a:xfrm>
                <a:off x="5586095" y="4614545"/>
                <a:ext cx="638175" cy="32385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6" name="墨迹 15"/>
              <p14:cNvContentPartPr/>
              <p14:nvPr/>
            </p14:nvContentPartPr>
            <p14:xfrm>
              <a:off x="6795770" y="2985770"/>
              <a:ext cx="1514475" cy="662305"/>
            </p14:xfrm>
          </p:contentPart>
        </mc:Choice>
        <mc:Fallback xmlns="">
          <p:pic>
            <p:nvPicPr>
              <p:cNvPr id="16" name="墨迹 15"/>
            </p:nvPicPr>
            <p:blipFill>
              <a:blip r:embed="rId22"/>
            </p:blipFill>
            <p:spPr>
              <a:xfrm>
                <a:off x="6795770" y="2985770"/>
                <a:ext cx="1514475" cy="66230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7" name="墨迹 16"/>
              <p14:cNvContentPartPr/>
              <p14:nvPr/>
            </p14:nvContentPartPr>
            <p14:xfrm>
              <a:off x="5443220" y="4371975"/>
              <a:ext cx="200025" cy="190500"/>
            </p14:xfrm>
          </p:contentPart>
        </mc:Choice>
        <mc:Fallback xmlns="">
          <p:pic>
            <p:nvPicPr>
              <p:cNvPr id="17" name="墨迹 16"/>
            </p:nvPicPr>
            <p:blipFill>
              <a:blip r:embed="rId24"/>
            </p:blipFill>
            <p:spPr>
              <a:xfrm>
                <a:off x="5443220" y="4371975"/>
                <a:ext cx="200025" cy="1905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8" name="墨迹 17"/>
              <p14:cNvContentPartPr/>
              <p14:nvPr/>
            </p14:nvContentPartPr>
            <p14:xfrm>
              <a:off x="5567045" y="4404995"/>
              <a:ext cx="5080" cy="152400"/>
            </p14:xfrm>
          </p:contentPart>
        </mc:Choice>
        <mc:Fallback xmlns="">
          <p:pic>
            <p:nvPicPr>
              <p:cNvPr id="18" name="墨迹 17"/>
            </p:nvPicPr>
            <p:blipFill>
              <a:blip r:embed="rId26"/>
            </p:blipFill>
            <p:spPr>
              <a:xfrm>
                <a:off x="5567045" y="4404995"/>
                <a:ext cx="5080" cy="1524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9" name="墨迹 18"/>
              <p14:cNvContentPartPr/>
              <p14:nvPr/>
            </p14:nvContentPartPr>
            <p14:xfrm>
              <a:off x="5486400" y="4400550"/>
              <a:ext cx="33020" cy="66675"/>
            </p14:xfrm>
          </p:contentPart>
        </mc:Choice>
        <mc:Fallback xmlns="">
          <p:pic>
            <p:nvPicPr>
              <p:cNvPr id="19" name="墨迹 18"/>
            </p:nvPicPr>
            <p:blipFill>
              <a:blip r:embed="rId28"/>
            </p:blipFill>
            <p:spPr>
              <a:xfrm>
                <a:off x="5486400" y="4400550"/>
                <a:ext cx="33020" cy="6667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0" name="墨迹 19"/>
              <p14:cNvContentPartPr/>
              <p14:nvPr/>
            </p14:nvContentPartPr>
            <p14:xfrm>
              <a:off x="5443220" y="4452620"/>
              <a:ext cx="95250" cy="90805"/>
            </p14:xfrm>
          </p:contentPart>
        </mc:Choice>
        <mc:Fallback xmlns="">
          <p:pic>
            <p:nvPicPr>
              <p:cNvPr id="20" name="墨迹 19"/>
            </p:nvPicPr>
            <p:blipFill>
              <a:blip r:embed="rId30"/>
            </p:blipFill>
            <p:spPr>
              <a:xfrm>
                <a:off x="5443220" y="4452620"/>
                <a:ext cx="95250" cy="9080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1" name="墨迹 20"/>
              <p14:cNvContentPartPr/>
              <p14:nvPr/>
            </p14:nvContentPartPr>
            <p14:xfrm>
              <a:off x="5347970" y="4490720"/>
              <a:ext cx="81280" cy="285750"/>
            </p14:xfrm>
          </p:contentPart>
        </mc:Choice>
        <mc:Fallback xmlns="">
          <p:pic>
            <p:nvPicPr>
              <p:cNvPr id="21" name="墨迹 20"/>
            </p:nvPicPr>
            <p:blipFill>
              <a:blip r:embed="rId32"/>
            </p:blipFill>
            <p:spPr>
              <a:xfrm>
                <a:off x="5347970" y="4490720"/>
                <a:ext cx="81280" cy="28575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2" name="墨迹 21"/>
              <p14:cNvContentPartPr/>
              <p14:nvPr/>
            </p14:nvContentPartPr>
            <p14:xfrm>
              <a:off x="2162175" y="2676525"/>
              <a:ext cx="1400175" cy="360"/>
            </p14:xfrm>
          </p:contentPart>
        </mc:Choice>
        <mc:Fallback xmlns="">
          <p:pic>
            <p:nvPicPr>
              <p:cNvPr id="22" name="墨迹 21"/>
            </p:nvPicPr>
            <p:blipFill>
              <a:blip r:embed="rId34"/>
            </p:blipFill>
            <p:spPr>
              <a:xfrm>
                <a:off x="2162175" y="2676525"/>
                <a:ext cx="1400175" cy="36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3" name="墨迹 22"/>
              <p14:cNvContentPartPr/>
              <p14:nvPr/>
            </p14:nvContentPartPr>
            <p14:xfrm>
              <a:off x="1261745" y="2842895"/>
              <a:ext cx="2624455" cy="52705"/>
            </p14:xfrm>
          </p:contentPart>
        </mc:Choice>
        <mc:Fallback xmlns="">
          <p:pic>
            <p:nvPicPr>
              <p:cNvPr id="23" name="墨迹 22"/>
            </p:nvPicPr>
            <p:blipFill>
              <a:blip r:embed="rId36"/>
            </p:blipFill>
            <p:spPr>
              <a:xfrm>
                <a:off x="1261745" y="2842895"/>
                <a:ext cx="2624455" cy="5270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4" name="墨迹 23"/>
              <p14:cNvContentPartPr/>
              <p14:nvPr/>
            </p14:nvContentPartPr>
            <p14:xfrm>
              <a:off x="2562225" y="3319145"/>
              <a:ext cx="819150" cy="52705"/>
            </p14:xfrm>
          </p:contentPart>
        </mc:Choice>
        <mc:Fallback xmlns="">
          <p:pic>
            <p:nvPicPr>
              <p:cNvPr id="24" name="墨迹 23"/>
            </p:nvPicPr>
            <p:blipFill>
              <a:blip r:embed="rId38"/>
            </p:blipFill>
            <p:spPr>
              <a:xfrm>
                <a:off x="2562225" y="3319145"/>
                <a:ext cx="819150" cy="5270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5" name="墨迹 24"/>
              <p14:cNvContentPartPr/>
              <p14:nvPr/>
            </p14:nvContentPartPr>
            <p14:xfrm>
              <a:off x="2252345" y="2914650"/>
              <a:ext cx="357505" cy="314325"/>
            </p14:xfrm>
          </p:contentPart>
        </mc:Choice>
        <mc:Fallback xmlns="">
          <p:pic>
            <p:nvPicPr>
              <p:cNvPr id="25" name="墨迹 24"/>
            </p:nvPicPr>
            <p:blipFill>
              <a:blip r:embed="rId40"/>
            </p:blipFill>
            <p:spPr>
              <a:xfrm>
                <a:off x="2252345" y="2914650"/>
                <a:ext cx="357505" cy="31432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6" name="墨迹 25"/>
              <p14:cNvContentPartPr/>
              <p14:nvPr/>
            </p14:nvContentPartPr>
            <p14:xfrm>
              <a:off x="2657475" y="2952750"/>
              <a:ext cx="833120" cy="223520"/>
            </p14:xfrm>
          </p:contentPart>
        </mc:Choice>
        <mc:Fallback xmlns="">
          <p:pic>
            <p:nvPicPr>
              <p:cNvPr id="26" name="墨迹 25"/>
            </p:nvPicPr>
            <p:blipFill>
              <a:blip r:embed="rId42"/>
            </p:blipFill>
            <p:spPr>
              <a:xfrm>
                <a:off x="2657475" y="2952750"/>
                <a:ext cx="833120" cy="22352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7" name="墨迹 26"/>
              <p14:cNvContentPartPr/>
              <p14:nvPr/>
            </p14:nvContentPartPr>
            <p14:xfrm>
              <a:off x="1190625" y="4076700"/>
              <a:ext cx="895350" cy="19050"/>
            </p14:xfrm>
          </p:contentPart>
        </mc:Choice>
        <mc:Fallback xmlns="">
          <p:pic>
            <p:nvPicPr>
              <p:cNvPr id="27" name="墨迹 26"/>
            </p:nvPicPr>
            <p:blipFill>
              <a:blip r:embed="rId44"/>
            </p:blipFill>
            <p:spPr>
              <a:xfrm>
                <a:off x="1190625" y="4076700"/>
                <a:ext cx="895350" cy="1905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8" name="墨迹 27"/>
              <p14:cNvContentPartPr/>
              <p14:nvPr/>
            </p14:nvContentPartPr>
            <p14:xfrm>
              <a:off x="1280795" y="3976370"/>
              <a:ext cx="71755" cy="114300"/>
            </p14:xfrm>
          </p:contentPart>
        </mc:Choice>
        <mc:Fallback xmlns="">
          <p:pic>
            <p:nvPicPr>
              <p:cNvPr id="28" name="墨迹 27"/>
            </p:nvPicPr>
            <p:blipFill>
              <a:blip r:embed="rId46"/>
            </p:blipFill>
            <p:spPr>
              <a:xfrm>
                <a:off x="1280795" y="3976370"/>
                <a:ext cx="71755" cy="11430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9" name="墨迹 28"/>
              <p14:cNvContentPartPr/>
              <p14:nvPr/>
            </p14:nvContentPartPr>
            <p14:xfrm>
              <a:off x="1385570" y="4062095"/>
              <a:ext cx="33655" cy="62230"/>
            </p14:xfrm>
          </p:contentPart>
        </mc:Choice>
        <mc:Fallback xmlns="">
          <p:pic>
            <p:nvPicPr>
              <p:cNvPr id="29" name="墨迹 28"/>
            </p:nvPicPr>
            <p:blipFill>
              <a:blip r:embed="rId48"/>
            </p:blipFill>
            <p:spPr>
              <a:xfrm>
                <a:off x="1385570" y="4062095"/>
                <a:ext cx="33655" cy="6223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0" name="墨迹 29"/>
              <p14:cNvContentPartPr/>
              <p14:nvPr/>
            </p14:nvContentPartPr>
            <p14:xfrm>
              <a:off x="1471295" y="4105275"/>
              <a:ext cx="9525" cy="360"/>
            </p14:xfrm>
          </p:contentPart>
        </mc:Choice>
        <mc:Fallback xmlns="">
          <p:pic>
            <p:nvPicPr>
              <p:cNvPr id="30" name="墨迹 29"/>
            </p:nvPicPr>
            <p:blipFill>
              <a:blip r:embed="rId50"/>
            </p:blipFill>
            <p:spPr>
              <a:xfrm>
                <a:off x="1471295" y="4105275"/>
                <a:ext cx="9525" cy="36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1" name="墨迹 30"/>
              <p14:cNvContentPartPr/>
              <p14:nvPr/>
            </p14:nvContentPartPr>
            <p14:xfrm>
              <a:off x="1504950" y="4052570"/>
              <a:ext cx="85725" cy="180975"/>
            </p14:xfrm>
          </p:contentPart>
        </mc:Choice>
        <mc:Fallback xmlns="">
          <p:pic>
            <p:nvPicPr>
              <p:cNvPr id="31" name="墨迹 30"/>
            </p:nvPicPr>
            <p:blipFill>
              <a:blip r:embed="rId52"/>
            </p:blipFill>
            <p:spPr>
              <a:xfrm>
                <a:off x="1504950" y="4052570"/>
                <a:ext cx="85725" cy="18097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3" name="墨迹 32"/>
              <p14:cNvContentPartPr/>
              <p14:nvPr/>
            </p14:nvContentPartPr>
            <p14:xfrm>
              <a:off x="1600200" y="4023995"/>
              <a:ext cx="61595" cy="85725"/>
            </p14:xfrm>
          </p:contentPart>
        </mc:Choice>
        <mc:Fallback xmlns="">
          <p:pic>
            <p:nvPicPr>
              <p:cNvPr id="33" name="墨迹 32"/>
            </p:nvPicPr>
            <p:blipFill>
              <a:blip r:embed="rId54"/>
            </p:blipFill>
            <p:spPr>
              <a:xfrm>
                <a:off x="1600200" y="4023995"/>
                <a:ext cx="61595" cy="8572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4" name="墨迹 33"/>
              <p14:cNvContentPartPr/>
              <p14:nvPr/>
            </p14:nvContentPartPr>
            <p14:xfrm>
              <a:off x="1728470" y="4038600"/>
              <a:ext cx="24130" cy="19050"/>
            </p14:xfrm>
          </p:contentPart>
        </mc:Choice>
        <mc:Fallback xmlns="">
          <p:pic>
            <p:nvPicPr>
              <p:cNvPr id="34" name="墨迹 33"/>
            </p:nvPicPr>
            <p:blipFill>
              <a:blip r:embed="rId56"/>
            </p:blipFill>
            <p:spPr>
              <a:xfrm>
                <a:off x="1728470" y="4038600"/>
                <a:ext cx="24130" cy="1905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5" name="墨迹 34"/>
              <p14:cNvContentPartPr/>
              <p14:nvPr/>
            </p14:nvContentPartPr>
            <p14:xfrm>
              <a:off x="1823720" y="4023995"/>
              <a:ext cx="47625" cy="62230"/>
            </p14:xfrm>
          </p:contentPart>
        </mc:Choice>
        <mc:Fallback xmlns="">
          <p:pic>
            <p:nvPicPr>
              <p:cNvPr id="35" name="墨迹 34"/>
            </p:nvPicPr>
            <p:blipFill>
              <a:blip r:embed="rId58"/>
            </p:blipFill>
            <p:spPr>
              <a:xfrm>
                <a:off x="1823720" y="4023995"/>
                <a:ext cx="47625" cy="6223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6" name="墨迹 35"/>
              <p14:cNvContentPartPr/>
              <p14:nvPr/>
            </p14:nvContentPartPr>
            <p14:xfrm>
              <a:off x="1928495" y="4067175"/>
              <a:ext cx="9525" cy="360"/>
            </p14:xfrm>
          </p:contentPart>
        </mc:Choice>
        <mc:Fallback xmlns="">
          <p:pic>
            <p:nvPicPr>
              <p:cNvPr id="36" name="墨迹 35"/>
            </p:nvPicPr>
            <p:blipFill>
              <a:blip r:embed="rId50"/>
            </p:blipFill>
            <p:spPr>
              <a:xfrm>
                <a:off x="1928495" y="4067175"/>
                <a:ext cx="9525" cy="36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7" name="墨迹 36"/>
              <p14:cNvContentPartPr/>
              <p14:nvPr/>
            </p14:nvContentPartPr>
            <p14:xfrm>
              <a:off x="2000250" y="4010025"/>
              <a:ext cx="66675" cy="90170"/>
            </p14:xfrm>
          </p:contentPart>
        </mc:Choice>
        <mc:Fallback xmlns="">
          <p:pic>
            <p:nvPicPr>
              <p:cNvPr id="37" name="墨迹 36"/>
            </p:nvPicPr>
            <p:blipFill>
              <a:blip r:embed="rId61"/>
            </p:blipFill>
            <p:spPr>
              <a:xfrm>
                <a:off x="2000250" y="4010025"/>
                <a:ext cx="66675" cy="9017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8" name="墨迹 37"/>
              <p14:cNvContentPartPr/>
              <p14:nvPr/>
            </p14:nvContentPartPr>
            <p14:xfrm>
              <a:off x="2128520" y="4057650"/>
              <a:ext cx="9525" cy="360"/>
            </p14:xfrm>
          </p:contentPart>
        </mc:Choice>
        <mc:Fallback xmlns="">
          <p:pic>
            <p:nvPicPr>
              <p:cNvPr id="38" name="墨迹 37"/>
            </p:nvPicPr>
            <p:blipFill>
              <a:blip r:embed="rId50"/>
            </p:blipFill>
            <p:spPr>
              <a:xfrm>
                <a:off x="2128520" y="4057650"/>
                <a:ext cx="9525" cy="36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9" name="墨迹 38"/>
              <p14:cNvContentPartPr/>
              <p14:nvPr/>
            </p14:nvContentPartPr>
            <p14:xfrm>
              <a:off x="8691245" y="4324350"/>
              <a:ext cx="9525" cy="360"/>
            </p14:xfrm>
          </p:contentPart>
        </mc:Choice>
        <mc:Fallback xmlns="">
          <p:pic>
            <p:nvPicPr>
              <p:cNvPr id="39" name="墨迹 38"/>
            </p:nvPicPr>
            <p:blipFill>
              <a:blip r:embed="rId50"/>
            </p:blipFill>
            <p:spPr>
              <a:xfrm>
                <a:off x="8691245" y="4324350"/>
                <a:ext cx="9525" cy="36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40" name="墨迹 39"/>
              <p14:cNvContentPartPr/>
              <p14:nvPr/>
            </p14:nvContentPartPr>
            <p14:xfrm>
              <a:off x="9253220" y="4023995"/>
              <a:ext cx="9525" cy="360"/>
            </p14:xfrm>
          </p:contentPart>
        </mc:Choice>
        <mc:Fallback xmlns="">
          <p:pic>
            <p:nvPicPr>
              <p:cNvPr id="40" name="墨迹 39"/>
            </p:nvPicPr>
            <p:blipFill>
              <a:blip r:embed="rId50"/>
            </p:blipFill>
            <p:spPr>
              <a:xfrm>
                <a:off x="9253220" y="4023995"/>
                <a:ext cx="9525" cy="36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41" name="墨迹 40"/>
              <p14:cNvContentPartPr/>
              <p14:nvPr/>
            </p14:nvContentPartPr>
            <p14:xfrm>
              <a:off x="9167495" y="4314825"/>
              <a:ext cx="9525" cy="360"/>
            </p14:xfrm>
          </p:contentPart>
        </mc:Choice>
        <mc:Fallback xmlns="">
          <p:pic>
            <p:nvPicPr>
              <p:cNvPr id="41" name="墨迹 40"/>
            </p:nvPicPr>
            <p:blipFill>
              <a:blip r:embed="rId50"/>
            </p:blipFill>
            <p:spPr>
              <a:xfrm>
                <a:off x="9167495" y="4314825"/>
                <a:ext cx="9525" cy="36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42" name="墨迹 41"/>
              <p14:cNvContentPartPr/>
              <p14:nvPr/>
            </p14:nvContentPartPr>
            <p14:xfrm>
              <a:off x="7414895" y="1099820"/>
              <a:ext cx="2019300" cy="47625"/>
            </p14:xfrm>
          </p:contentPart>
        </mc:Choice>
        <mc:Fallback xmlns="">
          <p:pic>
            <p:nvPicPr>
              <p:cNvPr id="42" name="墨迹 41"/>
            </p:nvPicPr>
            <p:blipFill>
              <a:blip r:embed="rId67"/>
            </p:blipFill>
            <p:spPr>
              <a:xfrm>
                <a:off x="7414895" y="1099820"/>
                <a:ext cx="2019300" cy="47625"/>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43" name="墨迹 42"/>
              <p14:cNvContentPartPr/>
              <p14:nvPr/>
            </p14:nvContentPartPr>
            <p14:xfrm>
              <a:off x="1004570" y="6033770"/>
              <a:ext cx="1104900" cy="57150"/>
            </p14:xfrm>
          </p:contentPart>
        </mc:Choice>
        <mc:Fallback xmlns="">
          <p:pic>
            <p:nvPicPr>
              <p:cNvPr id="43" name="墨迹 42"/>
            </p:nvPicPr>
            <p:blipFill>
              <a:blip r:embed="rId69"/>
            </p:blipFill>
            <p:spPr>
              <a:xfrm>
                <a:off x="1004570" y="6033770"/>
                <a:ext cx="1104900" cy="5715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44" name="墨迹 43"/>
              <p14:cNvContentPartPr/>
              <p14:nvPr/>
            </p14:nvContentPartPr>
            <p14:xfrm>
              <a:off x="1704975" y="6729095"/>
              <a:ext cx="680720" cy="62230"/>
            </p14:xfrm>
          </p:contentPart>
        </mc:Choice>
        <mc:Fallback xmlns="">
          <p:pic>
            <p:nvPicPr>
              <p:cNvPr id="44" name="墨迹 43"/>
            </p:nvPicPr>
            <p:blipFill>
              <a:blip r:embed="rId71"/>
            </p:blipFill>
            <p:spPr>
              <a:xfrm>
                <a:off x="1704975" y="6729095"/>
                <a:ext cx="680720" cy="6223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45" name="墨迹 44"/>
              <p14:cNvContentPartPr/>
              <p14:nvPr/>
            </p14:nvContentPartPr>
            <p14:xfrm>
              <a:off x="4695825" y="6748145"/>
              <a:ext cx="2085975" cy="360"/>
            </p14:xfrm>
          </p:contentPart>
        </mc:Choice>
        <mc:Fallback xmlns="">
          <p:pic>
            <p:nvPicPr>
              <p:cNvPr id="45" name="墨迹 44"/>
            </p:nvPicPr>
            <p:blipFill>
              <a:blip r:embed="rId73"/>
            </p:blipFill>
            <p:spPr>
              <a:xfrm>
                <a:off x="4695825" y="6748145"/>
                <a:ext cx="2085975" cy="36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6" name="墨迹 45"/>
              <p14:cNvContentPartPr/>
              <p14:nvPr/>
            </p14:nvContentPartPr>
            <p14:xfrm>
              <a:off x="6505575" y="6572250"/>
              <a:ext cx="304800" cy="13970"/>
            </p14:xfrm>
          </p:contentPart>
        </mc:Choice>
        <mc:Fallback xmlns="">
          <p:pic>
            <p:nvPicPr>
              <p:cNvPr id="46" name="墨迹 45"/>
            </p:nvPicPr>
            <p:blipFill>
              <a:blip r:embed="rId75"/>
            </p:blipFill>
            <p:spPr>
              <a:xfrm>
                <a:off x="6505575" y="6572250"/>
                <a:ext cx="304800" cy="13970"/>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7" name="墨迹 46"/>
              <p14:cNvContentPartPr/>
              <p14:nvPr/>
            </p14:nvContentPartPr>
            <p14:xfrm>
              <a:off x="6481445" y="6529070"/>
              <a:ext cx="71755" cy="57150"/>
            </p14:xfrm>
          </p:contentPart>
        </mc:Choice>
        <mc:Fallback xmlns="">
          <p:pic>
            <p:nvPicPr>
              <p:cNvPr id="47" name="墨迹 46"/>
            </p:nvPicPr>
            <p:blipFill>
              <a:blip r:embed="rId77"/>
            </p:blipFill>
            <p:spPr>
              <a:xfrm>
                <a:off x="6481445" y="6529070"/>
                <a:ext cx="71755" cy="5715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8" name="墨迹 47"/>
              <p14:cNvContentPartPr/>
              <p14:nvPr/>
            </p14:nvContentPartPr>
            <p14:xfrm>
              <a:off x="6452870" y="6524625"/>
              <a:ext cx="76200" cy="66675"/>
            </p14:xfrm>
          </p:contentPart>
        </mc:Choice>
        <mc:Fallback xmlns="">
          <p:pic>
            <p:nvPicPr>
              <p:cNvPr id="48" name="墨迹 47"/>
            </p:nvPicPr>
            <p:blipFill>
              <a:blip r:embed="rId79"/>
            </p:blipFill>
            <p:spPr>
              <a:xfrm>
                <a:off x="6452870" y="6524625"/>
                <a:ext cx="76200" cy="66675"/>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9" name="墨迹 48"/>
              <p14:cNvContentPartPr/>
              <p14:nvPr/>
            </p14:nvContentPartPr>
            <p14:xfrm>
              <a:off x="8905875" y="6462395"/>
              <a:ext cx="2924175" cy="81280"/>
            </p14:xfrm>
          </p:contentPart>
        </mc:Choice>
        <mc:Fallback xmlns="">
          <p:pic>
            <p:nvPicPr>
              <p:cNvPr id="49" name="墨迹 48"/>
            </p:nvPicPr>
            <p:blipFill>
              <a:blip r:embed="rId81"/>
            </p:blipFill>
            <p:spPr>
              <a:xfrm>
                <a:off x="8905875" y="6462395"/>
                <a:ext cx="2924175" cy="81280"/>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50" name="墨迹 49"/>
              <p14:cNvContentPartPr/>
              <p14:nvPr/>
            </p14:nvContentPartPr>
            <p14:xfrm>
              <a:off x="10139045" y="6172200"/>
              <a:ext cx="424180" cy="228600"/>
            </p14:xfrm>
          </p:contentPart>
        </mc:Choice>
        <mc:Fallback xmlns="">
          <p:pic>
            <p:nvPicPr>
              <p:cNvPr id="50" name="墨迹 49"/>
            </p:nvPicPr>
            <p:blipFill>
              <a:blip r:embed="rId83"/>
            </p:blipFill>
            <p:spPr>
              <a:xfrm>
                <a:off x="10139045" y="6172200"/>
                <a:ext cx="424180" cy="228600"/>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51" name="墨迹 50"/>
              <p14:cNvContentPartPr/>
              <p14:nvPr/>
            </p14:nvContentPartPr>
            <p14:xfrm>
              <a:off x="10491470" y="6124575"/>
              <a:ext cx="219075" cy="99695"/>
            </p14:xfrm>
          </p:contentPart>
        </mc:Choice>
        <mc:Fallback xmlns="">
          <p:pic>
            <p:nvPicPr>
              <p:cNvPr id="51" name="墨迹 50"/>
            </p:nvPicPr>
            <p:blipFill>
              <a:blip r:embed="rId85"/>
            </p:blipFill>
            <p:spPr>
              <a:xfrm>
                <a:off x="10491470" y="6124575"/>
                <a:ext cx="219075" cy="99695"/>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52" name="墨迹 51"/>
              <p14:cNvContentPartPr/>
              <p14:nvPr/>
            </p14:nvContentPartPr>
            <p14:xfrm>
              <a:off x="10496550" y="6105525"/>
              <a:ext cx="19050" cy="156845"/>
            </p14:xfrm>
          </p:contentPart>
        </mc:Choice>
        <mc:Fallback xmlns="">
          <p:pic>
            <p:nvPicPr>
              <p:cNvPr id="52" name="墨迹 51"/>
            </p:nvPicPr>
            <p:blipFill>
              <a:blip r:embed="rId87"/>
            </p:blipFill>
            <p:spPr>
              <a:xfrm>
                <a:off x="10496550" y="6105525"/>
                <a:ext cx="19050" cy="156845"/>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53" name="墨迹 52"/>
              <p14:cNvContentPartPr/>
              <p14:nvPr/>
            </p14:nvContentPartPr>
            <p14:xfrm>
              <a:off x="8715375" y="6229350"/>
              <a:ext cx="71120" cy="61595"/>
            </p14:xfrm>
          </p:contentPart>
        </mc:Choice>
        <mc:Fallback xmlns="">
          <p:pic>
            <p:nvPicPr>
              <p:cNvPr id="53" name="墨迹 52"/>
            </p:nvPicPr>
            <p:blipFill>
              <a:blip r:embed="rId89"/>
            </p:blipFill>
            <p:spPr>
              <a:xfrm>
                <a:off x="8715375" y="6229350"/>
                <a:ext cx="71120" cy="61595"/>
              </a:xfrm>
              <a:prstGeom prst="rect"/>
            </p:spPr>
          </p:pic>
        </mc:Fallback>
      </mc:AlternateContent>
    </p:spTree>
    <p:custDataLst>
      <p:tags r:id="rId90"/>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2063750"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rPr>
              <a:t>4.3.</a:t>
            </a:r>
            <a:r>
              <a:rPr lang="zh-CN" altLang="en-US" sz="2000" b="1" dirty="0">
                <a:latin typeface="华文楷体" panose="02010600040101010101" pitchFamily="2" charset="-122"/>
                <a:ea typeface="华文楷体" panose="02010600040101010101" pitchFamily="2" charset="-122"/>
              </a:rPr>
              <a:t>自底向上分析</a:t>
            </a:r>
            <a:endParaRPr lang="en-US" altLang="zh-CN" sz="2000" b="1" dirty="0">
              <a:latin typeface="华文楷体" panose="02010600040101010101" pitchFamily="2" charset="-122"/>
              <a:ea typeface="华文楷体" panose="02010600040101010101" pitchFamily="2" charset="-122"/>
            </a:endParaRPr>
          </a:p>
        </p:txBody>
      </p:sp>
      <p:sp>
        <p:nvSpPr>
          <p:cNvPr id="3" name="文本框 2"/>
          <p:cNvSpPr txBox="1"/>
          <p:nvPr/>
        </p:nvSpPr>
        <p:spPr>
          <a:xfrm>
            <a:off x="0" y="596265"/>
            <a:ext cx="6944360" cy="1918335"/>
          </a:xfrm>
          <a:prstGeom prst="rect">
            <a:avLst/>
          </a:prstGeom>
          <a:noFill/>
        </p:spPr>
        <p:txBody>
          <a:bodyPr wrap="square" rtlCol="0" anchor="t">
            <a:noAutofit/>
          </a:bodyPr>
          <a:p>
            <a:r>
              <a:rPr lang="zh-CN" altLang="en-US" b="1" dirty="0">
                <a:latin typeface="华文楷体" panose="02010600040101010101" pitchFamily="2" charset="-122"/>
                <a:ea typeface="华文楷体" panose="02010600040101010101" pitchFamily="2" charset="-122"/>
                <a:sym typeface="+mn-ea"/>
              </a:rPr>
              <a:t>可以看成是将输入串w</a:t>
            </a:r>
            <a:r>
              <a:rPr lang="zh-CN" altLang="en-US" b="1" dirty="0">
                <a:solidFill>
                  <a:srgbClr val="FF0000"/>
                </a:solidFill>
                <a:latin typeface="华文楷体" panose="02010600040101010101" pitchFamily="2" charset="-122"/>
                <a:ea typeface="华文楷体" panose="02010600040101010101" pitchFamily="2" charset="-122"/>
                <a:sym typeface="+mn-ea"/>
              </a:rPr>
              <a:t>归约</a:t>
            </a:r>
            <a:r>
              <a:rPr lang="zh-CN" altLang="en-US" b="1" dirty="0">
                <a:latin typeface="华文楷体" panose="02010600040101010101" pitchFamily="2" charset="-122"/>
                <a:ea typeface="华文楷体" panose="02010600040101010101" pitchFamily="2" charset="-122"/>
                <a:sym typeface="+mn-ea"/>
              </a:rPr>
              <a:t>为文法开始符号S的过程</a:t>
            </a:r>
            <a:endParaRPr lang="zh-CN" altLang="en-US" b="1" dirty="0">
              <a:latin typeface="华文楷体" panose="02010600040101010101" pitchFamily="2" charset="-122"/>
              <a:ea typeface="华文楷体" panose="02010600040101010101" pitchFamily="2" charset="-122"/>
              <a:sym typeface="+mn-ea"/>
            </a:endParaRPr>
          </a:p>
          <a:p>
            <a:r>
              <a:rPr lang="zh-CN" altLang="en-US" b="1" dirty="0">
                <a:latin typeface="华文楷体" panose="02010600040101010101" pitchFamily="2" charset="-122"/>
                <a:ea typeface="华文楷体" panose="02010600040101010101" pitchFamily="2" charset="-122"/>
                <a:sym typeface="+mn-ea"/>
              </a:rPr>
              <a:t>采用</a:t>
            </a:r>
            <a:r>
              <a:rPr lang="zh-CN" altLang="en-US" b="1" dirty="0">
                <a:solidFill>
                  <a:srgbClr val="FF0000"/>
                </a:solidFill>
                <a:latin typeface="华文楷体" panose="02010600040101010101" pitchFamily="2" charset="-122"/>
                <a:ea typeface="华文楷体" panose="02010600040101010101" pitchFamily="2" charset="-122"/>
                <a:sym typeface="+mn-ea"/>
              </a:rPr>
              <a:t>最左归约</a:t>
            </a:r>
            <a:r>
              <a:rPr lang="zh-CN" altLang="en-US" b="1" dirty="0">
                <a:latin typeface="华文楷体" panose="02010600040101010101" pitchFamily="2" charset="-122"/>
                <a:ea typeface="华文楷体" panose="02010600040101010101" pitchFamily="2" charset="-122"/>
                <a:sym typeface="+mn-ea"/>
              </a:rPr>
              <a:t>方式（相当于反向构造句子的</a:t>
            </a:r>
            <a:r>
              <a:rPr lang="zh-CN" altLang="en-US" b="1" dirty="0">
                <a:solidFill>
                  <a:srgbClr val="FF0000"/>
                </a:solidFill>
                <a:latin typeface="华文楷体" panose="02010600040101010101" pitchFamily="2" charset="-122"/>
                <a:ea typeface="华文楷体" panose="02010600040101010101" pitchFamily="2" charset="-122"/>
                <a:sym typeface="+mn-ea"/>
              </a:rPr>
              <a:t>最右推导</a:t>
            </a:r>
            <a:r>
              <a:rPr lang="zh-CN" altLang="en-US" b="1" dirty="0">
                <a:latin typeface="华文楷体" panose="02010600040101010101" pitchFamily="2" charset="-122"/>
                <a:ea typeface="华文楷体" panose="02010600040101010101" pitchFamily="2" charset="-122"/>
                <a:sym typeface="+mn-ea"/>
              </a:rPr>
              <a:t>）</a:t>
            </a:r>
            <a:endParaRPr lang="zh-CN" altLang="en-US" b="1" dirty="0">
              <a:latin typeface="华文楷体" panose="02010600040101010101" pitchFamily="2" charset="-122"/>
              <a:ea typeface="华文楷体" panose="02010600040101010101" pitchFamily="2" charset="-122"/>
              <a:sym typeface="+mn-ea"/>
            </a:endParaRPr>
          </a:p>
          <a:p>
            <a:r>
              <a:rPr lang="zh-CN" altLang="en-US" b="1" dirty="0">
                <a:solidFill>
                  <a:srgbClr val="FF0000"/>
                </a:solidFill>
                <a:latin typeface="华文楷体" panose="02010600040101010101" pitchFamily="2" charset="-122"/>
                <a:ea typeface="华文楷体" panose="02010600040101010101" pitchFamily="2" charset="-122"/>
                <a:sym typeface="+mn-ea"/>
              </a:rPr>
              <a:t>通用框架</a:t>
            </a:r>
            <a:r>
              <a:rPr lang="zh-CN" altLang="en-US" b="1" dirty="0">
                <a:latin typeface="华文楷体" panose="02010600040101010101" pitchFamily="2" charset="-122"/>
                <a:ea typeface="华文楷体" panose="02010600040101010101" pitchFamily="2" charset="-122"/>
                <a:sym typeface="+mn-ea"/>
              </a:rPr>
              <a:t>：</a:t>
            </a:r>
            <a:r>
              <a:rPr lang="zh-CN" altLang="en-US" b="1" dirty="0">
                <a:solidFill>
                  <a:srgbClr val="FF0000"/>
                </a:solidFill>
                <a:latin typeface="华文楷体" panose="02010600040101010101" pitchFamily="2" charset="-122"/>
                <a:ea typeface="华文楷体" panose="02010600040101010101" pitchFamily="2" charset="-122"/>
                <a:sym typeface="+mn-ea"/>
              </a:rPr>
              <a:t>移入-归约</a:t>
            </a:r>
            <a:r>
              <a:rPr lang="zh-CN" altLang="en-US" b="1" dirty="0">
                <a:latin typeface="华文楷体" panose="02010600040101010101" pitchFamily="2" charset="-122"/>
                <a:ea typeface="华文楷体" panose="02010600040101010101" pitchFamily="2" charset="-122"/>
                <a:sym typeface="+mn-ea"/>
              </a:rPr>
              <a:t>分析：维持一个</a:t>
            </a:r>
            <a:r>
              <a:rPr lang="zh-CN" altLang="en-US" b="1" dirty="0">
                <a:solidFill>
                  <a:srgbClr val="FF0000"/>
                </a:solidFill>
                <a:latin typeface="华文楷体" panose="02010600040101010101" pitchFamily="2" charset="-122"/>
                <a:ea typeface="华文楷体" panose="02010600040101010101" pitchFamily="2" charset="-122"/>
                <a:sym typeface="+mn-ea"/>
              </a:rPr>
              <a:t>栈</a:t>
            </a:r>
            <a:r>
              <a:rPr lang="zh-CN" altLang="en-US" b="1" dirty="0">
                <a:latin typeface="华文楷体" panose="02010600040101010101" pitchFamily="2" charset="-122"/>
                <a:ea typeface="华文楷体" panose="02010600040101010101" pitchFamily="2" charset="-122"/>
                <a:sym typeface="+mn-ea"/>
              </a:rPr>
              <a:t>一个</a:t>
            </a:r>
            <a:r>
              <a:rPr lang="zh-CN" altLang="en-US" b="1" dirty="0">
                <a:solidFill>
                  <a:srgbClr val="FF0000"/>
                </a:solidFill>
                <a:latin typeface="华文楷体" panose="02010600040101010101" pitchFamily="2" charset="-122"/>
                <a:ea typeface="华文楷体" panose="02010600040101010101" pitchFamily="2" charset="-122"/>
                <a:sym typeface="+mn-ea"/>
              </a:rPr>
              <a:t>剩余输入</a:t>
            </a:r>
            <a:r>
              <a:rPr lang="zh-CN" altLang="en-US" b="1" dirty="0">
                <a:latin typeface="华文楷体" panose="02010600040101010101" pitchFamily="2" charset="-122"/>
                <a:ea typeface="华文楷体" panose="02010600040101010101" pitchFamily="2" charset="-122"/>
                <a:sym typeface="+mn-ea"/>
              </a:rPr>
              <a:t>的序列</a:t>
            </a:r>
            <a:endParaRPr lang="zh-CN" altLang="en-US" b="1" dirty="0">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sym typeface="+mn-ea"/>
              </a:rPr>
              <a:t>四种操作：移入、规约、接收、报错</a:t>
            </a:r>
            <a:endParaRPr lang="zh-CN" altLang="en-US" b="1" dirty="0">
              <a:latin typeface="华文楷体" panose="02010600040101010101" pitchFamily="2" charset="-122"/>
              <a:ea typeface="华文楷体" panose="02010600040101010101" pitchFamily="2" charset="-122"/>
              <a:sym typeface="+mn-ea"/>
            </a:endParaRPr>
          </a:p>
          <a:p>
            <a:r>
              <a:rPr lang="zh-CN" altLang="en-US" b="1" dirty="0">
                <a:latin typeface="华文楷体" panose="02010600040101010101" pitchFamily="2" charset="-122"/>
                <a:ea typeface="华文楷体" panose="02010600040101010101" pitchFamily="2" charset="-122"/>
                <a:sym typeface="+mn-ea"/>
              </a:rPr>
              <a:t>存在的问题：①归约-归约冲突②移入-规约冲突</a:t>
            </a:r>
            <a:endParaRPr lang="zh-CN" altLang="en-US" b="1" dirty="0">
              <a:latin typeface="华文楷体" panose="02010600040101010101" pitchFamily="2" charset="-122"/>
              <a:ea typeface="华文楷体" panose="02010600040101010101" pitchFamily="2" charset="-122"/>
              <a:sym typeface="+mn-ea"/>
            </a:endParaRPr>
          </a:p>
          <a:p>
            <a:r>
              <a:rPr lang="zh-CN" altLang="en-US" b="1" dirty="0">
                <a:latin typeface="华文楷体" panose="02010600040101010101" pitchFamily="2" charset="-122"/>
                <a:ea typeface="华文楷体" panose="02010600040101010101" pitchFamily="2" charset="-122"/>
                <a:sym typeface="+mn-ea"/>
              </a:rPr>
              <a:t>句柄：句型的</a:t>
            </a:r>
            <a:r>
              <a:rPr lang="zh-CN" altLang="en-US" b="1" dirty="0">
                <a:solidFill>
                  <a:srgbClr val="FF0000"/>
                </a:solidFill>
                <a:latin typeface="华文楷体" panose="02010600040101010101" pitchFamily="2" charset="-122"/>
                <a:ea typeface="华文楷体" panose="02010600040101010101" pitchFamily="2" charset="-122"/>
                <a:sym typeface="+mn-ea"/>
              </a:rPr>
              <a:t>最左直接短语</a:t>
            </a:r>
            <a:endParaRPr lang="zh-CN" altLang="en-US" b="1" dirty="0">
              <a:solidFill>
                <a:srgbClr val="FF0000"/>
              </a:solidFill>
              <a:latin typeface="华文楷体" panose="02010600040101010101" pitchFamily="2" charset="-122"/>
              <a:ea typeface="华文楷体" panose="02010600040101010101" pitchFamily="2" charset="-122"/>
              <a:sym typeface="+mn-ea"/>
            </a:endParaRPr>
          </a:p>
        </p:txBody>
      </p:sp>
      <p:pic>
        <p:nvPicPr>
          <p:cNvPr id="5" name="图片 4"/>
          <p:cNvPicPr>
            <a:picLocks noChangeAspect="1"/>
          </p:cNvPicPr>
          <p:nvPr>
            <p:custDataLst>
              <p:tags r:id="rId2"/>
            </p:custDataLst>
          </p:nvPr>
        </p:nvPicPr>
        <p:blipFill>
          <a:blip r:embed="rId3"/>
          <a:stretch>
            <a:fillRect/>
          </a:stretch>
        </p:blipFill>
        <p:spPr>
          <a:xfrm>
            <a:off x="8044815" y="102235"/>
            <a:ext cx="3967480" cy="2759710"/>
          </a:xfrm>
          <a:prstGeom prst="rect">
            <a:avLst/>
          </a:prstGeom>
        </p:spPr>
      </p:pic>
      <p:sp>
        <p:nvSpPr>
          <p:cNvPr id="8" name="矩形 7"/>
          <p:cNvSpPr/>
          <p:nvPr>
            <p:custDataLst>
              <p:tags r:id="rId4"/>
            </p:custDataLst>
          </p:nvPr>
        </p:nvSpPr>
        <p:spPr>
          <a:xfrm>
            <a:off x="687363" y="2542814"/>
            <a:ext cx="1605280"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rPr>
              <a:t>4.4.</a:t>
            </a:r>
            <a:r>
              <a:rPr lang="en-US" altLang="zh-CN" sz="2000" b="1" dirty="0">
                <a:latin typeface="华文楷体" panose="02010600040101010101" pitchFamily="2" charset="-122"/>
                <a:ea typeface="华文楷体" panose="02010600040101010101" pitchFamily="2" charset="-122"/>
              </a:rPr>
              <a:t>LR</a:t>
            </a:r>
            <a:r>
              <a:rPr lang="zh-CN" altLang="en-US" sz="2000" b="1" dirty="0">
                <a:latin typeface="华文楷体" panose="02010600040101010101" pitchFamily="2" charset="-122"/>
                <a:ea typeface="华文楷体" panose="02010600040101010101" pitchFamily="2" charset="-122"/>
              </a:rPr>
              <a:t>分析</a:t>
            </a:r>
            <a:r>
              <a:rPr lang="zh-CN" altLang="en-US" sz="2000" b="1" dirty="0">
                <a:latin typeface="华文楷体" panose="02010600040101010101" pitchFamily="2" charset="-122"/>
                <a:ea typeface="华文楷体" panose="02010600040101010101" pitchFamily="2" charset="-122"/>
              </a:rPr>
              <a:t>法</a:t>
            </a:r>
            <a:endParaRPr lang="zh-CN" altLang="en-US" sz="2000" b="1" dirty="0">
              <a:latin typeface="华文楷体" panose="02010600040101010101" pitchFamily="2" charset="-122"/>
              <a:ea typeface="华文楷体" panose="02010600040101010101" pitchFamily="2" charset="-122"/>
            </a:endParaRPr>
          </a:p>
        </p:txBody>
      </p:sp>
      <p:sp>
        <p:nvSpPr>
          <p:cNvPr id="9" name="矩形 8"/>
          <p:cNvSpPr/>
          <p:nvPr>
            <p:custDataLst>
              <p:tags r:id="rId5"/>
            </p:custDataLst>
          </p:nvPr>
        </p:nvSpPr>
        <p:spPr>
          <a:xfrm>
            <a:off x="130468" y="3161304"/>
            <a:ext cx="6814185" cy="3415030"/>
          </a:xfrm>
          <a:prstGeom prst="rect">
            <a:avLst/>
          </a:prstGeom>
        </p:spPr>
        <p:txBody>
          <a:bodyPr wrap="none">
            <a:spAutoFit/>
          </a:bodyPr>
          <a:p>
            <a:pPr marL="0" indent="0" algn="l" fontAlgn="auto">
              <a:lnSpc>
                <a:spcPct val="100000"/>
              </a:lnSpc>
              <a:buClrTx/>
              <a:buNone/>
            </a:pPr>
            <a:r>
              <a:rPr lang="zh-CN" altLang="en-US" b="1" dirty="0">
                <a:latin typeface="华文楷体" panose="02010600040101010101" pitchFamily="2" charset="-122"/>
                <a:ea typeface="华文楷体" panose="02010600040101010101" pitchFamily="2" charset="-122"/>
                <a:sym typeface="+mn-ea"/>
              </a:rPr>
              <a:t>LR(k)分析：决定是否归约时，需要</a:t>
            </a:r>
            <a:r>
              <a:rPr lang="zh-CN" altLang="en-US" b="1" dirty="0">
                <a:solidFill>
                  <a:srgbClr val="FF0000"/>
                </a:solidFill>
                <a:latin typeface="华文楷体" panose="02010600040101010101" pitchFamily="2" charset="-122"/>
                <a:ea typeface="华文楷体" panose="02010600040101010101" pitchFamily="2" charset="-122"/>
                <a:sym typeface="+mn-ea"/>
              </a:rPr>
              <a:t>向前查看k个输入符号</a:t>
            </a:r>
            <a:r>
              <a:rPr lang="zh-CN" altLang="en-US" b="1" dirty="0">
                <a:latin typeface="华文楷体" panose="02010600040101010101" pitchFamily="2" charset="-122"/>
                <a:ea typeface="华文楷体" panose="02010600040101010101" pitchFamily="2" charset="-122"/>
                <a:sym typeface="+mn-ea"/>
              </a:rPr>
              <a:t>的LR分析</a:t>
            </a:r>
            <a:endParaRPr lang="zh-CN" altLang="en-US" b="1" dirty="0">
              <a:latin typeface="华文楷体" panose="02010600040101010101" pitchFamily="2" charset="-122"/>
              <a:ea typeface="华文楷体" panose="02010600040101010101" pitchFamily="2" charset="-122"/>
              <a:sym typeface="+mn-ea"/>
            </a:endParaRPr>
          </a:p>
          <a:p>
            <a:pPr marL="0" lvl="1" algn="l" fontAlgn="auto">
              <a:lnSpc>
                <a:spcPct val="100000"/>
              </a:lnSpc>
              <a:buClrTx/>
              <a:buSzTx/>
              <a:buNone/>
            </a:pPr>
            <a:r>
              <a:rPr lang="zh-CN" altLang="en-US" b="1" dirty="0">
                <a:solidFill>
                  <a:srgbClr val="FF0000"/>
                </a:solidFill>
                <a:latin typeface="华文楷体" panose="02010600040101010101" pitchFamily="2" charset="-122"/>
                <a:ea typeface="华文楷体" panose="02010600040101010101" pitchFamily="2" charset="-122"/>
                <a:sym typeface="+mn-ea"/>
              </a:rPr>
              <a:t>关键问题</a:t>
            </a:r>
            <a:r>
              <a:rPr lang="zh-CN" altLang="en-US" b="1" dirty="0">
                <a:latin typeface="华文楷体" panose="02010600040101010101" pitchFamily="2" charset="-122"/>
                <a:ea typeface="华文楷体" panose="02010600040101010101" pitchFamily="2" charset="-122"/>
                <a:sym typeface="+mn-ea"/>
              </a:rPr>
              <a:t>：如何正确地识别句柄</a:t>
            </a:r>
            <a:endParaRPr lang="zh-CN" altLang="en-US" b="1" dirty="0">
              <a:solidFill>
                <a:schemeClr val="tx1"/>
              </a:solidFill>
              <a:latin typeface="华文楷体" panose="02010600040101010101" pitchFamily="2" charset="-122"/>
              <a:ea typeface="华文楷体" panose="02010600040101010101" pitchFamily="2" charset="-122"/>
            </a:endParaRPr>
          </a:p>
          <a:p>
            <a:pPr marL="0" algn="l" fontAlgn="auto">
              <a:lnSpc>
                <a:spcPct val="100000"/>
              </a:lnSpc>
              <a:buClrTx/>
              <a:buSzTx/>
              <a:buNone/>
            </a:pPr>
            <a:r>
              <a:rPr lang="zh-CN" altLang="en-US" b="1" dirty="0">
                <a:latin typeface="华文楷体" panose="02010600040101010101" pitchFamily="2" charset="-122"/>
                <a:ea typeface="华文楷体" panose="02010600040101010101" pitchFamily="2" charset="-122"/>
                <a:sym typeface="+mn-ea"/>
              </a:rPr>
              <a:t>句柄是逐步形成的，用“</a:t>
            </a:r>
            <a:r>
              <a:rPr lang="zh-CN" altLang="en-US" b="1" dirty="0">
                <a:solidFill>
                  <a:srgbClr val="FF0000"/>
                </a:solidFill>
                <a:latin typeface="华文楷体" panose="02010600040101010101" pitchFamily="2" charset="-122"/>
                <a:ea typeface="华文楷体" panose="02010600040101010101" pitchFamily="2" charset="-122"/>
                <a:sym typeface="+mn-ea"/>
              </a:rPr>
              <a:t>状态</a:t>
            </a:r>
            <a:r>
              <a:rPr lang="zh-CN" altLang="en-US" b="1" dirty="0">
                <a:latin typeface="华文楷体" panose="02010600040101010101" pitchFamily="2" charset="-122"/>
                <a:ea typeface="华文楷体" panose="02010600040101010101" pitchFamily="2" charset="-122"/>
                <a:sym typeface="+mn-ea"/>
              </a:rPr>
              <a:t>”表示句柄识别的进展程度</a:t>
            </a:r>
            <a:endParaRPr lang="zh-CN" altLang="en-US" b="1" dirty="0">
              <a:latin typeface="华文楷体" panose="02010600040101010101" pitchFamily="2" charset="-122"/>
              <a:ea typeface="华文楷体" panose="02010600040101010101" pitchFamily="2" charset="-122"/>
              <a:sym typeface="+mn-ea"/>
            </a:endParaRPr>
          </a:p>
          <a:p>
            <a:pPr marL="0" algn="l" fontAlgn="auto">
              <a:lnSpc>
                <a:spcPct val="100000"/>
              </a:lnSpc>
              <a:buClrTx/>
              <a:buSzTx/>
              <a:buNone/>
            </a:pPr>
            <a:r>
              <a:rPr lang="zh-CN" altLang="en-US" b="1" dirty="0">
                <a:latin typeface="华文楷体" panose="02010600040101010101" pitchFamily="2" charset="-122"/>
                <a:ea typeface="华文楷体" panose="02010600040101010101" pitchFamily="2" charset="-122"/>
                <a:sym typeface="+mn-ea"/>
              </a:rPr>
              <a:t>LR 分析器（自动机）的总体结构</a:t>
            </a:r>
            <a:endParaRPr lang="zh-CN" altLang="en-US" b="1" dirty="0">
              <a:latin typeface="华文楷体" panose="02010600040101010101" pitchFamily="2" charset="-122"/>
              <a:ea typeface="华文楷体" panose="02010600040101010101" pitchFamily="2" charset="-122"/>
              <a:sym typeface="+mn-ea"/>
            </a:endParaRPr>
          </a:p>
          <a:p>
            <a:pPr marL="0" algn="l" fontAlgn="auto">
              <a:lnSpc>
                <a:spcPct val="100000"/>
              </a:lnSpc>
              <a:buClrTx/>
              <a:buSzTx/>
              <a:buNone/>
            </a:pPr>
            <a:r>
              <a:rPr lang="zh-CN" altLang="en-US" b="1" dirty="0">
                <a:latin typeface="华文楷体" panose="02010600040101010101" pitchFamily="2" charset="-122"/>
                <a:ea typeface="华文楷体" panose="02010600040101010101" pitchFamily="2" charset="-122"/>
              </a:rPr>
              <a:t>工作过程，四种情况：</a:t>
            </a:r>
            <a:endParaRPr lang="zh-CN" altLang="en-US" b="1" dirty="0">
              <a:latin typeface="华文楷体" panose="02010600040101010101" pitchFamily="2" charset="-122"/>
              <a:ea typeface="华文楷体" panose="02010600040101010101" pitchFamily="2" charset="-122"/>
            </a:endParaRPr>
          </a:p>
          <a:p>
            <a:pPr marL="0" algn="l" fontAlgn="auto">
              <a:lnSpc>
                <a:spcPct val="100000"/>
              </a:lnSpc>
              <a:buClrTx/>
              <a:buSzTx/>
              <a:buNone/>
            </a:pPr>
            <a:r>
              <a:rPr kumimoji="1" lang="en-US" altLang="zh-CN" b="1">
                <a:solidFill>
                  <a:srgbClr val="000000"/>
                </a:solidFill>
                <a:latin typeface="Times New Roman" panose="02020603050405020304" pitchFamily="18" charset="0"/>
                <a:sym typeface="+mn-ea"/>
              </a:rPr>
              <a:t>①ACTION[s</a:t>
            </a:r>
            <a:r>
              <a:rPr kumimoji="1" lang="en-US" altLang="zh-CN" b="1" baseline="-25000">
                <a:solidFill>
                  <a:srgbClr val="000000"/>
                </a:solidFill>
                <a:latin typeface="Times New Roman" panose="02020603050405020304" pitchFamily="18" charset="0"/>
                <a:sym typeface="+mn-ea"/>
              </a:rPr>
              <a:t>m</a:t>
            </a:r>
            <a:r>
              <a:rPr kumimoji="1" lang="en-US" altLang="zh-CN" b="1">
                <a:solidFill>
                  <a:srgbClr val="000000"/>
                </a:solidFill>
                <a:latin typeface="Times New Roman" panose="02020603050405020304" pitchFamily="18" charset="0"/>
                <a:sym typeface="+mn-ea"/>
              </a:rPr>
              <a:t>, a</a:t>
            </a:r>
            <a:r>
              <a:rPr kumimoji="1" lang="en-US" altLang="zh-CN" b="1" baseline="-25000">
                <a:solidFill>
                  <a:srgbClr val="000000"/>
                </a:solidFill>
                <a:latin typeface="Times New Roman" panose="02020603050405020304" pitchFamily="18" charset="0"/>
                <a:sym typeface="+mn-ea"/>
              </a:rPr>
              <a:t>i</a:t>
            </a:r>
            <a:r>
              <a:rPr kumimoji="1" lang="en-US" altLang="zh-CN" b="1">
                <a:solidFill>
                  <a:srgbClr val="000000"/>
                </a:solidFill>
                <a:latin typeface="Times New Roman" panose="02020603050405020304" pitchFamily="18" charset="0"/>
                <a:sym typeface="+mn-ea"/>
              </a:rPr>
              <a:t>]= sx</a:t>
            </a:r>
            <a:r>
              <a:rPr lang="zh-CN" altLang="en-US" b="1" dirty="0">
                <a:latin typeface="华文楷体" panose="02010600040101010101" pitchFamily="2" charset="-122"/>
                <a:ea typeface="华文楷体" panose="02010600040101010101" pitchFamily="2" charset="-122"/>
                <a:sym typeface="+mn-ea"/>
              </a:rPr>
              <a:t>：移入状态</a:t>
            </a:r>
            <a:r>
              <a:rPr kumimoji="1" lang="en-US" altLang="zh-CN" b="1">
                <a:solidFill>
                  <a:srgbClr val="000000"/>
                </a:solidFill>
                <a:latin typeface="Times New Roman" panose="02020603050405020304" pitchFamily="18" charset="0"/>
                <a:sym typeface="+mn-ea"/>
              </a:rPr>
              <a:t>a</a:t>
            </a:r>
            <a:r>
              <a:rPr kumimoji="1" lang="en-US" altLang="zh-CN" b="1" baseline="-25000">
                <a:solidFill>
                  <a:srgbClr val="000000"/>
                </a:solidFill>
                <a:latin typeface="Times New Roman" panose="02020603050405020304" pitchFamily="18" charset="0"/>
                <a:sym typeface="+mn-ea"/>
              </a:rPr>
              <a:t>i</a:t>
            </a:r>
            <a:r>
              <a:rPr lang="zh-CN" altLang="en-US" b="1" dirty="0">
                <a:latin typeface="华文楷体" panose="02010600040101010101" pitchFamily="2" charset="-122"/>
                <a:ea typeface="华文楷体" panose="02010600040101010101" pitchFamily="2" charset="-122"/>
                <a:sym typeface="+mn-ea"/>
              </a:rPr>
              <a:t>设置状态</a:t>
            </a:r>
            <a:r>
              <a:rPr kumimoji="1" lang="en-US" altLang="zh-CN" b="1">
                <a:solidFill>
                  <a:srgbClr val="000000"/>
                </a:solidFill>
                <a:latin typeface="Times New Roman" panose="02020603050405020304" pitchFamily="18" charset="0"/>
                <a:sym typeface="+mn-ea"/>
              </a:rPr>
              <a:t>x</a:t>
            </a:r>
            <a:endParaRPr kumimoji="1" lang="en-US" altLang="zh-CN" b="1">
              <a:solidFill>
                <a:srgbClr val="000000"/>
              </a:solidFill>
              <a:latin typeface="Times New Roman" panose="02020603050405020304" pitchFamily="18" charset="0"/>
              <a:sym typeface="+mn-ea"/>
            </a:endParaRPr>
          </a:p>
          <a:p>
            <a:pPr marL="0" algn="l" fontAlgn="auto">
              <a:lnSpc>
                <a:spcPct val="100000"/>
              </a:lnSpc>
              <a:buClrTx/>
              <a:buSzTx/>
              <a:buNone/>
            </a:pPr>
            <a:r>
              <a:rPr kumimoji="1" lang="en-US" altLang="zh-CN" b="1">
                <a:solidFill>
                  <a:srgbClr val="000000"/>
                </a:solidFill>
                <a:latin typeface="Times New Roman" panose="02020603050405020304" pitchFamily="18" charset="0"/>
                <a:sym typeface="+mn-ea"/>
              </a:rPr>
              <a:t>②ACTION[s</a:t>
            </a:r>
            <a:r>
              <a:rPr kumimoji="1" lang="en-US" altLang="zh-CN" b="1" baseline="-25000">
                <a:solidFill>
                  <a:srgbClr val="000000"/>
                </a:solidFill>
                <a:latin typeface="Times New Roman" panose="02020603050405020304" pitchFamily="18" charset="0"/>
                <a:sym typeface="+mn-ea"/>
              </a:rPr>
              <a:t>m</a:t>
            </a:r>
            <a:r>
              <a:rPr kumimoji="1" lang="en-US" altLang="zh-CN" b="1">
                <a:solidFill>
                  <a:srgbClr val="000000"/>
                </a:solidFill>
                <a:latin typeface="Times New Roman" panose="02020603050405020304" pitchFamily="18" charset="0"/>
                <a:sym typeface="+mn-ea"/>
              </a:rPr>
              <a:t>, a</a:t>
            </a:r>
            <a:r>
              <a:rPr kumimoji="1" lang="en-US" altLang="zh-CN" b="1" baseline="-25000">
                <a:solidFill>
                  <a:srgbClr val="000000"/>
                </a:solidFill>
                <a:latin typeface="Times New Roman" panose="02020603050405020304" pitchFamily="18" charset="0"/>
                <a:sym typeface="+mn-ea"/>
              </a:rPr>
              <a:t>i</a:t>
            </a:r>
            <a:r>
              <a:rPr kumimoji="1" lang="en-US" altLang="zh-CN" b="1">
                <a:solidFill>
                  <a:srgbClr val="000000"/>
                </a:solidFill>
                <a:latin typeface="Times New Roman" panose="02020603050405020304" pitchFamily="18" charset="0"/>
                <a:sym typeface="+mn-ea"/>
              </a:rPr>
              <a:t>]= rx</a:t>
            </a:r>
            <a:r>
              <a:rPr lang="zh-CN" altLang="en-US" b="1" dirty="0">
                <a:latin typeface="华文楷体" panose="02010600040101010101" pitchFamily="2" charset="-122"/>
                <a:ea typeface="华文楷体" panose="02010600040101010101" pitchFamily="2" charset="-122"/>
                <a:sym typeface="+mn-ea"/>
              </a:rPr>
              <a:t>：第x个产生式归约得到</a:t>
            </a:r>
            <a:r>
              <a:rPr kumimoji="1" lang="en-US" altLang="zh-CN" b="1">
                <a:solidFill>
                  <a:srgbClr val="000000"/>
                </a:solidFill>
                <a:latin typeface="Times New Roman" panose="02020603050405020304" pitchFamily="18" charset="0"/>
                <a:sym typeface="+mn-ea"/>
              </a:rPr>
              <a:t>A</a:t>
            </a:r>
            <a:endParaRPr kumimoji="1" lang="en-US" altLang="zh-CN" b="1">
              <a:solidFill>
                <a:srgbClr val="000000"/>
              </a:solidFill>
              <a:latin typeface="Times New Roman" panose="02020603050405020304" pitchFamily="18" charset="0"/>
              <a:sym typeface="+mn-ea"/>
            </a:endParaRPr>
          </a:p>
          <a:p>
            <a:pPr marL="0" algn="l" fontAlgn="auto">
              <a:lnSpc>
                <a:spcPct val="100000"/>
              </a:lnSpc>
              <a:buClrTx/>
              <a:buSzTx/>
              <a:buNone/>
            </a:pPr>
            <a:r>
              <a:rPr kumimoji="1" lang="en-US" altLang="zh-CN" b="1">
                <a:solidFill>
                  <a:srgbClr val="000000"/>
                </a:solidFill>
                <a:latin typeface="Times New Roman" panose="02020603050405020304" pitchFamily="18" charset="0"/>
                <a:sym typeface="+mn-ea"/>
              </a:rPr>
              <a:t>    GOTO[s</a:t>
            </a:r>
            <a:r>
              <a:rPr kumimoji="1" lang="en-US" altLang="zh-CN" b="1" baseline="-25000">
                <a:solidFill>
                  <a:srgbClr val="000000"/>
                </a:solidFill>
                <a:latin typeface="Times New Roman" panose="02020603050405020304" pitchFamily="18" charset="0"/>
                <a:sym typeface="+mn-ea"/>
              </a:rPr>
              <a:t>m-k</a:t>
            </a:r>
            <a:r>
              <a:rPr kumimoji="1" lang="en-US" altLang="zh-CN" b="1">
                <a:solidFill>
                  <a:srgbClr val="000000"/>
                </a:solidFill>
                <a:latin typeface="Times New Roman" panose="02020603050405020304" pitchFamily="18" charset="0"/>
                <a:sym typeface="+mn-ea"/>
              </a:rPr>
              <a:t>, A]=y</a:t>
            </a:r>
            <a:r>
              <a:rPr lang="zh-CN" altLang="en-US" b="1" dirty="0">
                <a:latin typeface="华文楷体" panose="02010600040101010101" pitchFamily="2" charset="-122"/>
                <a:ea typeface="华文楷体" panose="02010600040101010101" pitchFamily="2" charset="-122"/>
                <a:sym typeface="+mn-ea"/>
              </a:rPr>
              <a:t>：给符号</a:t>
            </a:r>
            <a:r>
              <a:rPr kumimoji="1" lang="en-US" altLang="zh-CN" b="1">
                <a:solidFill>
                  <a:srgbClr val="000000"/>
                </a:solidFill>
                <a:latin typeface="Times New Roman" panose="02020603050405020304" pitchFamily="18" charset="0"/>
                <a:sym typeface="+mn-ea"/>
              </a:rPr>
              <a:t>A</a:t>
            </a:r>
            <a:r>
              <a:rPr lang="zh-CN" altLang="en-US" b="1" dirty="0">
                <a:latin typeface="华文楷体" panose="02010600040101010101" pitchFamily="2" charset="-122"/>
                <a:ea typeface="华文楷体" panose="02010600040101010101" pitchFamily="2" charset="-122"/>
                <a:sym typeface="+mn-ea"/>
              </a:rPr>
              <a:t>设置状态</a:t>
            </a:r>
            <a:r>
              <a:rPr kumimoji="1" lang="en-US" altLang="zh-CN" b="1">
                <a:solidFill>
                  <a:srgbClr val="000000"/>
                </a:solidFill>
                <a:latin typeface="Times New Roman" panose="02020603050405020304" pitchFamily="18" charset="0"/>
                <a:sym typeface="+mn-ea"/>
              </a:rPr>
              <a:t>y</a:t>
            </a:r>
            <a:endParaRPr kumimoji="1" lang="en-US" altLang="zh-CN" b="1">
              <a:solidFill>
                <a:srgbClr val="000000"/>
              </a:solidFill>
              <a:latin typeface="Times New Roman" panose="02020603050405020304" pitchFamily="18" charset="0"/>
              <a:sym typeface="+mn-ea"/>
            </a:endParaRPr>
          </a:p>
          <a:p>
            <a:pPr marL="0" algn="l" fontAlgn="auto">
              <a:lnSpc>
                <a:spcPct val="100000"/>
              </a:lnSpc>
              <a:buClrTx/>
              <a:buSzTx/>
              <a:buNone/>
            </a:pPr>
            <a:r>
              <a:rPr kumimoji="1" lang="en-US" altLang="zh-CN" b="1">
                <a:solidFill>
                  <a:srgbClr val="000000"/>
                </a:solidFill>
                <a:latin typeface="Times New Roman" panose="02020603050405020304" pitchFamily="18" charset="0"/>
              </a:rPr>
              <a:t>③</a:t>
            </a:r>
            <a:r>
              <a:rPr kumimoji="1" lang="en-US" altLang="zh-CN" b="1">
                <a:solidFill>
                  <a:srgbClr val="000000"/>
                </a:solidFill>
                <a:latin typeface="Times New Roman" panose="02020603050405020304" pitchFamily="18" charset="0"/>
                <a:sym typeface="+mn-ea"/>
              </a:rPr>
              <a:t>ACTION[s</a:t>
            </a:r>
            <a:r>
              <a:rPr kumimoji="1" lang="en-US" altLang="zh-CN" b="1" baseline="-25000">
                <a:solidFill>
                  <a:srgbClr val="000000"/>
                </a:solidFill>
                <a:latin typeface="Times New Roman" panose="02020603050405020304" pitchFamily="18" charset="0"/>
                <a:sym typeface="+mn-ea"/>
              </a:rPr>
              <a:t>m</a:t>
            </a:r>
            <a:r>
              <a:rPr kumimoji="1" lang="en-US" altLang="zh-CN" b="1">
                <a:solidFill>
                  <a:srgbClr val="000000"/>
                </a:solidFill>
                <a:latin typeface="Times New Roman" panose="02020603050405020304" pitchFamily="18" charset="0"/>
                <a:sym typeface="+mn-ea"/>
              </a:rPr>
              <a:t>, a</a:t>
            </a:r>
            <a:r>
              <a:rPr kumimoji="1" lang="en-US" altLang="zh-CN" b="1" baseline="-25000">
                <a:solidFill>
                  <a:srgbClr val="000000"/>
                </a:solidFill>
                <a:latin typeface="Times New Roman" panose="02020603050405020304" pitchFamily="18" charset="0"/>
                <a:sym typeface="+mn-ea"/>
              </a:rPr>
              <a:t>i</a:t>
            </a:r>
            <a:r>
              <a:rPr kumimoji="1" lang="en-US" altLang="zh-CN" b="1">
                <a:solidFill>
                  <a:srgbClr val="000000"/>
                </a:solidFill>
                <a:latin typeface="Times New Roman" panose="02020603050405020304" pitchFamily="18" charset="0"/>
                <a:sym typeface="+mn-ea"/>
              </a:rPr>
              <a:t>]=acc</a:t>
            </a:r>
            <a:r>
              <a:rPr lang="zh-CN" altLang="en-US" b="1" dirty="0">
                <a:latin typeface="华文楷体" panose="02010600040101010101" pitchFamily="2" charset="-122"/>
                <a:ea typeface="华文楷体" panose="02010600040101010101" pitchFamily="2" charset="-122"/>
                <a:sym typeface="+mn-ea"/>
              </a:rPr>
              <a:t>：分析成功</a:t>
            </a:r>
            <a:endParaRPr kumimoji="1" lang="en-US" altLang="zh-CN" b="1">
              <a:solidFill>
                <a:srgbClr val="000000"/>
              </a:solidFill>
              <a:latin typeface="Times New Roman" panose="02020603050405020304" pitchFamily="18" charset="0"/>
            </a:endParaRPr>
          </a:p>
          <a:p>
            <a:pPr marL="0" algn="l" fontAlgn="auto">
              <a:lnSpc>
                <a:spcPct val="100000"/>
              </a:lnSpc>
              <a:buClrTx/>
              <a:buSzTx/>
              <a:buNone/>
            </a:pPr>
            <a:r>
              <a:rPr kumimoji="1" lang="en-US" altLang="zh-CN" b="1">
                <a:solidFill>
                  <a:srgbClr val="000000"/>
                </a:solidFill>
                <a:latin typeface="Times New Roman" panose="02020603050405020304" pitchFamily="18" charset="0"/>
              </a:rPr>
              <a:t>④</a:t>
            </a:r>
            <a:r>
              <a:rPr kumimoji="1" lang="en-US" altLang="zh-CN" b="1">
                <a:solidFill>
                  <a:srgbClr val="000000"/>
                </a:solidFill>
                <a:latin typeface="Times New Roman" panose="02020603050405020304" pitchFamily="18" charset="0"/>
                <a:sym typeface="+mn-ea"/>
              </a:rPr>
              <a:t>ACTION[s</a:t>
            </a:r>
            <a:r>
              <a:rPr kumimoji="1" lang="en-US" altLang="zh-CN" b="1" baseline="-25000">
                <a:solidFill>
                  <a:srgbClr val="000000"/>
                </a:solidFill>
                <a:latin typeface="Times New Roman" panose="02020603050405020304" pitchFamily="18" charset="0"/>
                <a:sym typeface="+mn-ea"/>
              </a:rPr>
              <a:t>m</a:t>
            </a:r>
            <a:r>
              <a:rPr kumimoji="1" lang="en-US" altLang="zh-CN" b="1">
                <a:solidFill>
                  <a:srgbClr val="000000"/>
                </a:solidFill>
                <a:latin typeface="Times New Roman" panose="02020603050405020304" pitchFamily="18" charset="0"/>
                <a:sym typeface="+mn-ea"/>
              </a:rPr>
              <a:t>, a</a:t>
            </a:r>
            <a:r>
              <a:rPr kumimoji="1" lang="en-US" altLang="zh-CN" b="1" baseline="-25000">
                <a:solidFill>
                  <a:srgbClr val="000000"/>
                </a:solidFill>
                <a:latin typeface="Times New Roman" panose="02020603050405020304" pitchFamily="18" charset="0"/>
                <a:sym typeface="+mn-ea"/>
              </a:rPr>
              <a:t>i</a:t>
            </a:r>
            <a:r>
              <a:rPr kumimoji="1" lang="en-US" altLang="zh-CN" b="1">
                <a:solidFill>
                  <a:srgbClr val="000000"/>
                </a:solidFill>
                <a:latin typeface="Times New Roman" panose="02020603050405020304" pitchFamily="18" charset="0"/>
                <a:sym typeface="+mn-ea"/>
              </a:rPr>
              <a:t>]=err</a:t>
            </a:r>
            <a:r>
              <a:rPr lang="zh-CN" altLang="en-US" b="1" dirty="0">
                <a:latin typeface="华文楷体" panose="02010600040101010101" pitchFamily="2" charset="-122"/>
                <a:ea typeface="华文楷体" panose="02010600040101010101" pitchFamily="2" charset="-122"/>
                <a:sym typeface="+mn-ea"/>
              </a:rPr>
              <a:t>：分析错误</a:t>
            </a:r>
            <a:endParaRPr kumimoji="1" lang="en-US" altLang="zh-CN" b="1">
              <a:solidFill>
                <a:srgbClr val="000000"/>
              </a:solidFill>
              <a:latin typeface="Times New Roman" panose="02020603050405020304" pitchFamily="18" charset="0"/>
              <a:sym typeface="+mn-ea"/>
            </a:endParaRPr>
          </a:p>
          <a:p>
            <a:pPr marL="0" algn="l" fontAlgn="auto">
              <a:lnSpc>
                <a:spcPct val="100000"/>
              </a:lnSpc>
              <a:buClrTx/>
              <a:buSzTx/>
              <a:buNone/>
            </a:pPr>
            <a:r>
              <a:rPr lang="zh-CN" altLang="en-US" b="1" dirty="0">
                <a:latin typeface="华文楷体" panose="02010600040101010101" pitchFamily="2" charset="-122"/>
                <a:ea typeface="华文楷体" panose="02010600040101010101" pitchFamily="2" charset="-122"/>
                <a:sym typeface="+mn-ea"/>
              </a:rPr>
              <a:t>如何构造给定文法的LR分析表：</a:t>
            </a:r>
            <a:endParaRPr lang="zh-CN" altLang="en-US" b="1" dirty="0">
              <a:latin typeface="华文楷体" panose="02010600040101010101" pitchFamily="2" charset="-122"/>
              <a:ea typeface="华文楷体" panose="02010600040101010101" pitchFamily="2" charset="-122"/>
              <a:sym typeface="+mn-ea"/>
            </a:endParaRPr>
          </a:p>
          <a:p>
            <a:pPr marL="0" algn="l" fontAlgn="auto">
              <a:lnSpc>
                <a:spcPct val="100000"/>
              </a:lnSpc>
              <a:buClrTx/>
              <a:buSzTx/>
              <a:buNone/>
            </a:pPr>
            <a:r>
              <a:rPr lang="en-US" altLang="zh-CN" b="1" dirty="0">
                <a:latin typeface="华文楷体" panose="02010600040101010101" pitchFamily="2" charset="-122"/>
                <a:ea typeface="华文楷体" panose="02010600040101010101" pitchFamily="2" charset="-122"/>
                <a:sym typeface="+mn-ea"/>
              </a:rPr>
              <a:t>LR(0)</a:t>
            </a:r>
            <a:r>
              <a:rPr lang="zh-CN" altLang="en-US" b="1" dirty="0">
                <a:latin typeface="华文楷体" panose="02010600040101010101" pitchFamily="2" charset="-122"/>
                <a:ea typeface="华文楷体" panose="02010600040101010101" pitchFamily="2" charset="-122"/>
                <a:sym typeface="+mn-ea"/>
              </a:rPr>
              <a:t>，</a:t>
            </a:r>
            <a:r>
              <a:rPr lang="en-US" altLang="zh-CN" b="1" dirty="0">
                <a:latin typeface="华文楷体" panose="02010600040101010101" pitchFamily="2" charset="-122"/>
                <a:ea typeface="华文楷体" panose="02010600040101010101" pitchFamily="2" charset="-122"/>
                <a:sym typeface="+mn-ea"/>
              </a:rPr>
              <a:t>SLR</a:t>
            </a:r>
            <a:r>
              <a:rPr lang="zh-CN" altLang="en-US" b="1" dirty="0">
                <a:latin typeface="华文楷体" panose="02010600040101010101" pitchFamily="2" charset="-122"/>
                <a:ea typeface="华文楷体" panose="02010600040101010101" pitchFamily="2" charset="-122"/>
                <a:sym typeface="+mn-ea"/>
              </a:rPr>
              <a:t>分析，</a:t>
            </a:r>
            <a:r>
              <a:rPr lang="en-US" altLang="zh-CN" b="1" dirty="0">
                <a:latin typeface="华文楷体" panose="02010600040101010101" pitchFamily="2" charset="-122"/>
                <a:ea typeface="华文楷体" panose="02010600040101010101" pitchFamily="2" charset="-122"/>
                <a:sym typeface="+mn-ea"/>
              </a:rPr>
              <a:t>LR(1)</a:t>
            </a:r>
            <a:r>
              <a:rPr lang="zh-CN" altLang="en-US" b="1" dirty="0">
                <a:latin typeface="华文楷体" panose="02010600040101010101" pitchFamily="2" charset="-122"/>
                <a:ea typeface="华文楷体" panose="02010600040101010101" pitchFamily="2" charset="-122"/>
                <a:sym typeface="+mn-ea"/>
              </a:rPr>
              <a:t>，</a:t>
            </a:r>
            <a:r>
              <a:rPr lang="en-US" altLang="zh-CN" b="1" dirty="0">
                <a:latin typeface="华文楷体" panose="02010600040101010101" pitchFamily="2" charset="-122"/>
                <a:ea typeface="华文楷体" panose="02010600040101010101" pitchFamily="2" charset="-122"/>
                <a:sym typeface="+mn-ea"/>
              </a:rPr>
              <a:t>LALR</a:t>
            </a:r>
            <a:r>
              <a:rPr lang="zh-CN" altLang="en-US" b="1" dirty="0">
                <a:latin typeface="华文楷体" panose="02010600040101010101" pitchFamily="2" charset="-122"/>
                <a:ea typeface="华文楷体" panose="02010600040101010101" pitchFamily="2" charset="-122"/>
                <a:sym typeface="+mn-ea"/>
              </a:rPr>
              <a:t>分析</a:t>
            </a:r>
            <a:endParaRPr lang="zh-CN" altLang="en-US" b="1" dirty="0">
              <a:latin typeface="华文楷体" panose="02010600040101010101" pitchFamily="2" charset="-122"/>
              <a:ea typeface="华文楷体" panose="02010600040101010101" pitchFamily="2" charset="-122"/>
              <a:sym typeface="+mn-ea"/>
            </a:endParaRPr>
          </a:p>
        </p:txBody>
      </p:sp>
      <p:sp>
        <p:nvSpPr>
          <p:cNvPr id="10" name="文本框 9"/>
          <p:cNvSpPr txBox="1"/>
          <p:nvPr/>
        </p:nvSpPr>
        <p:spPr>
          <a:xfrm>
            <a:off x="2425065" y="2542540"/>
            <a:ext cx="5356860" cy="521970"/>
          </a:xfrm>
          <a:prstGeom prst="rect">
            <a:avLst/>
          </a:prstGeom>
          <a:noFill/>
        </p:spPr>
        <p:txBody>
          <a:bodyPr wrap="square" rtlCol="0" anchor="t">
            <a:spAutoFit/>
          </a:bodyPr>
          <a:p>
            <a:pPr marL="0" indent="0" algn="l" fontAlgn="auto">
              <a:lnSpc>
                <a:spcPct val="100000"/>
              </a:lnSpc>
              <a:buClrTx/>
              <a:buNone/>
            </a:pPr>
            <a:r>
              <a:rPr lang="zh-CN" altLang="en-US" sz="1400" b="1" dirty="0">
                <a:latin typeface="华文楷体" panose="02010600040101010101" pitchFamily="2" charset="-122"/>
                <a:ea typeface="华文楷体" panose="02010600040101010101" pitchFamily="2" charset="-122"/>
                <a:sym typeface="+mn-ea"/>
              </a:rPr>
              <a:t>LR文法是最大的、可以构造出相应移入-归约语法分析器的文法类</a:t>
            </a:r>
            <a:endParaRPr lang="zh-CN" altLang="en-US" sz="1400" b="1" dirty="0">
              <a:latin typeface="华文楷体" panose="02010600040101010101" pitchFamily="2" charset="-122"/>
              <a:ea typeface="华文楷体" panose="02010600040101010101" pitchFamily="2" charset="-122"/>
            </a:endParaRPr>
          </a:p>
          <a:p>
            <a:pPr marL="0" lvl="1" indent="0" algn="l" fontAlgn="auto">
              <a:lnSpc>
                <a:spcPct val="100000"/>
              </a:lnSpc>
              <a:buClrTx/>
              <a:buNone/>
            </a:pPr>
            <a:r>
              <a:rPr lang="zh-CN" altLang="en-US" sz="1400" b="1" dirty="0">
                <a:latin typeface="华文楷体" panose="02010600040101010101" pitchFamily="2" charset="-122"/>
                <a:ea typeface="华文楷体" panose="02010600040101010101" pitchFamily="2" charset="-122"/>
                <a:sym typeface="+mn-ea"/>
              </a:rPr>
              <a:t>L: 对输入进行从左到右的扫描；R: 反向构造出一个最右推导序列</a:t>
            </a:r>
            <a:endParaRPr lang="zh-CN" altLang="en-US" sz="1400" b="1" dirty="0">
              <a:latin typeface="华文楷体" panose="02010600040101010101" pitchFamily="2" charset="-122"/>
              <a:ea typeface="华文楷体" panose="02010600040101010101" pitchFamily="2" charset="-122"/>
              <a:sym typeface="+mn-ea"/>
            </a:endParaRPr>
          </a:p>
        </p:txBody>
      </p:sp>
      <p:pic>
        <p:nvPicPr>
          <p:cNvPr id="11" name="图片 10"/>
          <p:cNvPicPr>
            <a:picLocks noChangeAspect="1"/>
          </p:cNvPicPr>
          <p:nvPr>
            <p:custDataLst>
              <p:tags r:id="rId6"/>
            </p:custDataLst>
          </p:nvPr>
        </p:nvPicPr>
        <p:blipFill>
          <a:blip r:embed="rId7"/>
          <a:stretch>
            <a:fillRect/>
          </a:stretch>
        </p:blipFill>
        <p:spPr>
          <a:xfrm>
            <a:off x="8744585" y="5085715"/>
            <a:ext cx="3385820" cy="1662430"/>
          </a:xfrm>
          <a:prstGeom prst="rect">
            <a:avLst/>
          </a:prstGeom>
        </p:spPr>
      </p:pic>
      <p:pic>
        <p:nvPicPr>
          <p:cNvPr id="2" name="图片 1"/>
          <p:cNvPicPr>
            <a:picLocks noChangeAspect="1"/>
          </p:cNvPicPr>
          <p:nvPr>
            <p:custDataLst>
              <p:tags r:id="rId8"/>
            </p:custDataLst>
          </p:nvPr>
        </p:nvPicPr>
        <p:blipFill>
          <a:blip r:embed="rId9"/>
          <a:stretch>
            <a:fillRect/>
          </a:stretch>
        </p:blipFill>
        <p:spPr>
          <a:xfrm>
            <a:off x="6867525" y="180975"/>
            <a:ext cx="1162050" cy="588645"/>
          </a:xfrm>
          <a:prstGeom prst="rect">
            <a:avLst/>
          </a:prstGeom>
        </p:spPr>
      </p:pic>
      <p:pic>
        <p:nvPicPr>
          <p:cNvPr id="4" name="图片 3"/>
          <p:cNvPicPr>
            <a:picLocks noChangeAspect="1"/>
          </p:cNvPicPr>
          <p:nvPr>
            <p:custDataLst>
              <p:tags r:id="rId10"/>
            </p:custDataLst>
          </p:nvPr>
        </p:nvPicPr>
        <p:blipFill>
          <a:blip r:embed="rId11"/>
          <a:stretch>
            <a:fillRect/>
          </a:stretch>
        </p:blipFill>
        <p:spPr>
          <a:xfrm>
            <a:off x="9163685" y="3545205"/>
            <a:ext cx="2383790" cy="1380490"/>
          </a:xfrm>
          <a:prstGeom prst="rect">
            <a:avLst/>
          </a:prstGeom>
        </p:spPr>
      </p:pic>
      <p:sp>
        <p:nvSpPr>
          <p:cNvPr id="6" name="文本框 5"/>
          <p:cNvSpPr txBox="1"/>
          <p:nvPr/>
        </p:nvSpPr>
        <p:spPr>
          <a:xfrm>
            <a:off x="2750820" y="102235"/>
            <a:ext cx="4101465" cy="521970"/>
          </a:xfrm>
          <a:prstGeom prst="rect">
            <a:avLst/>
          </a:prstGeom>
          <a:noFill/>
        </p:spPr>
        <p:txBody>
          <a:bodyPr wrap="square" rtlCol="0" anchor="t">
            <a:spAutoFit/>
          </a:bodyPr>
          <a:p>
            <a:r>
              <a:rPr lang="zh-CN" altLang="en-US" sz="1400" b="1" dirty="0">
                <a:latin typeface="华文楷体" panose="02010600040101010101" pitchFamily="2" charset="-122"/>
                <a:ea typeface="华文楷体" panose="02010600040101010101" pitchFamily="2" charset="-122"/>
                <a:sym typeface="+mn-ea"/>
              </a:rPr>
              <a:t>子树中最左边的那棵只有父子两代的子树的所有叶结点自左至右排列起来，就是该句型的句柄</a:t>
            </a:r>
            <a:r>
              <a:rPr lang="en-US" altLang="zh-CN" sz="1400" b="1" dirty="0">
                <a:latin typeface="华文楷体" panose="02010600040101010101" pitchFamily="2" charset="-122"/>
                <a:ea typeface="华文楷体" panose="02010600040101010101" pitchFamily="2" charset="-122"/>
                <a:sym typeface="+mn-ea"/>
              </a:rPr>
              <a:t>(</a:t>
            </a:r>
            <a:r>
              <a:rPr lang="en-US" altLang="zh-CN" sz="1400" b="1" dirty="0">
                <a:solidFill>
                  <a:srgbClr val="FF0000"/>
                </a:solidFill>
                <a:latin typeface="华文楷体" panose="02010600040101010101" pitchFamily="2" charset="-122"/>
                <a:ea typeface="华文楷体" panose="02010600040101010101" pitchFamily="2" charset="-122"/>
                <a:sym typeface="+mn-ea"/>
              </a:rPr>
              <a:t>√</a:t>
            </a:r>
            <a:r>
              <a:rPr lang="en-US" altLang="zh-CN" sz="1400" b="1" dirty="0">
                <a:latin typeface="华文楷体" panose="02010600040101010101" pitchFamily="2" charset="-122"/>
                <a:ea typeface="华文楷体" panose="02010600040101010101" pitchFamily="2" charset="-122"/>
                <a:sym typeface="+mn-ea"/>
              </a:rPr>
              <a:t>)</a:t>
            </a:r>
            <a:endParaRPr lang="zh-CN" altLang="en-US" sz="1400" b="1" dirty="0">
              <a:latin typeface="华文楷体" panose="02010600040101010101" pitchFamily="2" charset="-122"/>
              <a:ea typeface="华文楷体" panose="02010600040101010101" pitchFamily="2" charset="-122"/>
              <a:sym typeface="+mn-ea"/>
            </a:endParaRPr>
          </a:p>
        </p:txBody>
      </p:sp>
      <p:pic>
        <p:nvPicPr>
          <p:cNvPr id="7" name="图片 6"/>
          <p:cNvPicPr>
            <a:picLocks noChangeAspect="1"/>
          </p:cNvPicPr>
          <p:nvPr>
            <p:custDataLst>
              <p:tags r:id="rId12"/>
            </p:custDataLst>
          </p:nvPr>
        </p:nvPicPr>
        <p:blipFill>
          <a:blip r:embed="rId13"/>
          <a:stretch>
            <a:fillRect/>
          </a:stretch>
        </p:blipFill>
        <p:spPr>
          <a:xfrm>
            <a:off x="5834380" y="4507230"/>
            <a:ext cx="2703195" cy="2258695"/>
          </a:xfrm>
          <a:prstGeom prst="rect">
            <a:avLst/>
          </a:prstGeom>
        </p:spPr>
      </p:pic>
      <p:pic>
        <p:nvPicPr>
          <p:cNvPr id="15" name="图片 14"/>
          <p:cNvPicPr>
            <a:picLocks noChangeAspect="1"/>
          </p:cNvPicPr>
          <p:nvPr>
            <p:custDataLst>
              <p:tags r:id="rId14"/>
            </p:custDataLst>
          </p:nvPr>
        </p:nvPicPr>
        <p:blipFill>
          <a:blip r:embed="rId15"/>
          <a:stretch>
            <a:fillRect/>
          </a:stretch>
        </p:blipFill>
        <p:spPr>
          <a:xfrm>
            <a:off x="5890260" y="4026535"/>
            <a:ext cx="2591435" cy="480695"/>
          </a:xfrm>
          <a:prstGeom prst="rect">
            <a:avLst/>
          </a:prstGeom>
        </p:spPr>
      </p:pic>
      <p:sp>
        <p:nvSpPr>
          <p:cNvPr id="17" name="文本框 16"/>
          <p:cNvSpPr txBox="1"/>
          <p:nvPr/>
        </p:nvSpPr>
        <p:spPr>
          <a:xfrm>
            <a:off x="7914640" y="2921000"/>
            <a:ext cx="4368800" cy="565150"/>
          </a:xfrm>
          <a:prstGeom prst="rect">
            <a:avLst/>
          </a:prstGeom>
          <a:noFill/>
        </p:spPr>
        <p:txBody>
          <a:bodyPr wrap="square" rtlCol="0" anchor="t">
            <a:noAutofit/>
          </a:bodyPr>
          <a:p>
            <a:pPr marL="0" lvl="1" algn="l">
              <a:buClrTx/>
              <a:buSzTx/>
              <a:buFontTx/>
              <a:buNone/>
            </a:pPr>
            <a:r>
              <a:rPr lang="en-US" altLang="zh-CN" sz="1400" b="1" dirty="0">
                <a:latin typeface="华文楷体" panose="02010600040101010101" pitchFamily="2" charset="-122"/>
                <a:ea typeface="华文楷体" panose="02010600040101010101" pitchFamily="2" charset="-122"/>
                <a:sym typeface="+mn-ea"/>
              </a:rPr>
              <a:t>分析栈中内容 + 剩余输入符号 = 规范句型</a:t>
            </a:r>
            <a:endParaRPr lang="en-US" altLang="zh-CN" sz="1400" b="1" dirty="0">
              <a:latin typeface="华文楷体" panose="02010600040101010101" pitchFamily="2" charset="-122"/>
              <a:ea typeface="华文楷体" panose="02010600040101010101" pitchFamily="2" charset="-122"/>
            </a:endParaRPr>
          </a:p>
          <a:p>
            <a:pPr marL="0" lvl="1" algn="l" eaLnBrk="1" hangingPunct="1">
              <a:lnSpc>
                <a:spcPct val="100000"/>
              </a:lnSpc>
              <a:buClrTx/>
              <a:buSzTx/>
              <a:buNone/>
            </a:pPr>
            <a:r>
              <a:rPr lang="en-US" altLang="zh-CN" sz="1400" b="1" dirty="0">
                <a:latin typeface="华文楷体" panose="02010600040101010101" pitchFamily="2" charset="-122"/>
                <a:ea typeface="华文楷体" panose="02010600040101010101" pitchFamily="2" charset="-122"/>
                <a:sym typeface="+mn-ea"/>
              </a:rPr>
              <a:t>规范句型的活前缀：不含句柄右侧任意符号的规范句型的</a:t>
            </a:r>
            <a:r>
              <a:rPr lang="zh-CN" altLang="en-US" sz="1400" b="1" dirty="0">
                <a:latin typeface="华文楷体" panose="02010600040101010101" pitchFamily="2" charset="-122"/>
                <a:ea typeface="华文楷体" panose="02010600040101010101" pitchFamily="2" charset="-122"/>
                <a:sym typeface="+mn-ea"/>
              </a:rPr>
              <a:t>前</a:t>
            </a:r>
            <a:r>
              <a:rPr lang="en-US" altLang="zh-CN" sz="1400" b="1" dirty="0">
                <a:latin typeface="华文楷体" panose="02010600040101010101" pitchFamily="2" charset="-122"/>
                <a:ea typeface="华文楷体" panose="02010600040101010101" pitchFamily="2" charset="-122"/>
                <a:sym typeface="+mn-ea"/>
              </a:rPr>
              <a:t>缀</a:t>
            </a:r>
            <a:endParaRPr lang="en-US" altLang="zh-CN" sz="1400" b="1" dirty="0">
              <a:latin typeface="华文楷体" panose="02010600040101010101" pitchFamily="2" charset="-122"/>
              <a:ea typeface="华文楷体" panose="02010600040101010101" pitchFamily="2" charset="-122"/>
              <a:sym typeface="+mn-ea"/>
            </a:endParaRPr>
          </a:p>
        </p:txBody>
      </p:sp>
      <p:sp>
        <p:nvSpPr>
          <p:cNvPr id="13" name="文本框 12"/>
          <p:cNvSpPr txBox="1"/>
          <p:nvPr/>
        </p:nvSpPr>
        <p:spPr>
          <a:xfrm>
            <a:off x="5012055" y="1457960"/>
            <a:ext cx="3115945" cy="1168400"/>
          </a:xfrm>
          <a:prstGeom prst="rect">
            <a:avLst/>
          </a:prstGeom>
          <a:noFill/>
        </p:spPr>
        <p:txBody>
          <a:bodyPr wrap="square" rtlCol="0" anchor="t">
            <a:spAutoFit/>
          </a:bodyPr>
          <a:p>
            <a:r>
              <a:rPr lang="zh-CN" altLang="en-US" sz="1000"/>
              <a:t>在自底向上的语法分析方法中，分析的关键是(</a:t>
            </a:r>
            <a:r>
              <a:rPr lang="zh-CN" altLang="en-US" sz="1000">
                <a:solidFill>
                  <a:srgbClr val="FF0000"/>
                </a:solidFill>
              </a:rPr>
              <a:t>A</a:t>
            </a:r>
            <a:r>
              <a:rPr lang="zh-CN" altLang="en-US" sz="1000"/>
              <a:t>)。</a:t>
            </a:r>
            <a:endParaRPr lang="zh-CN" altLang="en-US" sz="1000"/>
          </a:p>
          <a:p>
            <a:r>
              <a:rPr lang="zh-CN" altLang="en-US" sz="1000"/>
              <a:t>A.寻找句柄  B.寻找句型    </a:t>
            </a:r>
            <a:endParaRPr lang="zh-CN" altLang="en-US" sz="1000"/>
          </a:p>
          <a:p>
            <a:r>
              <a:rPr lang="zh-CN" altLang="en-US" sz="1000"/>
              <a:t>C.消除递归  D.选择候选式</a:t>
            </a:r>
            <a:endParaRPr lang="zh-CN" altLang="en-US" sz="1000"/>
          </a:p>
          <a:p>
            <a:endParaRPr lang="zh-CN" altLang="en-US" sz="1000"/>
          </a:p>
          <a:p>
            <a:r>
              <a:rPr lang="zh-CN" altLang="en-US" sz="1000"/>
              <a:t>在自顶向下的语法分析方法中，分析的关键是(</a:t>
            </a:r>
            <a:r>
              <a:rPr lang="zh-CN" altLang="en-US" sz="1000">
                <a:solidFill>
                  <a:srgbClr val="FF0000"/>
                </a:solidFill>
              </a:rPr>
              <a:t>D</a:t>
            </a:r>
            <a:r>
              <a:rPr lang="zh-CN" altLang="en-US" sz="1000"/>
              <a:t>)。</a:t>
            </a:r>
            <a:endParaRPr lang="zh-CN" altLang="en-US" sz="1000"/>
          </a:p>
          <a:p>
            <a:r>
              <a:rPr lang="zh-CN" altLang="en-US" sz="1000"/>
              <a:t>A.寻找句柄    B.寻找句型</a:t>
            </a:r>
            <a:endParaRPr lang="zh-CN" altLang="en-US" sz="1000"/>
          </a:p>
          <a:p>
            <a:r>
              <a:rPr lang="zh-CN" altLang="en-US" sz="1000"/>
              <a:t>C.消除递归    D.选择候选式</a:t>
            </a:r>
            <a:endParaRPr lang="zh-CN" altLang="en-US" sz="1000"/>
          </a:p>
        </p:txBody>
      </p:sp>
      <p:sp>
        <p:nvSpPr>
          <p:cNvPr id="14" name="文本框 13"/>
          <p:cNvSpPr txBox="1"/>
          <p:nvPr/>
        </p:nvSpPr>
        <p:spPr>
          <a:xfrm>
            <a:off x="3941445" y="5409565"/>
            <a:ext cx="1948815" cy="1476375"/>
          </a:xfrm>
          <a:prstGeom prst="rect">
            <a:avLst/>
          </a:prstGeom>
          <a:noFill/>
        </p:spPr>
        <p:txBody>
          <a:bodyPr wrap="square" rtlCol="0" anchor="t">
            <a:spAutoFit/>
          </a:bodyPr>
          <a:p>
            <a:r>
              <a:rPr lang="zh-CN" altLang="en-US" sz="1000"/>
              <a:t>下列动作中，不是自下而上分析动作的是(</a:t>
            </a:r>
            <a:r>
              <a:rPr lang="zh-CN" altLang="en-US" sz="1000">
                <a:solidFill>
                  <a:srgbClr val="FF0000"/>
                </a:solidFill>
              </a:rPr>
              <a:t>B</a:t>
            </a:r>
            <a:r>
              <a:rPr lang="zh-CN" altLang="en-US" sz="1000"/>
              <a:t>)。</a:t>
            </a:r>
            <a:endParaRPr lang="zh-CN" altLang="en-US" sz="1000"/>
          </a:p>
          <a:p>
            <a:r>
              <a:rPr lang="zh-CN" altLang="en-US" sz="1000"/>
              <a:t>A.移进   B.展开  </a:t>
            </a:r>
            <a:endParaRPr lang="zh-CN" altLang="en-US" sz="1000"/>
          </a:p>
          <a:p>
            <a:r>
              <a:rPr lang="zh-CN" altLang="en-US" sz="1000"/>
              <a:t>C.接受   D.报错</a:t>
            </a:r>
            <a:endParaRPr lang="zh-CN" altLang="en-US" sz="1000"/>
          </a:p>
          <a:p>
            <a:endParaRPr lang="zh-CN" altLang="en-US" sz="1000"/>
          </a:p>
          <a:p>
            <a:r>
              <a:rPr lang="zh-CN" altLang="en-US" sz="1000"/>
              <a:t>下列动作中，不是自上而下分析动作的是(</a:t>
            </a:r>
            <a:r>
              <a:rPr lang="zh-CN" altLang="en-US" sz="1000">
                <a:solidFill>
                  <a:srgbClr val="FF0000"/>
                </a:solidFill>
              </a:rPr>
              <a:t>C</a:t>
            </a:r>
            <a:r>
              <a:rPr lang="zh-CN" altLang="en-US" sz="1000"/>
              <a:t>)。</a:t>
            </a:r>
            <a:endParaRPr lang="zh-CN" altLang="en-US" sz="1000"/>
          </a:p>
          <a:p>
            <a:r>
              <a:rPr lang="zh-CN" altLang="en-US" sz="1000"/>
              <a:t>A.匹配   B.展开 </a:t>
            </a:r>
            <a:endParaRPr lang="zh-CN" altLang="en-US" sz="1000"/>
          </a:p>
          <a:p>
            <a:r>
              <a:rPr lang="zh-CN" altLang="en-US" sz="1000"/>
              <a:t>C.移进   D.报错</a:t>
            </a:r>
            <a:endParaRPr lang="zh-CN" altLang="en-US" sz="1000"/>
          </a:p>
        </p:txBody>
      </p:sp>
      <p:sp>
        <p:nvSpPr>
          <p:cNvPr id="16" name="文本框 15"/>
          <p:cNvSpPr txBox="1"/>
          <p:nvPr/>
        </p:nvSpPr>
        <p:spPr>
          <a:xfrm>
            <a:off x="2835910" y="1989455"/>
            <a:ext cx="2329815" cy="553085"/>
          </a:xfrm>
          <a:prstGeom prst="rect">
            <a:avLst/>
          </a:prstGeom>
          <a:noFill/>
        </p:spPr>
        <p:txBody>
          <a:bodyPr wrap="square" rtlCol="0" anchor="t">
            <a:spAutoFit/>
          </a:bodyPr>
          <a:p>
            <a:r>
              <a:rPr lang="zh-CN" altLang="en-US" sz="1000">
                <a:sym typeface="+mn-ea"/>
              </a:rPr>
              <a:t>在规范归约中，用(</a:t>
            </a:r>
            <a:r>
              <a:rPr lang="zh-CN" altLang="en-US" sz="1000">
                <a:solidFill>
                  <a:srgbClr val="FF0000"/>
                </a:solidFill>
                <a:sym typeface="+mn-ea"/>
              </a:rPr>
              <a:t>B</a:t>
            </a:r>
            <a:r>
              <a:rPr lang="zh-CN" altLang="en-US" sz="1000">
                <a:sym typeface="+mn-ea"/>
              </a:rPr>
              <a:t>)来刻画可归约串。</a:t>
            </a:r>
            <a:endParaRPr lang="zh-CN" altLang="en-US" sz="1000"/>
          </a:p>
          <a:p>
            <a:r>
              <a:rPr lang="zh-CN" altLang="en-US" sz="1000">
                <a:sym typeface="+mn-ea"/>
              </a:rPr>
              <a:t>A.直接短语     B.句柄</a:t>
            </a:r>
            <a:endParaRPr lang="zh-CN" altLang="en-US" sz="1000"/>
          </a:p>
          <a:p>
            <a:r>
              <a:rPr lang="zh-CN" altLang="en-US" sz="1000">
                <a:sym typeface="+mn-ea"/>
              </a:rPr>
              <a:t>C.最左素短语  D.素短语</a:t>
            </a:r>
            <a:endParaRPr lang="zh-CN" altLang="en-US" sz="1000">
              <a:sym typeface="+mn-ea"/>
            </a:endParaRPr>
          </a:p>
        </p:txBody>
      </p:sp>
      <mc:AlternateContent xmlns:mc="http://schemas.openxmlformats.org/markup-compatibility/2006" xmlns:p14="http://schemas.microsoft.com/office/powerpoint/2010/main">
        <mc:Choice Requires="p14">
          <p:contentPart r:id="rId16" p14:bwMode="auto">
            <p14:nvContentPartPr>
              <p14:cNvPr id="12" name="墨迹 11"/>
              <p14:cNvContentPartPr/>
              <p14:nvPr/>
            </p14:nvContentPartPr>
            <p14:xfrm>
              <a:off x="2023745" y="2286000"/>
              <a:ext cx="676275" cy="28575"/>
            </p14:xfrm>
          </p:contentPart>
        </mc:Choice>
        <mc:Fallback xmlns="">
          <p:pic>
            <p:nvPicPr>
              <p:cNvPr id="12" name="墨迹 11"/>
            </p:nvPicPr>
            <p:blipFill>
              <a:blip r:embed="rId17"/>
            </p:blipFill>
            <p:spPr>
              <a:xfrm>
                <a:off x="2023745" y="2286000"/>
                <a:ext cx="676275" cy="2857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8" name="墨迹 17"/>
              <p14:cNvContentPartPr/>
              <p14:nvPr/>
            </p14:nvContentPartPr>
            <p14:xfrm>
              <a:off x="1533525" y="2319020"/>
              <a:ext cx="85725" cy="62230"/>
            </p14:xfrm>
          </p:contentPart>
        </mc:Choice>
        <mc:Fallback xmlns="">
          <p:pic>
            <p:nvPicPr>
              <p:cNvPr id="18" name="墨迹 17"/>
            </p:nvPicPr>
            <p:blipFill>
              <a:blip r:embed="rId19"/>
            </p:blipFill>
            <p:spPr>
              <a:xfrm>
                <a:off x="1533525" y="2319020"/>
                <a:ext cx="85725" cy="6223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9" name="墨迹 18"/>
              <p14:cNvContentPartPr/>
              <p14:nvPr/>
            </p14:nvContentPartPr>
            <p14:xfrm>
              <a:off x="1543050" y="2271395"/>
              <a:ext cx="61595" cy="85725"/>
            </p14:xfrm>
          </p:contentPart>
        </mc:Choice>
        <mc:Fallback xmlns="">
          <p:pic>
            <p:nvPicPr>
              <p:cNvPr id="19" name="墨迹 18"/>
            </p:nvPicPr>
            <p:blipFill>
              <a:blip r:embed="rId21"/>
            </p:blipFill>
            <p:spPr>
              <a:xfrm>
                <a:off x="1543050" y="2271395"/>
                <a:ext cx="61595" cy="8572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0" name="墨迹 19"/>
              <p14:cNvContentPartPr/>
              <p14:nvPr/>
            </p14:nvContentPartPr>
            <p14:xfrm>
              <a:off x="1423670" y="2381250"/>
              <a:ext cx="138430" cy="99695"/>
            </p14:xfrm>
          </p:contentPart>
        </mc:Choice>
        <mc:Fallback xmlns="">
          <p:pic>
            <p:nvPicPr>
              <p:cNvPr id="20" name="墨迹 19"/>
            </p:nvPicPr>
            <p:blipFill>
              <a:blip r:embed="rId23"/>
            </p:blipFill>
            <p:spPr>
              <a:xfrm>
                <a:off x="1423670" y="2381250"/>
                <a:ext cx="138430" cy="99695"/>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1" name="墨迹 20"/>
              <p14:cNvContentPartPr/>
              <p14:nvPr/>
            </p14:nvContentPartPr>
            <p14:xfrm>
              <a:off x="1381125" y="2499995"/>
              <a:ext cx="38100" cy="57150"/>
            </p14:xfrm>
          </p:contentPart>
        </mc:Choice>
        <mc:Fallback xmlns="">
          <p:pic>
            <p:nvPicPr>
              <p:cNvPr id="21" name="墨迹 20"/>
            </p:nvPicPr>
            <p:blipFill>
              <a:blip r:embed="rId25"/>
            </p:blipFill>
            <p:spPr>
              <a:xfrm>
                <a:off x="1381125" y="2499995"/>
                <a:ext cx="38100" cy="5715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2" name="墨迹 21"/>
              <p14:cNvContentPartPr/>
              <p14:nvPr/>
            </p14:nvContentPartPr>
            <p14:xfrm>
              <a:off x="1428750" y="2442845"/>
              <a:ext cx="71120" cy="114300"/>
            </p14:xfrm>
          </p:contentPart>
        </mc:Choice>
        <mc:Fallback xmlns="">
          <p:pic>
            <p:nvPicPr>
              <p:cNvPr id="22" name="墨迹 21"/>
            </p:nvPicPr>
            <p:blipFill>
              <a:blip r:embed="rId27"/>
            </p:blipFill>
            <p:spPr>
              <a:xfrm>
                <a:off x="1428750" y="2442845"/>
                <a:ext cx="71120" cy="11430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3" name="墨迹 22"/>
              <p14:cNvContentPartPr/>
              <p14:nvPr/>
            </p14:nvContentPartPr>
            <p14:xfrm>
              <a:off x="1557020" y="2390775"/>
              <a:ext cx="57150" cy="104775"/>
            </p14:xfrm>
          </p:contentPart>
        </mc:Choice>
        <mc:Fallback xmlns="">
          <p:pic>
            <p:nvPicPr>
              <p:cNvPr id="23" name="墨迹 22"/>
            </p:nvPicPr>
            <p:blipFill>
              <a:blip r:embed="rId29"/>
            </p:blipFill>
            <p:spPr>
              <a:xfrm>
                <a:off x="1557020" y="2390775"/>
                <a:ext cx="57150" cy="104775"/>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4" name="墨迹 23"/>
              <p14:cNvContentPartPr/>
              <p14:nvPr/>
            </p14:nvContentPartPr>
            <p14:xfrm>
              <a:off x="1623695" y="2505075"/>
              <a:ext cx="90805" cy="80645"/>
            </p14:xfrm>
          </p:contentPart>
        </mc:Choice>
        <mc:Fallback xmlns="">
          <p:pic>
            <p:nvPicPr>
              <p:cNvPr id="24" name="墨迹 23"/>
            </p:nvPicPr>
            <p:blipFill>
              <a:blip r:embed="rId31"/>
            </p:blipFill>
            <p:spPr>
              <a:xfrm>
                <a:off x="1623695" y="2505075"/>
                <a:ext cx="90805" cy="80645"/>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5" name="墨迹 24"/>
              <p14:cNvContentPartPr/>
              <p14:nvPr/>
            </p14:nvContentPartPr>
            <p14:xfrm>
              <a:off x="1638300" y="2476500"/>
              <a:ext cx="85725" cy="47625"/>
            </p14:xfrm>
          </p:contentPart>
        </mc:Choice>
        <mc:Fallback xmlns="">
          <p:pic>
            <p:nvPicPr>
              <p:cNvPr id="25" name="墨迹 24"/>
            </p:nvPicPr>
            <p:blipFill>
              <a:blip r:embed="rId33"/>
            </p:blipFill>
            <p:spPr>
              <a:xfrm>
                <a:off x="1638300" y="2476500"/>
                <a:ext cx="85725" cy="47625"/>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6" name="墨迹 25"/>
              <p14:cNvContentPartPr/>
              <p14:nvPr/>
            </p14:nvContentPartPr>
            <p14:xfrm>
              <a:off x="1600200" y="2338070"/>
              <a:ext cx="266700" cy="147955"/>
            </p14:xfrm>
          </p:contentPart>
        </mc:Choice>
        <mc:Fallback xmlns="">
          <p:pic>
            <p:nvPicPr>
              <p:cNvPr id="26" name="墨迹 25"/>
            </p:nvPicPr>
            <p:blipFill>
              <a:blip r:embed="rId35"/>
            </p:blipFill>
            <p:spPr>
              <a:xfrm>
                <a:off x="1600200" y="2338070"/>
                <a:ext cx="266700" cy="147955"/>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7" name="墨迹 26"/>
              <p14:cNvContentPartPr/>
              <p14:nvPr/>
            </p14:nvContentPartPr>
            <p14:xfrm>
              <a:off x="1847850" y="2442845"/>
              <a:ext cx="114300" cy="147955"/>
            </p14:xfrm>
          </p:contentPart>
        </mc:Choice>
        <mc:Fallback xmlns="">
          <p:pic>
            <p:nvPicPr>
              <p:cNvPr id="27" name="墨迹 26"/>
            </p:nvPicPr>
            <p:blipFill>
              <a:blip r:embed="rId37"/>
            </p:blipFill>
            <p:spPr>
              <a:xfrm>
                <a:off x="1847850" y="2442845"/>
                <a:ext cx="114300" cy="14795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8" name="墨迹 27"/>
              <p14:cNvContentPartPr/>
              <p14:nvPr/>
            </p14:nvContentPartPr>
            <p14:xfrm>
              <a:off x="1323975" y="2404745"/>
              <a:ext cx="718820" cy="243205"/>
            </p14:xfrm>
          </p:contentPart>
        </mc:Choice>
        <mc:Fallback xmlns="">
          <p:pic>
            <p:nvPicPr>
              <p:cNvPr id="28" name="墨迹 27"/>
            </p:nvPicPr>
            <p:blipFill>
              <a:blip r:embed="rId39"/>
            </p:blipFill>
            <p:spPr>
              <a:xfrm>
                <a:off x="1323975" y="2404745"/>
                <a:ext cx="718820" cy="243205"/>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9" name="墨迹 28"/>
              <p14:cNvContentPartPr/>
              <p14:nvPr/>
            </p14:nvContentPartPr>
            <p14:xfrm>
              <a:off x="4566920" y="318770"/>
              <a:ext cx="1038225" cy="28575"/>
            </p14:xfrm>
          </p:contentPart>
        </mc:Choice>
        <mc:Fallback xmlns="">
          <p:pic>
            <p:nvPicPr>
              <p:cNvPr id="29" name="墨迹 28"/>
            </p:nvPicPr>
            <p:blipFill>
              <a:blip r:embed="rId41"/>
            </p:blipFill>
            <p:spPr>
              <a:xfrm>
                <a:off x="4566920" y="318770"/>
                <a:ext cx="1038225" cy="28575"/>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30" name="墨迹 29"/>
              <p14:cNvContentPartPr/>
              <p14:nvPr/>
            </p14:nvContentPartPr>
            <p14:xfrm>
              <a:off x="3571875" y="333375"/>
              <a:ext cx="509270" cy="360"/>
            </p14:xfrm>
          </p:contentPart>
        </mc:Choice>
        <mc:Fallback xmlns="">
          <p:pic>
            <p:nvPicPr>
              <p:cNvPr id="30" name="墨迹 29"/>
            </p:nvPicPr>
            <p:blipFill>
              <a:blip r:embed="rId43"/>
            </p:blipFill>
            <p:spPr>
              <a:xfrm>
                <a:off x="3571875" y="333375"/>
                <a:ext cx="509270" cy="36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31" name="墨迹 30"/>
              <p14:cNvContentPartPr/>
              <p14:nvPr/>
            </p14:nvContentPartPr>
            <p14:xfrm>
              <a:off x="3538220" y="542925"/>
              <a:ext cx="1676400" cy="360"/>
            </p14:xfrm>
          </p:contentPart>
        </mc:Choice>
        <mc:Fallback xmlns="">
          <p:pic>
            <p:nvPicPr>
              <p:cNvPr id="31" name="墨迹 30"/>
            </p:nvPicPr>
            <p:blipFill>
              <a:blip r:embed="rId45"/>
            </p:blipFill>
            <p:spPr>
              <a:xfrm>
                <a:off x="3538220" y="542925"/>
                <a:ext cx="1676400" cy="36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33" name="墨迹 32"/>
              <p14:cNvContentPartPr/>
              <p14:nvPr/>
            </p14:nvContentPartPr>
            <p14:xfrm>
              <a:off x="2947670" y="2166620"/>
              <a:ext cx="9525" cy="360"/>
            </p14:xfrm>
          </p:contentPart>
        </mc:Choice>
        <mc:Fallback xmlns="">
          <p:pic>
            <p:nvPicPr>
              <p:cNvPr id="33" name="墨迹 32"/>
            </p:nvPicPr>
            <p:blipFill>
              <a:blip r:embed="rId47"/>
            </p:blipFill>
            <p:spPr>
              <a:xfrm>
                <a:off x="2947670" y="2166620"/>
                <a:ext cx="9525" cy="36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34" name="墨迹 33"/>
              <p14:cNvContentPartPr/>
              <p14:nvPr/>
            </p14:nvContentPartPr>
            <p14:xfrm>
              <a:off x="2947670" y="2166620"/>
              <a:ext cx="9525" cy="360"/>
            </p14:xfrm>
          </p:contentPart>
        </mc:Choice>
        <mc:Fallback xmlns="">
          <p:pic>
            <p:nvPicPr>
              <p:cNvPr id="34" name="墨迹 33"/>
            </p:nvPicPr>
            <p:blipFill>
              <a:blip r:embed="rId47"/>
            </p:blipFill>
            <p:spPr>
              <a:xfrm>
                <a:off x="2947670" y="2166620"/>
                <a:ext cx="9525" cy="36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5" name="墨迹 34"/>
              <p14:cNvContentPartPr/>
              <p14:nvPr/>
            </p14:nvContentPartPr>
            <p14:xfrm>
              <a:off x="6762750" y="66675"/>
              <a:ext cx="1333500" cy="833120"/>
            </p14:xfrm>
          </p:contentPart>
        </mc:Choice>
        <mc:Fallback xmlns="">
          <p:pic>
            <p:nvPicPr>
              <p:cNvPr id="35" name="墨迹 34"/>
            </p:nvPicPr>
            <p:blipFill>
              <a:blip r:embed="rId50"/>
            </p:blipFill>
            <p:spPr>
              <a:xfrm>
                <a:off x="6762750" y="66675"/>
                <a:ext cx="1333500" cy="83312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6" name="墨迹 35"/>
              <p14:cNvContentPartPr/>
              <p14:nvPr/>
            </p14:nvContentPartPr>
            <p14:xfrm>
              <a:off x="7915275" y="1724025"/>
              <a:ext cx="175895" cy="147320"/>
            </p14:xfrm>
          </p:contentPart>
        </mc:Choice>
        <mc:Fallback xmlns="">
          <p:pic>
            <p:nvPicPr>
              <p:cNvPr id="36" name="墨迹 35"/>
            </p:nvPicPr>
            <p:blipFill>
              <a:blip r:embed="rId52"/>
            </p:blipFill>
            <p:spPr>
              <a:xfrm>
                <a:off x="7915275" y="1724025"/>
                <a:ext cx="175895" cy="14732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7" name="墨迹 36"/>
              <p14:cNvContentPartPr/>
              <p14:nvPr/>
            </p14:nvContentPartPr>
            <p14:xfrm>
              <a:off x="8039100" y="1590675"/>
              <a:ext cx="61595" cy="247650"/>
            </p14:xfrm>
          </p:contentPart>
        </mc:Choice>
        <mc:Fallback xmlns="">
          <p:pic>
            <p:nvPicPr>
              <p:cNvPr id="37" name="墨迹 36"/>
            </p:nvPicPr>
            <p:blipFill>
              <a:blip r:embed="rId54"/>
            </p:blipFill>
            <p:spPr>
              <a:xfrm>
                <a:off x="8039100" y="1590675"/>
                <a:ext cx="61595" cy="24765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8" name="墨迹 37"/>
              <p14:cNvContentPartPr/>
              <p14:nvPr/>
            </p14:nvContentPartPr>
            <p14:xfrm>
              <a:off x="6877050" y="552450"/>
              <a:ext cx="585470" cy="47625"/>
            </p14:xfrm>
          </p:contentPart>
        </mc:Choice>
        <mc:Fallback xmlns="">
          <p:pic>
            <p:nvPicPr>
              <p:cNvPr id="38" name="墨迹 37"/>
            </p:nvPicPr>
            <p:blipFill>
              <a:blip r:embed="rId56"/>
            </p:blipFill>
            <p:spPr>
              <a:xfrm>
                <a:off x="6877050" y="552450"/>
                <a:ext cx="585470" cy="4762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9" name="墨迹 38"/>
              <p14:cNvContentPartPr/>
              <p14:nvPr/>
            </p14:nvContentPartPr>
            <p14:xfrm>
              <a:off x="7443470" y="533400"/>
              <a:ext cx="376555" cy="118745"/>
            </p14:xfrm>
          </p:contentPart>
        </mc:Choice>
        <mc:Fallback xmlns="">
          <p:pic>
            <p:nvPicPr>
              <p:cNvPr id="39" name="墨迹 38"/>
            </p:nvPicPr>
            <p:blipFill>
              <a:blip r:embed="rId58"/>
            </p:blipFill>
            <p:spPr>
              <a:xfrm>
                <a:off x="7443470" y="533400"/>
                <a:ext cx="376555" cy="118745"/>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40" name="墨迹 39"/>
              <p14:cNvContentPartPr/>
              <p14:nvPr/>
            </p14:nvContentPartPr>
            <p14:xfrm>
              <a:off x="8634095" y="1590675"/>
              <a:ext cx="14605" cy="99695"/>
            </p14:xfrm>
          </p:contentPart>
        </mc:Choice>
        <mc:Fallback xmlns="">
          <p:pic>
            <p:nvPicPr>
              <p:cNvPr id="40" name="墨迹 39"/>
            </p:nvPicPr>
            <p:blipFill>
              <a:blip r:embed="rId60"/>
            </p:blipFill>
            <p:spPr>
              <a:xfrm>
                <a:off x="8634095" y="1590675"/>
                <a:ext cx="14605" cy="9969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41" name="墨迹 40"/>
              <p14:cNvContentPartPr/>
              <p14:nvPr/>
            </p14:nvContentPartPr>
            <p14:xfrm>
              <a:off x="8639175" y="1537970"/>
              <a:ext cx="13970" cy="360"/>
            </p14:xfrm>
          </p:contentPart>
        </mc:Choice>
        <mc:Fallback xmlns="">
          <p:pic>
            <p:nvPicPr>
              <p:cNvPr id="41" name="墨迹 40"/>
            </p:nvPicPr>
            <p:blipFill>
              <a:blip r:embed="rId62"/>
            </p:blipFill>
            <p:spPr>
              <a:xfrm>
                <a:off x="8639175" y="1537970"/>
                <a:ext cx="13970" cy="36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42" name="墨迹 41"/>
              <p14:cNvContentPartPr/>
              <p14:nvPr/>
            </p14:nvContentPartPr>
            <p14:xfrm>
              <a:off x="8557895" y="1585595"/>
              <a:ext cx="157480" cy="405130"/>
            </p14:xfrm>
          </p:contentPart>
        </mc:Choice>
        <mc:Fallback xmlns="">
          <p:pic>
            <p:nvPicPr>
              <p:cNvPr id="42" name="墨迹 41"/>
            </p:nvPicPr>
            <p:blipFill>
              <a:blip r:embed="rId64"/>
            </p:blipFill>
            <p:spPr>
              <a:xfrm>
                <a:off x="8557895" y="1585595"/>
                <a:ext cx="157480" cy="40513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43" name="墨迹 42"/>
              <p14:cNvContentPartPr/>
              <p14:nvPr/>
            </p14:nvContentPartPr>
            <p14:xfrm>
              <a:off x="9477375" y="1543050"/>
              <a:ext cx="61595" cy="361950"/>
            </p14:xfrm>
          </p:contentPart>
        </mc:Choice>
        <mc:Fallback xmlns="">
          <p:pic>
            <p:nvPicPr>
              <p:cNvPr id="43" name="墨迹 42"/>
            </p:nvPicPr>
            <p:blipFill>
              <a:blip r:embed="rId66"/>
            </p:blipFill>
            <p:spPr>
              <a:xfrm>
                <a:off x="9477375" y="1543050"/>
                <a:ext cx="61595" cy="36195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44" name="墨迹 43"/>
              <p14:cNvContentPartPr/>
              <p14:nvPr/>
            </p14:nvContentPartPr>
            <p14:xfrm>
              <a:off x="9372600" y="1762125"/>
              <a:ext cx="190500" cy="33020"/>
            </p14:xfrm>
          </p:contentPart>
        </mc:Choice>
        <mc:Fallback xmlns="">
          <p:pic>
            <p:nvPicPr>
              <p:cNvPr id="44" name="墨迹 43"/>
            </p:nvPicPr>
            <p:blipFill>
              <a:blip r:embed="rId68"/>
            </p:blipFill>
            <p:spPr>
              <a:xfrm>
                <a:off x="9372600" y="1762125"/>
                <a:ext cx="190500" cy="3302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45" name="墨迹 44"/>
              <p14:cNvContentPartPr/>
              <p14:nvPr/>
            </p14:nvContentPartPr>
            <p14:xfrm>
              <a:off x="7062470" y="452120"/>
              <a:ext cx="457200" cy="14605"/>
            </p14:xfrm>
          </p:contentPart>
        </mc:Choice>
        <mc:Fallback xmlns="">
          <p:pic>
            <p:nvPicPr>
              <p:cNvPr id="45" name="墨迹 44"/>
            </p:nvPicPr>
            <p:blipFill>
              <a:blip r:embed="rId70"/>
            </p:blipFill>
            <p:spPr>
              <a:xfrm>
                <a:off x="7062470" y="452120"/>
                <a:ext cx="457200" cy="1460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6" name="墨迹 45"/>
              <p14:cNvContentPartPr/>
              <p14:nvPr/>
            </p14:nvContentPartPr>
            <p14:xfrm>
              <a:off x="9500870" y="1495425"/>
              <a:ext cx="271780" cy="361950"/>
            </p14:xfrm>
          </p:contentPart>
        </mc:Choice>
        <mc:Fallback xmlns="">
          <p:pic>
            <p:nvPicPr>
              <p:cNvPr id="46" name="墨迹 45"/>
            </p:nvPicPr>
            <p:blipFill>
              <a:blip r:embed="rId72"/>
            </p:blipFill>
            <p:spPr>
              <a:xfrm>
                <a:off x="9500870" y="1495425"/>
                <a:ext cx="271780" cy="36195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7" name="墨迹 46"/>
              <p14:cNvContentPartPr/>
              <p14:nvPr/>
            </p14:nvContentPartPr>
            <p14:xfrm>
              <a:off x="9729470" y="1785620"/>
              <a:ext cx="142875" cy="81280"/>
            </p14:xfrm>
          </p:contentPart>
        </mc:Choice>
        <mc:Fallback xmlns="">
          <p:pic>
            <p:nvPicPr>
              <p:cNvPr id="47" name="墨迹 46"/>
            </p:nvPicPr>
            <p:blipFill>
              <a:blip r:embed="rId74"/>
            </p:blipFill>
            <p:spPr>
              <a:xfrm>
                <a:off x="9729470" y="1785620"/>
                <a:ext cx="142875" cy="8128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8" name="墨迹 47"/>
              <p14:cNvContentPartPr/>
              <p14:nvPr/>
            </p14:nvContentPartPr>
            <p14:xfrm>
              <a:off x="9481820" y="1537970"/>
              <a:ext cx="81280" cy="360"/>
            </p14:xfrm>
          </p:contentPart>
        </mc:Choice>
        <mc:Fallback xmlns="">
          <p:pic>
            <p:nvPicPr>
              <p:cNvPr id="48" name="墨迹 47"/>
            </p:nvPicPr>
            <p:blipFill>
              <a:blip r:embed="rId76"/>
            </p:blipFill>
            <p:spPr>
              <a:xfrm>
                <a:off x="9481820" y="1537970"/>
                <a:ext cx="81280" cy="36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9" name="墨迹 48"/>
              <p14:cNvContentPartPr/>
              <p14:nvPr/>
            </p14:nvContentPartPr>
            <p14:xfrm>
              <a:off x="8634095" y="1552575"/>
              <a:ext cx="100330" cy="356870"/>
            </p14:xfrm>
          </p:contentPart>
        </mc:Choice>
        <mc:Fallback xmlns="">
          <p:pic>
            <p:nvPicPr>
              <p:cNvPr id="49" name="墨迹 48"/>
            </p:nvPicPr>
            <p:blipFill>
              <a:blip r:embed="rId78"/>
            </p:blipFill>
            <p:spPr>
              <a:xfrm>
                <a:off x="8634095" y="1552575"/>
                <a:ext cx="100330" cy="35687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50" name="墨迹 49"/>
              <p14:cNvContentPartPr/>
              <p14:nvPr/>
            </p14:nvContentPartPr>
            <p14:xfrm>
              <a:off x="9248775" y="1295400"/>
              <a:ext cx="461645" cy="638175"/>
            </p14:xfrm>
          </p:contentPart>
        </mc:Choice>
        <mc:Fallback xmlns="">
          <p:pic>
            <p:nvPicPr>
              <p:cNvPr id="50" name="墨迹 49"/>
            </p:nvPicPr>
            <p:blipFill>
              <a:blip r:embed="rId80"/>
            </p:blipFill>
            <p:spPr>
              <a:xfrm>
                <a:off x="9248775" y="1295400"/>
                <a:ext cx="461645" cy="63817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51" name="墨迹 50"/>
              <p14:cNvContentPartPr/>
              <p14:nvPr/>
            </p14:nvContentPartPr>
            <p14:xfrm>
              <a:off x="8043545" y="2495550"/>
              <a:ext cx="4053205" cy="318770"/>
            </p14:xfrm>
          </p:contentPart>
        </mc:Choice>
        <mc:Fallback xmlns="">
          <p:pic>
            <p:nvPicPr>
              <p:cNvPr id="51" name="墨迹 50"/>
            </p:nvPicPr>
            <p:blipFill>
              <a:blip r:embed="rId82"/>
            </p:blipFill>
            <p:spPr>
              <a:xfrm>
                <a:off x="8043545" y="2495550"/>
                <a:ext cx="4053205" cy="31877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52" name="墨迹 51"/>
              <p14:cNvContentPartPr/>
              <p14:nvPr/>
            </p14:nvContentPartPr>
            <p14:xfrm>
              <a:off x="7886700" y="2642870"/>
              <a:ext cx="85725" cy="157480"/>
            </p14:xfrm>
          </p:contentPart>
        </mc:Choice>
        <mc:Fallback xmlns="">
          <p:pic>
            <p:nvPicPr>
              <p:cNvPr id="52" name="墨迹 51"/>
            </p:nvPicPr>
            <p:blipFill>
              <a:blip r:embed="rId84"/>
            </p:blipFill>
            <p:spPr>
              <a:xfrm>
                <a:off x="7886700" y="2642870"/>
                <a:ext cx="85725" cy="15748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53" name="墨迹 52"/>
              <p14:cNvContentPartPr/>
              <p14:nvPr/>
            </p14:nvContentPartPr>
            <p14:xfrm>
              <a:off x="7833995" y="2667000"/>
              <a:ext cx="138430" cy="213995"/>
            </p14:xfrm>
          </p:contentPart>
        </mc:Choice>
        <mc:Fallback xmlns="">
          <p:pic>
            <p:nvPicPr>
              <p:cNvPr id="53" name="墨迹 52"/>
            </p:nvPicPr>
            <p:blipFill>
              <a:blip r:embed="rId86"/>
            </p:blipFill>
            <p:spPr>
              <a:xfrm>
                <a:off x="7833995" y="2667000"/>
                <a:ext cx="138430" cy="21399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54" name="墨迹 53"/>
              <p14:cNvContentPartPr/>
              <p14:nvPr/>
            </p14:nvContentPartPr>
            <p14:xfrm>
              <a:off x="671195" y="2857500"/>
              <a:ext cx="1323975" cy="123825"/>
            </p14:xfrm>
          </p:contentPart>
        </mc:Choice>
        <mc:Fallback xmlns="">
          <p:pic>
            <p:nvPicPr>
              <p:cNvPr id="54" name="墨迹 53"/>
            </p:nvPicPr>
            <p:blipFill>
              <a:blip r:embed="rId88"/>
            </p:blipFill>
            <p:spPr>
              <a:xfrm>
                <a:off x="671195" y="2857500"/>
                <a:ext cx="1323975" cy="12382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55" name="墨迹 54"/>
              <p14:cNvContentPartPr/>
              <p14:nvPr/>
            </p14:nvContentPartPr>
            <p14:xfrm>
              <a:off x="1552575" y="3038475"/>
              <a:ext cx="9525" cy="409575"/>
            </p14:xfrm>
          </p:contentPart>
        </mc:Choice>
        <mc:Fallback xmlns="">
          <p:pic>
            <p:nvPicPr>
              <p:cNvPr id="55" name="墨迹 54"/>
            </p:nvPicPr>
            <p:blipFill>
              <a:blip r:embed="rId90"/>
            </p:blipFill>
            <p:spPr>
              <a:xfrm>
                <a:off x="1552575" y="3038475"/>
                <a:ext cx="9525" cy="409575"/>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6" name="墨迹 55"/>
              <p14:cNvContentPartPr/>
              <p14:nvPr/>
            </p14:nvContentPartPr>
            <p14:xfrm>
              <a:off x="1485900" y="3429000"/>
              <a:ext cx="166370" cy="137795"/>
            </p14:xfrm>
          </p:contentPart>
        </mc:Choice>
        <mc:Fallback xmlns="">
          <p:pic>
            <p:nvPicPr>
              <p:cNvPr id="56" name="墨迹 55"/>
            </p:nvPicPr>
            <p:blipFill>
              <a:blip r:embed="rId92"/>
            </p:blipFill>
            <p:spPr>
              <a:xfrm>
                <a:off x="1485900" y="3429000"/>
                <a:ext cx="166370" cy="137795"/>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7" name="墨迹 56"/>
              <p14:cNvContentPartPr/>
              <p14:nvPr/>
            </p14:nvContentPartPr>
            <p14:xfrm>
              <a:off x="5109845" y="1623695"/>
              <a:ext cx="695325" cy="200025"/>
            </p14:xfrm>
          </p:contentPart>
        </mc:Choice>
        <mc:Fallback xmlns="">
          <p:pic>
            <p:nvPicPr>
              <p:cNvPr id="57" name="墨迹 56"/>
            </p:nvPicPr>
            <p:blipFill>
              <a:blip r:embed="rId94"/>
            </p:blipFill>
            <p:spPr>
              <a:xfrm>
                <a:off x="5109845" y="1623695"/>
                <a:ext cx="695325" cy="20002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8" name="墨迹 57"/>
              <p14:cNvContentPartPr/>
              <p14:nvPr/>
            </p14:nvContentPartPr>
            <p14:xfrm>
              <a:off x="5205095" y="2028825"/>
              <a:ext cx="576580" cy="266700"/>
            </p14:xfrm>
          </p:contentPart>
        </mc:Choice>
        <mc:Fallback xmlns="">
          <p:pic>
            <p:nvPicPr>
              <p:cNvPr id="58" name="墨迹 57"/>
            </p:nvPicPr>
            <p:blipFill>
              <a:blip r:embed="rId96"/>
            </p:blipFill>
            <p:spPr>
              <a:xfrm>
                <a:off x="5205095" y="2028825"/>
                <a:ext cx="576580" cy="26670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9" name="墨迹 58"/>
              <p14:cNvContentPartPr/>
              <p14:nvPr/>
            </p14:nvContentPartPr>
            <p14:xfrm>
              <a:off x="5243195" y="1480820"/>
              <a:ext cx="567055" cy="266700"/>
            </p14:xfrm>
          </p:contentPart>
        </mc:Choice>
        <mc:Fallback xmlns="">
          <p:pic>
            <p:nvPicPr>
              <p:cNvPr id="59" name="墨迹 58"/>
            </p:nvPicPr>
            <p:blipFill>
              <a:blip r:embed="rId98"/>
            </p:blipFill>
            <p:spPr>
              <a:xfrm>
                <a:off x="5243195" y="1480820"/>
                <a:ext cx="567055" cy="26670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60" name="墨迹 59"/>
              <p14:cNvContentPartPr/>
              <p14:nvPr/>
            </p14:nvContentPartPr>
            <p14:xfrm>
              <a:off x="5953125" y="2385695"/>
              <a:ext cx="766445" cy="200025"/>
            </p14:xfrm>
          </p:contentPart>
        </mc:Choice>
        <mc:Fallback xmlns="">
          <p:pic>
            <p:nvPicPr>
              <p:cNvPr id="60" name="墨迹 59"/>
            </p:nvPicPr>
            <p:blipFill>
              <a:blip r:embed="rId100"/>
            </p:blipFill>
            <p:spPr>
              <a:xfrm>
                <a:off x="5953125" y="2385695"/>
                <a:ext cx="766445" cy="200025"/>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61" name="墨迹 60"/>
              <p14:cNvContentPartPr/>
              <p14:nvPr/>
            </p14:nvContentPartPr>
            <p14:xfrm>
              <a:off x="4895850" y="2490470"/>
              <a:ext cx="90170" cy="360"/>
            </p14:xfrm>
          </p:contentPart>
        </mc:Choice>
        <mc:Fallback xmlns="">
          <p:pic>
            <p:nvPicPr>
              <p:cNvPr id="61" name="墨迹 60"/>
            </p:nvPicPr>
            <p:blipFill>
              <a:blip r:embed="rId102"/>
            </p:blipFill>
            <p:spPr>
              <a:xfrm>
                <a:off x="4895850" y="2490470"/>
                <a:ext cx="90170" cy="36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62" name="墨迹 61"/>
              <p14:cNvContentPartPr/>
              <p14:nvPr/>
            </p14:nvContentPartPr>
            <p14:xfrm>
              <a:off x="4981575" y="2414270"/>
              <a:ext cx="57150" cy="104775"/>
            </p14:xfrm>
          </p:contentPart>
        </mc:Choice>
        <mc:Fallback xmlns="">
          <p:pic>
            <p:nvPicPr>
              <p:cNvPr id="62" name="墨迹 61"/>
            </p:nvPicPr>
            <p:blipFill>
              <a:blip r:embed="rId104"/>
            </p:blipFill>
            <p:spPr>
              <a:xfrm>
                <a:off x="4981575" y="2414270"/>
                <a:ext cx="57150" cy="104775"/>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63" name="墨迹 62"/>
              <p14:cNvContentPartPr/>
              <p14:nvPr/>
            </p14:nvContentPartPr>
            <p14:xfrm>
              <a:off x="4833620" y="2461895"/>
              <a:ext cx="167005" cy="24130"/>
            </p14:xfrm>
          </p:contentPart>
        </mc:Choice>
        <mc:Fallback xmlns="">
          <p:pic>
            <p:nvPicPr>
              <p:cNvPr id="63" name="墨迹 62"/>
            </p:nvPicPr>
            <p:blipFill>
              <a:blip r:embed="rId106"/>
            </p:blipFill>
            <p:spPr>
              <a:xfrm>
                <a:off x="4833620" y="2461895"/>
                <a:ext cx="167005" cy="2413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64" name="墨迹 63"/>
              <p14:cNvContentPartPr/>
              <p14:nvPr/>
            </p14:nvContentPartPr>
            <p14:xfrm>
              <a:off x="4953000" y="2461895"/>
              <a:ext cx="104775" cy="76200"/>
            </p14:xfrm>
          </p:contentPart>
        </mc:Choice>
        <mc:Fallback xmlns="">
          <p:pic>
            <p:nvPicPr>
              <p:cNvPr id="64" name="墨迹 63"/>
            </p:nvPicPr>
            <p:blipFill>
              <a:blip r:embed="rId108"/>
            </p:blipFill>
            <p:spPr>
              <a:xfrm>
                <a:off x="4953000" y="2461895"/>
                <a:ext cx="104775" cy="7620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65" name="墨迹 64"/>
              <p14:cNvContentPartPr/>
              <p14:nvPr/>
            </p14:nvContentPartPr>
            <p14:xfrm>
              <a:off x="2557145" y="2947670"/>
              <a:ext cx="2195830" cy="90805"/>
            </p14:xfrm>
          </p:contentPart>
        </mc:Choice>
        <mc:Fallback xmlns="">
          <p:pic>
            <p:nvPicPr>
              <p:cNvPr id="65" name="墨迹 64"/>
            </p:nvPicPr>
            <p:blipFill>
              <a:blip r:embed="rId110"/>
            </p:blipFill>
            <p:spPr>
              <a:xfrm>
                <a:off x="2557145" y="2947670"/>
                <a:ext cx="2195830" cy="90805"/>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66" name="墨迹 65"/>
              <p14:cNvContentPartPr/>
              <p14:nvPr/>
            </p14:nvContentPartPr>
            <p14:xfrm>
              <a:off x="4995545" y="2886075"/>
              <a:ext cx="152400" cy="28575"/>
            </p14:xfrm>
          </p:contentPart>
        </mc:Choice>
        <mc:Fallback xmlns="">
          <p:pic>
            <p:nvPicPr>
              <p:cNvPr id="66" name="墨迹 65"/>
            </p:nvPicPr>
            <p:blipFill>
              <a:blip r:embed="rId112"/>
            </p:blipFill>
            <p:spPr>
              <a:xfrm>
                <a:off x="4995545" y="2886075"/>
                <a:ext cx="152400" cy="28575"/>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67" name="墨迹 66"/>
              <p14:cNvContentPartPr/>
              <p14:nvPr/>
            </p14:nvContentPartPr>
            <p14:xfrm>
              <a:off x="5029200" y="2985770"/>
              <a:ext cx="2385695" cy="33655"/>
            </p14:xfrm>
          </p:contentPart>
        </mc:Choice>
        <mc:Fallback xmlns="">
          <p:pic>
            <p:nvPicPr>
              <p:cNvPr id="67" name="墨迹 66"/>
            </p:nvPicPr>
            <p:blipFill>
              <a:blip r:embed="rId114"/>
            </p:blipFill>
            <p:spPr>
              <a:xfrm>
                <a:off x="5029200" y="2985770"/>
                <a:ext cx="2385695" cy="33655"/>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8" name="墨迹 67"/>
              <p14:cNvContentPartPr/>
              <p14:nvPr/>
            </p14:nvContentPartPr>
            <p14:xfrm>
              <a:off x="3862070" y="3414395"/>
              <a:ext cx="3062605" cy="38100"/>
            </p14:xfrm>
          </p:contentPart>
        </mc:Choice>
        <mc:Fallback xmlns="">
          <p:pic>
            <p:nvPicPr>
              <p:cNvPr id="68" name="墨迹 67"/>
            </p:nvPicPr>
            <p:blipFill>
              <a:blip r:embed="rId116"/>
            </p:blipFill>
            <p:spPr>
              <a:xfrm>
                <a:off x="3862070" y="3414395"/>
                <a:ext cx="3062605" cy="38100"/>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9" name="墨迹 68"/>
              <p14:cNvContentPartPr/>
              <p14:nvPr/>
            </p14:nvContentPartPr>
            <p14:xfrm>
              <a:off x="9353550" y="1485900"/>
              <a:ext cx="261620" cy="499745"/>
            </p14:xfrm>
          </p:contentPart>
        </mc:Choice>
        <mc:Fallback xmlns="">
          <p:pic>
            <p:nvPicPr>
              <p:cNvPr id="69" name="墨迹 68"/>
            </p:nvPicPr>
            <p:blipFill>
              <a:blip r:embed="rId118"/>
            </p:blipFill>
            <p:spPr>
              <a:xfrm>
                <a:off x="9353550" y="1485900"/>
                <a:ext cx="261620" cy="499745"/>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70" name="墨迹 69"/>
              <p14:cNvContentPartPr/>
              <p14:nvPr/>
            </p14:nvContentPartPr>
            <p14:xfrm>
              <a:off x="2271395" y="5934075"/>
              <a:ext cx="981075" cy="304800"/>
            </p14:xfrm>
          </p:contentPart>
        </mc:Choice>
        <mc:Fallback xmlns="">
          <p:pic>
            <p:nvPicPr>
              <p:cNvPr id="70" name="墨迹 69"/>
            </p:nvPicPr>
            <p:blipFill>
              <a:blip r:embed="rId120"/>
            </p:blipFill>
            <p:spPr>
              <a:xfrm>
                <a:off x="2271395" y="5934075"/>
                <a:ext cx="981075" cy="30480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71" name="墨迹 70"/>
              <p14:cNvContentPartPr/>
              <p14:nvPr/>
            </p14:nvContentPartPr>
            <p14:xfrm>
              <a:off x="10125075" y="6010275"/>
              <a:ext cx="828675" cy="23495"/>
            </p14:xfrm>
          </p:contentPart>
        </mc:Choice>
        <mc:Fallback xmlns="">
          <p:pic>
            <p:nvPicPr>
              <p:cNvPr id="71" name="墨迹 70"/>
            </p:nvPicPr>
            <p:blipFill>
              <a:blip r:embed="rId122"/>
            </p:blipFill>
            <p:spPr>
              <a:xfrm>
                <a:off x="10125075" y="6010275"/>
                <a:ext cx="828675" cy="23495"/>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72" name="墨迹 71"/>
              <p14:cNvContentPartPr/>
              <p14:nvPr/>
            </p14:nvContentPartPr>
            <p14:xfrm>
              <a:off x="9948545" y="6710045"/>
              <a:ext cx="419100" cy="5080"/>
            </p14:xfrm>
          </p:contentPart>
        </mc:Choice>
        <mc:Fallback xmlns="">
          <p:pic>
            <p:nvPicPr>
              <p:cNvPr id="72" name="墨迹 71"/>
            </p:nvPicPr>
            <p:blipFill>
              <a:blip r:embed="rId124"/>
            </p:blipFill>
            <p:spPr>
              <a:xfrm>
                <a:off x="9948545" y="6710045"/>
                <a:ext cx="419100" cy="508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73" name="墨迹 72"/>
              <p14:cNvContentPartPr/>
              <p14:nvPr/>
            </p14:nvContentPartPr>
            <p14:xfrm>
              <a:off x="10758170" y="6677025"/>
              <a:ext cx="495300" cy="360"/>
            </p14:xfrm>
          </p:contentPart>
        </mc:Choice>
        <mc:Fallback xmlns="">
          <p:pic>
            <p:nvPicPr>
              <p:cNvPr id="73" name="墨迹 72"/>
            </p:nvPicPr>
            <p:blipFill>
              <a:blip r:embed="rId126"/>
            </p:blipFill>
            <p:spPr>
              <a:xfrm>
                <a:off x="10758170" y="6677025"/>
                <a:ext cx="495300" cy="360"/>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74" name="墨迹 73"/>
              <p14:cNvContentPartPr/>
              <p14:nvPr/>
            </p14:nvContentPartPr>
            <p14:xfrm>
              <a:off x="9929495" y="5438775"/>
              <a:ext cx="1214755" cy="47625"/>
            </p14:xfrm>
          </p:contentPart>
        </mc:Choice>
        <mc:Fallback xmlns="">
          <p:pic>
            <p:nvPicPr>
              <p:cNvPr id="74" name="墨迹 73"/>
            </p:nvPicPr>
            <p:blipFill>
              <a:blip r:embed="rId128"/>
            </p:blipFill>
            <p:spPr>
              <a:xfrm>
                <a:off x="9929495" y="5438775"/>
                <a:ext cx="1214755" cy="47625"/>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75" name="墨迹 74"/>
              <p14:cNvContentPartPr/>
              <p14:nvPr/>
            </p14:nvContentPartPr>
            <p14:xfrm>
              <a:off x="8891270" y="6610350"/>
              <a:ext cx="533400" cy="38100"/>
            </p14:xfrm>
          </p:contentPart>
        </mc:Choice>
        <mc:Fallback xmlns="">
          <p:pic>
            <p:nvPicPr>
              <p:cNvPr id="75" name="墨迹 74"/>
            </p:nvPicPr>
            <p:blipFill>
              <a:blip r:embed="rId130"/>
            </p:blipFill>
            <p:spPr>
              <a:xfrm>
                <a:off x="8891270" y="6610350"/>
                <a:ext cx="533400" cy="38100"/>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76" name="墨迹 75"/>
              <p14:cNvContentPartPr/>
              <p14:nvPr/>
            </p14:nvContentPartPr>
            <p14:xfrm>
              <a:off x="6433820" y="3995420"/>
              <a:ext cx="381000" cy="319405"/>
            </p14:xfrm>
          </p:contentPart>
        </mc:Choice>
        <mc:Fallback xmlns="">
          <p:pic>
            <p:nvPicPr>
              <p:cNvPr id="76" name="墨迹 75"/>
            </p:nvPicPr>
            <p:blipFill>
              <a:blip r:embed="rId132"/>
            </p:blipFill>
            <p:spPr>
              <a:xfrm>
                <a:off x="6433820" y="3995420"/>
                <a:ext cx="381000" cy="319405"/>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77" name="墨迹 76"/>
              <p14:cNvContentPartPr/>
              <p14:nvPr/>
            </p14:nvContentPartPr>
            <p14:xfrm>
              <a:off x="7291070" y="4290695"/>
              <a:ext cx="224155" cy="247650"/>
            </p14:xfrm>
          </p:contentPart>
        </mc:Choice>
        <mc:Fallback xmlns="">
          <p:pic>
            <p:nvPicPr>
              <p:cNvPr id="77" name="墨迹 76"/>
            </p:nvPicPr>
            <p:blipFill>
              <a:blip r:embed="rId134"/>
            </p:blipFill>
            <p:spPr>
              <a:xfrm>
                <a:off x="7291070" y="4290695"/>
                <a:ext cx="224155" cy="24765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78" name="墨迹 77"/>
              <p14:cNvContentPartPr/>
              <p14:nvPr/>
            </p14:nvContentPartPr>
            <p14:xfrm>
              <a:off x="2128520" y="4605020"/>
              <a:ext cx="433705" cy="319405"/>
            </p14:xfrm>
          </p:contentPart>
        </mc:Choice>
        <mc:Fallback xmlns="">
          <p:pic>
            <p:nvPicPr>
              <p:cNvPr id="78" name="墨迹 77"/>
            </p:nvPicPr>
            <p:blipFill>
              <a:blip r:embed="rId136"/>
            </p:blipFill>
            <p:spPr>
              <a:xfrm>
                <a:off x="2128520" y="4605020"/>
                <a:ext cx="433705" cy="319405"/>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79" name="墨迹 78"/>
              <p14:cNvContentPartPr/>
              <p14:nvPr/>
            </p14:nvContentPartPr>
            <p14:xfrm>
              <a:off x="4576445" y="5195570"/>
              <a:ext cx="361950" cy="360"/>
            </p14:xfrm>
          </p:contentPart>
        </mc:Choice>
        <mc:Fallback xmlns="">
          <p:pic>
            <p:nvPicPr>
              <p:cNvPr id="79" name="墨迹 78"/>
            </p:nvPicPr>
            <p:blipFill>
              <a:blip r:embed="rId138"/>
            </p:blipFill>
            <p:spPr>
              <a:xfrm>
                <a:off x="4576445" y="5195570"/>
                <a:ext cx="361950" cy="36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80" name="墨迹 79"/>
              <p14:cNvContentPartPr/>
              <p14:nvPr/>
            </p14:nvContentPartPr>
            <p14:xfrm>
              <a:off x="4052570" y="5391150"/>
              <a:ext cx="195580" cy="19050"/>
            </p14:xfrm>
          </p:contentPart>
        </mc:Choice>
        <mc:Fallback xmlns="">
          <p:pic>
            <p:nvPicPr>
              <p:cNvPr id="80" name="墨迹 79"/>
            </p:nvPicPr>
            <p:blipFill>
              <a:blip r:embed="rId140"/>
            </p:blipFill>
            <p:spPr>
              <a:xfrm>
                <a:off x="4052570" y="5391150"/>
                <a:ext cx="195580" cy="19050"/>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81" name="墨迹 80"/>
              <p14:cNvContentPartPr/>
              <p14:nvPr/>
            </p14:nvContentPartPr>
            <p14:xfrm>
              <a:off x="2152650" y="5667375"/>
              <a:ext cx="299720" cy="9525"/>
            </p14:xfrm>
          </p:contentPart>
        </mc:Choice>
        <mc:Fallback xmlns="">
          <p:pic>
            <p:nvPicPr>
              <p:cNvPr id="81" name="墨迹 80"/>
            </p:nvPicPr>
            <p:blipFill>
              <a:blip r:embed="rId142"/>
            </p:blipFill>
            <p:spPr>
              <a:xfrm>
                <a:off x="2152650" y="5667375"/>
                <a:ext cx="299720" cy="9525"/>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82" name="墨迹 81"/>
              <p14:cNvContentPartPr/>
              <p14:nvPr/>
            </p14:nvContentPartPr>
            <p14:xfrm>
              <a:off x="2138045" y="5909945"/>
              <a:ext cx="443230" cy="5080"/>
            </p14:xfrm>
          </p:contentPart>
        </mc:Choice>
        <mc:Fallback xmlns="">
          <p:pic>
            <p:nvPicPr>
              <p:cNvPr id="82" name="墨迹 81"/>
            </p:nvPicPr>
            <p:blipFill>
              <a:blip r:embed="rId144"/>
            </p:blipFill>
            <p:spPr>
              <a:xfrm>
                <a:off x="2138045" y="5909945"/>
                <a:ext cx="443230" cy="5080"/>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83" name="墨迹 82"/>
              <p14:cNvContentPartPr/>
              <p14:nvPr/>
            </p14:nvContentPartPr>
            <p14:xfrm>
              <a:off x="4214495" y="5886450"/>
              <a:ext cx="300355" cy="360"/>
            </p14:xfrm>
          </p:contentPart>
        </mc:Choice>
        <mc:Fallback xmlns="">
          <p:pic>
            <p:nvPicPr>
              <p:cNvPr id="83" name="墨迹 82"/>
            </p:nvPicPr>
            <p:blipFill>
              <a:blip r:embed="rId146"/>
            </p:blipFill>
            <p:spPr>
              <a:xfrm>
                <a:off x="4214495" y="5886450"/>
                <a:ext cx="300355" cy="360"/>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84" name="墨迹 83"/>
              <p14:cNvContentPartPr/>
              <p14:nvPr/>
            </p14:nvContentPartPr>
            <p14:xfrm>
              <a:off x="4267200" y="6105525"/>
              <a:ext cx="238125" cy="9525"/>
            </p14:xfrm>
          </p:contentPart>
        </mc:Choice>
        <mc:Fallback xmlns="">
          <p:pic>
            <p:nvPicPr>
              <p:cNvPr id="84" name="墨迹 83"/>
            </p:nvPicPr>
            <p:blipFill>
              <a:blip r:embed="rId148"/>
            </p:blipFill>
            <p:spPr>
              <a:xfrm>
                <a:off x="4267200" y="6105525"/>
                <a:ext cx="238125" cy="9525"/>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85" name="墨迹 84"/>
              <p14:cNvContentPartPr/>
              <p14:nvPr/>
            </p14:nvContentPartPr>
            <p14:xfrm>
              <a:off x="4638675" y="6052820"/>
              <a:ext cx="295275" cy="9525"/>
            </p14:xfrm>
          </p:contentPart>
        </mc:Choice>
        <mc:Fallback xmlns="">
          <p:pic>
            <p:nvPicPr>
              <p:cNvPr id="85" name="墨迹 84"/>
            </p:nvPicPr>
            <p:blipFill>
              <a:blip r:embed="rId150"/>
            </p:blipFill>
            <p:spPr>
              <a:xfrm>
                <a:off x="4638675" y="6052820"/>
                <a:ext cx="295275" cy="9525"/>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86" name="墨迹 85"/>
              <p14:cNvContentPartPr/>
              <p14:nvPr/>
            </p14:nvContentPartPr>
            <p14:xfrm>
              <a:off x="4752975" y="5776595"/>
              <a:ext cx="142875" cy="62230"/>
            </p14:xfrm>
          </p:contentPart>
        </mc:Choice>
        <mc:Fallback xmlns="">
          <p:pic>
            <p:nvPicPr>
              <p:cNvPr id="86" name="墨迹 85"/>
            </p:nvPicPr>
            <p:blipFill>
              <a:blip r:embed="rId152"/>
            </p:blipFill>
            <p:spPr>
              <a:xfrm>
                <a:off x="4752975" y="5776595"/>
                <a:ext cx="142875" cy="62230"/>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87" name="墨迹 86"/>
              <p14:cNvContentPartPr/>
              <p14:nvPr/>
            </p14:nvContentPartPr>
            <p14:xfrm>
              <a:off x="4762500" y="5734050"/>
              <a:ext cx="104775" cy="175895"/>
            </p14:xfrm>
          </p:contentPart>
        </mc:Choice>
        <mc:Fallback xmlns="">
          <p:pic>
            <p:nvPicPr>
              <p:cNvPr id="87" name="墨迹 86"/>
            </p:nvPicPr>
            <p:blipFill>
              <a:blip r:embed="rId154"/>
            </p:blipFill>
            <p:spPr>
              <a:xfrm>
                <a:off x="4762500" y="5734050"/>
                <a:ext cx="104775" cy="175895"/>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88" name="墨迹 87"/>
              <p14:cNvContentPartPr/>
              <p14:nvPr/>
            </p14:nvContentPartPr>
            <p14:xfrm>
              <a:off x="4871720" y="5814695"/>
              <a:ext cx="9525" cy="76200"/>
            </p14:xfrm>
          </p:contentPart>
        </mc:Choice>
        <mc:Fallback xmlns="">
          <p:pic>
            <p:nvPicPr>
              <p:cNvPr id="88" name="墨迹 87"/>
            </p:nvPicPr>
            <p:blipFill>
              <a:blip r:embed="rId156"/>
            </p:blipFill>
            <p:spPr>
              <a:xfrm>
                <a:off x="4871720" y="5814695"/>
                <a:ext cx="9525" cy="76200"/>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89" name="墨迹 88"/>
              <p14:cNvContentPartPr/>
              <p14:nvPr/>
            </p14:nvContentPartPr>
            <p14:xfrm>
              <a:off x="4533900" y="6515100"/>
              <a:ext cx="219075" cy="104775"/>
            </p14:xfrm>
          </p:contentPart>
        </mc:Choice>
        <mc:Fallback xmlns="">
          <p:pic>
            <p:nvPicPr>
              <p:cNvPr id="89" name="墨迹 88"/>
            </p:nvPicPr>
            <p:blipFill>
              <a:blip r:embed="rId158"/>
            </p:blipFill>
            <p:spPr>
              <a:xfrm>
                <a:off x="4533900" y="6515100"/>
                <a:ext cx="219075" cy="104775"/>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90" name="墨迹 89"/>
              <p14:cNvContentPartPr/>
              <p14:nvPr/>
            </p14:nvContentPartPr>
            <p14:xfrm>
              <a:off x="4528820" y="6762750"/>
              <a:ext cx="152400" cy="38100"/>
            </p14:xfrm>
          </p:contentPart>
        </mc:Choice>
        <mc:Fallback xmlns="">
          <p:pic>
            <p:nvPicPr>
              <p:cNvPr id="90" name="墨迹 89"/>
            </p:nvPicPr>
            <p:blipFill>
              <a:blip r:embed="rId160"/>
            </p:blipFill>
            <p:spPr>
              <a:xfrm>
                <a:off x="4528820" y="6762750"/>
                <a:ext cx="152400" cy="38100"/>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91" name="墨迹 90"/>
              <p14:cNvContentPartPr/>
              <p14:nvPr/>
            </p14:nvContentPartPr>
            <p14:xfrm>
              <a:off x="4043045" y="6548120"/>
              <a:ext cx="138430" cy="71755"/>
            </p14:xfrm>
          </p:contentPart>
        </mc:Choice>
        <mc:Fallback xmlns="">
          <p:pic>
            <p:nvPicPr>
              <p:cNvPr id="91" name="墨迹 90"/>
            </p:nvPicPr>
            <p:blipFill>
              <a:blip r:embed="rId162"/>
            </p:blipFill>
            <p:spPr>
              <a:xfrm>
                <a:off x="4043045" y="6548120"/>
                <a:ext cx="138430" cy="71755"/>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92" name="墨迹 91"/>
              <p14:cNvContentPartPr/>
              <p14:nvPr/>
            </p14:nvContentPartPr>
            <p14:xfrm>
              <a:off x="8201025" y="3143250"/>
              <a:ext cx="556895" cy="33020"/>
            </p14:xfrm>
          </p:contentPart>
        </mc:Choice>
        <mc:Fallback xmlns="">
          <p:pic>
            <p:nvPicPr>
              <p:cNvPr id="92" name="墨迹 91"/>
            </p:nvPicPr>
            <p:blipFill>
              <a:blip r:embed="rId164"/>
            </p:blipFill>
            <p:spPr>
              <a:xfrm>
                <a:off x="8201025" y="3143250"/>
                <a:ext cx="556895" cy="33020"/>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93" name="墨迹 92"/>
              <p14:cNvContentPartPr/>
              <p14:nvPr/>
            </p14:nvContentPartPr>
            <p14:xfrm>
              <a:off x="9429750" y="3147695"/>
              <a:ext cx="566420" cy="57150"/>
            </p14:xfrm>
          </p:contentPart>
        </mc:Choice>
        <mc:Fallback xmlns="">
          <p:pic>
            <p:nvPicPr>
              <p:cNvPr id="93" name="墨迹 92"/>
            </p:nvPicPr>
            <p:blipFill>
              <a:blip r:embed="rId166"/>
            </p:blipFill>
            <p:spPr>
              <a:xfrm>
                <a:off x="9429750" y="3147695"/>
                <a:ext cx="566420" cy="57150"/>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94" name="墨迹 93"/>
              <p14:cNvContentPartPr/>
              <p14:nvPr/>
            </p14:nvContentPartPr>
            <p14:xfrm>
              <a:off x="10681970" y="3128645"/>
              <a:ext cx="652780" cy="19050"/>
            </p14:xfrm>
          </p:contentPart>
        </mc:Choice>
        <mc:Fallback xmlns="">
          <p:pic>
            <p:nvPicPr>
              <p:cNvPr id="94" name="墨迹 93"/>
            </p:nvPicPr>
            <p:blipFill>
              <a:blip r:embed="rId168"/>
            </p:blipFill>
            <p:spPr>
              <a:xfrm>
                <a:off x="10681970" y="3128645"/>
                <a:ext cx="652780" cy="19050"/>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95" name="墨迹 94"/>
              <p14:cNvContentPartPr/>
              <p14:nvPr/>
            </p14:nvContentPartPr>
            <p14:xfrm>
              <a:off x="8986520" y="3390900"/>
              <a:ext cx="285750" cy="42545"/>
            </p14:xfrm>
          </p:contentPart>
        </mc:Choice>
        <mc:Fallback xmlns="">
          <p:pic>
            <p:nvPicPr>
              <p:cNvPr id="95" name="墨迹 94"/>
            </p:nvPicPr>
            <p:blipFill>
              <a:blip r:embed="rId170"/>
            </p:blipFill>
            <p:spPr>
              <a:xfrm>
                <a:off x="8986520" y="3390900"/>
                <a:ext cx="285750" cy="42545"/>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96" name="墨迹 95"/>
              <p14:cNvContentPartPr/>
              <p14:nvPr/>
            </p14:nvContentPartPr>
            <p14:xfrm>
              <a:off x="9705975" y="3338195"/>
              <a:ext cx="2099945" cy="85725"/>
            </p14:xfrm>
          </p:contentPart>
        </mc:Choice>
        <mc:Fallback xmlns="">
          <p:pic>
            <p:nvPicPr>
              <p:cNvPr id="96" name="墨迹 95"/>
            </p:nvPicPr>
            <p:blipFill>
              <a:blip r:embed="rId172"/>
            </p:blipFill>
            <p:spPr>
              <a:xfrm>
                <a:off x="9705975" y="3338195"/>
                <a:ext cx="2099945" cy="85725"/>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97" name="墨迹 96"/>
              <p14:cNvContentPartPr/>
              <p14:nvPr/>
            </p14:nvContentPartPr>
            <p14:xfrm>
              <a:off x="7938770" y="3533775"/>
              <a:ext cx="809625" cy="85725"/>
            </p14:xfrm>
          </p:contentPart>
        </mc:Choice>
        <mc:Fallback xmlns="">
          <p:pic>
            <p:nvPicPr>
              <p:cNvPr id="97" name="墨迹 96"/>
            </p:nvPicPr>
            <p:blipFill>
              <a:blip r:embed="rId174"/>
            </p:blipFill>
            <p:spPr>
              <a:xfrm>
                <a:off x="7938770" y="3533775"/>
                <a:ext cx="809625" cy="85725"/>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98" name="墨迹 97"/>
              <p14:cNvContentPartPr/>
              <p14:nvPr/>
            </p14:nvContentPartPr>
            <p14:xfrm>
              <a:off x="6057900" y="4271645"/>
              <a:ext cx="962025" cy="262255"/>
            </p14:xfrm>
          </p:contentPart>
        </mc:Choice>
        <mc:Fallback xmlns="">
          <p:pic>
            <p:nvPicPr>
              <p:cNvPr id="98" name="墨迹 97"/>
            </p:nvPicPr>
            <p:blipFill>
              <a:blip r:embed="rId176"/>
            </p:blipFill>
            <p:spPr>
              <a:xfrm>
                <a:off x="6057900" y="4271645"/>
                <a:ext cx="962025" cy="262255"/>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99" name="墨迹 98"/>
              <p14:cNvContentPartPr/>
              <p14:nvPr/>
            </p14:nvContentPartPr>
            <p14:xfrm>
              <a:off x="6576695" y="4410075"/>
              <a:ext cx="1548130" cy="76200"/>
            </p14:xfrm>
          </p:contentPart>
        </mc:Choice>
        <mc:Fallback xmlns="">
          <p:pic>
            <p:nvPicPr>
              <p:cNvPr id="99" name="墨迹 98"/>
            </p:nvPicPr>
            <p:blipFill>
              <a:blip r:embed="rId178"/>
            </p:blipFill>
            <p:spPr>
              <a:xfrm>
                <a:off x="6576695" y="4410075"/>
                <a:ext cx="1548130" cy="76200"/>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100" name="墨迹 99"/>
              <p14:cNvContentPartPr/>
              <p14:nvPr/>
            </p14:nvContentPartPr>
            <p14:xfrm>
              <a:off x="6962775" y="4257675"/>
              <a:ext cx="1299845" cy="213995"/>
            </p14:xfrm>
          </p:contentPart>
        </mc:Choice>
        <mc:Fallback xmlns="">
          <p:pic>
            <p:nvPicPr>
              <p:cNvPr id="100" name="墨迹 99"/>
            </p:nvPicPr>
            <p:blipFill>
              <a:blip r:embed="rId180"/>
            </p:blipFill>
            <p:spPr>
              <a:xfrm>
                <a:off x="6962775" y="4257675"/>
                <a:ext cx="1299845" cy="213995"/>
              </a:xfrm>
              <a:prstGeom prst="rect"/>
            </p:spPr>
          </p:pic>
        </mc:Fallback>
      </mc:AlternateContent>
    </p:spTree>
    <p:custDataLst>
      <p:tags r:id="rId18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1797050"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rPr>
              <a:t>4.4.1.</a:t>
            </a:r>
            <a:r>
              <a:rPr lang="en-US" altLang="zh-CN" sz="2000" b="1" dirty="0">
                <a:latin typeface="华文楷体" panose="02010600040101010101" pitchFamily="2" charset="-122"/>
                <a:ea typeface="华文楷体" panose="02010600040101010101" pitchFamily="2" charset="-122"/>
              </a:rPr>
              <a:t>LR(0)</a:t>
            </a:r>
            <a:r>
              <a:rPr lang="zh-CN" altLang="en-US" sz="2000" b="1" dirty="0">
                <a:latin typeface="华文楷体" panose="02010600040101010101" pitchFamily="2" charset="-122"/>
                <a:ea typeface="华文楷体" panose="02010600040101010101" pitchFamily="2" charset="-122"/>
              </a:rPr>
              <a:t>分析</a:t>
            </a:r>
            <a:endParaRPr lang="zh-CN" altLang="en-US" sz="2000" b="1" dirty="0">
              <a:latin typeface="华文楷体" panose="02010600040101010101" pitchFamily="2" charset="-122"/>
              <a:ea typeface="华文楷体" panose="02010600040101010101" pitchFamily="2" charset="-122"/>
            </a:endParaRPr>
          </a:p>
        </p:txBody>
      </p:sp>
      <p:sp>
        <p:nvSpPr>
          <p:cNvPr id="2" name="矩形 1"/>
          <p:cNvSpPr/>
          <p:nvPr/>
        </p:nvSpPr>
        <p:spPr>
          <a:xfrm>
            <a:off x="561975" y="690880"/>
            <a:ext cx="10872470" cy="2390140"/>
          </a:xfrm>
          <a:prstGeom prst="rect">
            <a:avLst/>
          </a:prstGeom>
        </p:spPr>
        <p:txBody>
          <a:bodyPr wrap="square">
            <a:spAutoFit/>
          </a:bodyPr>
          <a:p>
            <a:pPr marL="0" lvl="1" algn="l">
              <a:spcBef>
                <a:spcPct val="30000"/>
              </a:spcBef>
            </a:pPr>
            <a:r>
              <a:rPr lang="en-US" altLang="zh-CN" b="1" dirty="0">
                <a:solidFill>
                  <a:srgbClr val="FF0000"/>
                </a:solidFill>
                <a:latin typeface="华文楷体" panose="02010600040101010101" pitchFamily="2" charset="-122"/>
                <a:ea typeface="华文楷体" panose="02010600040101010101" pitchFamily="2" charset="-122"/>
              </a:rPr>
              <a:t>L</a:t>
            </a:r>
            <a:r>
              <a:rPr lang="en-US" altLang="zh-CN" b="1" dirty="0">
                <a:solidFill>
                  <a:srgbClr val="FF0000"/>
                </a:solidFill>
                <a:latin typeface="华文楷体" panose="02010600040101010101" pitchFamily="2" charset="-122"/>
                <a:ea typeface="华文楷体" panose="02010600040101010101" pitchFamily="2" charset="-122"/>
                <a:sym typeface="+mn-ea"/>
              </a:rPr>
              <a:t>R(0)项目</a:t>
            </a:r>
            <a:r>
              <a:rPr lang="en-US" altLang="zh-CN" b="1" dirty="0">
                <a:latin typeface="华文楷体" panose="02010600040101010101" pitchFamily="2" charset="-122"/>
                <a:ea typeface="华文楷体" panose="02010600040101010101" pitchFamily="2" charset="-122"/>
                <a:sym typeface="+mn-ea"/>
              </a:rPr>
              <a:t>（简称为项目）</a:t>
            </a:r>
            <a:r>
              <a:rPr lang="zh-CN" altLang="en-US" b="1" dirty="0">
                <a:latin typeface="华文楷体" panose="02010600040101010101" pitchFamily="2" charset="-122"/>
                <a:ea typeface="华文楷体" panose="02010600040101010101" pitchFamily="2" charset="-122"/>
                <a:sym typeface="+mn-ea"/>
              </a:rPr>
              <a:t>：</a:t>
            </a:r>
            <a:r>
              <a:rPr lang="en-US" altLang="zh-CN" b="1" i="1">
                <a:ea typeface="楷体_GB2312"/>
                <a:cs typeface="Times New Roman" panose="02020603050405020304" pitchFamily="18" charset="0"/>
                <a:sym typeface="+mn-ea"/>
              </a:rPr>
              <a:t>A</a:t>
            </a:r>
            <a:r>
              <a:rPr lang="en-US" altLang="zh-CN" b="1">
                <a:ea typeface="楷体_GB2312"/>
                <a:cs typeface="Times New Roman" panose="02020603050405020304" pitchFamily="18" charset="0"/>
                <a:sym typeface="+mn-ea"/>
              </a:rPr>
              <a:t>→ </a:t>
            </a:r>
            <a:r>
              <a:rPr lang="en-US" altLang="zh-CN" b="1" i="1">
                <a:ea typeface="楷体_GB2312"/>
                <a:cs typeface="Times New Roman" panose="02020603050405020304" pitchFamily="18" charset="0"/>
                <a:sym typeface="+mn-ea"/>
              </a:rPr>
              <a:t>α</a:t>
            </a:r>
            <a:r>
              <a:rPr lang="en-US" altLang="zh-CN" b="1" baseline="-25000">
                <a:ea typeface="楷体_GB2312"/>
                <a:cs typeface="Times New Roman" panose="02020603050405020304" pitchFamily="18" charset="0"/>
                <a:sym typeface="+mn-ea"/>
              </a:rPr>
              <a:t>1</a:t>
            </a:r>
            <a:r>
              <a:rPr lang="en-US" altLang="zh-CN" b="1">
                <a:sym typeface="+mn-ea"/>
              </a:rPr>
              <a:t>·</a:t>
            </a:r>
            <a:r>
              <a:rPr lang="en-US" altLang="zh-CN" b="1" i="1">
                <a:ea typeface="楷体_GB2312"/>
                <a:cs typeface="楷体_GB2312"/>
                <a:sym typeface="+mn-ea"/>
              </a:rPr>
              <a:t>α</a:t>
            </a:r>
            <a:r>
              <a:rPr lang="en-US" altLang="zh-CN" b="1" baseline="-25000">
                <a:ea typeface="楷体_GB2312"/>
                <a:cs typeface="楷体_GB2312"/>
                <a:sym typeface="+mn-ea"/>
              </a:rPr>
              <a:t>2</a:t>
            </a:r>
            <a:endParaRPr lang="en-US" altLang="zh-CN" b="1" baseline="-25000">
              <a:ea typeface="楷体_GB2312"/>
              <a:cs typeface="楷体_GB2312"/>
              <a:sym typeface="+mn-ea"/>
            </a:endParaRPr>
          </a:p>
          <a:p>
            <a:pPr marL="0" lvl="1" algn="l">
              <a:spcBef>
                <a:spcPct val="30000"/>
              </a:spcBef>
            </a:pPr>
            <a:r>
              <a:rPr lang="zh-CN" altLang="en-US" b="1" dirty="0">
                <a:solidFill>
                  <a:srgbClr val="FF0000"/>
                </a:solidFill>
                <a:latin typeface="华文楷体" panose="02010600040101010101" pitchFamily="2" charset="-122"/>
                <a:ea typeface="华文楷体" panose="02010600040101010101" pitchFamily="2" charset="-122"/>
              </a:rPr>
              <a:t>初始项目</a:t>
            </a:r>
            <a:r>
              <a:rPr lang="zh-CN" altLang="en-US" b="1" dirty="0">
                <a:latin typeface="华文楷体" panose="02010600040101010101" pitchFamily="2" charset="-122"/>
                <a:ea typeface="华文楷体" panose="02010600040101010101" pitchFamily="2" charset="-122"/>
                <a:sym typeface="+mn-ea"/>
              </a:rPr>
              <a:t>：</a:t>
            </a:r>
            <a:r>
              <a:rPr lang="en-US" altLang="zh-CN" b="1" i="1">
                <a:latin typeface="Times New Roman" panose="02020603050405020304" pitchFamily="18" charset="0"/>
                <a:ea typeface="楷体_GB2312"/>
                <a:cs typeface="Times New Roman" panose="02020603050405020304" pitchFamily="18" charset="0"/>
                <a:sym typeface="+mn-ea"/>
              </a:rPr>
              <a:t>S'</a:t>
            </a:r>
            <a:r>
              <a:rPr lang="en-US" altLang="zh-CN" b="1">
                <a:latin typeface="Times New Roman" panose="02020603050405020304" pitchFamily="18" charset="0"/>
                <a:ea typeface="楷体_GB2312"/>
                <a:cs typeface="Times New Roman" panose="02020603050405020304" pitchFamily="18" charset="0"/>
                <a:sym typeface="+mn-ea"/>
              </a:rPr>
              <a:t>→</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a:latin typeface="Times New Roman" panose="02020603050405020304" pitchFamily="18" charset="0"/>
                <a:ea typeface="楷体_GB2312"/>
                <a:cs typeface="Times New Roman" panose="02020603050405020304" pitchFamily="18" charset="0"/>
                <a:sym typeface="+mn-ea"/>
              </a:rPr>
              <a:t>S</a:t>
            </a:r>
            <a:r>
              <a:rPr lang="zh-CN" altLang="en-US" b="1" dirty="0">
                <a:latin typeface="华文楷体" panose="02010600040101010101" pitchFamily="2" charset="-122"/>
                <a:ea typeface="华文楷体" panose="02010600040101010101" pitchFamily="2" charset="-122"/>
              </a:rPr>
              <a:t>，</a:t>
            </a:r>
            <a:r>
              <a:rPr lang="zh-CN" altLang="en-US" b="1" dirty="0">
                <a:solidFill>
                  <a:srgbClr val="FF0000"/>
                </a:solidFill>
                <a:latin typeface="华文楷体" panose="02010600040101010101" pitchFamily="2" charset="-122"/>
                <a:ea typeface="华文楷体" panose="02010600040101010101" pitchFamily="2" charset="-122"/>
              </a:rPr>
              <a:t>接收项目</a:t>
            </a:r>
            <a:r>
              <a:rPr lang="zh-CN" altLang="en-US" b="1" dirty="0">
                <a:latin typeface="华文楷体" panose="02010600040101010101" pitchFamily="2" charset="-122"/>
                <a:ea typeface="华文楷体" panose="02010600040101010101" pitchFamily="2" charset="-122"/>
                <a:sym typeface="+mn-ea"/>
              </a:rPr>
              <a:t>：</a:t>
            </a:r>
            <a:r>
              <a:rPr lang="en-US" altLang="zh-CN" b="1" i="1">
                <a:latin typeface="Times New Roman" panose="02020603050405020304" pitchFamily="18" charset="0"/>
                <a:ea typeface="楷体_GB2312"/>
                <a:cs typeface="Times New Roman" panose="02020603050405020304" pitchFamily="18" charset="0"/>
                <a:sym typeface="+mn-ea"/>
              </a:rPr>
              <a:t>S'</a:t>
            </a:r>
            <a:r>
              <a:rPr lang="en-US" altLang="zh-CN" b="1">
                <a:latin typeface="Times New Roman" panose="02020603050405020304" pitchFamily="18" charset="0"/>
                <a:ea typeface="楷体_GB2312"/>
                <a:cs typeface="Times New Roman" panose="02020603050405020304" pitchFamily="18" charset="0"/>
                <a:sym typeface="+mn-ea"/>
              </a:rPr>
              <a:t>→</a:t>
            </a:r>
            <a:r>
              <a:rPr lang="en-US" altLang="zh-CN" b="1" i="1">
                <a:latin typeface="Times New Roman" panose="02020603050405020304" pitchFamily="18" charset="0"/>
                <a:ea typeface="楷体_GB2312"/>
                <a:cs typeface="Times New Roman" panose="02020603050405020304" pitchFamily="18" charset="0"/>
                <a:sym typeface="+mn-ea"/>
              </a:rPr>
              <a:t>S</a:t>
            </a:r>
            <a:r>
              <a:rPr lang="en-US" altLang="zh-CN" b="1">
                <a:solidFill>
                  <a:srgbClr val="FF0000"/>
                </a:solidFill>
                <a:latin typeface="Times New Roman" panose="02020603050405020304" pitchFamily="18" charset="0"/>
                <a:ea typeface="华文楷体" panose="02010600040101010101" pitchFamily="2" charset="-122"/>
                <a:sym typeface="+mn-ea"/>
              </a:rPr>
              <a:t>·</a:t>
            </a:r>
            <a:r>
              <a:rPr lang="en-US" altLang="zh-CN" b="1">
                <a:latin typeface="Times New Roman" panose="02020603050405020304" pitchFamily="18" charset="0"/>
                <a:ea typeface="楷体_GB2312"/>
                <a:cs typeface="楷体_GB2312"/>
                <a:sym typeface="+mn-ea"/>
              </a:rPr>
              <a:t> </a:t>
            </a:r>
            <a:endParaRPr lang="en-US" altLang="zh-CN" b="1">
              <a:latin typeface="Times New Roman" panose="02020603050405020304" pitchFamily="18" charset="0"/>
              <a:ea typeface="楷体_GB2312"/>
              <a:cs typeface="楷体_GB2312"/>
              <a:sym typeface="+mn-ea"/>
            </a:endParaRPr>
          </a:p>
          <a:p>
            <a:pPr marL="0" lvl="1" algn="l">
              <a:buClrTx/>
              <a:buSzTx/>
              <a:buFontTx/>
            </a:pPr>
            <a:r>
              <a:rPr lang="zh-CN" altLang="en-US" b="1" dirty="0">
                <a:solidFill>
                  <a:srgbClr val="FF0000"/>
                </a:solidFill>
                <a:latin typeface="华文楷体" panose="02010600040101010101" pitchFamily="2" charset="-122"/>
                <a:ea typeface="华文楷体" panose="02010600040101010101" pitchFamily="2" charset="-122"/>
                <a:sym typeface="+mn-ea"/>
              </a:rPr>
              <a:t>移进项目</a:t>
            </a:r>
            <a:r>
              <a:rPr lang="zh-CN" altLang="en-US" b="1" dirty="0">
                <a:latin typeface="华文楷体" panose="02010600040101010101" pitchFamily="2" charset="-122"/>
                <a:ea typeface="华文楷体" panose="02010600040101010101" pitchFamily="2" charset="-122"/>
                <a:sym typeface="+mn-ea"/>
              </a:rPr>
              <a:t>：后继符号为</a:t>
            </a:r>
            <a:r>
              <a:rPr lang="zh-CN" altLang="en-US" b="1" dirty="0">
                <a:solidFill>
                  <a:srgbClr val="FF0000"/>
                </a:solidFill>
                <a:latin typeface="华文楷体" panose="02010600040101010101" pitchFamily="2" charset="-122"/>
                <a:ea typeface="华文楷体" panose="02010600040101010101" pitchFamily="2" charset="-122"/>
                <a:sym typeface="+mn-ea"/>
              </a:rPr>
              <a:t>终结符</a:t>
            </a:r>
            <a:r>
              <a:rPr lang="zh-CN" altLang="en-US" b="1" dirty="0">
                <a:latin typeface="华文楷体" panose="02010600040101010101" pitchFamily="2" charset="-122"/>
                <a:ea typeface="华文楷体" panose="02010600040101010101" pitchFamily="2" charset="-122"/>
                <a:sym typeface="+mn-ea"/>
              </a:rPr>
              <a:t>的项目称为移进项目</a:t>
            </a:r>
            <a:endParaRPr lang="zh-CN" altLang="en-US" b="1" dirty="0">
              <a:latin typeface="华文楷体" panose="02010600040101010101" pitchFamily="2" charset="-122"/>
              <a:ea typeface="华文楷体" panose="02010600040101010101" pitchFamily="2" charset="-122"/>
              <a:sym typeface="+mn-ea"/>
            </a:endParaRPr>
          </a:p>
          <a:p>
            <a:pPr marL="0" lvl="1" algn="l">
              <a:buClrTx/>
              <a:buSzTx/>
              <a:buFontTx/>
            </a:pPr>
            <a:r>
              <a:rPr lang="zh-CN" altLang="en-US" b="1" dirty="0">
                <a:solidFill>
                  <a:srgbClr val="FF0000"/>
                </a:solidFill>
                <a:latin typeface="华文楷体" panose="02010600040101010101" pitchFamily="2" charset="-122"/>
                <a:ea typeface="华文楷体" panose="02010600040101010101" pitchFamily="2" charset="-122"/>
                <a:sym typeface="+mn-ea"/>
              </a:rPr>
              <a:t>待约项目</a:t>
            </a:r>
            <a:r>
              <a:rPr lang="zh-CN" altLang="en-US" b="1" dirty="0">
                <a:latin typeface="华文楷体" panose="02010600040101010101" pitchFamily="2" charset="-122"/>
                <a:ea typeface="华文楷体" panose="02010600040101010101" pitchFamily="2" charset="-122"/>
                <a:sym typeface="+mn-ea"/>
              </a:rPr>
              <a:t>：后继符号为</a:t>
            </a:r>
            <a:r>
              <a:rPr lang="zh-CN" altLang="en-US" b="1" dirty="0">
                <a:solidFill>
                  <a:srgbClr val="FF0000"/>
                </a:solidFill>
                <a:latin typeface="华文楷体" panose="02010600040101010101" pitchFamily="2" charset="-122"/>
                <a:ea typeface="华文楷体" panose="02010600040101010101" pitchFamily="2" charset="-122"/>
                <a:sym typeface="+mn-ea"/>
              </a:rPr>
              <a:t>非终结符</a:t>
            </a:r>
            <a:r>
              <a:rPr lang="zh-CN" altLang="en-US" b="1" dirty="0">
                <a:latin typeface="华文楷体" panose="02010600040101010101" pitchFamily="2" charset="-122"/>
                <a:ea typeface="华文楷体" panose="02010600040101010101" pitchFamily="2" charset="-122"/>
                <a:sym typeface="+mn-ea"/>
              </a:rPr>
              <a:t>的项目，称为待约项目。</a:t>
            </a:r>
            <a:endParaRPr lang="zh-CN" altLang="en-US" b="1" dirty="0">
              <a:latin typeface="华文楷体" panose="02010600040101010101" pitchFamily="2" charset="-122"/>
              <a:ea typeface="华文楷体" panose="02010600040101010101" pitchFamily="2" charset="-122"/>
              <a:sym typeface="+mn-ea"/>
            </a:endParaRPr>
          </a:p>
          <a:p>
            <a:pPr marL="0" lvl="1" algn="l">
              <a:buClrTx/>
              <a:buSzTx/>
              <a:buFontTx/>
            </a:pPr>
            <a:r>
              <a:rPr lang="zh-CN" altLang="en-US" b="1" dirty="0">
                <a:solidFill>
                  <a:srgbClr val="FF0000"/>
                </a:solidFill>
                <a:latin typeface="华文楷体" panose="02010600040101010101" pitchFamily="2" charset="-122"/>
                <a:ea typeface="华文楷体" panose="02010600040101010101" pitchFamily="2" charset="-122"/>
                <a:sym typeface="+mn-ea"/>
              </a:rPr>
              <a:t>归约项目</a:t>
            </a:r>
            <a:r>
              <a:rPr lang="zh-CN" altLang="en-US" b="1" dirty="0">
                <a:latin typeface="华文楷体" panose="02010600040101010101" pitchFamily="2" charset="-122"/>
                <a:ea typeface="华文楷体" panose="02010600040101010101" pitchFamily="2" charset="-122"/>
                <a:sym typeface="+mn-ea"/>
              </a:rPr>
              <a:t>：后继符号为</a:t>
            </a:r>
            <a:r>
              <a:rPr lang="zh-CN" altLang="en-US" b="1" dirty="0">
                <a:solidFill>
                  <a:srgbClr val="FF0000"/>
                </a:solidFill>
                <a:latin typeface="华文楷体" panose="02010600040101010101" pitchFamily="2" charset="-122"/>
                <a:ea typeface="华文楷体" panose="02010600040101010101" pitchFamily="2" charset="-122"/>
                <a:sym typeface="+mn-ea"/>
              </a:rPr>
              <a:t>空</a:t>
            </a:r>
            <a:r>
              <a:rPr lang="zh-CN" altLang="en-US" b="1" dirty="0">
                <a:latin typeface="华文楷体" panose="02010600040101010101" pitchFamily="2" charset="-122"/>
                <a:ea typeface="华文楷体" panose="02010600040101010101" pitchFamily="2" charset="-122"/>
                <a:sym typeface="+mn-ea"/>
              </a:rPr>
              <a:t>的项目称为归约项目</a:t>
            </a:r>
            <a:endParaRPr lang="en-US" altLang="zh-CN" b="1" dirty="0">
              <a:latin typeface="华文楷体" panose="02010600040101010101" pitchFamily="2" charset="-122"/>
              <a:ea typeface="华文楷体" panose="02010600040101010101" pitchFamily="2" charset="-122"/>
              <a:sym typeface="+mn-ea"/>
            </a:endParaRPr>
          </a:p>
          <a:p>
            <a:pPr marL="0" lvl="1" algn="l">
              <a:buClrTx/>
              <a:buSzTx/>
              <a:buFontTx/>
            </a:pPr>
            <a:r>
              <a:rPr lang="zh-CN" altLang="en-US" b="1">
                <a:solidFill>
                  <a:srgbClr val="FF0000"/>
                </a:solidFill>
                <a:latin typeface="楷体" panose="02010609060101010101" pitchFamily="49" charset="-122"/>
                <a:ea typeface="华文楷体" panose="02010600040101010101" pitchFamily="2" charset="-122"/>
                <a:sym typeface="+mn-ea"/>
              </a:rPr>
              <a:t>后继项目</a:t>
            </a:r>
            <a:r>
              <a:rPr lang="zh-CN" altLang="en-US" b="1">
                <a:solidFill>
                  <a:srgbClr val="000000"/>
                </a:solidFill>
                <a:latin typeface="楷体" panose="02010609060101010101" pitchFamily="49" charset="-122"/>
                <a:ea typeface="华文楷体" panose="02010600040101010101" pitchFamily="2" charset="-122"/>
                <a:sym typeface="+mn-ea"/>
              </a:rPr>
              <a:t>：</a:t>
            </a:r>
            <a:r>
              <a:rPr lang="en-US" altLang="zh-CN" b="1" i="1">
                <a:solidFill>
                  <a:srgbClr val="000000"/>
                </a:solidFill>
                <a:latin typeface="Times New Roman" panose="02020603050405020304" pitchFamily="18" charset="0"/>
                <a:ea typeface="华文楷体" panose="02010600040101010101" pitchFamily="2" charset="-122"/>
                <a:sym typeface="+mn-ea"/>
              </a:rPr>
              <a:t>A</a:t>
            </a:r>
            <a:r>
              <a:rPr lang="en-US" altLang="zh-CN" b="1">
                <a:solidFill>
                  <a:srgbClr val="000000"/>
                </a:solidFill>
                <a:latin typeface="Times New Roman" panose="02020603050405020304" pitchFamily="18" charset="0"/>
                <a:ea typeface="华文楷体" panose="02010600040101010101" pitchFamily="2" charset="-122"/>
                <a:sym typeface="+mn-ea"/>
              </a:rPr>
              <a:t>→</a:t>
            </a:r>
            <a:r>
              <a:rPr lang="en-US" altLang="zh-CN" b="1" i="1">
                <a:solidFill>
                  <a:srgbClr val="000000"/>
                </a:solidFill>
                <a:latin typeface="Times New Roman" panose="02020603050405020304" pitchFamily="18" charset="0"/>
                <a:ea typeface="华文楷体" panose="02010600040101010101" pitchFamily="2" charset="-122"/>
                <a:sym typeface="+mn-ea"/>
              </a:rPr>
              <a:t>α</a:t>
            </a:r>
            <a:r>
              <a:rPr lang="en-US" altLang="zh-CN" b="1">
                <a:solidFill>
                  <a:srgbClr val="FF0000"/>
                </a:solidFill>
                <a:latin typeface="Times New Roman" panose="02020603050405020304" pitchFamily="18" charset="0"/>
                <a:ea typeface="华文楷体" panose="02010600040101010101" pitchFamily="2" charset="-122"/>
                <a:sym typeface="+mn-ea"/>
              </a:rPr>
              <a:t>· </a:t>
            </a:r>
            <a:r>
              <a:rPr lang="en-US" altLang="zh-CN" b="1" i="1">
                <a:solidFill>
                  <a:srgbClr val="000000"/>
                </a:solidFill>
                <a:latin typeface="Times New Roman" panose="02020603050405020304" pitchFamily="18" charset="0"/>
                <a:ea typeface="华文楷体" panose="02010600040101010101" pitchFamily="2" charset="-122"/>
                <a:sym typeface="+mn-ea"/>
              </a:rPr>
              <a:t>Xβ</a:t>
            </a:r>
            <a:r>
              <a:rPr lang="zh-CN" altLang="en-US" b="1">
                <a:solidFill>
                  <a:srgbClr val="000000"/>
                </a:solidFill>
                <a:latin typeface="Times New Roman" panose="02020603050405020304" pitchFamily="18" charset="0"/>
                <a:ea typeface="华文楷体" panose="02010600040101010101" pitchFamily="2" charset="-122"/>
                <a:sym typeface="+mn-ea"/>
              </a:rPr>
              <a:t>的后继项目是</a:t>
            </a:r>
            <a:r>
              <a:rPr lang="en-US" altLang="zh-CN" b="1" i="1">
                <a:solidFill>
                  <a:srgbClr val="000000"/>
                </a:solidFill>
                <a:latin typeface="Times New Roman" panose="02020603050405020304" pitchFamily="18" charset="0"/>
                <a:ea typeface="华文楷体" panose="02010600040101010101" pitchFamily="2" charset="-122"/>
                <a:sym typeface="+mn-ea"/>
              </a:rPr>
              <a:t>A</a:t>
            </a:r>
            <a:r>
              <a:rPr lang="en-US" altLang="zh-CN" b="1">
                <a:solidFill>
                  <a:srgbClr val="000000"/>
                </a:solidFill>
                <a:latin typeface="Times New Roman" panose="02020603050405020304" pitchFamily="18" charset="0"/>
                <a:ea typeface="华文楷体" panose="02010600040101010101" pitchFamily="2" charset="-122"/>
                <a:sym typeface="+mn-ea"/>
              </a:rPr>
              <a:t>→</a:t>
            </a:r>
            <a:r>
              <a:rPr lang="en-US" altLang="zh-CN" b="1" i="1">
                <a:solidFill>
                  <a:srgbClr val="000000"/>
                </a:solidFill>
                <a:latin typeface="Times New Roman" panose="02020603050405020304" pitchFamily="18" charset="0"/>
                <a:ea typeface="华文楷体" panose="02010600040101010101" pitchFamily="2" charset="-122"/>
                <a:sym typeface="+mn-ea"/>
              </a:rPr>
              <a:t>αX</a:t>
            </a:r>
            <a:r>
              <a:rPr lang="en-US" altLang="zh-CN" b="1">
                <a:solidFill>
                  <a:srgbClr val="FF0000"/>
                </a:solidFill>
                <a:latin typeface="Times New Roman" panose="02020603050405020304" pitchFamily="18" charset="0"/>
                <a:ea typeface="华文楷体" panose="02010600040101010101" pitchFamily="2" charset="-122"/>
                <a:sym typeface="+mn-ea"/>
              </a:rPr>
              <a:t>·</a:t>
            </a:r>
            <a:r>
              <a:rPr lang="en-US" altLang="zh-CN" b="1" i="1">
                <a:solidFill>
                  <a:srgbClr val="000000"/>
                </a:solidFill>
                <a:latin typeface="Times New Roman" panose="02020603050405020304" pitchFamily="18" charset="0"/>
                <a:ea typeface="华文楷体" panose="02010600040101010101" pitchFamily="2" charset="-122"/>
                <a:sym typeface="+mn-ea"/>
              </a:rPr>
              <a:t>β</a:t>
            </a:r>
            <a:endParaRPr lang="en-US" altLang="zh-CN" b="1" baseline="-25000">
              <a:ea typeface="楷体_GB2312"/>
              <a:cs typeface="楷体_GB2312"/>
              <a:sym typeface="+mn-ea"/>
            </a:endParaRPr>
          </a:p>
          <a:p>
            <a:pPr algn="l">
              <a:buClrTx/>
              <a:buSzTx/>
              <a:buFontTx/>
            </a:pPr>
            <a:r>
              <a:rPr lang="en-US" altLang="zh-CN" b="1" dirty="0">
                <a:solidFill>
                  <a:srgbClr val="FF0000"/>
                </a:solidFill>
                <a:effectLst/>
                <a:latin typeface="华文楷体" panose="02010600040101010101" pitchFamily="2" charset="-122"/>
                <a:ea typeface="华文楷体" panose="02010600040101010101" pitchFamily="2" charset="-122"/>
                <a:sym typeface="+mn-ea"/>
              </a:rPr>
              <a:t>增广文法</a:t>
            </a:r>
            <a:r>
              <a:rPr lang="en-US" altLang="zh-CN" b="1" dirty="0">
                <a:latin typeface="华文楷体" panose="02010600040101010101" pitchFamily="2" charset="-122"/>
                <a:ea typeface="华文楷体" panose="02010600040101010101" pitchFamily="2" charset="-122"/>
                <a:sym typeface="+mn-ea"/>
              </a:rPr>
              <a:t>：在G中加上</a:t>
            </a:r>
            <a:r>
              <a:rPr lang="en-US" altLang="zh-CN" b="1" dirty="0">
                <a:solidFill>
                  <a:srgbClr val="FF0000"/>
                </a:solidFill>
                <a:latin typeface="华文楷体" panose="02010600040101010101" pitchFamily="2" charset="-122"/>
                <a:ea typeface="华文楷体" panose="02010600040101010101" pitchFamily="2" charset="-122"/>
                <a:sym typeface="+mn-ea"/>
              </a:rPr>
              <a:t>新开始符号S'</a:t>
            </a:r>
            <a:r>
              <a:rPr lang="en-US" altLang="zh-CN" b="1" dirty="0">
                <a:latin typeface="华文楷体" panose="02010600040101010101" pitchFamily="2" charset="-122"/>
                <a:ea typeface="华文楷体" panose="02010600040101010101" pitchFamily="2" charset="-122"/>
                <a:sym typeface="+mn-ea"/>
              </a:rPr>
              <a:t>和</a:t>
            </a:r>
            <a:r>
              <a:rPr lang="en-US" altLang="zh-CN" b="1" dirty="0">
                <a:solidFill>
                  <a:srgbClr val="FF0000"/>
                </a:solidFill>
                <a:latin typeface="华文楷体" panose="02010600040101010101" pitchFamily="2" charset="-122"/>
                <a:ea typeface="华文楷体" panose="02010600040101010101" pitchFamily="2" charset="-122"/>
                <a:sym typeface="+mn-ea"/>
              </a:rPr>
              <a:t>产生式S'→S</a:t>
            </a:r>
            <a:endParaRPr lang="en-US" altLang="zh-CN" b="1" dirty="0">
              <a:solidFill>
                <a:srgbClr val="FF0000"/>
              </a:solidFill>
              <a:latin typeface="华文楷体" panose="02010600040101010101" pitchFamily="2" charset="-122"/>
              <a:ea typeface="华文楷体" panose="02010600040101010101" pitchFamily="2" charset="-122"/>
              <a:sym typeface="+mn-ea"/>
            </a:endParaRPr>
          </a:p>
          <a:p>
            <a:pPr algn="l">
              <a:buClrTx/>
              <a:buSzTx/>
              <a:buFontTx/>
            </a:pPr>
            <a:r>
              <a:rPr lang="en-US" altLang="zh-CN" b="1" dirty="0">
                <a:latin typeface="华文楷体" panose="02010600040101010101" pitchFamily="2" charset="-122"/>
                <a:ea typeface="华文楷体" panose="02010600040101010101" pitchFamily="2" charset="-122"/>
                <a:sym typeface="+mn-ea"/>
              </a:rPr>
              <a:t>得到的文法,</a:t>
            </a:r>
            <a:r>
              <a:rPr lang="zh-CN" altLang="en-US" b="1" dirty="0">
                <a:latin typeface="华文楷体" panose="02010600040101010101" pitchFamily="2" charset="-122"/>
                <a:ea typeface="华文楷体" panose="02010600040101010101" pitchFamily="2" charset="-122"/>
                <a:sym typeface="+mn-ea"/>
              </a:rPr>
              <a:t>这</a:t>
            </a:r>
            <a:r>
              <a:rPr lang="en-US" altLang="zh-CN" b="1" dirty="0">
                <a:latin typeface="华文楷体" panose="02010600040101010101" pitchFamily="2" charset="-122"/>
                <a:ea typeface="华文楷体" panose="02010600040101010101" pitchFamily="2" charset="-122"/>
                <a:sym typeface="+mn-ea"/>
              </a:rPr>
              <a:t>使得分析器</a:t>
            </a:r>
            <a:r>
              <a:rPr lang="en-US" altLang="zh-CN" b="1" dirty="0">
                <a:solidFill>
                  <a:srgbClr val="FF0000"/>
                </a:solidFill>
                <a:latin typeface="华文楷体" panose="02010600040101010101" pitchFamily="2" charset="-122"/>
                <a:ea typeface="华文楷体" panose="02010600040101010101" pitchFamily="2" charset="-122"/>
                <a:sym typeface="+mn-ea"/>
              </a:rPr>
              <a:t>只有一个接受状态</a:t>
            </a:r>
            <a:endParaRPr lang="en-US" altLang="zh-CN" b="1" dirty="0">
              <a:solidFill>
                <a:srgbClr val="FF0000"/>
              </a:solidFill>
              <a:latin typeface="华文楷体" panose="02010600040101010101" pitchFamily="2" charset="-122"/>
              <a:ea typeface="华文楷体" panose="02010600040101010101" pitchFamily="2" charset="-122"/>
              <a:sym typeface="+mn-ea"/>
            </a:endParaRPr>
          </a:p>
        </p:txBody>
      </p:sp>
      <p:pic>
        <p:nvPicPr>
          <p:cNvPr id="5" name="图片 4"/>
          <p:cNvPicPr>
            <a:picLocks noChangeAspect="1"/>
          </p:cNvPicPr>
          <p:nvPr>
            <p:custDataLst>
              <p:tags r:id="rId2"/>
            </p:custDataLst>
          </p:nvPr>
        </p:nvPicPr>
        <p:blipFill>
          <a:blip r:embed="rId3"/>
          <a:stretch>
            <a:fillRect/>
          </a:stretch>
        </p:blipFill>
        <p:spPr>
          <a:xfrm>
            <a:off x="6462395" y="186055"/>
            <a:ext cx="2780665" cy="1475740"/>
          </a:xfrm>
          <a:prstGeom prst="rect">
            <a:avLst/>
          </a:prstGeom>
        </p:spPr>
      </p:pic>
      <p:sp>
        <p:nvSpPr>
          <p:cNvPr id="6" name="文本框 5"/>
          <p:cNvSpPr txBox="1"/>
          <p:nvPr/>
        </p:nvSpPr>
        <p:spPr>
          <a:xfrm>
            <a:off x="3075305" y="225425"/>
            <a:ext cx="3164205" cy="337185"/>
          </a:xfrm>
          <a:prstGeom prst="rect">
            <a:avLst/>
          </a:prstGeom>
          <a:noFill/>
        </p:spPr>
        <p:txBody>
          <a:bodyPr wrap="square" rtlCol="0" anchor="t">
            <a:spAutoFit/>
          </a:bodyPr>
          <a:p>
            <a:pPr algn="l">
              <a:buClrTx/>
              <a:buSzTx/>
              <a:buFontTx/>
            </a:pPr>
            <a:r>
              <a:rPr lang="en-US" altLang="zh-CN" sz="1600" b="1" i="1">
                <a:solidFill>
                  <a:srgbClr val="000000"/>
                </a:solidFill>
                <a:latin typeface="Times New Roman" panose="02020603050405020304" pitchFamily="18" charset="0"/>
                <a:ea typeface="华文楷体" panose="02010600040101010101" pitchFamily="2" charset="-122"/>
                <a:sym typeface="+mn-ea"/>
              </a:rPr>
              <a:t>A</a:t>
            </a:r>
            <a:r>
              <a:rPr lang="en-US" altLang="zh-CN" sz="1600" b="1">
                <a:solidFill>
                  <a:srgbClr val="000000"/>
                </a:solidFill>
                <a:latin typeface="Times New Roman" panose="02020603050405020304" pitchFamily="18" charset="0"/>
                <a:ea typeface="华文楷体" panose="02010600040101010101" pitchFamily="2" charset="-122"/>
                <a:sym typeface="+mn-ea"/>
              </a:rPr>
              <a:t>→</a:t>
            </a:r>
            <a:r>
              <a:rPr lang="en-US" altLang="zh-CN" sz="1600" b="1" i="1">
                <a:solidFill>
                  <a:srgbClr val="000000"/>
                </a:solidFill>
                <a:latin typeface="Times New Roman" panose="02020603050405020304" pitchFamily="18" charset="0"/>
                <a:ea typeface="华文楷体" panose="02010600040101010101" pitchFamily="2" charset="-122"/>
                <a:sym typeface="+mn-ea"/>
              </a:rPr>
              <a:t>ε</a:t>
            </a:r>
            <a:r>
              <a:rPr lang="en-US" altLang="zh-CN" sz="1600" b="1" dirty="0">
                <a:latin typeface="华文楷体" panose="02010600040101010101" pitchFamily="2" charset="-122"/>
                <a:ea typeface="华文楷体" panose="02010600040101010101" pitchFamily="2" charset="-122"/>
                <a:sym typeface="+mn-ea"/>
              </a:rPr>
              <a:t>只生成一个项目</a:t>
            </a:r>
            <a:r>
              <a:rPr lang="en-US" altLang="zh-CN" sz="1600" b="1" i="1">
                <a:latin typeface="Times New Roman" panose="02020603050405020304" pitchFamily="18" charset="0"/>
                <a:ea typeface="华文楷体" panose="02010600040101010101" pitchFamily="2" charset="-122"/>
                <a:sym typeface="+mn-ea"/>
              </a:rPr>
              <a:t>A→ · </a:t>
            </a:r>
            <a:endParaRPr lang="en-US" altLang="zh-CN" sz="1600" b="1" i="1">
              <a:latin typeface="Times New Roman" panose="02020603050405020304" pitchFamily="18" charset="0"/>
              <a:ea typeface="华文楷体" panose="02010600040101010101" pitchFamily="2" charset="-122"/>
              <a:sym typeface="+mn-ea"/>
            </a:endParaRPr>
          </a:p>
        </p:txBody>
      </p:sp>
      <p:pic>
        <p:nvPicPr>
          <p:cNvPr id="7" name="图片 6"/>
          <p:cNvPicPr>
            <a:picLocks noChangeAspect="1"/>
          </p:cNvPicPr>
          <p:nvPr>
            <p:custDataLst>
              <p:tags r:id="rId4"/>
            </p:custDataLst>
          </p:nvPr>
        </p:nvPicPr>
        <p:blipFill>
          <a:blip r:embed="rId5"/>
          <a:stretch>
            <a:fillRect/>
          </a:stretch>
        </p:blipFill>
        <p:spPr>
          <a:xfrm>
            <a:off x="6938010" y="1924685"/>
            <a:ext cx="5253990" cy="1303020"/>
          </a:xfrm>
          <a:prstGeom prst="rect">
            <a:avLst/>
          </a:prstGeom>
        </p:spPr>
      </p:pic>
      <p:sp>
        <p:nvSpPr>
          <p:cNvPr id="18" name="文本框 17"/>
          <p:cNvSpPr txBox="1"/>
          <p:nvPr>
            <p:custDataLst>
              <p:tags r:id="rId6"/>
            </p:custDataLst>
          </p:nvPr>
        </p:nvSpPr>
        <p:spPr>
          <a:xfrm>
            <a:off x="121920" y="5904865"/>
            <a:ext cx="1694180" cy="953135"/>
          </a:xfrm>
          <a:prstGeom prst="rect">
            <a:avLst/>
          </a:prstGeom>
          <a:noFill/>
        </p:spPr>
        <p:txBody>
          <a:bodyPr wrap="square" rtlCol="0" anchor="t">
            <a:spAutoFit/>
          </a:bodyPr>
          <a:p>
            <a:pPr marL="0" lvl="1" algn="l" eaLnBrk="1" hangingPunct="1">
              <a:lnSpc>
                <a:spcPct val="100000"/>
              </a:lnSpc>
              <a:buClrTx/>
              <a:buSzTx/>
              <a:buNone/>
            </a:pPr>
            <a:r>
              <a:rPr lang="en-US" altLang="zh-CN" sz="1400" b="1" dirty="0">
                <a:latin typeface="华文楷体" panose="02010600040101010101" pitchFamily="2" charset="-122"/>
                <a:ea typeface="华文楷体" panose="02010600040101010101" pitchFamily="2" charset="-122"/>
                <a:sym typeface="+mn-ea"/>
              </a:rPr>
              <a:t>LR自动机中从初始状态开始的每一条路径对应一个规范句型</a:t>
            </a:r>
            <a:r>
              <a:rPr lang="zh-CN" altLang="en-US" sz="1400" b="1" dirty="0">
                <a:latin typeface="华文楷体" panose="02010600040101010101" pitchFamily="2" charset="-122"/>
                <a:ea typeface="华文楷体" panose="02010600040101010101" pitchFamily="2" charset="-122"/>
                <a:sym typeface="+mn-ea"/>
              </a:rPr>
              <a:t>的</a:t>
            </a:r>
            <a:r>
              <a:rPr lang="en-US" altLang="zh-CN" sz="1400" b="1" dirty="0">
                <a:solidFill>
                  <a:srgbClr val="FF0000"/>
                </a:solidFill>
                <a:latin typeface="华文楷体" panose="02010600040101010101" pitchFamily="2" charset="-122"/>
                <a:ea typeface="华文楷体" panose="02010600040101010101" pitchFamily="2" charset="-122"/>
                <a:sym typeface="+mn-ea"/>
              </a:rPr>
              <a:t>活前缀</a:t>
            </a:r>
            <a:endParaRPr lang="en-US" altLang="zh-CN" sz="1400" b="1" dirty="0">
              <a:solidFill>
                <a:srgbClr val="FF0000"/>
              </a:solidFill>
              <a:latin typeface="华文楷体" panose="02010600040101010101" pitchFamily="2" charset="-122"/>
              <a:ea typeface="华文楷体" panose="02010600040101010101" pitchFamily="2" charset="-122"/>
              <a:sym typeface="+mn-ea"/>
            </a:endParaRPr>
          </a:p>
        </p:txBody>
      </p:sp>
      <p:sp>
        <p:nvSpPr>
          <p:cNvPr id="10" name="文本框 9"/>
          <p:cNvSpPr txBox="1"/>
          <p:nvPr/>
        </p:nvSpPr>
        <p:spPr>
          <a:xfrm>
            <a:off x="121920" y="3298190"/>
            <a:ext cx="11596370" cy="2030095"/>
          </a:xfrm>
          <a:prstGeom prst="rect">
            <a:avLst/>
          </a:prstGeom>
          <a:noFill/>
        </p:spPr>
        <p:txBody>
          <a:bodyPr wrap="square" rtlCol="0" anchor="t">
            <a:spAutoFit/>
          </a:bodyPr>
          <a:p>
            <a:pPr marL="0" lvl="1" algn="l">
              <a:buClrTx/>
              <a:buSzTx/>
              <a:buFontTx/>
              <a:buNone/>
            </a:pPr>
            <a:r>
              <a:rPr lang="en-US" altLang="zh-CN" b="1" dirty="0">
                <a:solidFill>
                  <a:srgbClr val="FF0000"/>
                </a:solidFill>
                <a:latin typeface="华文楷体" panose="02010600040101010101" pitchFamily="2" charset="-122"/>
                <a:ea typeface="华文楷体" panose="02010600040101010101" pitchFamily="2" charset="-122"/>
                <a:sym typeface="+mn-ea"/>
              </a:rPr>
              <a:t>项目集闭包</a:t>
            </a:r>
            <a:r>
              <a:rPr lang="zh-CN" altLang="en-US" b="1" dirty="0">
                <a:latin typeface="华文楷体" panose="02010600040101010101" pitchFamily="2" charset="-122"/>
                <a:ea typeface="华文楷体" panose="02010600040101010101" pitchFamily="2" charset="-122"/>
                <a:sym typeface="+mn-ea"/>
              </a:rPr>
              <a:t>：</a:t>
            </a:r>
            <a:r>
              <a:rPr lang="en-US" altLang="zh-CN" b="1" dirty="0">
                <a:latin typeface="华文楷体" panose="02010600040101010101" pitchFamily="2" charset="-122"/>
                <a:ea typeface="华文楷体" panose="02010600040101010101" pitchFamily="2" charset="-122"/>
                <a:sym typeface="+mn-ea"/>
              </a:rPr>
              <a:t>把等价的项目组成</a:t>
            </a:r>
            <a:r>
              <a:rPr lang="zh-CN" altLang="en-US" b="1" dirty="0">
                <a:latin typeface="华文楷体" panose="02010600040101010101" pitchFamily="2" charset="-122"/>
                <a:ea typeface="华文楷体" panose="02010600040101010101" pitchFamily="2" charset="-122"/>
                <a:sym typeface="+mn-ea"/>
              </a:rPr>
              <a:t>的一个</a:t>
            </a:r>
            <a:r>
              <a:rPr lang="en-US" altLang="zh-CN" b="1" dirty="0">
                <a:latin typeface="华文楷体" panose="02010600040101010101" pitchFamily="2" charset="-122"/>
                <a:ea typeface="华文楷体" panose="02010600040101010101" pitchFamily="2" charset="-122"/>
                <a:sym typeface="+mn-ea"/>
              </a:rPr>
              <a:t>项目集( </a:t>
            </a:r>
            <a:r>
              <a:rPr lang="en-US" altLang="zh-CN" b="1" i="1" dirty="0">
                <a:latin typeface="华文楷体" panose="02010600040101010101" pitchFamily="2" charset="-122"/>
                <a:ea typeface="华文楷体" panose="02010600040101010101" pitchFamily="2" charset="-122"/>
                <a:sym typeface="+mn-ea"/>
              </a:rPr>
              <a:t>I</a:t>
            </a:r>
            <a:r>
              <a:rPr lang="en-US" altLang="zh-CN" b="1" dirty="0">
                <a:latin typeface="华文楷体" panose="02010600040101010101" pitchFamily="2" charset="-122"/>
                <a:ea typeface="华文楷体" panose="02010600040101010101" pitchFamily="2" charset="-122"/>
                <a:sym typeface="+mn-ea"/>
              </a:rPr>
              <a:t> )</a:t>
            </a:r>
            <a:r>
              <a:rPr lang="zh-CN" altLang="en-US" b="1" dirty="0">
                <a:latin typeface="华文楷体" panose="02010600040101010101" pitchFamily="2" charset="-122"/>
                <a:ea typeface="华文楷体" panose="02010600040101010101" pitchFamily="2" charset="-122"/>
                <a:sym typeface="+mn-ea"/>
              </a:rPr>
              <a:t>，</a:t>
            </a:r>
            <a:r>
              <a:rPr lang="en-US" altLang="zh-CN" b="1" dirty="0">
                <a:latin typeface="华文楷体" panose="02010600040101010101" pitchFamily="2" charset="-122"/>
                <a:ea typeface="华文楷体" panose="02010600040101010101" pitchFamily="2" charset="-122"/>
                <a:sym typeface="+mn-ea"/>
              </a:rPr>
              <a:t>每个项目集闭包对应着自动机的一个状态</a:t>
            </a:r>
            <a:endParaRPr lang="en-US" altLang="zh-CN" b="1" dirty="0">
              <a:latin typeface="华文楷体" panose="02010600040101010101" pitchFamily="2" charset="-122"/>
              <a:ea typeface="华文楷体" panose="02010600040101010101" pitchFamily="2" charset="-122"/>
              <a:sym typeface="+mn-ea"/>
            </a:endParaRPr>
          </a:p>
          <a:p>
            <a:pPr marL="0" lvl="1" algn="l">
              <a:buClrTx/>
              <a:buSzTx/>
              <a:buFontTx/>
              <a:buNone/>
            </a:pPr>
            <a:r>
              <a:rPr lang="en-US" altLang="zh-CN" b="1" dirty="0">
                <a:latin typeface="Times New Roman" panose="02020603050405020304" pitchFamily="18" charset="0"/>
                <a:ea typeface="楷体_GB2312"/>
                <a:cs typeface="Times New Roman" panose="02020603050405020304" pitchFamily="18" charset="0"/>
                <a:sym typeface="+mn-ea"/>
              </a:rPr>
              <a:t>CLOSURE</a:t>
            </a:r>
            <a:r>
              <a:rPr lang="en-US" altLang="zh-CN" b="1" spc="300" dirty="0">
                <a:latin typeface="Times New Roman" panose="02020603050405020304" pitchFamily="18" charset="0"/>
                <a:ea typeface="楷体_GB2312"/>
                <a:cs typeface="Times New Roman" panose="02020603050405020304" pitchFamily="18" charset="0"/>
                <a:sym typeface="+mn-ea"/>
              </a:rPr>
              <a:t>(</a:t>
            </a:r>
            <a:r>
              <a:rPr lang="en-US" altLang="zh-CN" b="1" i="1" spc="300" dirty="0">
                <a:latin typeface="Times New Roman" panose="02020603050405020304" pitchFamily="18" charset="0"/>
                <a:ea typeface="楷体_GB2312"/>
                <a:cs typeface="Times New Roman" panose="02020603050405020304" pitchFamily="18" charset="0"/>
                <a:sym typeface="+mn-ea"/>
              </a:rPr>
              <a:t>I</a:t>
            </a:r>
            <a:r>
              <a:rPr lang="en-US" altLang="zh-CN" b="1" spc="300" dirty="0">
                <a:latin typeface="Times New Roman" panose="02020603050405020304" pitchFamily="18" charset="0"/>
                <a:ea typeface="楷体_GB2312"/>
                <a:cs typeface="Times New Roman" panose="02020603050405020304" pitchFamily="18" charset="0"/>
                <a:sym typeface="+mn-ea"/>
              </a:rPr>
              <a:t>) </a:t>
            </a:r>
            <a:r>
              <a:rPr lang="en-US" altLang="zh-CN" b="1" dirty="0">
                <a:latin typeface="Times New Roman" panose="02020603050405020304" pitchFamily="18" charset="0"/>
                <a:ea typeface="楷体_GB2312"/>
                <a:cs typeface="Times New Roman" panose="02020603050405020304" pitchFamily="18" charset="0"/>
                <a:sym typeface="+mn-ea"/>
              </a:rPr>
              <a:t>= </a:t>
            </a:r>
            <a:r>
              <a:rPr lang="en-US" altLang="zh-CN" b="1" i="1" dirty="0">
                <a:latin typeface="Times New Roman" panose="02020603050405020304" pitchFamily="18" charset="0"/>
                <a:ea typeface="楷体_GB2312"/>
                <a:cs typeface="Times New Roman" panose="02020603050405020304" pitchFamily="18" charset="0"/>
                <a:sym typeface="+mn-ea"/>
              </a:rPr>
              <a:t>I</a:t>
            </a:r>
            <a:r>
              <a:rPr lang="en-US" altLang="zh-CN" b="1" dirty="0">
                <a:latin typeface="Times New Roman" panose="02020603050405020304" pitchFamily="18" charset="0"/>
                <a:ea typeface="楷体_GB2312"/>
                <a:cs typeface="Times New Roman" panose="02020603050405020304" pitchFamily="18" charset="0"/>
                <a:sym typeface="+mn-ea"/>
              </a:rPr>
              <a:t>∪{</a:t>
            </a:r>
            <a:r>
              <a:rPr lang="en-US" altLang="zh-CN" b="1" i="1" dirty="0">
                <a:solidFill>
                  <a:srgbClr val="FF0000"/>
                </a:solidFill>
                <a:latin typeface="Times New Roman" panose="02020603050405020304" pitchFamily="18" charset="0"/>
                <a:ea typeface="楷体_GB2312"/>
                <a:cs typeface="Times New Roman" panose="02020603050405020304" pitchFamily="18" charset="0"/>
                <a:sym typeface="+mn-ea"/>
              </a:rPr>
              <a:t>B</a:t>
            </a:r>
            <a:r>
              <a:rPr lang="en-US" altLang="zh-CN" b="1" dirty="0">
                <a:solidFill>
                  <a:srgbClr val="FF0000"/>
                </a:solidFill>
                <a:latin typeface="Times New Roman" panose="02020603050405020304" pitchFamily="18" charset="0"/>
                <a:ea typeface="楷体_GB2312"/>
                <a:cs typeface="Times New Roman" panose="02020603050405020304" pitchFamily="18" charset="0"/>
                <a:sym typeface="+mn-ea"/>
              </a:rPr>
              <a:t> </a:t>
            </a:r>
            <a:r>
              <a:rPr lang="en-US" altLang="zh-CN" b="1" dirty="0">
                <a:solidFill>
                  <a:srgbClr val="FF0000"/>
                </a:solidFill>
                <a:latin typeface="Times New Roman" panose="02020603050405020304" pitchFamily="18" charset="0"/>
                <a:ea typeface="楷体_GB2312"/>
                <a:cs typeface="Times New Roman" panose="02020603050405020304" pitchFamily="18" charset="0"/>
                <a:sym typeface="+mn-ea"/>
              </a:rPr>
              <a:t>→</a:t>
            </a:r>
            <a:r>
              <a:rPr lang="en-US" altLang="zh-CN" b="1" i="1" dirty="0">
                <a:solidFill>
                  <a:srgbClr val="FF0000"/>
                </a:solidFill>
                <a:latin typeface="Times New Roman" panose="02020603050405020304" pitchFamily="18" charset="0"/>
                <a:ea typeface="楷体_GB2312"/>
                <a:cs typeface="Times New Roman" panose="02020603050405020304" pitchFamily="18" charset="0"/>
                <a:sym typeface="+mn-ea"/>
              </a:rPr>
              <a:t>·</a:t>
            </a:r>
            <a:r>
              <a:rPr lang="en-US" altLang="zh-CN" b="1" i="1" dirty="0">
                <a:solidFill>
                  <a:srgbClr val="FF0000"/>
                </a:solidFill>
                <a:ea typeface="楷体_GB2312"/>
                <a:cs typeface="楷体_GB2312"/>
                <a:sym typeface="+mn-ea"/>
              </a:rPr>
              <a:t> </a:t>
            </a:r>
            <a:r>
              <a:rPr lang="en-US" altLang="zh-CN" b="1" i="1" dirty="0">
                <a:solidFill>
                  <a:srgbClr val="FF0000"/>
                </a:solidFill>
                <a:latin typeface="Times New Roman" panose="02020603050405020304" pitchFamily="18" charset="0"/>
                <a:ea typeface="楷体_GB2312"/>
                <a:cs typeface="Times New Roman" panose="02020603050405020304" pitchFamily="18" charset="0"/>
                <a:sym typeface="+mn-ea"/>
              </a:rPr>
              <a:t>γ</a:t>
            </a:r>
            <a:r>
              <a:rPr lang="en-US" altLang="zh-CN" b="1" i="1" dirty="0">
                <a:latin typeface="Times New Roman" panose="02020603050405020304" pitchFamily="18" charset="0"/>
                <a:ea typeface="楷体_GB2312"/>
                <a:cs typeface="Times New Roman" panose="02020603050405020304" pitchFamily="18" charset="0"/>
                <a:sym typeface="+mn-ea"/>
              </a:rPr>
              <a:t> </a:t>
            </a:r>
            <a:r>
              <a:rPr lang="en-US" altLang="zh-CN" b="1" dirty="0">
                <a:latin typeface="Times New Roman" panose="02020603050405020304" pitchFamily="18" charset="0"/>
                <a:ea typeface="楷体_GB2312"/>
                <a:cs typeface="Times New Roman" panose="02020603050405020304" pitchFamily="18" charset="0"/>
                <a:sym typeface="+mn-ea"/>
              </a:rPr>
              <a:t>| </a:t>
            </a:r>
            <a:r>
              <a:rPr lang="en-US" altLang="zh-CN" b="1" i="1" dirty="0">
                <a:latin typeface="Times New Roman" panose="02020603050405020304" pitchFamily="18" charset="0"/>
                <a:ea typeface="楷体_GB2312"/>
                <a:cs typeface="Times New Roman" panose="02020603050405020304" pitchFamily="18" charset="0"/>
                <a:sym typeface="+mn-ea"/>
              </a:rPr>
              <a:t>A</a:t>
            </a:r>
            <a:r>
              <a:rPr lang="en-US" altLang="zh-CN" b="1" dirty="0">
                <a:latin typeface="Times New Roman" panose="02020603050405020304" pitchFamily="18" charset="0"/>
                <a:ea typeface="楷体_GB2312"/>
                <a:cs typeface="Times New Roman" panose="02020603050405020304" pitchFamily="18" charset="0"/>
                <a:sym typeface="+mn-ea"/>
              </a:rPr>
              <a:t>→</a:t>
            </a:r>
            <a:r>
              <a:rPr lang="en-US" altLang="zh-CN" b="1" i="1" dirty="0">
                <a:latin typeface="Times New Roman" panose="02020603050405020304" pitchFamily="18" charset="0"/>
                <a:ea typeface="楷体_GB2312"/>
                <a:cs typeface="Times New Roman" panose="02020603050405020304" pitchFamily="18" charset="0"/>
                <a:sym typeface="+mn-ea"/>
              </a:rPr>
              <a:t>α</a:t>
            </a:r>
            <a:r>
              <a:rPr lang="en-US" altLang="zh-CN" b="1" dirty="0">
                <a:solidFill>
                  <a:srgbClr val="FF0000"/>
                </a:solidFill>
                <a:latin typeface="Times New Roman" panose="02020603050405020304" pitchFamily="18" charset="0"/>
                <a:ea typeface="楷体_GB2312"/>
                <a:cs typeface="Times New Roman" panose="02020603050405020304" pitchFamily="18" charset="0"/>
                <a:sym typeface="+mn-ea"/>
              </a:rPr>
              <a:t>·</a:t>
            </a:r>
            <a:r>
              <a:rPr lang="en-US" altLang="zh-CN" b="1" i="1" dirty="0">
                <a:solidFill>
                  <a:srgbClr val="FF0000"/>
                </a:solidFill>
                <a:latin typeface="Times New Roman" panose="02020603050405020304" pitchFamily="18" charset="0"/>
                <a:ea typeface="楷体_GB2312"/>
                <a:cs typeface="Times New Roman" panose="02020603050405020304" pitchFamily="18" charset="0"/>
                <a:sym typeface="+mn-ea"/>
              </a:rPr>
              <a:t>B</a:t>
            </a:r>
            <a:r>
              <a:rPr lang="en-US" altLang="zh-CN" b="1" i="1" dirty="0">
                <a:latin typeface="Times New Roman" panose="02020603050405020304" pitchFamily="18" charset="0"/>
                <a:ea typeface="楷体_GB2312"/>
                <a:cs typeface="Times New Roman" panose="02020603050405020304" pitchFamily="18" charset="0"/>
                <a:sym typeface="+mn-ea"/>
              </a:rPr>
              <a:t>β</a:t>
            </a:r>
            <a:r>
              <a:rPr lang="en-US" altLang="zh-CN" b="1" dirty="0">
                <a:latin typeface="Times New Roman" panose="02020603050405020304" pitchFamily="18" charset="0"/>
                <a:ea typeface="楷体_GB2312"/>
                <a:cs typeface="Times New Roman" panose="02020603050405020304" pitchFamily="18" charset="0"/>
                <a:sym typeface="+mn-ea"/>
              </a:rPr>
              <a:t>∈CLOSURE</a:t>
            </a:r>
            <a:r>
              <a:rPr lang="en-US" altLang="zh-CN" b="1" spc="300" dirty="0">
                <a:latin typeface="Times New Roman" panose="02020603050405020304" pitchFamily="18" charset="0"/>
                <a:ea typeface="楷体_GB2312"/>
                <a:cs typeface="Times New Roman" panose="02020603050405020304" pitchFamily="18" charset="0"/>
                <a:sym typeface="+mn-ea"/>
              </a:rPr>
              <a:t>(</a:t>
            </a:r>
            <a:r>
              <a:rPr lang="en-US" altLang="zh-CN" b="1" i="1" spc="300" dirty="0">
                <a:latin typeface="Times New Roman" panose="02020603050405020304" pitchFamily="18" charset="0"/>
                <a:ea typeface="楷体_GB2312"/>
                <a:cs typeface="Times New Roman" panose="02020603050405020304" pitchFamily="18" charset="0"/>
                <a:sym typeface="+mn-ea"/>
              </a:rPr>
              <a:t>I</a:t>
            </a:r>
            <a:r>
              <a:rPr lang="en-US" altLang="zh-CN" b="1" spc="300" dirty="0">
                <a:latin typeface="Times New Roman" panose="02020603050405020304" pitchFamily="18" charset="0"/>
                <a:ea typeface="楷体_GB2312"/>
                <a:cs typeface="Times New Roman" panose="02020603050405020304" pitchFamily="18" charset="0"/>
                <a:sym typeface="+mn-ea"/>
              </a:rPr>
              <a:t>)</a:t>
            </a:r>
            <a:r>
              <a:rPr lang="en-US" altLang="zh-CN" b="1" dirty="0">
                <a:latin typeface="Times New Roman" panose="02020603050405020304" pitchFamily="18" charset="0"/>
                <a:ea typeface="楷体_GB2312"/>
                <a:cs typeface="Times New Roman" panose="02020603050405020304" pitchFamily="18" charset="0"/>
                <a:sym typeface="+mn-ea"/>
              </a:rPr>
              <a:t>, </a:t>
            </a:r>
            <a:r>
              <a:rPr lang="en-US" altLang="zh-CN" b="1" i="1" dirty="0" err="1">
                <a:latin typeface="Times New Roman" panose="02020603050405020304" pitchFamily="18" charset="0"/>
                <a:ea typeface="楷体_GB2312"/>
                <a:cs typeface="Times New Roman" panose="02020603050405020304" pitchFamily="18" charset="0"/>
                <a:sym typeface="+mn-ea"/>
              </a:rPr>
              <a:t>B</a:t>
            </a:r>
            <a:r>
              <a:rPr lang="en-US" altLang="zh-CN" b="1" dirty="0" err="1">
                <a:latin typeface="Times New Roman" panose="02020603050405020304" pitchFamily="18" charset="0"/>
                <a:ea typeface="楷体_GB2312"/>
                <a:cs typeface="Times New Roman" panose="02020603050405020304" pitchFamily="18" charset="0"/>
                <a:sym typeface="+mn-ea"/>
              </a:rPr>
              <a:t>→</a:t>
            </a:r>
            <a:r>
              <a:rPr lang="en-US" altLang="zh-CN" b="1" i="1" dirty="0" err="1">
                <a:latin typeface="Times New Roman" panose="02020603050405020304" pitchFamily="18" charset="0"/>
                <a:ea typeface="楷体_GB2312"/>
                <a:cs typeface="Times New Roman" panose="02020603050405020304" pitchFamily="18" charset="0"/>
                <a:sym typeface="+mn-ea"/>
              </a:rPr>
              <a:t>γ</a:t>
            </a:r>
            <a:r>
              <a:rPr lang="en-US" altLang="zh-CN" b="1" dirty="0" err="1">
                <a:latin typeface="Times New Roman" panose="02020603050405020304" pitchFamily="18" charset="0"/>
                <a:ea typeface="楷体_GB2312"/>
                <a:cs typeface="Times New Roman" panose="02020603050405020304" pitchFamily="18" charset="0"/>
                <a:sym typeface="+mn-ea"/>
              </a:rPr>
              <a:t>∈</a:t>
            </a:r>
            <a:r>
              <a:rPr lang="en-US" altLang="zh-CN" b="1" i="1" dirty="0" err="1">
                <a:latin typeface="Times New Roman" panose="02020603050405020304" pitchFamily="18" charset="0"/>
                <a:ea typeface="楷体_GB2312"/>
                <a:cs typeface="Times New Roman" panose="02020603050405020304" pitchFamily="18" charset="0"/>
                <a:sym typeface="+mn-ea"/>
              </a:rPr>
              <a:t>P</a:t>
            </a:r>
            <a:r>
              <a:rPr lang="en-US" altLang="zh-CN" b="1" dirty="0">
                <a:latin typeface="Times New Roman" panose="02020603050405020304" pitchFamily="18" charset="0"/>
                <a:ea typeface="楷体_GB2312"/>
                <a:cs typeface="Times New Roman" panose="02020603050405020304" pitchFamily="18" charset="0"/>
                <a:sym typeface="+mn-ea"/>
              </a:rPr>
              <a:t>}</a:t>
            </a:r>
            <a:endParaRPr lang="en-US" altLang="zh-CN" b="1" dirty="0">
              <a:solidFill>
                <a:schemeClr val="tx1"/>
              </a:solidFill>
              <a:latin typeface="Times New Roman" panose="02020603050405020304" pitchFamily="18" charset="0"/>
              <a:ea typeface="楷体_GB2312"/>
              <a:cs typeface="Times New Roman" panose="02020603050405020304" pitchFamily="18" charset="0"/>
              <a:sym typeface="+mn-ea"/>
            </a:endParaRPr>
          </a:p>
          <a:p>
            <a:pPr marL="0" lvl="1" algn="l">
              <a:buClrTx/>
              <a:buSzTx/>
              <a:buFontTx/>
              <a:buNone/>
            </a:pPr>
            <a:r>
              <a:rPr lang="en-US" altLang="zh-CN" b="1" dirty="0">
                <a:solidFill>
                  <a:srgbClr val="FF0000"/>
                </a:solidFill>
                <a:latin typeface="华文楷体" panose="02010600040101010101" pitchFamily="2" charset="-122"/>
                <a:ea typeface="华文楷体" panose="02010600040101010101" pitchFamily="2" charset="-122"/>
                <a:sym typeface="+mn-ea"/>
              </a:rPr>
              <a:t>GOTO</a:t>
            </a:r>
            <a:r>
              <a:rPr lang="zh-CN" altLang="en-US" b="1" dirty="0">
                <a:solidFill>
                  <a:srgbClr val="FF0000"/>
                </a:solidFill>
                <a:latin typeface="华文楷体" panose="02010600040101010101" pitchFamily="2" charset="-122"/>
                <a:ea typeface="华文楷体" panose="02010600040101010101" pitchFamily="2" charset="-122"/>
                <a:sym typeface="+mn-ea"/>
              </a:rPr>
              <a:t>函数</a:t>
            </a:r>
            <a:r>
              <a:rPr lang="en-US" altLang="zh-CN" b="1" dirty="0">
                <a:latin typeface="华文楷体" panose="02010600040101010101" pitchFamily="2" charset="-122"/>
                <a:ea typeface="华文楷体" panose="02010600040101010101" pitchFamily="2" charset="-122"/>
                <a:sym typeface="+mn-ea"/>
              </a:rPr>
              <a:t>返回项目集I对应于文法符号X的后继项目集闭包</a:t>
            </a:r>
            <a:endParaRPr lang="en-US" altLang="zh-CN" b="1" dirty="0">
              <a:solidFill>
                <a:schemeClr val="tx1"/>
              </a:solidFill>
              <a:latin typeface="华文楷体" panose="02010600040101010101" pitchFamily="2" charset="-122"/>
              <a:ea typeface="华文楷体" panose="02010600040101010101" pitchFamily="2" charset="-122"/>
              <a:sym typeface="+mn-ea"/>
            </a:endParaRPr>
          </a:p>
          <a:p>
            <a:pPr marL="0" lvl="1" algn="l">
              <a:buClrTx/>
              <a:buSzTx/>
              <a:buFontTx/>
              <a:buNone/>
            </a:pPr>
            <a:r>
              <a:rPr lang="en-US" altLang="zh-CN" b="1" dirty="0">
                <a:solidFill>
                  <a:srgbClr val="000000"/>
                </a:solidFill>
                <a:latin typeface="Times New Roman" panose="02020603050405020304" pitchFamily="18" charset="0"/>
                <a:ea typeface="楷体_GB2312"/>
                <a:cs typeface="楷体_GB2312"/>
                <a:sym typeface="+mn-ea"/>
              </a:rPr>
              <a:t>GOTO(</a:t>
            </a:r>
            <a:r>
              <a:rPr lang="zh-CN" altLang="en-US" b="1" dirty="0">
                <a:solidFill>
                  <a:srgbClr val="000000"/>
                </a:solidFill>
                <a:latin typeface="Times New Roman" panose="02020603050405020304" pitchFamily="18" charset="0"/>
                <a:ea typeface="楷体_GB2312"/>
                <a:cs typeface="楷体_GB2312"/>
                <a:sym typeface="+mn-ea"/>
              </a:rPr>
              <a:t> </a:t>
            </a:r>
            <a:r>
              <a:rPr lang="en-US" altLang="zh-CN" b="1" i="1" dirty="0">
                <a:solidFill>
                  <a:srgbClr val="000000"/>
                </a:solidFill>
                <a:latin typeface="Times New Roman" panose="02020603050405020304" pitchFamily="18" charset="0"/>
                <a:ea typeface="楷体_GB2312"/>
                <a:cs typeface="楷体_GB2312"/>
                <a:sym typeface="+mn-ea"/>
              </a:rPr>
              <a:t>I</a:t>
            </a:r>
            <a:r>
              <a:rPr lang="en-US" altLang="zh-CN" b="1" dirty="0">
                <a:solidFill>
                  <a:srgbClr val="000000"/>
                </a:solidFill>
                <a:latin typeface="Times New Roman" panose="02020603050405020304" pitchFamily="18" charset="0"/>
                <a:ea typeface="楷体_GB2312"/>
                <a:cs typeface="楷体_GB2312"/>
                <a:sym typeface="+mn-ea"/>
              </a:rPr>
              <a:t>,</a:t>
            </a:r>
            <a:r>
              <a:rPr lang="zh-CN" altLang="en-US" b="1" dirty="0">
                <a:solidFill>
                  <a:srgbClr val="000000"/>
                </a:solidFill>
                <a:latin typeface="Times New Roman" panose="02020603050405020304" pitchFamily="18" charset="0"/>
                <a:ea typeface="楷体_GB2312"/>
                <a:cs typeface="楷体_GB2312"/>
                <a:sym typeface="+mn-ea"/>
              </a:rPr>
              <a:t> </a:t>
            </a:r>
            <a:r>
              <a:rPr lang="en-US" altLang="zh-CN" b="1" i="1" dirty="0">
                <a:solidFill>
                  <a:srgbClr val="000000"/>
                </a:solidFill>
                <a:latin typeface="Times New Roman" panose="02020603050405020304" pitchFamily="18" charset="0"/>
                <a:ea typeface="楷体_GB2312"/>
                <a:cs typeface="楷体_GB2312"/>
                <a:sym typeface="+mn-ea"/>
              </a:rPr>
              <a:t>X</a:t>
            </a:r>
            <a:r>
              <a:rPr lang="zh-CN" altLang="en-US" b="1" i="1" dirty="0">
                <a:solidFill>
                  <a:srgbClr val="000000"/>
                </a:solidFill>
                <a:latin typeface="Times New Roman" panose="02020603050405020304" pitchFamily="18" charset="0"/>
                <a:ea typeface="楷体_GB2312"/>
                <a:cs typeface="楷体_GB2312"/>
                <a:sym typeface="+mn-ea"/>
              </a:rPr>
              <a:t> </a:t>
            </a:r>
            <a:r>
              <a:rPr lang="en-US" altLang="zh-CN" b="1" dirty="0">
                <a:solidFill>
                  <a:srgbClr val="000000"/>
                </a:solidFill>
                <a:latin typeface="Times New Roman" panose="02020603050405020304" pitchFamily="18" charset="0"/>
                <a:ea typeface="楷体_GB2312"/>
                <a:cs typeface="楷体_GB2312"/>
                <a:sym typeface="+mn-ea"/>
              </a:rPr>
              <a:t>)=CLOSURE({</a:t>
            </a:r>
            <a:r>
              <a:rPr lang="en-US" altLang="zh-CN" b="1" i="1" dirty="0">
                <a:solidFill>
                  <a:srgbClr val="000000"/>
                </a:solidFill>
                <a:latin typeface="Times New Roman" panose="02020603050405020304" pitchFamily="18" charset="0"/>
                <a:ea typeface="楷体_GB2312"/>
                <a:cs typeface="楷体_GB2312"/>
                <a:sym typeface="+mn-ea"/>
              </a:rPr>
              <a:t>A</a:t>
            </a:r>
            <a:r>
              <a:rPr lang="en-US" altLang="zh-CN" b="1" dirty="0">
                <a:solidFill>
                  <a:srgbClr val="000000"/>
                </a:solidFill>
                <a:latin typeface="Times New Roman" panose="02020603050405020304" pitchFamily="18" charset="0"/>
                <a:ea typeface="楷体_GB2312"/>
                <a:cs typeface="楷体_GB2312"/>
                <a:sym typeface="+mn-ea"/>
              </a:rPr>
              <a:t>→</a:t>
            </a:r>
            <a:r>
              <a:rPr lang="en-US" altLang="zh-CN" b="1" i="1" dirty="0">
                <a:solidFill>
                  <a:srgbClr val="000000"/>
                </a:solidFill>
                <a:latin typeface="Times New Roman" panose="02020603050405020304" pitchFamily="18" charset="0"/>
                <a:ea typeface="楷体_GB2312"/>
                <a:cs typeface="楷体_GB2312"/>
                <a:sym typeface="+mn-ea"/>
              </a:rPr>
              <a:t>αX</a:t>
            </a:r>
            <a:r>
              <a:rPr lang="en-US" altLang="zh-CN" b="1" dirty="0">
                <a:solidFill>
                  <a:srgbClr val="000000"/>
                </a:solidFill>
                <a:latin typeface="Times New Roman" panose="02020603050405020304" pitchFamily="18" charset="0"/>
                <a:ea typeface="楷体_GB2312"/>
                <a:cs typeface="楷体_GB2312"/>
                <a:sym typeface="+mn-ea"/>
              </a:rPr>
              <a:t>·</a:t>
            </a:r>
            <a:r>
              <a:rPr lang="en-US" altLang="zh-CN" b="1" i="1" dirty="0">
                <a:solidFill>
                  <a:srgbClr val="000000"/>
                </a:solidFill>
                <a:latin typeface="Times New Roman" panose="02020603050405020304" pitchFamily="18" charset="0"/>
                <a:ea typeface="楷体_GB2312"/>
                <a:cs typeface="楷体_GB2312"/>
                <a:sym typeface="+mn-ea"/>
              </a:rPr>
              <a:t>β </a:t>
            </a:r>
            <a:r>
              <a:rPr lang="en-US" altLang="zh-CN" b="1" dirty="0">
                <a:solidFill>
                  <a:srgbClr val="000000"/>
                </a:solidFill>
                <a:latin typeface="Times New Roman" panose="02020603050405020304" pitchFamily="18" charset="0"/>
                <a:ea typeface="楷体_GB2312"/>
                <a:cs typeface="楷体_GB2312"/>
                <a:sym typeface="+mn-ea"/>
              </a:rPr>
              <a:t>| </a:t>
            </a:r>
            <a:r>
              <a:rPr lang="en-US" altLang="zh-CN" b="1" i="1" dirty="0">
                <a:solidFill>
                  <a:srgbClr val="000000"/>
                </a:solidFill>
                <a:latin typeface="Times New Roman" panose="02020603050405020304" pitchFamily="18" charset="0"/>
                <a:ea typeface="楷体_GB2312"/>
                <a:cs typeface="楷体_GB2312"/>
                <a:sym typeface="+mn-ea"/>
              </a:rPr>
              <a:t>A</a:t>
            </a:r>
            <a:r>
              <a:rPr lang="en-US" altLang="zh-CN" b="1" dirty="0">
                <a:solidFill>
                  <a:srgbClr val="000000"/>
                </a:solidFill>
                <a:latin typeface="Times New Roman" panose="02020603050405020304" pitchFamily="18" charset="0"/>
                <a:ea typeface="楷体_GB2312"/>
                <a:cs typeface="楷体_GB2312"/>
                <a:sym typeface="+mn-ea"/>
              </a:rPr>
              <a:t>→</a:t>
            </a:r>
            <a:r>
              <a:rPr lang="en-US" altLang="zh-CN" b="1" i="1" dirty="0">
                <a:solidFill>
                  <a:srgbClr val="000000"/>
                </a:solidFill>
                <a:latin typeface="Times New Roman" panose="02020603050405020304" pitchFamily="18" charset="0"/>
                <a:ea typeface="楷体_GB2312"/>
                <a:cs typeface="楷体_GB2312"/>
                <a:sym typeface="+mn-ea"/>
              </a:rPr>
              <a:t>α</a:t>
            </a:r>
            <a:r>
              <a:rPr lang="en-US" altLang="zh-CN" b="1" dirty="0">
                <a:solidFill>
                  <a:srgbClr val="000000"/>
                </a:solidFill>
                <a:latin typeface="Times New Roman" panose="02020603050405020304" pitchFamily="18" charset="0"/>
                <a:ea typeface="楷体_GB2312"/>
                <a:cs typeface="楷体_GB2312"/>
                <a:sym typeface="+mn-ea"/>
              </a:rPr>
              <a:t>·</a:t>
            </a:r>
            <a:r>
              <a:rPr lang="en-US" altLang="zh-CN" b="1" i="1" dirty="0">
                <a:solidFill>
                  <a:srgbClr val="000000"/>
                </a:solidFill>
                <a:latin typeface="Times New Roman" panose="02020603050405020304" pitchFamily="18" charset="0"/>
                <a:ea typeface="楷体_GB2312"/>
                <a:cs typeface="楷体_GB2312"/>
                <a:sym typeface="+mn-ea"/>
              </a:rPr>
              <a:t>Xβ</a:t>
            </a:r>
            <a:r>
              <a:rPr lang="en-US" altLang="zh-CN" b="1" dirty="0">
                <a:solidFill>
                  <a:srgbClr val="000000"/>
                </a:solidFill>
                <a:latin typeface="Times New Roman" panose="02020603050405020304" pitchFamily="18" charset="0"/>
                <a:ea typeface="楷体_GB2312"/>
                <a:cs typeface="楷体_GB2312"/>
                <a:sym typeface="+mn-ea"/>
              </a:rPr>
              <a:t>∈</a:t>
            </a:r>
            <a:r>
              <a:rPr lang="en-US" altLang="zh-CN" b="1" i="1" dirty="0">
                <a:solidFill>
                  <a:srgbClr val="000000"/>
                </a:solidFill>
                <a:latin typeface="Times New Roman" panose="02020603050405020304" pitchFamily="18" charset="0"/>
                <a:ea typeface="楷体_GB2312"/>
                <a:cs typeface="楷体_GB2312"/>
                <a:sym typeface="+mn-ea"/>
              </a:rPr>
              <a:t>I</a:t>
            </a:r>
            <a:r>
              <a:rPr lang="zh-CN" altLang="en-US" b="1" i="1" dirty="0">
                <a:solidFill>
                  <a:srgbClr val="000000"/>
                </a:solidFill>
                <a:latin typeface="Times New Roman" panose="02020603050405020304" pitchFamily="18" charset="0"/>
                <a:ea typeface="楷体_GB2312"/>
                <a:cs typeface="楷体_GB2312"/>
                <a:sym typeface="+mn-ea"/>
              </a:rPr>
              <a:t> </a:t>
            </a:r>
            <a:r>
              <a:rPr lang="en-US" altLang="zh-CN" b="1" dirty="0">
                <a:solidFill>
                  <a:srgbClr val="000000"/>
                </a:solidFill>
                <a:latin typeface="Times New Roman" panose="02020603050405020304" pitchFamily="18" charset="0"/>
                <a:ea typeface="楷体_GB2312"/>
                <a:cs typeface="楷体_GB2312"/>
                <a:sym typeface="+mn-ea"/>
              </a:rPr>
              <a:t>})</a:t>
            </a:r>
            <a:endParaRPr lang="en-US" altLang="zh-CN" b="1" dirty="0">
              <a:solidFill>
                <a:srgbClr val="000000"/>
              </a:solidFill>
              <a:latin typeface="Times New Roman" panose="02020603050405020304" pitchFamily="18" charset="0"/>
              <a:ea typeface="楷体_GB2312"/>
              <a:cs typeface="楷体_GB2312"/>
              <a:sym typeface="+mn-ea"/>
            </a:endParaRPr>
          </a:p>
          <a:p>
            <a:pPr marL="0" lvl="1" algn="l">
              <a:buClrTx/>
              <a:buSzTx/>
              <a:buFontTx/>
              <a:buNone/>
            </a:pPr>
            <a:r>
              <a:rPr lang="en-US" altLang="zh-CN" b="1" dirty="0">
                <a:latin typeface="华文楷体" panose="02010600040101010101" pitchFamily="2" charset="-122"/>
                <a:ea typeface="华文楷体" panose="02010600040101010101" pitchFamily="2" charset="-122"/>
                <a:sym typeface="+mn-ea"/>
              </a:rPr>
              <a:t>(这个GOTO函数不是LR分析表里的GOTO项)</a:t>
            </a:r>
            <a:endParaRPr lang="en-US" altLang="zh-CN" b="1" dirty="0">
              <a:latin typeface="华文楷体" panose="02010600040101010101" pitchFamily="2" charset="-122"/>
              <a:ea typeface="华文楷体" panose="02010600040101010101" pitchFamily="2" charset="-122"/>
              <a:sym typeface="+mn-ea"/>
            </a:endParaRPr>
          </a:p>
          <a:p>
            <a:pPr marL="0" lvl="1" algn="l">
              <a:buClrTx/>
              <a:buSzTx/>
              <a:buFontTx/>
              <a:buNone/>
            </a:pPr>
            <a:r>
              <a:rPr lang="zh-CN" altLang="en-US" b="1" dirty="0">
                <a:solidFill>
                  <a:srgbClr val="FF0000"/>
                </a:solidFill>
                <a:latin typeface="华文楷体" panose="02010600040101010101" pitchFamily="2" charset="-122"/>
                <a:ea typeface="华文楷体" panose="02010600040101010101" pitchFamily="2" charset="-122"/>
                <a:sym typeface="+mn-ea"/>
              </a:rPr>
              <a:t>规范LR(0) 项集族</a:t>
            </a:r>
            <a:endParaRPr lang="zh-CN" altLang="en-US" b="1" dirty="0">
              <a:solidFill>
                <a:srgbClr val="FF0000"/>
              </a:solidFill>
              <a:latin typeface="华文楷体" panose="02010600040101010101" pitchFamily="2" charset="-122"/>
              <a:ea typeface="华文楷体" panose="02010600040101010101" pitchFamily="2" charset="-122"/>
            </a:endParaRPr>
          </a:p>
          <a:p>
            <a:pPr marL="0" lvl="1" algn="l">
              <a:buClrTx/>
              <a:buSzTx/>
              <a:buFontTx/>
              <a:buNone/>
            </a:pPr>
            <a:r>
              <a:rPr lang="en-US" altLang="zh-CN" b="1" i="1" dirty="0">
                <a:latin typeface="Times New Roman" panose="02020603050405020304" pitchFamily="18" charset="0"/>
                <a:ea typeface="楷体_GB2312"/>
                <a:cs typeface="Times New Roman" panose="02020603050405020304" pitchFamily="18" charset="0"/>
                <a:sym typeface="+mn-ea"/>
              </a:rPr>
              <a:t>C</a:t>
            </a:r>
            <a:r>
              <a:rPr lang="en-US" altLang="zh-CN" b="1" dirty="0">
                <a:latin typeface="Times New Roman" panose="02020603050405020304" pitchFamily="18" charset="0"/>
                <a:ea typeface="楷体_GB2312"/>
                <a:cs typeface="Times New Roman" panose="02020603050405020304" pitchFamily="18" charset="0"/>
                <a:sym typeface="+mn-ea"/>
              </a:rPr>
              <a:t>={</a:t>
            </a:r>
            <a:r>
              <a:rPr lang="en-US" altLang="zh-CN" b="1" i="1" dirty="0">
                <a:latin typeface="Times New Roman" panose="02020603050405020304" pitchFamily="18" charset="0"/>
                <a:ea typeface="楷体_GB2312"/>
                <a:cs typeface="Times New Roman" panose="02020603050405020304" pitchFamily="18" charset="0"/>
                <a:sym typeface="+mn-ea"/>
              </a:rPr>
              <a:t>I</a:t>
            </a:r>
            <a:r>
              <a:rPr lang="en-US" altLang="zh-CN" b="1" i="1" baseline="-25000" dirty="0">
                <a:latin typeface="Times New Roman" panose="02020603050405020304" pitchFamily="18" charset="0"/>
                <a:ea typeface="楷体_GB2312"/>
                <a:cs typeface="Times New Roman" panose="02020603050405020304" pitchFamily="18" charset="0"/>
                <a:sym typeface="+mn-ea"/>
              </a:rPr>
              <a:t>0</a:t>
            </a:r>
            <a:r>
              <a:rPr lang="en-US" altLang="zh-CN" b="1" dirty="0">
                <a:latin typeface="Times New Roman" panose="02020603050405020304" pitchFamily="18" charset="0"/>
                <a:ea typeface="楷体_GB2312"/>
                <a:cs typeface="Times New Roman" panose="02020603050405020304" pitchFamily="18" charset="0"/>
                <a:sym typeface="+mn-ea"/>
              </a:rPr>
              <a:t>}∪{</a:t>
            </a:r>
            <a:r>
              <a:rPr lang="en-US" altLang="zh-CN" b="1" i="1" dirty="0">
                <a:latin typeface="Times New Roman" panose="02020603050405020304" pitchFamily="18" charset="0"/>
                <a:ea typeface="楷体_GB2312"/>
                <a:cs typeface="Times New Roman" panose="02020603050405020304" pitchFamily="18" charset="0"/>
                <a:sym typeface="+mn-ea"/>
              </a:rPr>
              <a:t>I </a:t>
            </a:r>
            <a:r>
              <a:rPr lang="en-US" altLang="zh-CN" b="1" dirty="0">
                <a:latin typeface="Times New Roman" panose="02020603050405020304" pitchFamily="18" charset="0"/>
                <a:ea typeface="楷体_GB2312"/>
                <a:cs typeface="Times New Roman" panose="02020603050405020304" pitchFamily="18" charset="0"/>
                <a:sym typeface="+mn-ea"/>
              </a:rPr>
              <a:t>| </a:t>
            </a:r>
            <a:r>
              <a:rPr lang="en-US" altLang="zh-CN" b="1" dirty="0">
                <a:latin typeface="Times New Roman" panose="02020603050405020304" pitchFamily="18" charset="0"/>
                <a:ea typeface="楷体_GB2312"/>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ea typeface="楷体_GB2312"/>
                <a:cs typeface="Times New Roman" panose="02020603050405020304" pitchFamily="18" charset="0"/>
                <a:sym typeface="+mn-ea"/>
              </a:rPr>
              <a:t>J</a:t>
            </a:r>
            <a:r>
              <a:rPr lang="en-US" altLang="zh-CN" b="1" dirty="0">
                <a:latin typeface="Times New Roman" panose="02020603050405020304" pitchFamily="18" charset="0"/>
                <a:ea typeface="楷体_GB2312"/>
                <a:cs typeface="Times New Roman" panose="02020603050405020304" pitchFamily="18" charset="0"/>
                <a:sym typeface="+mn-ea"/>
              </a:rPr>
              <a:t>∈</a:t>
            </a:r>
            <a:r>
              <a:rPr lang="en-US" altLang="zh-CN" b="1" i="1" dirty="0">
                <a:latin typeface="Times New Roman" panose="02020603050405020304" pitchFamily="18" charset="0"/>
                <a:ea typeface="楷体_GB2312"/>
                <a:cs typeface="Times New Roman" panose="02020603050405020304" pitchFamily="18" charset="0"/>
                <a:sym typeface="+mn-ea"/>
              </a:rPr>
              <a:t>C</a:t>
            </a:r>
            <a:r>
              <a:rPr lang="en-US" altLang="zh-CN" b="1" dirty="0">
                <a:latin typeface="Times New Roman" panose="02020603050405020304" pitchFamily="18" charset="0"/>
                <a:ea typeface="楷体_GB2312"/>
                <a:cs typeface="Times New Roman" panose="02020603050405020304" pitchFamily="18" charset="0"/>
                <a:sym typeface="+mn-ea"/>
              </a:rPr>
              <a:t>, </a:t>
            </a:r>
            <a:r>
              <a:rPr lang="en-US" altLang="zh-CN" b="1" i="1" dirty="0">
                <a:latin typeface="Times New Roman" panose="02020603050405020304" pitchFamily="18" charset="0"/>
                <a:ea typeface="楷体_GB2312"/>
                <a:cs typeface="Times New Roman" panose="02020603050405020304" pitchFamily="18" charset="0"/>
                <a:sym typeface="+mn-ea"/>
              </a:rPr>
              <a:t>X</a:t>
            </a:r>
            <a:r>
              <a:rPr lang="en-US" altLang="zh-CN" b="1" dirty="0">
                <a:latin typeface="Times New Roman" panose="02020603050405020304" pitchFamily="18" charset="0"/>
                <a:ea typeface="楷体_GB2312"/>
                <a:cs typeface="Times New Roman" panose="02020603050405020304" pitchFamily="18" charset="0"/>
                <a:sym typeface="+mn-ea"/>
              </a:rPr>
              <a:t>∈</a:t>
            </a:r>
            <a:r>
              <a:rPr lang="en-US" altLang="zh-CN" b="1" i="1" dirty="0">
                <a:latin typeface="Times New Roman" panose="02020603050405020304" pitchFamily="18" charset="0"/>
                <a:ea typeface="楷体_GB2312"/>
                <a:cs typeface="Times New Roman" panose="02020603050405020304" pitchFamily="18" charset="0"/>
                <a:sym typeface="+mn-ea"/>
              </a:rPr>
              <a:t>V</a:t>
            </a:r>
            <a:r>
              <a:rPr lang="en-US" altLang="zh-CN" b="1" i="1" baseline="-25000" dirty="0">
                <a:latin typeface="Times New Roman" panose="02020603050405020304" pitchFamily="18" charset="0"/>
                <a:ea typeface="楷体_GB2312"/>
                <a:cs typeface="Times New Roman" panose="02020603050405020304" pitchFamily="18" charset="0"/>
                <a:sym typeface="+mn-ea"/>
              </a:rPr>
              <a:t>N</a:t>
            </a:r>
            <a:r>
              <a:rPr lang="en-US" altLang="zh-CN" b="1" dirty="0">
                <a:latin typeface="Times New Roman" panose="02020603050405020304" pitchFamily="18" charset="0"/>
                <a:ea typeface="楷体_GB2312"/>
                <a:cs typeface="Times New Roman" panose="02020603050405020304" pitchFamily="18" charset="0"/>
                <a:sym typeface="+mn-ea"/>
              </a:rPr>
              <a:t>∪</a:t>
            </a:r>
            <a:r>
              <a:rPr lang="en-US" altLang="zh-CN" b="1" i="1" dirty="0">
                <a:latin typeface="Times New Roman" panose="02020603050405020304" pitchFamily="18" charset="0"/>
                <a:ea typeface="楷体_GB2312"/>
                <a:cs typeface="Times New Roman" panose="02020603050405020304" pitchFamily="18" charset="0"/>
                <a:sym typeface="+mn-ea"/>
              </a:rPr>
              <a:t>V</a:t>
            </a:r>
            <a:r>
              <a:rPr lang="en-US" altLang="zh-CN" b="1" i="1" baseline="-25000" dirty="0">
                <a:latin typeface="Times New Roman" panose="02020603050405020304" pitchFamily="18" charset="0"/>
                <a:ea typeface="楷体_GB2312"/>
                <a:cs typeface="Times New Roman" panose="02020603050405020304" pitchFamily="18" charset="0"/>
                <a:sym typeface="+mn-ea"/>
              </a:rPr>
              <a:t>T</a:t>
            </a:r>
            <a:r>
              <a:rPr lang="zh-CN" altLang="en-US" b="1" i="1" baseline="-25000" dirty="0">
                <a:latin typeface="Times New Roman" panose="02020603050405020304" pitchFamily="18" charset="0"/>
                <a:ea typeface="楷体_GB2312"/>
                <a:cs typeface="Times New Roman" panose="02020603050405020304" pitchFamily="18" charset="0"/>
                <a:sym typeface="+mn-ea"/>
              </a:rPr>
              <a:t> </a:t>
            </a:r>
            <a:r>
              <a:rPr lang="en-US" altLang="zh-CN" b="1" dirty="0">
                <a:latin typeface="Times New Roman" panose="02020603050405020304" pitchFamily="18" charset="0"/>
                <a:ea typeface="楷体_GB2312"/>
                <a:cs typeface="Times New Roman" panose="02020603050405020304" pitchFamily="18" charset="0"/>
                <a:sym typeface="+mn-ea"/>
              </a:rPr>
              <a:t>, </a:t>
            </a:r>
            <a:r>
              <a:rPr lang="en-US" altLang="zh-CN" b="1" i="1" dirty="0">
                <a:latin typeface="Times New Roman" panose="02020603050405020304" pitchFamily="18" charset="0"/>
                <a:ea typeface="楷体_GB2312"/>
                <a:cs typeface="Times New Roman" panose="02020603050405020304" pitchFamily="18" charset="0"/>
                <a:sym typeface="+mn-ea"/>
              </a:rPr>
              <a:t>I</a:t>
            </a:r>
            <a:r>
              <a:rPr lang="en-US" altLang="zh-CN" b="1" dirty="0">
                <a:latin typeface="Times New Roman" panose="02020603050405020304" pitchFamily="18" charset="0"/>
                <a:ea typeface="楷体_GB2312"/>
                <a:cs typeface="Times New Roman" panose="02020603050405020304" pitchFamily="18" charset="0"/>
                <a:sym typeface="+mn-ea"/>
              </a:rPr>
              <a:t>=</a:t>
            </a:r>
            <a:r>
              <a:rPr lang="en-US" altLang="zh-CN" b="1" i="1" dirty="0">
                <a:latin typeface="Times New Roman" panose="02020603050405020304" pitchFamily="18" charset="0"/>
                <a:ea typeface="楷体_GB2312"/>
                <a:cs typeface="Times New Roman" panose="02020603050405020304" pitchFamily="18" charset="0"/>
                <a:sym typeface="+mn-ea"/>
              </a:rPr>
              <a:t>GOTO</a:t>
            </a:r>
            <a:r>
              <a:rPr lang="en-US" altLang="zh-CN" b="1" dirty="0">
                <a:latin typeface="Times New Roman" panose="02020603050405020304" pitchFamily="18" charset="0"/>
                <a:ea typeface="楷体_GB2312"/>
                <a:cs typeface="Times New Roman" panose="02020603050405020304" pitchFamily="18" charset="0"/>
                <a:sym typeface="+mn-ea"/>
              </a:rPr>
              <a:t>(</a:t>
            </a:r>
            <a:r>
              <a:rPr lang="en-US" altLang="zh-CN" b="1" i="1" dirty="0">
                <a:latin typeface="Times New Roman" panose="02020603050405020304" pitchFamily="18" charset="0"/>
                <a:ea typeface="楷体_GB2312"/>
                <a:cs typeface="Times New Roman" panose="02020603050405020304" pitchFamily="18" charset="0"/>
                <a:sym typeface="+mn-ea"/>
              </a:rPr>
              <a:t>J</a:t>
            </a:r>
            <a:r>
              <a:rPr lang="zh-CN" altLang="en-US" b="1" i="1" dirty="0">
                <a:latin typeface="Times New Roman" panose="02020603050405020304" pitchFamily="18" charset="0"/>
                <a:ea typeface="楷体_GB2312"/>
                <a:cs typeface="Times New Roman" panose="02020603050405020304" pitchFamily="18" charset="0"/>
                <a:sym typeface="+mn-ea"/>
              </a:rPr>
              <a:t> </a:t>
            </a:r>
            <a:r>
              <a:rPr lang="en-US" altLang="zh-CN" b="1" dirty="0">
                <a:latin typeface="Times New Roman" panose="02020603050405020304" pitchFamily="18" charset="0"/>
                <a:ea typeface="楷体_GB2312"/>
                <a:cs typeface="Times New Roman" panose="02020603050405020304" pitchFamily="18" charset="0"/>
                <a:sym typeface="+mn-ea"/>
              </a:rPr>
              <a:t>,</a:t>
            </a:r>
            <a:r>
              <a:rPr lang="zh-CN" altLang="en-US" b="1" dirty="0">
                <a:latin typeface="Times New Roman" panose="02020603050405020304" pitchFamily="18" charset="0"/>
                <a:ea typeface="楷体_GB2312"/>
                <a:cs typeface="Times New Roman" panose="02020603050405020304" pitchFamily="18" charset="0"/>
                <a:sym typeface="+mn-ea"/>
              </a:rPr>
              <a:t> </a:t>
            </a:r>
            <a:r>
              <a:rPr lang="en-US" altLang="zh-CN" b="1" i="1" dirty="0">
                <a:latin typeface="Times New Roman" panose="02020603050405020304" pitchFamily="18" charset="0"/>
                <a:ea typeface="楷体_GB2312"/>
                <a:cs typeface="Times New Roman" panose="02020603050405020304" pitchFamily="18" charset="0"/>
                <a:sym typeface="+mn-ea"/>
              </a:rPr>
              <a:t>X</a:t>
            </a:r>
            <a:r>
              <a:rPr lang="en-US" altLang="zh-CN" b="1" dirty="0">
                <a:latin typeface="Times New Roman" panose="02020603050405020304" pitchFamily="18" charset="0"/>
                <a:ea typeface="楷体_GB2312"/>
                <a:cs typeface="Times New Roman" panose="02020603050405020304" pitchFamily="18" charset="0"/>
                <a:sym typeface="+mn-ea"/>
              </a:rPr>
              <a:t>) }</a:t>
            </a:r>
            <a:endParaRPr lang="en-US" altLang="zh-CN" b="1" dirty="0">
              <a:latin typeface="Times New Roman" panose="02020603050405020304" pitchFamily="18" charset="0"/>
              <a:ea typeface="楷体_GB2312"/>
              <a:cs typeface="Times New Roman" panose="02020603050405020304" pitchFamily="18" charset="0"/>
              <a:sym typeface="+mn-ea"/>
            </a:endParaRPr>
          </a:p>
        </p:txBody>
      </p:sp>
      <p:sp>
        <p:nvSpPr>
          <p:cNvPr id="16" name="矩形 15"/>
          <p:cNvSpPr/>
          <p:nvPr>
            <p:custDataLst>
              <p:tags r:id="rId7"/>
            </p:custDataLst>
          </p:nvPr>
        </p:nvSpPr>
        <p:spPr>
          <a:xfrm>
            <a:off x="6115978" y="4129679"/>
            <a:ext cx="2795270" cy="398780"/>
          </a:xfrm>
          <a:prstGeom prst="rect">
            <a:avLst/>
          </a:prstGeom>
        </p:spPr>
        <p:txBody>
          <a:bodyPr wrap="none">
            <a:spAutoFit/>
          </a:bodyPr>
          <a:p>
            <a:pPr lvl="0" algn="l">
              <a:spcBef>
                <a:spcPct val="30000"/>
              </a:spcBef>
            </a:pPr>
            <a:r>
              <a:rPr lang="en-US" altLang="zh-CN" sz="2000" b="1" dirty="0">
                <a:latin typeface="华文楷体" panose="02010600040101010101" pitchFamily="2" charset="-122"/>
                <a:ea typeface="华文楷体" panose="02010600040101010101" pitchFamily="2" charset="-122"/>
                <a:sym typeface="+mn-ea"/>
              </a:rPr>
              <a:t>LR(0)分析表构造</a:t>
            </a:r>
            <a:r>
              <a:rPr lang="zh-CN" altLang="en-US" sz="2000" b="1" dirty="0">
                <a:latin typeface="华文楷体" panose="02010600040101010101" pitchFamily="2" charset="-122"/>
                <a:ea typeface="华文楷体" panose="02010600040101010101" pitchFamily="2" charset="-122"/>
                <a:sym typeface="+mn-ea"/>
              </a:rPr>
              <a:t>算法：</a:t>
            </a:r>
            <a:endParaRPr lang="zh-CN" altLang="en-US" sz="2000" b="1" dirty="0">
              <a:latin typeface="华文楷体" panose="02010600040101010101" pitchFamily="2" charset="-122"/>
              <a:ea typeface="华文楷体" panose="02010600040101010101" pitchFamily="2" charset="-122"/>
              <a:sym typeface="+mn-ea"/>
            </a:endParaRPr>
          </a:p>
        </p:txBody>
      </p:sp>
      <p:pic>
        <p:nvPicPr>
          <p:cNvPr id="19" name="图片 18"/>
          <p:cNvPicPr>
            <a:picLocks noChangeAspect="1"/>
          </p:cNvPicPr>
          <p:nvPr>
            <p:custDataLst>
              <p:tags r:id="rId8"/>
            </p:custDataLst>
          </p:nvPr>
        </p:nvPicPr>
        <p:blipFill>
          <a:blip r:embed="rId9"/>
          <a:stretch>
            <a:fillRect/>
          </a:stretch>
        </p:blipFill>
        <p:spPr>
          <a:xfrm>
            <a:off x="5973445" y="4584065"/>
            <a:ext cx="6218555" cy="1786890"/>
          </a:xfrm>
          <a:prstGeom prst="rect">
            <a:avLst/>
          </a:prstGeom>
        </p:spPr>
      </p:pic>
      <p:pic>
        <p:nvPicPr>
          <p:cNvPr id="20" name="图片 19"/>
          <p:cNvPicPr>
            <a:picLocks noChangeAspect="1"/>
          </p:cNvPicPr>
          <p:nvPr>
            <p:custDataLst>
              <p:tags r:id="rId10"/>
            </p:custDataLst>
          </p:nvPr>
        </p:nvPicPr>
        <p:blipFill>
          <a:blip r:embed="rId11"/>
          <a:stretch>
            <a:fillRect/>
          </a:stretch>
        </p:blipFill>
        <p:spPr>
          <a:xfrm>
            <a:off x="1888490" y="5545455"/>
            <a:ext cx="4012565" cy="1262380"/>
          </a:xfrm>
          <a:prstGeom prst="rect">
            <a:avLst/>
          </a:prstGeom>
        </p:spPr>
      </p:pic>
      <p:sp>
        <p:nvSpPr>
          <p:cNvPr id="3" name="文本框 2"/>
          <p:cNvSpPr txBox="1"/>
          <p:nvPr/>
        </p:nvSpPr>
        <p:spPr>
          <a:xfrm>
            <a:off x="9465945" y="71120"/>
            <a:ext cx="2334895" cy="398780"/>
          </a:xfrm>
          <a:prstGeom prst="rect">
            <a:avLst/>
          </a:prstGeom>
          <a:noFill/>
        </p:spPr>
        <p:txBody>
          <a:bodyPr wrap="square" rtlCol="0" anchor="t">
            <a:spAutoFit/>
          </a:bodyPr>
          <a:p>
            <a:r>
              <a:rPr lang="zh-CN" altLang="en-US" sz="1000"/>
              <a:t>若a为终结符，则A→α·aβ为(</a:t>
            </a:r>
            <a:r>
              <a:rPr lang="zh-CN" altLang="en-US" sz="1000">
                <a:solidFill>
                  <a:srgbClr val="FF0000"/>
                </a:solidFill>
              </a:rPr>
              <a:t>B</a:t>
            </a:r>
            <a:r>
              <a:rPr lang="zh-CN" altLang="en-US" sz="1000"/>
              <a:t>)项目。</a:t>
            </a:r>
            <a:endParaRPr lang="zh-CN" altLang="en-US" sz="1000"/>
          </a:p>
          <a:p>
            <a:r>
              <a:rPr lang="zh-CN" altLang="en-US" sz="1000"/>
              <a:t>A.归约   B.移进</a:t>
            </a:r>
            <a:r>
              <a:rPr lang="en-US" altLang="zh-CN" sz="1000"/>
              <a:t>   </a:t>
            </a:r>
            <a:r>
              <a:rPr lang="zh-CN" altLang="en-US" sz="1000"/>
              <a:t>C.接受   D.待约</a:t>
            </a:r>
            <a:endParaRPr lang="zh-CN" altLang="en-US" sz="1000"/>
          </a:p>
        </p:txBody>
      </p:sp>
      <p:sp>
        <p:nvSpPr>
          <p:cNvPr id="4" name="文本框 3"/>
          <p:cNvSpPr txBox="1"/>
          <p:nvPr/>
        </p:nvSpPr>
        <p:spPr>
          <a:xfrm>
            <a:off x="9493885" y="469900"/>
            <a:ext cx="2224405" cy="553085"/>
          </a:xfrm>
          <a:prstGeom prst="rect">
            <a:avLst/>
          </a:prstGeom>
          <a:noFill/>
        </p:spPr>
        <p:txBody>
          <a:bodyPr wrap="square" rtlCol="0" anchor="t">
            <a:spAutoFit/>
          </a:bodyPr>
          <a:p>
            <a:r>
              <a:rPr lang="zh-CN" altLang="en-US" sz="1000"/>
              <a:t>若B为非终结符，则 A→a·Bb 为(</a:t>
            </a:r>
            <a:r>
              <a:rPr lang="zh-CN" altLang="en-US" sz="1000">
                <a:solidFill>
                  <a:srgbClr val="FF0000"/>
                </a:solidFill>
              </a:rPr>
              <a:t>D</a:t>
            </a:r>
            <a:r>
              <a:rPr lang="zh-CN" altLang="en-US" sz="1000"/>
              <a:t>)。</a:t>
            </a:r>
            <a:endParaRPr lang="zh-CN" altLang="en-US" sz="1000"/>
          </a:p>
          <a:p>
            <a:r>
              <a:rPr lang="zh-CN" altLang="en-US" sz="1000"/>
              <a:t>A.移进项目   B.归约项目</a:t>
            </a:r>
            <a:endParaRPr lang="zh-CN" altLang="en-US" sz="1000"/>
          </a:p>
          <a:p>
            <a:r>
              <a:rPr lang="zh-CN" altLang="en-US" sz="1000"/>
              <a:t>C.接受项目   D.待约项目</a:t>
            </a:r>
            <a:endParaRPr lang="zh-CN" altLang="en-US" sz="1000"/>
          </a:p>
        </p:txBody>
      </p:sp>
      <p:sp>
        <p:nvSpPr>
          <p:cNvPr id="9" name="文本框 8"/>
          <p:cNvSpPr txBox="1"/>
          <p:nvPr/>
        </p:nvSpPr>
        <p:spPr>
          <a:xfrm>
            <a:off x="9493885" y="1022985"/>
            <a:ext cx="4040505" cy="398780"/>
          </a:xfrm>
          <a:prstGeom prst="rect">
            <a:avLst/>
          </a:prstGeom>
          <a:noFill/>
        </p:spPr>
        <p:txBody>
          <a:bodyPr wrap="square" rtlCol="0" anchor="t">
            <a:spAutoFit/>
          </a:bodyPr>
          <a:p>
            <a:r>
              <a:rPr lang="zh-CN" altLang="en-US" sz="1000"/>
              <a:t>若</a:t>
            </a:r>
            <a:r>
              <a:rPr lang="en-US" altLang="zh-CN" sz="1000"/>
              <a:t>A</a:t>
            </a:r>
            <a:r>
              <a:rPr lang="zh-CN" altLang="en-US" sz="1000"/>
              <a:t>为非终结符，则A→α·为(</a:t>
            </a:r>
            <a:r>
              <a:rPr lang="zh-CN" altLang="en-US" sz="1000">
                <a:solidFill>
                  <a:srgbClr val="FF0000"/>
                </a:solidFill>
              </a:rPr>
              <a:t>A</a:t>
            </a:r>
            <a:r>
              <a:rPr lang="zh-CN" altLang="en-US" sz="1000"/>
              <a:t>)项目。</a:t>
            </a:r>
            <a:endParaRPr lang="zh-CN" altLang="en-US" sz="1000"/>
          </a:p>
          <a:p>
            <a:r>
              <a:rPr lang="zh-CN" altLang="en-US" sz="1000"/>
              <a:t>A.归约 B.移进 C.接受 D.待约</a:t>
            </a:r>
            <a:endParaRPr lang="zh-CN" altLang="en-US" sz="1000"/>
          </a:p>
        </p:txBody>
      </p:sp>
      <p:sp>
        <p:nvSpPr>
          <p:cNvPr id="11" name="文本框 10"/>
          <p:cNvSpPr txBox="1"/>
          <p:nvPr/>
        </p:nvSpPr>
        <p:spPr>
          <a:xfrm>
            <a:off x="9584690" y="3302000"/>
            <a:ext cx="2607310" cy="1630045"/>
          </a:xfrm>
          <a:prstGeom prst="rect">
            <a:avLst/>
          </a:prstGeom>
          <a:noFill/>
        </p:spPr>
        <p:txBody>
          <a:bodyPr wrap="square" rtlCol="0" anchor="t">
            <a:spAutoFit/>
          </a:bodyPr>
          <a:p>
            <a:r>
              <a:rPr lang="zh-CN" altLang="en-US" sz="1000"/>
              <a:t>设有文法G[T]:</a:t>
            </a:r>
            <a:endParaRPr lang="zh-CN" altLang="en-US" sz="1000"/>
          </a:p>
          <a:p>
            <a:r>
              <a:rPr lang="zh-CN" altLang="en-US" sz="1000"/>
              <a:t>T→T*F|F</a:t>
            </a:r>
            <a:endParaRPr lang="zh-CN" altLang="en-US" sz="1000"/>
          </a:p>
          <a:p>
            <a:r>
              <a:rPr lang="zh-CN" altLang="en-US" sz="1000"/>
              <a:t>F→F↑P|P</a:t>
            </a:r>
            <a:endParaRPr lang="zh-CN" altLang="en-US" sz="1000"/>
          </a:p>
          <a:p>
            <a:r>
              <a:rPr lang="zh-CN" altLang="en-US" sz="1000"/>
              <a:t>P→(T)|a</a:t>
            </a:r>
            <a:endParaRPr lang="zh-CN" altLang="en-US" sz="1000"/>
          </a:p>
          <a:p>
            <a:r>
              <a:rPr lang="zh-CN" altLang="en-US" sz="1000"/>
              <a:t>文法句型T*P↑(T*F)的句柄是下列符号串(</a:t>
            </a:r>
            <a:r>
              <a:rPr lang="zh-CN" altLang="en-US" sz="1000">
                <a:solidFill>
                  <a:srgbClr val="FF0000"/>
                </a:solidFill>
              </a:rPr>
              <a:t>C</a:t>
            </a:r>
            <a:r>
              <a:rPr lang="zh-CN" altLang="en-US" sz="1000"/>
              <a:t>)。</a:t>
            </a:r>
            <a:endParaRPr lang="zh-CN" altLang="en-US" sz="1000"/>
          </a:p>
          <a:p>
            <a:r>
              <a:rPr lang="zh-CN" altLang="en-US" sz="1000"/>
              <a:t>A.(T*F)    B.T*F </a:t>
            </a:r>
            <a:endParaRPr lang="zh-CN" altLang="en-US" sz="1000"/>
          </a:p>
          <a:p>
            <a:r>
              <a:rPr lang="zh-CN" altLang="en-US" sz="1000"/>
              <a:t>C.P        D.P↑(T*F)</a:t>
            </a:r>
            <a:endParaRPr lang="zh-CN" altLang="en-US" sz="1000"/>
          </a:p>
          <a:p>
            <a:r>
              <a:rPr lang="zh-CN" altLang="en-US" sz="1000"/>
              <a:t>文法句型T*F↑(T*F)的句柄是下列符号串(</a:t>
            </a:r>
            <a:r>
              <a:rPr lang="zh-CN" altLang="en-US" sz="1000">
                <a:solidFill>
                  <a:srgbClr val="FF0000"/>
                </a:solidFill>
              </a:rPr>
              <a:t>B</a:t>
            </a:r>
            <a:r>
              <a:rPr lang="zh-CN" altLang="en-US" sz="1000"/>
              <a:t>)。</a:t>
            </a:r>
            <a:endParaRPr lang="zh-CN" altLang="en-US" sz="1000"/>
          </a:p>
          <a:p>
            <a:r>
              <a:rPr lang="zh-CN" altLang="en-US" sz="1000"/>
              <a:t>A.(T*F)    B.T*F </a:t>
            </a:r>
            <a:endParaRPr lang="zh-CN" altLang="en-US" sz="1000"/>
          </a:p>
          <a:p>
            <a:r>
              <a:rPr lang="zh-CN" altLang="en-US" sz="1000"/>
              <a:t>C.P        D.P↑(T*F)</a:t>
            </a:r>
            <a:endParaRPr lang="zh-CN" altLang="en-US" sz="1000"/>
          </a:p>
        </p:txBody>
      </p:sp>
      <p:sp>
        <p:nvSpPr>
          <p:cNvPr id="12" name="文本框 11"/>
          <p:cNvSpPr txBox="1"/>
          <p:nvPr/>
        </p:nvSpPr>
        <p:spPr>
          <a:xfrm>
            <a:off x="9495155" y="1403350"/>
            <a:ext cx="2399665" cy="553085"/>
          </a:xfrm>
          <a:prstGeom prst="rect">
            <a:avLst/>
          </a:prstGeom>
          <a:noFill/>
        </p:spPr>
        <p:txBody>
          <a:bodyPr wrap="square" rtlCol="0" anchor="t">
            <a:spAutoFit/>
          </a:bodyPr>
          <a:p>
            <a:r>
              <a:rPr lang="zh-CN" altLang="en-US" sz="1000"/>
              <a:t>下列项目中为可归约项目的是（</a:t>
            </a:r>
            <a:r>
              <a:rPr lang="zh-CN" altLang="en-US" sz="1000">
                <a:solidFill>
                  <a:srgbClr val="FF0000"/>
                </a:solidFill>
              </a:rPr>
              <a:t>B</a:t>
            </a:r>
            <a:r>
              <a:rPr lang="zh-CN" altLang="en-US" sz="1000"/>
              <a:t>）</a:t>
            </a:r>
            <a:endParaRPr lang="zh-CN" altLang="en-US" sz="1000"/>
          </a:p>
          <a:p>
            <a:r>
              <a:rPr lang="zh-CN" altLang="en-US" sz="1000"/>
              <a:t>A.E′→· E</a:t>
            </a:r>
            <a:r>
              <a:rPr lang="en-US" altLang="zh-CN" sz="1000"/>
              <a:t>     </a:t>
            </a:r>
            <a:r>
              <a:rPr lang="zh-CN" altLang="en-US" sz="1000"/>
              <a:t>B.L→· </a:t>
            </a:r>
            <a:endParaRPr lang="zh-CN" altLang="en-US" sz="1000"/>
          </a:p>
          <a:p>
            <a:r>
              <a:rPr lang="zh-CN" altLang="en-US" sz="1000"/>
              <a:t>C.L→-· L </a:t>
            </a:r>
            <a:r>
              <a:rPr lang="en-US" altLang="zh-CN" sz="1000"/>
              <a:t>    </a:t>
            </a:r>
            <a:r>
              <a:rPr lang="zh-CN" altLang="en-US" sz="1000"/>
              <a:t>D.F→L*· F</a:t>
            </a:r>
            <a:endParaRPr lang="zh-CN" altLang="en-US" sz="1000"/>
          </a:p>
        </p:txBody>
      </p:sp>
      <p:sp>
        <p:nvSpPr>
          <p:cNvPr id="13" name="文本框 12"/>
          <p:cNvSpPr txBox="1"/>
          <p:nvPr/>
        </p:nvSpPr>
        <p:spPr>
          <a:xfrm>
            <a:off x="54610" y="5269230"/>
            <a:ext cx="4250690" cy="706755"/>
          </a:xfrm>
          <a:prstGeom prst="rect">
            <a:avLst/>
          </a:prstGeom>
          <a:noFill/>
        </p:spPr>
        <p:txBody>
          <a:bodyPr wrap="square" rtlCol="0" anchor="t">
            <a:spAutoFit/>
          </a:bodyPr>
          <a:p>
            <a:r>
              <a:rPr lang="zh-CN" altLang="en-US" sz="1000"/>
              <a:t>在LR分析法中，分析栈中存放的状态是识别规范句型（</a:t>
            </a:r>
            <a:r>
              <a:rPr lang="zh-CN" altLang="en-US" sz="1000">
                <a:solidFill>
                  <a:srgbClr val="FF0000"/>
                </a:solidFill>
              </a:rPr>
              <a:t>B</a:t>
            </a:r>
            <a:r>
              <a:rPr lang="zh-CN" altLang="en-US" sz="1000"/>
              <a:t>）的DFA状态</a:t>
            </a:r>
            <a:endParaRPr lang="zh-CN" altLang="en-US" sz="1000"/>
          </a:p>
          <a:p>
            <a:r>
              <a:rPr lang="zh-CN" altLang="en-US" sz="1000"/>
              <a:t>A.前缀  B.活前缀 C.LR（0）项目 D.句柄</a:t>
            </a:r>
            <a:endParaRPr lang="zh-CN" altLang="en-US" sz="1000"/>
          </a:p>
          <a:p>
            <a:r>
              <a:rPr lang="zh-CN" altLang="en-US" sz="1000"/>
              <a:t>一个（</a:t>
            </a:r>
            <a:r>
              <a:rPr lang="zh-CN" altLang="en-US" sz="1000">
                <a:solidFill>
                  <a:srgbClr val="FF0000"/>
                </a:solidFill>
              </a:rPr>
              <a:t>B</a:t>
            </a:r>
            <a:r>
              <a:rPr lang="zh-CN" altLang="en-US" sz="1000"/>
              <a:t>）指明了在LR分析过程中的某个时刻所能看到产生式多大一部分</a:t>
            </a:r>
            <a:endParaRPr lang="zh-CN" altLang="en-US" sz="1000"/>
          </a:p>
          <a:p>
            <a:r>
              <a:rPr lang="zh-CN" altLang="en-US" sz="1000"/>
              <a:t>A.前缀  B.活前缀 C.归约活前缀 D.项目</a:t>
            </a:r>
            <a:endParaRPr lang="zh-CN" altLang="en-US" sz="1000"/>
          </a:p>
        </p:txBody>
      </p:sp>
      <mc:AlternateContent xmlns:mc="http://schemas.openxmlformats.org/markup-compatibility/2006" xmlns:p14="http://schemas.microsoft.com/office/powerpoint/2010/main">
        <mc:Choice Requires="p14">
          <p:contentPart r:id="rId12" p14:bwMode="auto">
            <p14:nvContentPartPr>
              <p14:cNvPr id="8" name="墨迹 7"/>
              <p14:cNvContentPartPr/>
              <p14:nvPr/>
            </p14:nvContentPartPr>
            <p14:xfrm>
              <a:off x="6877050" y="2257425"/>
              <a:ext cx="9525" cy="360"/>
            </p14:xfrm>
          </p:contentPart>
        </mc:Choice>
        <mc:Fallback xmlns="">
          <p:pic>
            <p:nvPicPr>
              <p:cNvPr id="8" name="墨迹 7"/>
            </p:nvPicPr>
            <p:blipFill>
              <a:blip r:embed="rId13"/>
            </p:blipFill>
            <p:spPr>
              <a:xfrm>
                <a:off x="6877050" y="2257425"/>
                <a:ext cx="9525" cy="36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4" name="墨迹 13"/>
              <p14:cNvContentPartPr/>
              <p14:nvPr/>
            </p14:nvContentPartPr>
            <p14:xfrm>
              <a:off x="685800" y="1023620"/>
              <a:ext cx="775970" cy="19050"/>
            </p14:xfrm>
          </p:contentPart>
        </mc:Choice>
        <mc:Fallback xmlns="">
          <p:pic>
            <p:nvPicPr>
              <p:cNvPr id="14" name="墨迹 13"/>
            </p:nvPicPr>
            <p:blipFill>
              <a:blip r:embed="rId15"/>
            </p:blipFill>
            <p:spPr>
              <a:xfrm>
                <a:off x="685800" y="1023620"/>
                <a:ext cx="775970" cy="190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5" name="墨迹 14"/>
              <p14:cNvContentPartPr/>
              <p14:nvPr/>
            </p14:nvContentPartPr>
            <p14:xfrm>
              <a:off x="3400425" y="971550"/>
              <a:ext cx="1190625" cy="28575"/>
            </p14:xfrm>
          </p:contentPart>
        </mc:Choice>
        <mc:Fallback xmlns="">
          <p:pic>
            <p:nvPicPr>
              <p:cNvPr id="15" name="墨迹 14"/>
            </p:nvPicPr>
            <p:blipFill>
              <a:blip r:embed="rId17"/>
            </p:blipFill>
            <p:spPr>
              <a:xfrm>
                <a:off x="3400425" y="971550"/>
                <a:ext cx="1190625" cy="2857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7" name="墨迹 16"/>
              <p14:cNvContentPartPr/>
              <p14:nvPr/>
            </p14:nvContentPartPr>
            <p14:xfrm>
              <a:off x="4219575" y="604520"/>
              <a:ext cx="9525" cy="138430"/>
            </p14:xfrm>
          </p:contentPart>
        </mc:Choice>
        <mc:Fallback xmlns="">
          <p:pic>
            <p:nvPicPr>
              <p:cNvPr id="17" name="墨迹 16"/>
            </p:nvPicPr>
            <p:blipFill>
              <a:blip r:embed="rId19"/>
            </p:blipFill>
            <p:spPr>
              <a:xfrm>
                <a:off x="4219575" y="604520"/>
                <a:ext cx="9525" cy="13843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1" name="墨迹 20"/>
              <p14:cNvContentPartPr/>
              <p14:nvPr/>
            </p14:nvContentPartPr>
            <p14:xfrm>
              <a:off x="4181475" y="723900"/>
              <a:ext cx="156845" cy="52070"/>
            </p14:xfrm>
          </p:contentPart>
        </mc:Choice>
        <mc:Fallback xmlns="">
          <p:pic>
            <p:nvPicPr>
              <p:cNvPr id="21" name="墨迹 20"/>
            </p:nvPicPr>
            <p:blipFill>
              <a:blip r:embed="rId21"/>
            </p:blipFill>
            <p:spPr>
              <a:xfrm>
                <a:off x="4181475" y="723900"/>
                <a:ext cx="156845" cy="5207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2" name="墨迹 21"/>
              <p14:cNvContentPartPr/>
              <p14:nvPr/>
            </p14:nvContentPartPr>
            <p14:xfrm>
              <a:off x="471170" y="1114425"/>
              <a:ext cx="257175" cy="1337945"/>
            </p14:xfrm>
          </p:contentPart>
        </mc:Choice>
        <mc:Fallback xmlns="">
          <p:pic>
            <p:nvPicPr>
              <p:cNvPr id="22" name="墨迹 21"/>
            </p:nvPicPr>
            <p:blipFill>
              <a:blip r:embed="rId23"/>
            </p:blipFill>
            <p:spPr>
              <a:xfrm>
                <a:off x="471170" y="1114425"/>
                <a:ext cx="257175" cy="1337945"/>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3" name="墨迹 22"/>
              <p14:cNvContentPartPr/>
              <p14:nvPr/>
            </p14:nvContentPartPr>
            <p14:xfrm>
              <a:off x="1804670" y="1356995"/>
              <a:ext cx="167005" cy="360"/>
            </p14:xfrm>
          </p:contentPart>
        </mc:Choice>
        <mc:Fallback xmlns="">
          <p:pic>
            <p:nvPicPr>
              <p:cNvPr id="23" name="墨迹 22"/>
            </p:nvPicPr>
            <p:blipFill>
              <a:blip r:embed="rId25"/>
            </p:blipFill>
            <p:spPr>
              <a:xfrm>
                <a:off x="1804670" y="1356995"/>
                <a:ext cx="167005" cy="36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4" name="墨迹 23"/>
              <p14:cNvContentPartPr/>
              <p14:nvPr/>
            </p14:nvContentPartPr>
            <p14:xfrm>
              <a:off x="2266950" y="1314450"/>
              <a:ext cx="104775" cy="360"/>
            </p14:xfrm>
          </p:contentPart>
        </mc:Choice>
        <mc:Fallback xmlns="">
          <p:pic>
            <p:nvPicPr>
              <p:cNvPr id="24" name="墨迹 23"/>
            </p:nvPicPr>
            <p:blipFill>
              <a:blip r:embed="rId27"/>
            </p:blipFill>
            <p:spPr>
              <a:xfrm>
                <a:off x="2266950" y="1314450"/>
                <a:ext cx="104775" cy="36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5" name="墨迹 24"/>
              <p14:cNvContentPartPr/>
              <p14:nvPr/>
            </p14:nvContentPartPr>
            <p14:xfrm>
              <a:off x="3810000" y="1362075"/>
              <a:ext cx="66675" cy="360"/>
            </p14:xfrm>
          </p:contentPart>
        </mc:Choice>
        <mc:Fallback xmlns="">
          <p:pic>
            <p:nvPicPr>
              <p:cNvPr id="25" name="墨迹 24"/>
            </p:nvPicPr>
            <p:blipFill>
              <a:blip r:embed="rId29"/>
            </p:blipFill>
            <p:spPr>
              <a:xfrm>
                <a:off x="3810000" y="1362075"/>
                <a:ext cx="66675" cy="36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6" name="墨迹 25"/>
              <p14:cNvContentPartPr/>
              <p14:nvPr/>
            </p14:nvContentPartPr>
            <p14:xfrm>
              <a:off x="4200525" y="1314450"/>
              <a:ext cx="190500" cy="360"/>
            </p14:xfrm>
          </p:contentPart>
        </mc:Choice>
        <mc:Fallback xmlns="">
          <p:pic>
            <p:nvPicPr>
              <p:cNvPr id="26" name="墨迹 25"/>
            </p:nvPicPr>
            <p:blipFill>
              <a:blip r:embed="rId31"/>
            </p:blipFill>
            <p:spPr>
              <a:xfrm>
                <a:off x="4200525" y="1314450"/>
                <a:ext cx="190500" cy="36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7" name="墨迹 26"/>
              <p14:cNvContentPartPr/>
              <p14:nvPr/>
            </p14:nvContentPartPr>
            <p14:xfrm>
              <a:off x="7433945" y="737870"/>
              <a:ext cx="109855" cy="9525"/>
            </p14:xfrm>
          </p:contentPart>
        </mc:Choice>
        <mc:Fallback xmlns="">
          <p:pic>
            <p:nvPicPr>
              <p:cNvPr id="27" name="墨迹 26"/>
            </p:nvPicPr>
            <p:blipFill>
              <a:blip r:embed="rId33"/>
            </p:blipFill>
            <p:spPr>
              <a:xfrm>
                <a:off x="7433945" y="737870"/>
                <a:ext cx="109855" cy="9525"/>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8" name="墨迹 27"/>
              <p14:cNvContentPartPr/>
              <p14:nvPr/>
            </p14:nvContentPartPr>
            <p14:xfrm>
              <a:off x="7429500" y="762000"/>
              <a:ext cx="109220" cy="23495"/>
            </p14:xfrm>
          </p:contentPart>
        </mc:Choice>
        <mc:Fallback xmlns="">
          <p:pic>
            <p:nvPicPr>
              <p:cNvPr id="28" name="墨迹 27"/>
            </p:nvPicPr>
            <p:blipFill>
              <a:blip r:embed="rId35"/>
            </p:blipFill>
            <p:spPr>
              <a:xfrm>
                <a:off x="7429500" y="762000"/>
                <a:ext cx="109220" cy="23495"/>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9" name="墨迹 28"/>
              <p14:cNvContentPartPr/>
              <p14:nvPr/>
            </p14:nvContentPartPr>
            <p14:xfrm>
              <a:off x="7538720" y="1028700"/>
              <a:ext cx="52705" cy="360"/>
            </p14:xfrm>
          </p:contentPart>
        </mc:Choice>
        <mc:Fallback xmlns="">
          <p:pic>
            <p:nvPicPr>
              <p:cNvPr id="29" name="墨迹 28"/>
            </p:nvPicPr>
            <p:blipFill>
              <a:blip r:embed="rId37"/>
            </p:blipFill>
            <p:spPr>
              <a:xfrm>
                <a:off x="7538720" y="1028700"/>
                <a:ext cx="52705" cy="36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30" name="墨迹 29"/>
              <p14:cNvContentPartPr/>
              <p14:nvPr/>
            </p14:nvContentPartPr>
            <p14:xfrm>
              <a:off x="7543800" y="1042670"/>
              <a:ext cx="80645" cy="360"/>
            </p14:xfrm>
          </p:contentPart>
        </mc:Choice>
        <mc:Fallback xmlns="">
          <p:pic>
            <p:nvPicPr>
              <p:cNvPr id="30" name="墨迹 29"/>
            </p:nvPicPr>
            <p:blipFill>
              <a:blip r:embed="rId39"/>
            </p:blipFill>
            <p:spPr>
              <a:xfrm>
                <a:off x="7543800" y="1042670"/>
                <a:ext cx="80645" cy="36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31" name="墨迹 30"/>
              <p14:cNvContentPartPr/>
              <p14:nvPr/>
            </p14:nvContentPartPr>
            <p14:xfrm>
              <a:off x="8481695" y="304800"/>
              <a:ext cx="52705" cy="166370"/>
            </p14:xfrm>
          </p:contentPart>
        </mc:Choice>
        <mc:Fallback xmlns="">
          <p:pic>
            <p:nvPicPr>
              <p:cNvPr id="31" name="墨迹 30"/>
            </p:nvPicPr>
            <p:blipFill>
              <a:blip r:embed="rId41"/>
            </p:blipFill>
            <p:spPr>
              <a:xfrm>
                <a:off x="8481695" y="304800"/>
                <a:ext cx="52705" cy="16637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33" name="墨迹 32"/>
              <p14:cNvContentPartPr/>
              <p14:nvPr/>
            </p14:nvContentPartPr>
            <p14:xfrm>
              <a:off x="8401050" y="409575"/>
              <a:ext cx="200025" cy="228600"/>
            </p14:xfrm>
          </p:contentPart>
        </mc:Choice>
        <mc:Fallback xmlns="">
          <p:pic>
            <p:nvPicPr>
              <p:cNvPr id="33" name="墨迹 32"/>
            </p:nvPicPr>
            <p:blipFill>
              <a:blip r:embed="rId43"/>
            </p:blipFill>
            <p:spPr>
              <a:xfrm>
                <a:off x="8401050" y="409575"/>
                <a:ext cx="200025" cy="22860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34" name="墨迹 33"/>
              <p14:cNvContentPartPr/>
              <p14:nvPr/>
            </p14:nvContentPartPr>
            <p14:xfrm>
              <a:off x="8634095" y="914400"/>
              <a:ext cx="43180" cy="9525"/>
            </p14:xfrm>
          </p:contentPart>
        </mc:Choice>
        <mc:Fallback xmlns="">
          <p:pic>
            <p:nvPicPr>
              <p:cNvPr id="34" name="墨迹 33"/>
            </p:nvPicPr>
            <p:blipFill>
              <a:blip r:embed="rId45"/>
            </p:blipFill>
            <p:spPr>
              <a:xfrm>
                <a:off x="8634095" y="914400"/>
                <a:ext cx="43180" cy="9525"/>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35" name="墨迹 34"/>
              <p14:cNvContentPartPr/>
              <p14:nvPr/>
            </p14:nvContentPartPr>
            <p14:xfrm>
              <a:off x="8672195" y="800100"/>
              <a:ext cx="71755" cy="152400"/>
            </p14:xfrm>
          </p:contentPart>
        </mc:Choice>
        <mc:Fallback xmlns="">
          <p:pic>
            <p:nvPicPr>
              <p:cNvPr id="35" name="墨迹 34"/>
            </p:nvPicPr>
            <p:blipFill>
              <a:blip r:embed="rId47"/>
            </p:blipFill>
            <p:spPr>
              <a:xfrm>
                <a:off x="8672195" y="800100"/>
                <a:ext cx="71755" cy="15240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36" name="墨迹 35"/>
              <p14:cNvContentPartPr/>
              <p14:nvPr/>
            </p14:nvContentPartPr>
            <p14:xfrm>
              <a:off x="8648700" y="904875"/>
              <a:ext cx="114300" cy="104775"/>
            </p14:xfrm>
          </p:contentPart>
        </mc:Choice>
        <mc:Fallback xmlns="">
          <p:pic>
            <p:nvPicPr>
              <p:cNvPr id="36" name="墨迹 35"/>
            </p:nvPicPr>
            <p:blipFill>
              <a:blip r:embed="rId49"/>
            </p:blipFill>
            <p:spPr>
              <a:xfrm>
                <a:off x="8648700" y="904875"/>
                <a:ext cx="114300" cy="104775"/>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37" name="墨迹 36"/>
              <p14:cNvContentPartPr/>
              <p14:nvPr/>
            </p14:nvContentPartPr>
            <p14:xfrm>
              <a:off x="7362825" y="1642745"/>
              <a:ext cx="409575" cy="85725"/>
            </p14:xfrm>
          </p:contentPart>
        </mc:Choice>
        <mc:Fallback xmlns="">
          <p:pic>
            <p:nvPicPr>
              <p:cNvPr id="37" name="墨迹 36"/>
            </p:nvPicPr>
            <p:blipFill>
              <a:blip r:embed="rId51"/>
            </p:blipFill>
            <p:spPr>
              <a:xfrm>
                <a:off x="7362825" y="1642745"/>
                <a:ext cx="409575" cy="85725"/>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38" name="墨迹 37"/>
              <p14:cNvContentPartPr/>
              <p14:nvPr/>
            </p14:nvContentPartPr>
            <p14:xfrm>
              <a:off x="6662420" y="1600200"/>
              <a:ext cx="360" cy="99695"/>
            </p14:xfrm>
          </p:contentPart>
        </mc:Choice>
        <mc:Fallback xmlns="">
          <p:pic>
            <p:nvPicPr>
              <p:cNvPr id="38" name="墨迹 37"/>
            </p:nvPicPr>
            <p:blipFill>
              <a:blip r:embed="rId53"/>
            </p:blipFill>
            <p:spPr>
              <a:xfrm>
                <a:off x="6662420" y="1600200"/>
                <a:ext cx="360" cy="99695"/>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9" name="墨迹 38"/>
              <p14:cNvContentPartPr/>
              <p14:nvPr/>
            </p14:nvContentPartPr>
            <p14:xfrm>
              <a:off x="6677025" y="1524000"/>
              <a:ext cx="61595" cy="247650"/>
            </p14:xfrm>
          </p:contentPart>
        </mc:Choice>
        <mc:Fallback xmlns="">
          <p:pic>
            <p:nvPicPr>
              <p:cNvPr id="39" name="墨迹 38"/>
            </p:nvPicPr>
            <p:blipFill>
              <a:blip r:embed="rId55"/>
            </p:blipFill>
            <p:spPr>
              <a:xfrm>
                <a:off x="6677025" y="1524000"/>
                <a:ext cx="61595" cy="24765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40" name="墨迹 39"/>
              <p14:cNvContentPartPr/>
              <p14:nvPr/>
            </p14:nvContentPartPr>
            <p14:xfrm>
              <a:off x="6667500" y="1619250"/>
              <a:ext cx="52070" cy="42545"/>
            </p14:xfrm>
          </p:contentPart>
        </mc:Choice>
        <mc:Fallback xmlns="">
          <p:pic>
            <p:nvPicPr>
              <p:cNvPr id="40" name="墨迹 39"/>
            </p:nvPicPr>
            <p:blipFill>
              <a:blip r:embed="rId57"/>
            </p:blipFill>
            <p:spPr>
              <a:xfrm>
                <a:off x="6667500" y="1619250"/>
                <a:ext cx="52070" cy="42545"/>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41" name="墨迹 40"/>
              <p14:cNvContentPartPr/>
              <p14:nvPr/>
            </p14:nvContentPartPr>
            <p14:xfrm>
              <a:off x="2385695" y="2118995"/>
              <a:ext cx="271780" cy="167005"/>
            </p14:xfrm>
          </p:contentPart>
        </mc:Choice>
        <mc:Fallback xmlns="">
          <p:pic>
            <p:nvPicPr>
              <p:cNvPr id="41" name="墨迹 40"/>
            </p:nvPicPr>
            <p:blipFill>
              <a:blip r:embed="rId59"/>
            </p:blipFill>
            <p:spPr>
              <a:xfrm>
                <a:off x="2385695" y="2118995"/>
                <a:ext cx="271780" cy="167005"/>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42" name="墨迹 41"/>
              <p14:cNvContentPartPr/>
              <p14:nvPr/>
            </p14:nvContentPartPr>
            <p14:xfrm>
              <a:off x="2600325" y="2204720"/>
              <a:ext cx="147320" cy="100330"/>
            </p14:xfrm>
          </p:contentPart>
        </mc:Choice>
        <mc:Fallback xmlns="">
          <p:pic>
            <p:nvPicPr>
              <p:cNvPr id="42" name="墨迹 41"/>
            </p:nvPicPr>
            <p:blipFill>
              <a:blip r:embed="rId61"/>
            </p:blipFill>
            <p:spPr>
              <a:xfrm>
                <a:off x="2600325" y="2204720"/>
                <a:ext cx="147320" cy="10033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43" name="墨迹 42"/>
              <p14:cNvContentPartPr/>
              <p14:nvPr/>
            </p14:nvContentPartPr>
            <p14:xfrm>
              <a:off x="3962400" y="2700020"/>
              <a:ext cx="204470" cy="24130"/>
            </p14:xfrm>
          </p:contentPart>
        </mc:Choice>
        <mc:Fallback xmlns="">
          <p:pic>
            <p:nvPicPr>
              <p:cNvPr id="43" name="墨迹 42"/>
            </p:nvPicPr>
            <p:blipFill>
              <a:blip r:embed="rId63"/>
            </p:blipFill>
            <p:spPr>
              <a:xfrm>
                <a:off x="3962400" y="2700020"/>
                <a:ext cx="204470" cy="2413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44" name="墨迹 43"/>
              <p14:cNvContentPartPr/>
              <p14:nvPr/>
            </p14:nvContentPartPr>
            <p14:xfrm>
              <a:off x="4648200" y="2733675"/>
              <a:ext cx="1376045" cy="360"/>
            </p14:xfrm>
          </p:contentPart>
        </mc:Choice>
        <mc:Fallback xmlns="">
          <p:pic>
            <p:nvPicPr>
              <p:cNvPr id="44" name="墨迹 43"/>
            </p:nvPicPr>
            <p:blipFill>
              <a:blip r:embed="rId65"/>
            </p:blipFill>
            <p:spPr>
              <a:xfrm>
                <a:off x="4648200" y="2733675"/>
                <a:ext cx="1376045" cy="36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45" name="墨迹 44"/>
              <p14:cNvContentPartPr/>
              <p14:nvPr/>
            </p14:nvContentPartPr>
            <p14:xfrm>
              <a:off x="985520" y="2966720"/>
              <a:ext cx="1362075" cy="24130"/>
            </p14:xfrm>
          </p:contentPart>
        </mc:Choice>
        <mc:Fallback xmlns="">
          <p:pic>
            <p:nvPicPr>
              <p:cNvPr id="45" name="墨迹 44"/>
            </p:nvPicPr>
            <p:blipFill>
              <a:blip r:embed="rId67"/>
            </p:blipFill>
            <p:spPr>
              <a:xfrm>
                <a:off x="985520" y="2966720"/>
                <a:ext cx="1362075" cy="2413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46" name="墨迹 45"/>
              <p14:cNvContentPartPr/>
              <p14:nvPr/>
            </p14:nvContentPartPr>
            <p14:xfrm>
              <a:off x="7048500" y="2219325"/>
              <a:ext cx="166370" cy="118745"/>
            </p14:xfrm>
          </p:contentPart>
        </mc:Choice>
        <mc:Fallback xmlns="">
          <p:pic>
            <p:nvPicPr>
              <p:cNvPr id="46" name="墨迹 45"/>
            </p:nvPicPr>
            <p:blipFill>
              <a:blip r:embed="rId69"/>
            </p:blipFill>
            <p:spPr>
              <a:xfrm>
                <a:off x="7048500" y="2219325"/>
                <a:ext cx="166370" cy="118745"/>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47" name="墨迹 46"/>
              <p14:cNvContentPartPr/>
              <p14:nvPr/>
            </p14:nvContentPartPr>
            <p14:xfrm>
              <a:off x="7110095" y="2286000"/>
              <a:ext cx="109855" cy="4445"/>
            </p14:xfrm>
          </p:contentPart>
        </mc:Choice>
        <mc:Fallback xmlns="">
          <p:pic>
            <p:nvPicPr>
              <p:cNvPr id="47" name="墨迹 46"/>
            </p:nvPicPr>
            <p:blipFill>
              <a:blip r:embed="rId71"/>
            </p:blipFill>
            <p:spPr>
              <a:xfrm>
                <a:off x="7110095" y="2286000"/>
                <a:ext cx="109855" cy="4445"/>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48" name="墨迹 47"/>
              <p14:cNvContentPartPr/>
              <p14:nvPr/>
            </p14:nvContentPartPr>
            <p14:xfrm>
              <a:off x="7191375" y="2276475"/>
              <a:ext cx="52070" cy="33020"/>
            </p14:xfrm>
          </p:contentPart>
        </mc:Choice>
        <mc:Fallback xmlns="">
          <p:pic>
            <p:nvPicPr>
              <p:cNvPr id="48" name="墨迹 47"/>
            </p:nvPicPr>
            <p:blipFill>
              <a:blip r:embed="rId73"/>
            </p:blipFill>
            <p:spPr>
              <a:xfrm>
                <a:off x="7191375" y="2276475"/>
                <a:ext cx="52070" cy="3302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9" name="墨迹 48"/>
              <p14:cNvContentPartPr/>
              <p14:nvPr/>
            </p14:nvContentPartPr>
            <p14:xfrm>
              <a:off x="7134225" y="2309495"/>
              <a:ext cx="95250" cy="14605"/>
            </p14:xfrm>
          </p:contentPart>
        </mc:Choice>
        <mc:Fallback xmlns="">
          <p:pic>
            <p:nvPicPr>
              <p:cNvPr id="49" name="墨迹 48"/>
            </p:nvPicPr>
            <p:blipFill>
              <a:blip r:embed="rId75"/>
            </p:blipFill>
            <p:spPr>
              <a:xfrm>
                <a:off x="7134225" y="2309495"/>
                <a:ext cx="95250" cy="14605"/>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50" name="墨迹 49"/>
              <p14:cNvContentPartPr/>
              <p14:nvPr/>
            </p14:nvContentPartPr>
            <p14:xfrm>
              <a:off x="6000750" y="2080895"/>
              <a:ext cx="76200" cy="138430"/>
            </p14:xfrm>
          </p:contentPart>
        </mc:Choice>
        <mc:Fallback xmlns="">
          <p:pic>
            <p:nvPicPr>
              <p:cNvPr id="50" name="墨迹 49"/>
            </p:nvPicPr>
            <p:blipFill>
              <a:blip r:embed="rId77"/>
            </p:blipFill>
            <p:spPr>
              <a:xfrm>
                <a:off x="6000750" y="2080895"/>
                <a:ext cx="76200" cy="13843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51" name="墨迹 50"/>
              <p14:cNvContentPartPr/>
              <p14:nvPr/>
            </p14:nvContentPartPr>
            <p14:xfrm>
              <a:off x="6157595" y="2105025"/>
              <a:ext cx="66675" cy="360"/>
            </p14:xfrm>
          </p:contentPart>
        </mc:Choice>
        <mc:Fallback xmlns="">
          <p:pic>
            <p:nvPicPr>
              <p:cNvPr id="51" name="墨迹 50"/>
            </p:nvPicPr>
            <p:blipFill>
              <a:blip r:embed="rId29"/>
            </p:blipFill>
            <p:spPr>
              <a:xfrm>
                <a:off x="6157595" y="2105025"/>
                <a:ext cx="66675" cy="36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52" name="墨迹 51"/>
              <p14:cNvContentPartPr/>
              <p14:nvPr/>
            </p14:nvContentPartPr>
            <p14:xfrm>
              <a:off x="6238875" y="2071370"/>
              <a:ext cx="66675" cy="71755"/>
            </p14:xfrm>
          </p:contentPart>
        </mc:Choice>
        <mc:Fallback xmlns="">
          <p:pic>
            <p:nvPicPr>
              <p:cNvPr id="52" name="墨迹 51"/>
            </p:nvPicPr>
            <p:blipFill>
              <a:blip r:embed="rId80"/>
            </p:blipFill>
            <p:spPr>
              <a:xfrm>
                <a:off x="6238875" y="2071370"/>
                <a:ext cx="66675" cy="7175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53" name="墨迹 52"/>
              <p14:cNvContentPartPr/>
              <p14:nvPr/>
            </p14:nvContentPartPr>
            <p14:xfrm>
              <a:off x="6386195" y="2143125"/>
              <a:ext cx="19050" cy="360"/>
            </p14:xfrm>
          </p:contentPart>
        </mc:Choice>
        <mc:Fallback xmlns="">
          <p:pic>
            <p:nvPicPr>
              <p:cNvPr id="53" name="墨迹 52"/>
            </p:nvPicPr>
            <p:blipFill>
              <a:blip r:embed="rId82"/>
            </p:blipFill>
            <p:spPr>
              <a:xfrm>
                <a:off x="6386195" y="2143125"/>
                <a:ext cx="19050" cy="36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54" name="墨迹 53"/>
              <p14:cNvContentPartPr/>
              <p14:nvPr/>
            </p14:nvContentPartPr>
            <p14:xfrm>
              <a:off x="6457950" y="2138045"/>
              <a:ext cx="9525" cy="360"/>
            </p14:xfrm>
          </p:contentPart>
        </mc:Choice>
        <mc:Fallback xmlns="">
          <p:pic>
            <p:nvPicPr>
              <p:cNvPr id="54" name="墨迹 53"/>
            </p:nvPicPr>
            <p:blipFill>
              <a:blip r:embed="rId13"/>
            </p:blipFill>
            <p:spPr>
              <a:xfrm>
                <a:off x="6457950" y="2138045"/>
                <a:ext cx="9525" cy="360"/>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55" name="墨迹 54"/>
              <p14:cNvContentPartPr/>
              <p14:nvPr/>
            </p14:nvContentPartPr>
            <p14:xfrm>
              <a:off x="6457950" y="2138045"/>
              <a:ext cx="9525" cy="360"/>
            </p14:xfrm>
          </p:contentPart>
        </mc:Choice>
        <mc:Fallback xmlns="">
          <p:pic>
            <p:nvPicPr>
              <p:cNvPr id="55" name="墨迹 54"/>
            </p:nvPicPr>
            <p:blipFill>
              <a:blip r:embed="rId13"/>
            </p:blipFill>
            <p:spPr>
              <a:xfrm>
                <a:off x="6457950" y="2138045"/>
                <a:ext cx="9525" cy="36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56" name="墨迹 55"/>
              <p14:cNvContentPartPr/>
              <p14:nvPr/>
            </p14:nvContentPartPr>
            <p14:xfrm>
              <a:off x="6496050" y="2009775"/>
              <a:ext cx="9525" cy="261620"/>
            </p14:xfrm>
          </p:contentPart>
        </mc:Choice>
        <mc:Fallback xmlns="">
          <p:pic>
            <p:nvPicPr>
              <p:cNvPr id="56" name="墨迹 55"/>
            </p:nvPicPr>
            <p:blipFill>
              <a:blip r:embed="rId86"/>
            </p:blipFill>
            <p:spPr>
              <a:xfrm>
                <a:off x="6496050" y="2009775"/>
                <a:ext cx="9525" cy="26162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57" name="墨迹 56"/>
              <p14:cNvContentPartPr/>
              <p14:nvPr/>
            </p14:nvContentPartPr>
            <p14:xfrm>
              <a:off x="6557645" y="2076450"/>
              <a:ext cx="9525" cy="360"/>
            </p14:xfrm>
          </p:contentPart>
        </mc:Choice>
        <mc:Fallback xmlns="">
          <p:pic>
            <p:nvPicPr>
              <p:cNvPr id="57" name="墨迹 56"/>
            </p:nvPicPr>
            <p:blipFill>
              <a:blip r:embed="rId13"/>
            </p:blipFill>
            <p:spPr>
              <a:xfrm>
                <a:off x="6557645" y="2076450"/>
                <a:ext cx="9525" cy="360"/>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58" name="墨迹 57"/>
              <p14:cNvContentPartPr/>
              <p14:nvPr/>
            </p14:nvContentPartPr>
            <p14:xfrm>
              <a:off x="6619875" y="2080895"/>
              <a:ext cx="33020" cy="360"/>
            </p14:xfrm>
          </p:contentPart>
        </mc:Choice>
        <mc:Fallback xmlns="">
          <p:pic>
            <p:nvPicPr>
              <p:cNvPr id="58" name="墨迹 57"/>
            </p:nvPicPr>
            <p:blipFill>
              <a:blip r:embed="rId89"/>
            </p:blipFill>
            <p:spPr>
              <a:xfrm>
                <a:off x="6619875" y="2080895"/>
                <a:ext cx="33020" cy="360"/>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59" name="墨迹 58"/>
              <p14:cNvContentPartPr/>
              <p14:nvPr/>
            </p14:nvContentPartPr>
            <p14:xfrm>
              <a:off x="6671945" y="2080895"/>
              <a:ext cx="9525" cy="360"/>
            </p14:xfrm>
          </p:contentPart>
        </mc:Choice>
        <mc:Fallback xmlns="">
          <p:pic>
            <p:nvPicPr>
              <p:cNvPr id="59" name="墨迹 58"/>
            </p:nvPicPr>
            <p:blipFill>
              <a:blip r:embed="rId13"/>
            </p:blipFill>
            <p:spPr>
              <a:xfrm>
                <a:off x="6671945" y="2080895"/>
                <a:ext cx="9525" cy="36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60" name="墨迹 59"/>
              <p14:cNvContentPartPr/>
              <p14:nvPr/>
            </p14:nvContentPartPr>
            <p14:xfrm>
              <a:off x="6038850" y="2400300"/>
              <a:ext cx="71120" cy="123825"/>
            </p14:xfrm>
          </p:contentPart>
        </mc:Choice>
        <mc:Fallback xmlns="">
          <p:pic>
            <p:nvPicPr>
              <p:cNvPr id="60" name="墨迹 59"/>
            </p:nvPicPr>
            <p:blipFill>
              <a:blip r:embed="rId92"/>
            </p:blipFill>
            <p:spPr>
              <a:xfrm>
                <a:off x="6038850" y="2400300"/>
                <a:ext cx="71120" cy="123825"/>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61" name="墨迹 60"/>
              <p14:cNvContentPartPr/>
              <p14:nvPr/>
            </p14:nvContentPartPr>
            <p14:xfrm>
              <a:off x="6052820" y="2362200"/>
              <a:ext cx="109855" cy="360"/>
            </p14:xfrm>
          </p:contentPart>
        </mc:Choice>
        <mc:Fallback xmlns="">
          <p:pic>
            <p:nvPicPr>
              <p:cNvPr id="61" name="墨迹 60"/>
            </p:nvPicPr>
            <p:blipFill>
              <a:blip r:embed="rId94"/>
            </p:blipFill>
            <p:spPr>
              <a:xfrm>
                <a:off x="6052820" y="2362200"/>
                <a:ext cx="109855" cy="36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62" name="墨迹 61"/>
              <p14:cNvContentPartPr/>
              <p14:nvPr/>
            </p14:nvContentPartPr>
            <p14:xfrm>
              <a:off x="6205220" y="2319020"/>
              <a:ext cx="360" cy="157480"/>
            </p14:xfrm>
          </p:contentPart>
        </mc:Choice>
        <mc:Fallback xmlns="">
          <p:pic>
            <p:nvPicPr>
              <p:cNvPr id="62" name="墨迹 61"/>
            </p:nvPicPr>
            <p:blipFill>
              <a:blip r:embed="rId96"/>
            </p:blipFill>
            <p:spPr>
              <a:xfrm>
                <a:off x="6205220" y="2319020"/>
                <a:ext cx="360" cy="15748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63" name="墨迹 62"/>
              <p14:cNvContentPartPr/>
              <p14:nvPr/>
            </p14:nvContentPartPr>
            <p14:xfrm>
              <a:off x="6343650" y="2433320"/>
              <a:ext cx="219075" cy="5080"/>
            </p14:xfrm>
          </p:contentPart>
        </mc:Choice>
        <mc:Fallback xmlns="">
          <p:pic>
            <p:nvPicPr>
              <p:cNvPr id="63" name="墨迹 62"/>
            </p:nvPicPr>
            <p:blipFill>
              <a:blip r:embed="rId98"/>
            </p:blipFill>
            <p:spPr>
              <a:xfrm>
                <a:off x="6343650" y="2433320"/>
                <a:ext cx="219075" cy="508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64" name="墨迹 63"/>
              <p14:cNvContentPartPr/>
              <p14:nvPr/>
            </p14:nvContentPartPr>
            <p14:xfrm>
              <a:off x="6510020" y="2395220"/>
              <a:ext cx="71755" cy="109855"/>
            </p14:xfrm>
          </p:contentPart>
        </mc:Choice>
        <mc:Fallback xmlns="">
          <p:pic>
            <p:nvPicPr>
              <p:cNvPr id="64" name="墨迹 63"/>
            </p:nvPicPr>
            <p:blipFill>
              <a:blip r:embed="rId100"/>
            </p:blipFill>
            <p:spPr>
              <a:xfrm>
                <a:off x="6510020" y="2395220"/>
                <a:ext cx="71755" cy="109855"/>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65" name="墨迹 64"/>
              <p14:cNvContentPartPr/>
              <p14:nvPr/>
            </p14:nvContentPartPr>
            <p14:xfrm>
              <a:off x="6719570" y="2299970"/>
              <a:ext cx="138430" cy="276225"/>
            </p14:xfrm>
          </p:contentPart>
        </mc:Choice>
        <mc:Fallback xmlns="">
          <p:pic>
            <p:nvPicPr>
              <p:cNvPr id="65" name="墨迹 64"/>
            </p:nvPicPr>
            <p:blipFill>
              <a:blip r:embed="rId102"/>
            </p:blipFill>
            <p:spPr>
              <a:xfrm>
                <a:off x="6719570" y="2299970"/>
                <a:ext cx="138430" cy="276225"/>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66" name="墨迹 65"/>
              <p14:cNvContentPartPr/>
              <p14:nvPr/>
            </p14:nvContentPartPr>
            <p14:xfrm>
              <a:off x="6991350" y="2404745"/>
              <a:ext cx="52070" cy="9525"/>
            </p14:xfrm>
          </p:contentPart>
        </mc:Choice>
        <mc:Fallback xmlns="">
          <p:pic>
            <p:nvPicPr>
              <p:cNvPr id="66" name="墨迹 65"/>
            </p:nvPicPr>
            <p:blipFill>
              <a:blip r:embed="rId104"/>
            </p:blipFill>
            <p:spPr>
              <a:xfrm>
                <a:off x="6991350" y="2404745"/>
                <a:ext cx="52070" cy="9525"/>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67" name="墨迹 66"/>
              <p14:cNvContentPartPr/>
              <p14:nvPr/>
            </p14:nvContentPartPr>
            <p14:xfrm>
              <a:off x="10853420" y="266700"/>
              <a:ext cx="33655" cy="360"/>
            </p14:xfrm>
          </p:contentPart>
        </mc:Choice>
        <mc:Fallback xmlns="">
          <p:pic>
            <p:nvPicPr>
              <p:cNvPr id="67" name="墨迹 66"/>
            </p:nvPicPr>
            <p:blipFill>
              <a:blip r:embed="rId106"/>
            </p:blipFill>
            <p:spPr>
              <a:xfrm>
                <a:off x="10853420" y="266700"/>
                <a:ext cx="33655" cy="36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68" name="墨迹 67"/>
              <p14:cNvContentPartPr/>
              <p14:nvPr/>
            </p14:nvContentPartPr>
            <p14:xfrm>
              <a:off x="10119995" y="394970"/>
              <a:ext cx="214630" cy="19050"/>
            </p14:xfrm>
          </p:contentPart>
        </mc:Choice>
        <mc:Fallback xmlns="">
          <p:pic>
            <p:nvPicPr>
              <p:cNvPr id="68" name="墨迹 67"/>
            </p:nvPicPr>
            <p:blipFill>
              <a:blip r:embed="rId108"/>
            </p:blipFill>
            <p:spPr>
              <a:xfrm>
                <a:off x="10119995" y="394970"/>
                <a:ext cx="214630" cy="1905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69" name="墨迹 68"/>
              <p14:cNvContentPartPr/>
              <p14:nvPr/>
            </p14:nvContentPartPr>
            <p14:xfrm>
              <a:off x="11053445" y="676275"/>
              <a:ext cx="109855" cy="360"/>
            </p14:xfrm>
          </p:contentPart>
        </mc:Choice>
        <mc:Fallback xmlns="">
          <p:pic>
            <p:nvPicPr>
              <p:cNvPr id="69" name="墨迹 68"/>
            </p:nvPicPr>
            <p:blipFill>
              <a:blip r:embed="rId94"/>
            </p:blipFill>
            <p:spPr>
              <a:xfrm>
                <a:off x="11053445" y="676275"/>
                <a:ext cx="109855" cy="360"/>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70" name="墨迹 69"/>
              <p14:cNvContentPartPr/>
              <p14:nvPr/>
            </p14:nvContentPartPr>
            <p14:xfrm>
              <a:off x="10405745" y="942975"/>
              <a:ext cx="528955" cy="9525"/>
            </p14:xfrm>
          </p:contentPart>
        </mc:Choice>
        <mc:Fallback xmlns="">
          <p:pic>
            <p:nvPicPr>
              <p:cNvPr id="70" name="墨迹 69"/>
            </p:nvPicPr>
            <p:blipFill>
              <a:blip r:embed="rId111"/>
            </p:blipFill>
            <p:spPr>
              <a:xfrm>
                <a:off x="10405745" y="942975"/>
                <a:ext cx="528955" cy="9525"/>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71" name="墨迹 70"/>
              <p14:cNvContentPartPr/>
              <p14:nvPr/>
            </p14:nvContentPartPr>
            <p14:xfrm>
              <a:off x="11015345" y="1057275"/>
              <a:ext cx="14605" cy="9525"/>
            </p14:xfrm>
          </p:contentPart>
        </mc:Choice>
        <mc:Fallback xmlns="">
          <p:pic>
            <p:nvPicPr>
              <p:cNvPr id="71" name="墨迹 70"/>
            </p:nvPicPr>
            <p:blipFill>
              <a:blip r:embed="rId113"/>
            </p:blipFill>
            <p:spPr>
              <a:xfrm>
                <a:off x="11015345" y="1057275"/>
                <a:ext cx="14605" cy="9525"/>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72" name="墨迹 71"/>
              <p14:cNvContentPartPr/>
              <p14:nvPr/>
            </p14:nvContentPartPr>
            <p14:xfrm>
              <a:off x="9591675" y="1362075"/>
              <a:ext cx="347345" cy="52070"/>
            </p14:xfrm>
          </p:contentPart>
        </mc:Choice>
        <mc:Fallback xmlns="">
          <p:pic>
            <p:nvPicPr>
              <p:cNvPr id="72" name="墨迹 71"/>
            </p:nvPicPr>
            <p:blipFill>
              <a:blip r:embed="rId115"/>
            </p:blipFill>
            <p:spPr>
              <a:xfrm>
                <a:off x="9591675" y="1362075"/>
                <a:ext cx="347345" cy="52070"/>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73" name="墨迹 72"/>
              <p14:cNvContentPartPr/>
              <p14:nvPr/>
            </p14:nvContentPartPr>
            <p14:xfrm>
              <a:off x="9586595" y="1676400"/>
              <a:ext cx="71755" cy="57150"/>
            </p14:xfrm>
          </p:contentPart>
        </mc:Choice>
        <mc:Fallback xmlns="">
          <p:pic>
            <p:nvPicPr>
              <p:cNvPr id="73" name="墨迹 72"/>
            </p:nvPicPr>
            <p:blipFill>
              <a:blip r:embed="rId117"/>
            </p:blipFill>
            <p:spPr>
              <a:xfrm>
                <a:off x="9586595" y="1676400"/>
                <a:ext cx="71755" cy="57150"/>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74" name="墨迹 73"/>
              <p14:cNvContentPartPr/>
              <p14:nvPr/>
            </p14:nvContentPartPr>
            <p14:xfrm>
              <a:off x="9624695" y="1838325"/>
              <a:ext cx="285750" cy="156845"/>
            </p14:xfrm>
          </p:contentPart>
        </mc:Choice>
        <mc:Fallback xmlns="">
          <p:pic>
            <p:nvPicPr>
              <p:cNvPr id="74" name="墨迹 73"/>
            </p:nvPicPr>
            <p:blipFill>
              <a:blip r:embed="rId119"/>
            </p:blipFill>
            <p:spPr>
              <a:xfrm>
                <a:off x="9624695" y="1838325"/>
                <a:ext cx="285750" cy="156845"/>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75" name="墨迹 74"/>
              <p14:cNvContentPartPr/>
              <p14:nvPr/>
            </p14:nvContentPartPr>
            <p14:xfrm>
              <a:off x="10277475" y="1833245"/>
              <a:ext cx="90170" cy="128905"/>
            </p14:xfrm>
          </p:contentPart>
        </mc:Choice>
        <mc:Fallback xmlns="">
          <p:pic>
            <p:nvPicPr>
              <p:cNvPr id="75" name="墨迹 74"/>
            </p:nvPicPr>
            <p:blipFill>
              <a:blip r:embed="rId121"/>
            </p:blipFill>
            <p:spPr>
              <a:xfrm>
                <a:off x="10277475" y="1833245"/>
                <a:ext cx="90170" cy="128905"/>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76" name="墨迹 75"/>
              <p14:cNvContentPartPr/>
              <p14:nvPr/>
            </p14:nvContentPartPr>
            <p14:xfrm>
              <a:off x="11091545" y="1647825"/>
              <a:ext cx="360" cy="95250"/>
            </p14:xfrm>
          </p:contentPart>
        </mc:Choice>
        <mc:Fallback xmlns="">
          <p:pic>
            <p:nvPicPr>
              <p:cNvPr id="76" name="墨迹 75"/>
            </p:nvPicPr>
            <p:blipFill>
              <a:blip r:embed="rId123"/>
            </p:blipFill>
            <p:spPr>
              <a:xfrm>
                <a:off x="11091545" y="1647825"/>
                <a:ext cx="360" cy="95250"/>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77" name="墨迹 76"/>
              <p14:cNvContentPartPr/>
              <p14:nvPr/>
            </p14:nvContentPartPr>
            <p14:xfrm>
              <a:off x="11101070" y="1757045"/>
              <a:ext cx="81280" cy="360"/>
            </p14:xfrm>
          </p:contentPart>
        </mc:Choice>
        <mc:Fallback xmlns="">
          <p:pic>
            <p:nvPicPr>
              <p:cNvPr id="77" name="墨迹 76"/>
            </p:nvPicPr>
            <p:blipFill>
              <a:blip r:embed="rId125"/>
            </p:blipFill>
            <p:spPr>
              <a:xfrm>
                <a:off x="11101070" y="1757045"/>
                <a:ext cx="81280" cy="360"/>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78" name="墨迹 77"/>
              <p14:cNvContentPartPr/>
              <p14:nvPr/>
            </p14:nvContentPartPr>
            <p14:xfrm>
              <a:off x="11129645" y="1638300"/>
              <a:ext cx="9525" cy="360"/>
            </p14:xfrm>
          </p:contentPart>
        </mc:Choice>
        <mc:Fallback xmlns="">
          <p:pic>
            <p:nvPicPr>
              <p:cNvPr id="78" name="墨迹 77"/>
            </p:nvPicPr>
            <p:blipFill>
              <a:blip r:embed="rId13"/>
            </p:blipFill>
            <p:spPr>
              <a:xfrm>
                <a:off x="11129645" y="1638300"/>
                <a:ext cx="9525" cy="360"/>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79" name="墨迹 78"/>
              <p14:cNvContentPartPr/>
              <p14:nvPr/>
            </p14:nvContentPartPr>
            <p14:xfrm>
              <a:off x="11239500" y="1657350"/>
              <a:ext cx="142875" cy="360"/>
            </p14:xfrm>
          </p:contentPart>
        </mc:Choice>
        <mc:Fallback xmlns="">
          <p:pic>
            <p:nvPicPr>
              <p:cNvPr id="79" name="墨迹 78"/>
            </p:nvPicPr>
            <p:blipFill>
              <a:blip r:embed="rId128"/>
            </p:blipFill>
            <p:spPr>
              <a:xfrm>
                <a:off x="11239500" y="1657350"/>
                <a:ext cx="142875" cy="36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80" name="墨迹 79"/>
              <p14:cNvContentPartPr/>
              <p14:nvPr/>
            </p14:nvContentPartPr>
            <p14:xfrm>
              <a:off x="11396345" y="1581150"/>
              <a:ext cx="76200" cy="95250"/>
            </p14:xfrm>
          </p:contentPart>
        </mc:Choice>
        <mc:Fallback xmlns="">
          <p:pic>
            <p:nvPicPr>
              <p:cNvPr id="80" name="墨迹 79"/>
            </p:nvPicPr>
            <p:blipFill>
              <a:blip r:embed="rId130"/>
            </p:blipFill>
            <p:spPr>
              <a:xfrm>
                <a:off x="11396345" y="1581150"/>
                <a:ext cx="76200" cy="95250"/>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81" name="墨迹 80"/>
              <p14:cNvContentPartPr/>
              <p14:nvPr/>
            </p14:nvContentPartPr>
            <p14:xfrm>
              <a:off x="11582400" y="1571625"/>
              <a:ext cx="133350" cy="171450"/>
            </p14:xfrm>
          </p:contentPart>
        </mc:Choice>
        <mc:Fallback xmlns="">
          <p:pic>
            <p:nvPicPr>
              <p:cNvPr id="81" name="墨迹 80"/>
            </p:nvPicPr>
            <p:blipFill>
              <a:blip r:embed="rId132"/>
            </p:blipFill>
            <p:spPr>
              <a:xfrm>
                <a:off x="11582400" y="1571625"/>
                <a:ext cx="133350" cy="17145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82" name="墨迹 81"/>
              <p14:cNvContentPartPr/>
              <p14:nvPr/>
            </p14:nvContentPartPr>
            <p14:xfrm>
              <a:off x="3109595" y="3943350"/>
              <a:ext cx="9525" cy="360"/>
            </p14:xfrm>
          </p:contentPart>
        </mc:Choice>
        <mc:Fallback xmlns="">
          <p:pic>
            <p:nvPicPr>
              <p:cNvPr id="82" name="墨迹 81"/>
            </p:nvPicPr>
            <p:blipFill>
              <a:blip r:embed="rId13"/>
            </p:blipFill>
            <p:spPr>
              <a:xfrm>
                <a:off x="3109595" y="3943350"/>
                <a:ext cx="9525" cy="360"/>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83" name="墨迹 82"/>
              <p14:cNvContentPartPr/>
              <p14:nvPr/>
            </p14:nvContentPartPr>
            <p14:xfrm>
              <a:off x="3166745" y="3890645"/>
              <a:ext cx="962025" cy="43180"/>
            </p14:xfrm>
          </p:contentPart>
        </mc:Choice>
        <mc:Fallback xmlns="">
          <p:pic>
            <p:nvPicPr>
              <p:cNvPr id="83" name="墨迹 82"/>
            </p:nvPicPr>
            <p:blipFill>
              <a:blip r:embed="rId135"/>
            </p:blipFill>
            <p:spPr>
              <a:xfrm>
                <a:off x="3166745" y="3890645"/>
                <a:ext cx="962025" cy="43180"/>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84" name="墨迹 83"/>
              <p14:cNvContentPartPr/>
              <p14:nvPr/>
            </p14:nvContentPartPr>
            <p14:xfrm>
              <a:off x="5890895" y="3890645"/>
              <a:ext cx="662305" cy="19050"/>
            </p14:xfrm>
          </p:contentPart>
        </mc:Choice>
        <mc:Fallback xmlns="">
          <p:pic>
            <p:nvPicPr>
              <p:cNvPr id="84" name="墨迹 83"/>
            </p:nvPicPr>
            <p:blipFill>
              <a:blip r:embed="rId137"/>
            </p:blipFill>
            <p:spPr>
              <a:xfrm>
                <a:off x="5890895" y="3890645"/>
                <a:ext cx="662305" cy="19050"/>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85" name="墨迹 84"/>
              <p14:cNvContentPartPr/>
              <p14:nvPr/>
            </p14:nvContentPartPr>
            <p14:xfrm>
              <a:off x="2385695" y="3905250"/>
              <a:ext cx="561975" cy="33020"/>
            </p14:xfrm>
          </p:contentPart>
        </mc:Choice>
        <mc:Fallback xmlns="">
          <p:pic>
            <p:nvPicPr>
              <p:cNvPr id="85" name="墨迹 84"/>
            </p:nvPicPr>
            <p:blipFill>
              <a:blip r:embed="rId139"/>
            </p:blipFill>
            <p:spPr>
              <a:xfrm>
                <a:off x="2385695" y="3905250"/>
                <a:ext cx="561975" cy="33020"/>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86" name="墨迹 85"/>
              <p14:cNvContentPartPr/>
              <p14:nvPr/>
            </p14:nvContentPartPr>
            <p14:xfrm>
              <a:off x="3181350" y="3671570"/>
              <a:ext cx="9525" cy="228600"/>
            </p14:xfrm>
          </p:contentPart>
        </mc:Choice>
        <mc:Fallback xmlns="">
          <p:pic>
            <p:nvPicPr>
              <p:cNvPr id="86" name="墨迹 85"/>
            </p:nvPicPr>
            <p:blipFill>
              <a:blip r:embed="rId141"/>
            </p:blipFill>
            <p:spPr>
              <a:xfrm>
                <a:off x="3181350" y="3671570"/>
                <a:ext cx="9525" cy="228600"/>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87" name="墨迹 86"/>
              <p14:cNvContentPartPr/>
              <p14:nvPr/>
            </p14:nvContentPartPr>
            <p14:xfrm>
              <a:off x="3181350" y="3648075"/>
              <a:ext cx="9525" cy="360"/>
            </p14:xfrm>
          </p:contentPart>
        </mc:Choice>
        <mc:Fallback xmlns="">
          <p:pic>
            <p:nvPicPr>
              <p:cNvPr id="87" name="墨迹 86"/>
            </p:nvPicPr>
            <p:blipFill>
              <a:blip r:embed="rId13"/>
            </p:blipFill>
            <p:spPr>
              <a:xfrm>
                <a:off x="3181350" y="3648075"/>
                <a:ext cx="9525" cy="36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88" name="墨迹 87"/>
              <p14:cNvContentPartPr/>
              <p14:nvPr/>
            </p14:nvContentPartPr>
            <p14:xfrm>
              <a:off x="3185795" y="3581400"/>
              <a:ext cx="881380" cy="299720"/>
            </p14:xfrm>
          </p:contentPart>
        </mc:Choice>
        <mc:Fallback xmlns="">
          <p:pic>
            <p:nvPicPr>
              <p:cNvPr id="88" name="墨迹 87"/>
            </p:nvPicPr>
            <p:blipFill>
              <a:blip r:embed="rId144"/>
            </p:blipFill>
            <p:spPr>
              <a:xfrm>
                <a:off x="3185795" y="3581400"/>
                <a:ext cx="881380" cy="299720"/>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89" name="墨迹 88"/>
              <p14:cNvContentPartPr/>
              <p14:nvPr/>
            </p14:nvContentPartPr>
            <p14:xfrm>
              <a:off x="4629150" y="4157345"/>
              <a:ext cx="876300" cy="24130"/>
            </p14:xfrm>
          </p:contentPart>
        </mc:Choice>
        <mc:Fallback xmlns="">
          <p:pic>
            <p:nvPicPr>
              <p:cNvPr id="89" name="墨迹 88"/>
            </p:nvPicPr>
            <p:blipFill>
              <a:blip r:embed="rId146"/>
            </p:blipFill>
            <p:spPr>
              <a:xfrm>
                <a:off x="4629150" y="4157345"/>
                <a:ext cx="876300" cy="24130"/>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90" name="墨迹 89"/>
              <p14:cNvContentPartPr/>
              <p14:nvPr/>
            </p14:nvContentPartPr>
            <p14:xfrm>
              <a:off x="8629650" y="5629275"/>
              <a:ext cx="604520" cy="360"/>
            </p14:xfrm>
          </p:contentPart>
        </mc:Choice>
        <mc:Fallback xmlns="">
          <p:pic>
            <p:nvPicPr>
              <p:cNvPr id="90" name="墨迹 89"/>
            </p:nvPicPr>
            <p:blipFill>
              <a:blip r:embed="rId148"/>
            </p:blipFill>
            <p:spPr>
              <a:xfrm>
                <a:off x="8629650" y="5629275"/>
                <a:ext cx="604520" cy="360"/>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91" name="墨迹 90"/>
              <p14:cNvContentPartPr/>
              <p14:nvPr/>
            </p14:nvContentPartPr>
            <p14:xfrm>
              <a:off x="10029825" y="5591175"/>
              <a:ext cx="571500" cy="80645"/>
            </p14:xfrm>
          </p:contentPart>
        </mc:Choice>
        <mc:Fallback xmlns="">
          <p:pic>
            <p:nvPicPr>
              <p:cNvPr id="91" name="墨迹 90"/>
            </p:nvPicPr>
            <p:blipFill>
              <a:blip r:embed="rId150"/>
            </p:blipFill>
            <p:spPr>
              <a:xfrm>
                <a:off x="10029825" y="5591175"/>
                <a:ext cx="571500" cy="80645"/>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92" name="墨迹 91"/>
              <p14:cNvContentPartPr/>
              <p14:nvPr/>
            </p14:nvContentPartPr>
            <p14:xfrm>
              <a:off x="1819275" y="5271770"/>
              <a:ext cx="4276725" cy="1529080"/>
            </p14:xfrm>
          </p:contentPart>
        </mc:Choice>
        <mc:Fallback xmlns="">
          <p:pic>
            <p:nvPicPr>
              <p:cNvPr id="92" name="墨迹 91"/>
            </p:nvPicPr>
            <p:blipFill>
              <a:blip r:embed="rId152"/>
            </p:blipFill>
            <p:spPr>
              <a:xfrm>
                <a:off x="1819275" y="5271770"/>
                <a:ext cx="4276725" cy="1529080"/>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93" name="墨迹 92"/>
              <p14:cNvContentPartPr/>
              <p14:nvPr/>
            </p14:nvContentPartPr>
            <p14:xfrm>
              <a:off x="2528570" y="5824220"/>
              <a:ext cx="167005" cy="209550"/>
            </p14:xfrm>
          </p:contentPart>
        </mc:Choice>
        <mc:Fallback xmlns="">
          <p:pic>
            <p:nvPicPr>
              <p:cNvPr id="93" name="墨迹 92"/>
            </p:nvPicPr>
            <p:blipFill>
              <a:blip r:embed="rId154"/>
            </p:blipFill>
            <p:spPr>
              <a:xfrm>
                <a:off x="2528570" y="5824220"/>
                <a:ext cx="167005" cy="209550"/>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94" name="墨迹 93"/>
              <p14:cNvContentPartPr/>
              <p14:nvPr/>
            </p14:nvContentPartPr>
            <p14:xfrm>
              <a:off x="2733675" y="5890895"/>
              <a:ext cx="485775" cy="323850"/>
            </p14:xfrm>
          </p:contentPart>
        </mc:Choice>
        <mc:Fallback xmlns="">
          <p:pic>
            <p:nvPicPr>
              <p:cNvPr id="94" name="墨迹 93"/>
            </p:nvPicPr>
            <p:blipFill>
              <a:blip r:embed="rId156"/>
            </p:blipFill>
            <p:spPr>
              <a:xfrm>
                <a:off x="2733675" y="5890895"/>
                <a:ext cx="485775" cy="323850"/>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95" name="墨迹 94"/>
              <p14:cNvContentPartPr/>
              <p14:nvPr/>
            </p14:nvContentPartPr>
            <p14:xfrm>
              <a:off x="2900045" y="5886450"/>
              <a:ext cx="290830" cy="118745"/>
            </p14:xfrm>
          </p:contentPart>
        </mc:Choice>
        <mc:Fallback xmlns="">
          <p:pic>
            <p:nvPicPr>
              <p:cNvPr id="95" name="墨迹 94"/>
            </p:nvPicPr>
            <p:blipFill>
              <a:blip r:embed="rId158"/>
            </p:blipFill>
            <p:spPr>
              <a:xfrm>
                <a:off x="2900045" y="5886450"/>
                <a:ext cx="290830" cy="118745"/>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96" name="墨迹 95"/>
              <p14:cNvContentPartPr/>
              <p14:nvPr/>
            </p14:nvContentPartPr>
            <p14:xfrm>
              <a:off x="2661920" y="6286500"/>
              <a:ext cx="304800" cy="485775"/>
            </p14:xfrm>
          </p:contentPart>
        </mc:Choice>
        <mc:Fallback xmlns="">
          <p:pic>
            <p:nvPicPr>
              <p:cNvPr id="96" name="墨迹 95"/>
            </p:nvPicPr>
            <p:blipFill>
              <a:blip r:embed="rId160"/>
            </p:blipFill>
            <p:spPr>
              <a:xfrm>
                <a:off x="2661920" y="6286500"/>
                <a:ext cx="304800" cy="485775"/>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97" name="墨迹 96"/>
              <p14:cNvContentPartPr/>
              <p14:nvPr/>
            </p14:nvContentPartPr>
            <p14:xfrm>
              <a:off x="5757545" y="5800725"/>
              <a:ext cx="33655" cy="360"/>
            </p14:xfrm>
          </p:contentPart>
        </mc:Choice>
        <mc:Fallback xmlns="">
          <p:pic>
            <p:nvPicPr>
              <p:cNvPr id="97" name="墨迹 96"/>
            </p:nvPicPr>
            <p:blipFill>
              <a:blip r:embed="rId106"/>
            </p:blipFill>
            <p:spPr>
              <a:xfrm>
                <a:off x="5757545" y="5800725"/>
                <a:ext cx="33655" cy="360"/>
              </a:xfrm>
              <a:prstGeom prst="rect"/>
            </p:spPr>
          </p:pic>
        </mc:Fallback>
      </mc:AlternateContent>
      <mc:AlternateContent xmlns:mc="http://schemas.openxmlformats.org/markup-compatibility/2006" xmlns:p14="http://schemas.microsoft.com/office/powerpoint/2010/main">
        <mc:Choice Requires="p14">
          <p:contentPart r:id="rId162" p14:bwMode="auto">
            <p14:nvContentPartPr>
              <p14:cNvPr id="98" name="墨迹 97"/>
              <p14:cNvContentPartPr/>
              <p14:nvPr/>
            </p14:nvContentPartPr>
            <p14:xfrm>
              <a:off x="7414895" y="4848225"/>
              <a:ext cx="1043305" cy="13970"/>
            </p14:xfrm>
          </p:contentPart>
        </mc:Choice>
        <mc:Fallback xmlns="">
          <p:pic>
            <p:nvPicPr>
              <p:cNvPr id="98" name="墨迹 97"/>
            </p:nvPicPr>
            <p:blipFill>
              <a:blip r:embed="rId163"/>
            </p:blipFill>
            <p:spPr>
              <a:xfrm>
                <a:off x="7414895" y="4848225"/>
                <a:ext cx="1043305" cy="13970"/>
              </a:xfrm>
              <a:prstGeom prst="rect"/>
            </p:spPr>
          </p:pic>
        </mc:Fallback>
      </mc:AlternateContent>
      <mc:AlternateContent xmlns:mc="http://schemas.openxmlformats.org/markup-compatibility/2006" xmlns:p14="http://schemas.microsoft.com/office/powerpoint/2010/main">
        <mc:Choice Requires="p14">
          <p:contentPart r:id="rId164" p14:bwMode="auto">
            <p14:nvContentPartPr>
              <p14:cNvPr id="99" name="墨迹 98"/>
              <p14:cNvContentPartPr/>
              <p14:nvPr/>
            </p14:nvContentPartPr>
            <p14:xfrm>
              <a:off x="8062595" y="4457700"/>
              <a:ext cx="123825" cy="9525"/>
            </p14:xfrm>
          </p:contentPart>
        </mc:Choice>
        <mc:Fallback xmlns="">
          <p:pic>
            <p:nvPicPr>
              <p:cNvPr id="99" name="墨迹 98"/>
            </p:nvPicPr>
            <p:blipFill>
              <a:blip r:embed="rId165"/>
            </p:blipFill>
            <p:spPr>
              <a:xfrm>
                <a:off x="8062595" y="4457700"/>
                <a:ext cx="123825" cy="9525"/>
              </a:xfrm>
              <a:prstGeom prst="rect"/>
            </p:spPr>
          </p:pic>
        </mc:Fallback>
      </mc:AlternateContent>
      <mc:AlternateContent xmlns:mc="http://schemas.openxmlformats.org/markup-compatibility/2006" xmlns:p14="http://schemas.microsoft.com/office/powerpoint/2010/main">
        <mc:Choice Requires="p14">
          <p:contentPart r:id="rId166" p14:bwMode="auto">
            <p14:nvContentPartPr>
              <p14:cNvPr id="100" name="墨迹 99"/>
              <p14:cNvContentPartPr/>
              <p14:nvPr/>
            </p14:nvContentPartPr>
            <p14:xfrm>
              <a:off x="8157845" y="4457700"/>
              <a:ext cx="43180" cy="99695"/>
            </p14:xfrm>
          </p:contentPart>
        </mc:Choice>
        <mc:Fallback xmlns="">
          <p:pic>
            <p:nvPicPr>
              <p:cNvPr id="100" name="墨迹 99"/>
            </p:nvPicPr>
            <p:blipFill>
              <a:blip r:embed="rId167"/>
            </p:blipFill>
            <p:spPr>
              <a:xfrm>
                <a:off x="8157845" y="4457700"/>
                <a:ext cx="43180" cy="99695"/>
              </a:xfrm>
              <a:prstGeom prst="rect"/>
            </p:spPr>
          </p:pic>
        </mc:Fallback>
      </mc:AlternateContent>
      <mc:AlternateContent xmlns:mc="http://schemas.openxmlformats.org/markup-compatibility/2006" xmlns:p14="http://schemas.microsoft.com/office/powerpoint/2010/main">
        <mc:Choice Requires="p14">
          <p:contentPart r:id="rId168" p14:bwMode="auto">
            <p14:nvContentPartPr>
              <p14:cNvPr id="101" name="墨迹 100"/>
              <p14:cNvContentPartPr/>
              <p14:nvPr/>
            </p14:nvContentPartPr>
            <p14:xfrm>
              <a:off x="8100695" y="4572000"/>
              <a:ext cx="100330" cy="13970"/>
            </p14:xfrm>
          </p:contentPart>
        </mc:Choice>
        <mc:Fallback xmlns="">
          <p:pic>
            <p:nvPicPr>
              <p:cNvPr id="101" name="墨迹 100"/>
            </p:nvPicPr>
            <p:blipFill>
              <a:blip r:embed="rId169"/>
            </p:blipFill>
            <p:spPr>
              <a:xfrm>
                <a:off x="8100695" y="4572000"/>
                <a:ext cx="100330" cy="13970"/>
              </a:xfrm>
              <a:prstGeom prst="rect"/>
            </p:spPr>
          </p:pic>
        </mc:Fallback>
      </mc:AlternateContent>
      <mc:AlternateContent xmlns:mc="http://schemas.openxmlformats.org/markup-compatibility/2006" xmlns:p14="http://schemas.microsoft.com/office/powerpoint/2010/main">
        <mc:Choice Requires="p14">
          <p:contentPart r:id="rId170" p14:bwMode="auto">
            <p14:nvContentPartPr>
              <p14:cNvPr id="102" name="墨迹 101"/>
              <p14:cNvContentPartPr/>
              <p14:nvPr/>
            </p14:nvContentPartPr>
            <p14:xfrm>
              <a:off x="8229600" y="4448175"/>
              <a:ext cx="90170" cy="104775"/>
            </p14:xfrm>
          </p:contentPart>
        </mc:Choice>
        <mc:Fallback xmlns="">
          <p:pic>
            <p:nvPicPr>
              <p:cNvPr id="102" name="墨迹 101"/>
            </p:nvPicPr>
            <p:blipFill>
              <a:blip r:embed="rId171"/>
            </p:blipFill>
            <p:spPr>
              <a:xfrm>
                <a:off x="8229600" y="4448175"/>
                <a:ext cx="90170" cy="104775"/>
              </a:xfrm>
              <a:prstGeom prst="rect"/>
            </p:spPr>
          </p:pic>
        </mc:Fallback>
      </mc:AlternateContent>
      <mc:AlternateContent xmlns:mc="http://schemas.openxmlformats.org/markup-compatibility/2006" xmlns:p14="http://schemas.microsoft.com/office/powerpoint/2010/main">
        <mc:Choice Requires="p14">
          <p:contentPart r:id="rId172" p14:bwMode="auto">
            <p14:nvContentPartPr>
              <p14:cNvPr id="103" name="墨迹 102"/>
              <p14:cNvContentPartPr/>
              <p14:nvPr/>
            </p14:nvContentPartPr>
            <p14:xfrm>
              <a:off x="8824595" y="4852670"/>
              <a:ext cx="209550" cy="43180"/>
            </p14:xfrm>
          </p:contentPart>
        </mc:Choice>
        <mc:Fallback xmlns="">
          <p:pic>
            <p:nvPicPr>
              <p:cNvPr id="103" name="墨迹 102"/>
            </p:nvPicPr>
            <p:blipFill>
              <a:blip r:embed="rId173"/>
            </p:blipFill>
            <p:spPr>
              <a:xfrm>
                <a:off x="8824595" y="4852670"/>
                <a:ext cx="209550" cy="43180"/>
              </a:xfrm>
              <a:prstGeom prst="rect"/>
            </p:spPr>
          </p:pic>
        </mc:Fallback>
      </mc:AlternateContent>
      <mc:AlternateContent xmlns:mc="http://schemas.openxmlformats.org/markup-compatibility/2006" xmlns:p14="http://schemas.microsoft.com/office/powerpoint/2010/main">
        <mc:Choice Requires="p14">
          <p:contentPart r:id="rId174" p14:bwMode="auto">
            <p14:nvContentPartPr>
              <p14:cNvPr id="104" name="墨迹 103"/>
              <p14:cNvContentPartPr/>
              <p14:nvPr/>
            </p14:nvContentPartPr>
            <p14:xfrm>
              <a:off x="10858500" y="4981575"/>
              <a:ext cx="360" cy="142875"/>
            </p14:xfrm>
          </p:contentPart>
        </mc:Choice>
        <mc:Fallback xmlns="">
          <p:pic>
            <p:nvPicPr>
              <p:cNvPr id="104" name="墨迹 103"/>
            </p:nvPicPr>
            <p:blipFill>
              <a:blip r:embed="rId175"/>
            </p:blipFill>
            <p:spPr>
              <a:xfrm>
                <a:off x="10858500" y="4981575"/>
                <a:ext cx="360" cy="142875"/>
              </a:xfrm>
              <a:prstGeom prst="rect"/>
            </p:spPr>
          </p:pic>
        </mc:Fallback>
      </mc:AlternateContent>
      <mc:AlternateContent xmlns:mc="http://schemas.openxmlformats.org/markup-compatibility/2006" xmlns:p14="http://schemas.microsoft.com/office/powerpoint/2010/main">
        <mc:Choice Requires="p14">
          <p:contentPart r:id="rId176" p14:bwMode="auto">
            <p14:nvContentPartPr>
              <p14:cNvPr id="105" name="墨迹 104"/>
              <p14:cNvContentPartPr/>
              <p14:nvPr/>
            </p14:nvContentPartPr>
            <p14:xfrm>
              <a:off x="10796270" y="5086350"/>
              <a:ext cx="81280" cy="38100"/>
            </p14:xfrm>
          </p:contentPart>
        </mc:Choice>
        <mc:Fallback xmlns="">
          <p:pic>
            <p:nvPicPr>
              <p:cNvPr id="105" name="墨迹 104"/>
            </p:nvPicPr>
            <p:blipFill>
              <a:blip r:embed="rId177"/>
            </p:blipFill>
            <p:spPr>
              <a:xfrm>
                <a:off x="10796270" y="5086350"/>
                <a:ext cx="81280" cy="38100"/>
              </a:xfrm>
              <a:prstGeom prst="rect"/>
            </p:spPr>
          </p:pic>
        </mc:Fallback>
      </mc:AlternateContent>
      <mc:AlternateContent xmlns:mc="http://schemas.openxmlformats.org/markup-compatibility/2006" xmlns:p14="http://schemas.microsoft.com/office/powerpoint/2010/main">
        <mc:Choice Requires="p14">
          <p:contentPart r:id="rId178" p14:bwMode="auto">
            <p14:nvContentPartPr>
              <p14:cNvPr id="106" name="墨迹 105"/>
              <p14:cNvContentPartPr/>
              <p14:nvPr/>
            </p14:nvContentPartPr>
            <p14:xfrm>
              <a:off x="11053445" y="4981575"/>
              <a:ext cx="33655" cy="137795"/>
            </p14:xfrm>
          </p:contentPart>
        </mc:Choice>
        <mc:Fallback xmlns="">
          <p:pic>
            <p:nvPicPr>
              <p:cNvPr id="106" name="墨迹 105"/>
            </p:nvPicPr>
            <p:blipFill>
              <a:blip r:embed="rId179"/>
            </p:blipFill>
            <p:spPr>
              <a:xfrm>
                <a:off x="11053445" y="4981575"/>
                <a:ext cx="33655" cy="137795"/>
              </a:xfrm>
              <a:prstGeom prst="rect"/>
            </p:spPr>
          </p:pic>
        </mc:Fallback>
      </mc:AlternateContent>
      <mc:AlternateContent xmlns:mc="http://schemas.openxmlformats.org/markup-compatibility/2006" xmlns:p14="http://schemas.microsoft.com/office/powerpoint/2010/main">
        <mc:Choice Requires="p14">
          <p:contentPart r:id="rId180" p14:bwMode="auto">
            <p14:nvContentPartPr>
              <p14:cNvPr id="107" name="墨迹 106"/>
              <p14:cNvContentPartPr/>
              <p14:nvPr/>
            </p14:nvContentPartPr>
            <p14:xfrm>
              <a:off x="10986770" y="5076825"/>
              <a:ext cx="195580" cy="109220"/>
            </p14:xfrm>
          </p:contentPart>
        </mc:Choice>
        <mc:Fallback xmlns="">
          <p:pic>
            <p:nvPicPr>
              <p:cNvPr id="107" name="墨迹 106"/>
            </p:nvPicPr>
            <p:blipFill>
              <a:blip r:embed="rId181"/>
            </p:blipFill>
            <p:spPr>
              <a:xfrm>
                <a:off x="10986770" y="5076825"/>
                <a:ext cx="195580" cy="109220"/>
              </a:xfrm>
              <a:prstGeom prst="rect"/>
            </p:spPr>
          </p:pic>
        </mc:Fallback>
      </mc:AlternateContent>
      <mc:AlternateContent xmlns:mc="http://schemas.openxmlformats.org/markup-compatibility/2006" xmlns:p14="http://schemas.microsoft.com/office/powerpoint/2010/main">
        <mc:Choice Requires="p14">
          <p:contentPart r:id="rId182" p14:bwMode="auto">
            <p14:nvContentPartPr>
              <p14:cNvPr id="108" name="墨迹 107"/>
              <p14:cNvContentPartPr/>
              <p14:nvPr/>
            </p14:nvContentPartPr>
            <p14:xfrm>
              <a:off x="7105650" y="6024245"/>
              <a:ext cx="109220" cy="5080"/>
            </p14:xfrm>
          </p:contentPart>
        </mc:Choice>
        <mc:Fallback xmlns="">
          <p:pic>
            <p:nvPicPr>
              <p:cNvPr id="108" name="墨迹 107"/>
            </p:nvPicPr>
            <p:blipFill>
              <a:blip r:embed="rId183"/>
            </p:blipFill>
            <p:spPr>
              <a:xfrm>
                <a:off x="7105650" y="6024245"/>
                <a:ext cx="109220" cy="5080"/>
              </a:xfrm>
              <a:prstGeom prst="rect"/>
            </p:spPr>
          </p:pic>
        </mc:Fallback>
      </mc:AlternateContent>
      <mc:AlternateContent xmlns:mc="http://schemas.openxmlformats.org/markup-compatibility/2006" xmlns:p14="http://schemas.microsoft.com/office/powerpoint/2010/main">
        <mc:Choice Requires="p14">
          <p:contentPart r:id="rId184" p14:bwMode="auto">
            <p14:nvContentPartPr>
              <p14:cNvPr id="109" name="墨迹 108"/>
              <p14:cNvContentPartPr/>
              <p14:nvPr/>
            </p14:nvContentPartPr>
            <p14:xfrm>
              <a:off x="8229600" y="5814695"/>
              <a:ext cx="499745" cy="52705"/>
            </p14:xfrm>
          </p:contentPart>
        </mc:Choice>
        <mc:Fallback xmlns="">
          <p:pic>
            <p:nvPicPr>
              <p:cNvPr id="109" name="墨迹 108"/>
            </p:nvPicPr>
            <p:blipFill>
              <a:blip r:embed="rId185"/>
            </p:blipFill>
            <p:spPr>
              <a:xfrm>
                <a:off x="8229600" y="5814695"/>
                <a:ext cx="499745" cy="52705"/>
              </a:xfrm>
              <a:prstGeom prst="rect"/>
            </p:spPr>
          </p:pic>
        </mc:Fallback>
      </mc:AlternateContent>
      <mc:AlternateContent xmlns:mc="http://schemas.openxmlformats.org/markup-compatibility/2006" xmlns:p14="http://schemas.microsoft.com/office/powerpoint/2010/main">
        <mc:Choice Requires="p14">
          <p:contentPart r:id="rId186" p14:bwMode="auto">
            <p14:nvContentPartPr>
              <p14:cNvPr id="110" name="墨迹 109"/>
              <p14:cNvContentPartPr/>
              <p14:nvPr/>
            </p14:nvContentPartPr>
            <p14:xfrm>
              <a:off x="10639425" y="6038850"/>
              <a:ext cx="1452245" cy="33020"/>
            </p14:xfrm>
          </p:contentPart>
        </mc:Choice>
        <mc:Fallback xmlns="">
          <p:pic>
            <p:nvPicPr>
              <p:cNvPr id="110" name="墨迹 109"/>
            </p:nvPicPr>
            <p:blipFill>
              <a:blip r:embed="rId187"/>
            </p:blipFill>
            <p:spPr>
              <a:xfrm>
                <a:off x="10639425" y="6038850"/>
                <a:ext cx="1452245" cy="33020"/>
              </a:xfrm>
              <a:prstGeom prst="rect"/>
            </p:spPr>
          </p:pic>
        </mc:Fallback>
      </mc:AlternateContent>
      <mc:AlternateContent xmlns:mc="http://schemas.openxmlformats.org/markup-compatibility/2006" xmlns:p14="http://schemas.microsoft.com/office/powerpoint/2010/main">
        <mc:Choice Requires="p14">
          <p:contentPart r:id="rId188" p14:bwMode="auto">
            <p14:nvContentPartPr>
              <p14:cNvPr id="111" name="墨迹 110"/>
              <p14:cNvContentPartPr/>
              <p14:nvPr/>
            </p14:nvContentPartPr>
            <p14:xfrm>
              <a:off x="11386820" y="5534025"/>
              <a:ext cx="538480" cy="375920"/>
            </p14:xfrm>
          </p:contentPart>
        </mc:Choice>
        <mc:Fallback xmlns="">
          <p:pic>
            <p:nvPicPr>
              <p:cNvPr id="111" name="墨迹 110"/>
            </p:nvPicPr>
            <p:blipFill>
              <a:blip r:embed="rId189"/>
            </p:blipFill>
            <p:spPr>
              <a:xfrm>
                <a:off x="11386820" y="5534025"/>
                <a:ext cx="538480" cy="375920"/>
              </a:xfrm>
              <a:prstGeom prst="rect"/>
            </p:spPr>
          </p:pic>
        </mc:Fallback>
      </mc:AlternateContent>
      <mc:AlternateContent xmlns:mc="http://schemas.openxmlformats.org/markup-compatibility/2006" xmlns:p14="http://schemas.microsoft.com/office/powerpoint/2010/main">
        <mc:Choice Requires="p14">
          <p:contentPart r:id="rId190" p14:bwMode="auto">
            <p14:nvContentPartPr>
              <p14:cNvPr id="112" name="墨迹 111"/>
              <p14:cNvContentPartPr/>
              <p14:nvPr/>
            </p14:nvContentPartPr>
            <p14:xfrm>
              <a:off x="11306175" y="5481320"/>
              <a:ext cx="128270" cy="157480"/>
            </p14:xfrm>
          </p:contentPart>
        </mc:Choice>
        <mc:Fallback xmlns="">
          <p:pic>
            <p:nvPicPr>
              <p:cNvPr id="112" name="墨迹 111"/>
            </p:nvPicPr>
            <p:blipFill>
              <a:blip r:embed="rId191"/>
            </p:blipFill>
            <p:spPr>
              <a:xfrm>
                <a:off x="11306175" y="5481320"/>
                <a:ext cx="128270" cy="157480"/>
              </a:xfrm>
              <a:prstGeom prst="rect"/>
            </p:spPr>
          </p:pic>
        </mc:Fallback>
      </mc:AlternateContent>
      <mc:AlternateContent xmlns:mc="http://schemas.openxmlformats.org/markup-compatibility/2006" xmlns:p14="http://schemas.microsoft.com/office/powerpoint/2010/main">
        <mc:Choice Requires="p14">
          <p:contentPart r:id="rId192" p14:bwMode="auto">
            <p14:nvContentPartPr>
              <p14:cNvPr id="113" name="墨迹 112"/>
              <p14:cNvContentPartPr/>
              <p14:nvPr/>
            </p14:nvContentPartPr>
            <p14:xfrm>
              <a:off x="6286500" y="6315075"/>
              <a:ext cx="3338195" cy="61595"/>
            </p14:xfrm>
          </p:contentPart>
        </mc:Choice>
        <mc:Fallback xmlns="">
          <p:pic>
            <p:nvPicPr>
              <p:cNvPr id="113" name="墨迹 112"/>
            </p:nvPicPr>
            <p:blipFill>
              <a:blip r:embed="rId193"/>
            </p:blipFill>
            <p:spPr>
              <a:xfrm>
                <a:off x="6286500" y="6315075"/>
                <a:ext cx="3338195" cy="61595"/>
              </a:xfrm>
              <a:prstGeom prst="rect"/>
            </p:spPr>
          </p:pic>
        </mc:Fallback>
      </mc:AlternateContent>
      <mc:AlternateContent xmlns:mc="http://schemas.openxmlformats.org/markup-compatibility/2006" xmlns:p14="http://schemas.microsoft.com/office/powerpoint/2010/main">
        <mc:Choice Requires="p14">
          <p:contentPart r:id="rId194" p14:bwMode="auto">
            <p14:nvContentPartPr>
              <p14:cNvPr id="114" name="墨迹 113"/>
              <p14:cNvContentPartPr/>
              <p14:nvPr/>
            </p14:nvContentPartPr>
            <p14:xfrm>
              <a:off x="3928745" y="5895975"/>
              <a:ext cx="9525" cy="360"/>
            </p14:xfrm>
          </p:contentPart>
        </mc:Choice>
        <mc:Fallback xmlns="">
          <p:pic>
            <p:nvPicPr>
              <p:cNvPr id="114" name="墨迹 113"/>
            </p:nvPicPr>
            <p:blipFill>
              <a:blip r:embed="rId13"/>
            </p:blipFill>
            <p:spPr>
              <a:xfrm>
                <a:off x="3928745" y="5895975"/>
                <a:ext cx="9525" cy="360"/>
              </a:xfrm>
              <a:prstGeom prst="rect"/>
            </p:spPr>
          </p:pic>
        </mc:Fallback>
      </mc:AlternateContent>
      <mc:AlternateContent xmlns:mc="http://schemas.openxmlformats.org/markup-compatibility/2006" xmlns:p14="http://schemas.microsoft.com/office/powerpoint/2010/main">
        <mc:Choice Requires="p14">
          <p:contentPart r:id="rId195" p14:bwMode="auto">
            <p14:nvContentPartPr>
              <p14:cNvPr id="115" name="墨迹 114"/>
              <p14:cNvContentPartPr/>
              <p14:nvPr/>
            </p14:nvContentPartPr>
            <p14:xfrm>
              <a:off x="3971925" y="5795645"/>
              <a:ext cx="71120" cy="224155"/>
            </p14:xfrm>
          </p:contentPart>
        </mc:Choice>
        <mc:Fallback xmlns="">
          <p:pic>
            <p:nvPicPr>
              <p:cNvPr id="115" name="墨迹 114"/>
            </p:nvPicPr>
            <p:blipFill>
              <a:blip r:embed="rId196"/>
            </p:blipFill>
            <p:spPr>
              <a:xfrm>
                <a:off x="3971925" y="5795645"/>
                <a:ext cx="71120" cy="224155"/>
              </a:xfrm>
              <a:prstGeom prst="rect"/>
            </p:spPr>
          </p:pic>
        </mc:Fallback>
      </mc:AlternateContent>
      <mc:AlternateContent xmlns:mc="http://schemas.openxmlformats.org/markup-compatibility/2006" xmlns:p14="http://schemas.microsoft.com/office/powerpoint/2010/main">
        <mc:Choice Requires="p14">
          <p:contentPart r:id="rId197" p14:bwMode="auto">
            <p14:nvContentPartPr>
              <p14:cNvPr id="116" name="墨迹 115"/>
              <p14:cNvContentPartPr/>
              <p14:nvPr/>
            </p14:nvContentPartPr>
            <p14:xfrm>
              <a:off x="3924300" y="5919470"/>
              <a:ext cx="295275" cy="119380"/>
            </p14:xfrm>
          </p:contentPart>
        </mc:Choice>
        <mc:Fallback xmlns="">
          <p:pic>
            <p:nvPicPr>
              <p:cNvPr id="116" name="墨迹 115"/>
            </p:nvPicPr>
            <p:blipFill>
              <a:blip r:embed="rId198"/>
            </p:blipFill>
            <p:spPr>
              <a:xfrm>
                <a:off x="3924300" y="5919470"/>
                <a:ext cx="295275" cy="119380"/>
              </a:xfrm>
              <a:prstGeom prst="rect"/>
            </p:spPr>
          </p:pic>
        </mc:Fallback>
      </mc:AlternateContent>
      <mc:AlternateContent xmlns:mc="http://schemas.openxmlformats.org/markup-compatibility/2006" xmlns:p14="http://schemas.microsoft.com/office/powerpoint/2010/main">
        <mc:Choice Requires="p14">
          <p:contentPart r:id="rId199" p14:bwMode="auto">
            <p14:nvContentPartPr>
              <p14:cNvPr id="117" name="墨迹 116"/>
              <p14:cNvContentPartPr/>
              <p14:nvPr/>
            </p14:nvContentPartPr>
            <p14:xfrm>
              <a:off x="2557145" y="6229350"/>
              <a:ext cx="214630" cy="175895"/>
            </p14:xfrm>
          </p:contentPart>
        </mc:Choice>
        <mc:Fallback xmlns="">
          <p:pic>
            <p:nvPicPr>
              <p:cNvPr id="117" name="墨迹 116"/>
            </p:nvPicPr>
            <p:blipFill>
              <a:blip r:embed="rId200"/>
            </p:blipFill>
            <p:spPr>
              <a:xfrm>
                <a:off x="2557145" y="6229350"/>
                <a:ext cx="214630" cy="175895"/>
              </a:xfrm>
              <a:prstGeom prst="rect"/>
            </p:spPr>
          </p:pic>
        </mc:Fallback>
      </mc:AlternateContent>
      <mc:AlternateContent xmlns:mc="http://schemas.openxmlformats.org/markup-compatibility/2006" xmlns:p14="http://schemas.microsoft.com/office/powerpoint/2010/main">
        <mc:Choice Requires="p14">
          <p:contentPart r:id="rId201" p14:bwMode="auto">
            <p14:nvContentPartPr>
              <p14:cNvPr id="118" name="墨迹 117"/>
              <p14:cNvContentPartPr/>
              <p14:nvPr/>
            </p14:nvContentPartPr>
            <p14:xfrm>
              <a:off x="2595245" y="6200775"/>
              <a:ext cx="138430" cy="23495"/>
            </p14:xfrm>
          </p:contentPart>
        </mc:Choice>
        <mc:Fallback xmlns="">
          <p:pic>
            <p:nvPicPr>
              <p:cNvPr id="118" name="墨迹 117"/>
            </p:nvPicPr>
            <p:blipFill>
              <a:blip r:embed="rId202"/>
            </p:blipFill>
            <p:spPr>
              <a:xfrm>
                <a:off x="2595245" y="6200775"/>
                <a:ext cx="138430" cy="23495"/>
              </a:xfrm>
              <a:prstGeom prst="rect"/>
            </p:spPr>
          </p:pic>
        </mc:Fallback>
      </mc:AlternateContent>
      <mc:AlternateContent xmlns:mc="http://schemas.openxmlformats.org/markup-compatibility/2006" xmlns:p14="http://schemas.microsoft.com/office/powerpoint/2010/main">
        <mc:Choice Requires="p14">
          <p:contentPart r:id="rId203" p14:bwMode="auto">
            <p14:nvContentPartPr>
              <p14:cNvPr id="119" name="墨迹 118"/>
              <p14:cNvContentPartPr/>
              <p14:nvPr/>
            </p14:nvContentPartPr>
            <p14:xfrm>
              <a:off x="3300095" y="6067425"/>
              <a:ext cx="514350" cy="266700"/>
            </p14:xfrm>
          </p:contentPart>
        </mc:Choice>
        <mc:Fallback xmlns="">
          <p:pic>
            <p:nvPicPr>
              <p:cNvPr id="119" name="墨迹 118"/>
            </p:nvPicPr>
            <p:blipFill>
              <a:blip r:embed="rId204"/>
            </p:blipFill>
            <p:spPr>
              <a:xfrm>
                <a:off x="3300095" y="6067425"/>
                <a:ext cx="514350" cy="266700"/>
              </a:xfrm>
              <a:prstGeom prst="rect"/>
            </p:spPr>
          </p:pic>
        </mc:Fallback>
      </mc:AlternateContent>
      <mc:AlternateContent xmlns:mc="http://schemas.openxmlformats.org/markup-compatibility/2006" xmlns:p14="http://schemas.microsoft.com/office/powerpoint/2010/main">
        <mc:Choice Requires="p14">
          <p:contentPart r:id="rId205" p14:bwMode="auto">
            <p14:nvContentPartPr>
              <p14:cNvPr id="120" name="墨迹 119"/>
              <p14:cNvContentPartPr/>
              <p14:nvPr/>
            </p14:nvContentPartPr>
            <p14:xfrm>
              <a:off x="4924425" y="6191250"/>
              <a:ext cx="175895" cy="137795"/>
            </p14:xfrm>
          </p:contentPart>
        </mc:Choice>
        <mc:Fallback xmlns="">
          <p:pic>
            <p:nvPicPr>
              <p:cNvPr id="120" name="墨迹 119"/>
            </p:nvPicPr>
            <p:blipFill>
              <a:blip r:embed="rId206"/>
            </p:blipFill>
            <p:spPr>
              <a:xfrm>
                <a:off x="4924425" y="6191250"/>
                <a:ext cx="175895" cy="137795"/>
              </a:xfrm>
              <a:prstGeom prst="rect"/>
            </p:spPr>
          </p:pic>
        </mc:Fallback>
      </mc:AlternateContent>
      <mc:AlternateContent xmlns:mc="http://schemas.openxmlformats.org/markup-compatibility/2006" xmlns:p14="http://schemas.microsoft.com/office/powerpoint/2010/main">
        <mc:Choice Requires="p14">
          <p:contentPart r:id="rId207" p14:bwMode="auto">
            <p14:nvContentPartPr>
              <p14:cNvPr id="121" name="墨迹 120"/>
              <p14:cNvContentPartPr/>
              <p14:nvPr/>
            </p14:nvContentPartPr>
            <p14:xfrm>
              <a:off x="10163175" y="4071620"/>
              <a:ext cx="885825" cy="66675"/>
            </p14:xfrm>
          </p:contentPart>
        </mc:Choice>
        <mc:Fallback xmlns="">
          <p:pic>
            <p:nvPicPr>
              <p:cNvPr id="121" name="墨迹 120"/>
            </p:nvPicPr>
            <p:blipFill>
              <a:blip r:embed="rId208"/>
            </p:blipFill>
            <p:spPr>
              <a:xfrm>
                <a:off x="10163175" y="4071620"/>
                <a:ext cx="885825" cy="66675"/>
              </a:xfrm>
              <a:prstGeom prst="rect"/>
            </p:spPr>
          </p:pic>
        </mc:Fallback>
      </mc:AlternateContent>
      <mc:AlternateContent xmlns:mc="http://schemas.openxmlformats.org/markup-compatibility/2006" xmlns:p14="http://schemas.microsoft.com/office/powerpoint/2010/main">
        <mc:Choice Requires="p14">
          <p:contentPart r:id="rId209" p14:bwMode="auto">
            <p14:nvContentPartPr>
              <p14:cNvPr id="122" name="墨迹 121"/>
              <p14:cNvContentPartPr/>
              <p14:nvPr/>
            </p14:nvContentPartPr>
            <p14:xfrm>
              <a:off x="10210800" y="4543425"/>
              <a:ext cx="509270" cy="19050"/>
            </p14:xfrm>
          </p:contentPart>
        </mc:Choice>
        <mc:Fallback xmlns="">
          <p:pic>
            <p:nvPicPr>
              <p:cNvPr id="122" name="墨迹 121"/>
            </p:nvPicPr>
            <p:blipFill>
              <a:blip r:embed="rId210"/>
            </p:blipFill>
            <p:spPr>
              <a:xfrm>
                <a:off x="10210800" y="4543425"/>
                <a:ext cx="509270" cy="19050"/>
              </a:xfrm>
              <a:prstGeom prst="rect"/>
            </p:spPr>
          </p:pic>
        </mc:Fallback>
      </mc:AlternateContent>
      <mc:AlternateContent xmlns:mc="http://schemas.openxmlformats.org/markup-compatibility/2006" xmlns:p14="http://schemas.microsoft.com/office/powerpoint/2010/main">
        <mc:Choice Requires="p14">
          <p:contentPart r:id="rId211" p14:bwMode="auto">
            <p14:nvContentPartPr>
              <p14:cNvPr id="123" name="墨迹 122"/>
              <p14:cNvContentPartPr/>
              <p14:nvPr/>
            </p14:nvContentPartPr>
            <p14:xfrm>
              <a:off x="10339070" y="3943350"/>
              <a:ext cx="9525" cy="360"/>
            </p14:xfrm>
          </p:contentPart>
        </mc:Choice>
        <mc:Fallback xmlns="">
          <p:pic>
            <p:nvPicPr>
              <p:cNvPr id="123" name="墨迹 122"/>
            </p:nvPicPr>
            <p:blipFill>
              <a:blip r:embed="rId13"/>
            </p:blipFill>
            <p:spPr>
              <a:xfrm>
                <a:off x="10339070" y="3943350"/>
                <a:ext cx="9525" cy="360"/>
              </a:xfrm>
              <a:prstGeom prst="rect"/>
            </p:spPr>
          </p:pic>
        </mc:Fallback>
      </mc:AlternateContent>
      <mc:AlternateContent xmlns:mc="http://schemas.openxmlformats.org/markup-compatibility/2006" xmlns:p14="http://schemas.microsoft.com/office/powerpoint/2010/main">
        <mc:Choice Requires="p14">
          <p:contentPart r:id="rId212" p14:bwMode="auto">
            <p14:nvContentPartPr>
              <p14:cNvPr id="124" name="墨迹 123"/>
              <p14:cNvContentPartPr/>
              <p14:nvPr/>
            </p14:nvContentPartPr>
            <p14:xfrm>
              <a:off x="10481945" y="3928745"/>
              <a:ext cx="76200" cy="360"/>
            </p14:xfrm>
          </p:contentPart>
        </mc:Choice>
        <mc:Fallback xmlns="">
          <p:pic>
            <p:nvPicPr>
              <p:cNvPr id="124" name="墨迹 123"/>
            </p:nvPicPr>
            <p:blipFill>
              <a:blip r:embed="rId213"/>
            </p:blipFill>
            <p:spPr>
              <a:xfrm>
                <a:off x="10481945" y="3928745"/>
                <a:ext cx="76200" cy="360"/>
              </a:xfrm>
              <a:prstGeom prst="rect"/>
            </p:spPr>
          </p:pic>
        </mc:Fallback>
      </mc:AlternateContent>
      <mc:AlternateContent xmlns:mc="http://schemas.openxmlformats.org/markup-compatibility/2006" xmlns:p14="http://schemas.microsoft.com/office/powerpoint/2010/main">
        <mc:Choice Requires="p14">
          <p:contentPart r:id="rId214" p14:bwMode="auto">
            <p14:nvContentPartPr>
              <p14:cNvPr id="125" name="墨迹 124"/>
              <p14:cNvContentPartPr/>
              <p14:nvPr/>
            </p14:nvContentPartPr>
            <p14:xfrm>
              <a:off x="10477500" y="3933825"/>
              <a:ext cx="33020" cy="123825"/>
            </p14:xfrm>
          </p:contentPart>
        </mc:Choice>
        <mc:Fallback xmlns="">
          <p:pic>
            <p:nvPicPr>
              <p:cNvPr id="125" name="墨迹 124"/>
            </p:nvPicPr>
            <p:blipFill>
              <a:blip r:embed="rId215"/>
            </p:blipFill>
            <p:spPr>
              <a:xfrm>
                <a:off x="10477500" y="3933825"/>
                <a:ext cx="33020" cy="123825"/>
              </a:xfrm>
              <a:prstGeom prst="rect"/>
            </p:spPr>
          </p:pic>
        </mc:Fallback>
      </mc:AlternateContent>
      <mc:AlternateContent xmlns:mc="http://schemas.openxmlformats.org/markup-compatibility/2006" xmlns:p14="http://schemas.microsoft.com/office/powerpoint/2010/main">
        <mc:Choice Requires="p14">
          <p:contentPart r:id="rId216" p14:bwMode="auto">
            <p14:nvContentPartPr>
              <p14:cNvPr id="126" name="墨迹 125"/>
              <p14:cNvContentPartPr/>
              <p14:nvPr/>
            </p14:nvContentPartPr>
            <p14:xfrm>
              <a:off x="10481945" y="3914775"/>
              <a:ext cx="138430" cy="266700"/>
            </p14:xfrm>
          </p:contentPart>
        </mc:Choice>
        <mc:Fallback xmlns="">
          <p:pic>
            <p:nvPicPr>
              <p:cNvPr id="126" name="墨迹 125"/>
            </p:nvPicPr>
            <p:blipFill>
              <a:blip r:embed="rId217"/>
            </p:blipFill>
            <p:spPr>
              <a:xfrm>
                <a:off x="10481945" y="3914775"/>
                <a:ext cx="138430" cy="266700"/>
              </a:xfrm>
              <a:prstGeom prst="rect"/>
            </p:spPr>
          </p:pic>
        </mc:Fallback>
      </mc:AlternateContent>
      <mc:AlternateContent xmlns:mc="http://schemas.openxmlformats.org/markup-compatibility/2006" xmlns:p14="http://schemas.microsoft.com/office/powerpoint/2010/main">
        <mc:Choice Requires="p14">
          <p:contentPart r:id="rId218" p14:bwMode="auto">
            <p14:nvContentPartPr>
              <p14:cNvPr id="127" name="墨迹 126"/>
              <p14:cNvContentPartPr/>
              <p14:nvPr/>
            </p14:nvContentPartPr>
            <p14:xfrm>
              <a:off x="10758170" y="3928745"/>
              <a:ext cx="66675" cy="243205"/>
            </p14:xfrm>
          </p:contentPart>
        </mc:Choice>
        <mc:Fallback xmlns="">
          <p:pic>
            <p:nvPicPr>
              <p:cNvPr id="127" name="墨迹 126"/>
            </p:nvPicPr>
            <p:blipFill>
              <a:blip r:embed="rId219"/>
            </p:blipFill>
            <p:spPr>
              <a:xfrm>
                <a:off x="10758170" y="3928745"/>
                <a:ext cx="66675" cy="243205"/>
              </a:xfrm>
              <a:prstGeom prst="rect"/>
            </p:spPr>
          </p:pic>
        </mc:Fallback>
      </mc:AlternateContent>
      <mc:AlternateContent xmlns:mc="http://schemas.openxmlformats.org/markup-compatibility/2006" xmlns:p14="http://schemas.microsoft.com/office/powerpoint/2010/main">
        <mc:Choice Requires="p14">
          <p:contentPart r:id="rId220" p14:bwMode="auto">
            <p14:nvContentPartPr>
              <p14:cNvPr id="128" name="墨迹 127"/>
              <p14:cNvContentPartPr/>
              <p14:nvPr/>
            </p14:nvContentPartPr>
            <p14:xfrm>
              <a:off x="10706100" y="3814445"/>
              <a:ext cx="360" cy="52705"/>
            </p14:xfrm>
          </p:contentPart>
        </mc:Choice>
        <mc:Fallback xmlns="">
          <p:pic>
            <p:nvPicPr>
              <p:cNvPr id="128" name="墨迹 127"/>
            </p:nvPicPr>
            <p:blipFill>
              <a:blip r:embed="rId221"/>
            </p:blipFill>
            <p:spPr>
              <a:xfrm>
                <a:off x="10706100" y="3814445"/>
                <a:ext cx="360" cy="52705"/>
              </a:xfrm>
              <a:prstGeom prst="rect"/>
            </p:spPr>
          </p:pic>
        </mc:Fallback>
      </mc:AlternateContent>
      <mc:AlternateContent xmlns:mc="http://schemas.openxmlformats.org/markup-compatibility/2006" xmlns:p14="http://schemas.microsoft.com/office/powerpoint/2010/main">
        <mc:Choice Requires="p14">
          <p:contentPart r:id="rId222" p14:bwMode="auto">
            <p14:nvContentPartPr>
              <p14:cNvPr id="129" name="墨迹 128"/>
              <p14:cNvContentPartPr/>
              <p14:nvPr/>
            </p14:nvContentPartPr>
            <p14:xfrm>
              <a:off x="10706100" y="3709670"/>
              <a:ext cx="13970" cy="147955"/>
            </p14:xfrm>
          </p:contentPart>
        </mc:Choice>
        <mc:Fallback xmlns="">
          <p:pic>
            <p:nvPicPr>
              <p:cNvPr id="129" name="墨迹 128"/>
            </p:nvPicPr>
            <p:blipFill>
              <a:blip r:embed="rId223"/>
            </p:blipFill>
            <p:spPr>
              <a:xfrm>
                <a:off x="10706100" y="3709670"/>
                <a:ext cx="13970" cy="147955"/>
              </a:xfrm>
              <a:prstGeom prst="rect"/>
            </p:spPr>
          </p:pic>
        </mc:Fallback>
      </mc:AlternateContent>
      <mc:AlternateContent xmlns:mc="http://schemas.openxmlformats.org/markup-compatibility/2006" xmlns:p14="http://schemas.microsoft.com/office/powerpoint/2010/main">
        <mc:Choice Requires="p14">
          <p:contentPart r:id="rId224" p14:bwMode="auto">
            <p14:nvContentPartPr>
              <p14:cNvPr id="130" name="墨迹 129"/>
              <p14:cNvContentPartPr/>
              <p14:nvPr/>
            </p14:nvContentPartPr>
            <p14:xfrm>
              <a:off x="10729595" y="3642995"/>
              <a:ext cx="71755" cy="128905"/>
            </p14:xfrm>
          </p:contentPart>
        </mc:Choice>
        <mc:Fallback xmlns="">
          <p:pic>
            <p:nvPicPr>
              <p:cNvPr id="130" name="墨迹 129"/>
            </p:nvPicPr>
            <p:blipFill>
              <a:blip r:embed="rId225"/>
            </p:blipFill>
            <p:spPr>
              <a:xfrm>
                <a:off x="10729595" y="3642995"/>
                <a:ext cx="71755" cy="128905"/>
              </a:xfrm>
              <a:prstGeom prst="rect"/>
            </p:spPr>
          </p:pic>
        </mc:Fallback>
      </mc:AlternateContent>
      <mc:AlternateContent xmlns:mc="http://schemas.openxmlformats.org/markup-compatibility/2006" xmlns:p14="http://schemas.microsoft.com/office/powerpoint/2010/main">
        <mc:Choice Requires="p14">
          <p:contentPart r:id="rId226" p14:bwMode="auto">
            <p14:nvContentPartPr>
              <p14:cNvPr id="131" name="墨迹 130"/>
              <p14:cNvContentPartPr/>
              <p14:nvPr/>
            </p14:nvContentPartPr>
            <p14:xfrm>
              <a:off x="10334625" y="3829050"/>
              <a:ext cx="52070" cy="23495"/>
            </p14:xfrm>
          </p:contentPart>
        </mc:Choice>
        <mc:Fallback xmlns="">
          <p:pic>
            <p:nvPicPr>
              <p:cNvPr id="131" name="墨迹 130"/>
            </p:nvPicPr>
            <p:blipFill>
              <a:blip r:embed="rId227"/>
            </p:blipFill>
            <p:spPr>
              <a:xfrm>
                <a:off x="10334625" y="3829050"/>
                <a:ext cx="52070" cy="23495"/>
              </a:xfrm>
              <a:prstGeom prst="rect"/>
            </p:spPr>
          </p:pic>
        </mc:Fallback>
      </mc:AlternateContent>
      <mc:AlternateContent xmlns:mc="http://schemas.openxmlformats.org/markup-compatibility/2006" xmlns:p14="http://schemas.microsoft.com/office/powerpoint/2010/main">
        <mc:Choice Requires="p14">
          <p:contentPart r:id="rId228" p14:bwMode="auto">
            <p14:nvContentPartPr>
              <p14:cNvPr id="132" name="墨迹 131"/>
              <p14:cNvContentPartPr/>
              <p14:nvPr/>
            </p14:nvContentPartPr>
            <p14:xfrm>
              <a:off x="10296525" y="3829050"/>
              <a:ext cx="47625" cy="90170"/>
            </p14:xfrm>
          </p:contentPart>
        </mc:Choice>
        <mc:Fallback xmlns="">
          <p:pic>
            <p:nvPicPr>
              <p:cNvPr id="132" name="墨迹 131"/>
            </p:nvPicPr>
            <p:blipFill>
              <a:blip r:embed="rId229"/>
            </p:blipFill>
            <p:spPr>
              <a:xfrm>
                <a:off x="10296525" y="3829050"/>
                <a:ext cx="47625" cy="90170"/>
              </a:xfrm>
              <a:prstGeom prst="rect"/>
            </p:spPr>
          </p:pic>
        </mc:Fallback>
      </mc:AlternateContent>
      <mc:AlternateContent xmlns:mc="http://schemas.openxmlformats.org/markup-compatibility/2006" xmlns:p14="http://schemas.microsoft.com/office/powerpoint/2010/main">
        <mc:Choice Requires="p14">
          <p:contentPart r:id="rId230" p14:bwMode="auto">
            <p14:nvContentPartPr>
              <p14:cNvPr id="133" name="墨迹 132"/>
              <p14:cNvContentPartPr/>
              <p14:nvPr/>
            </p14:nvContentPartPr>
            <p14:xfrm>
              <a:off x="10334625" y="3871595"/>
              <a:ext cx="33020" cy="9525"/>
            </p14:xfrm>
          </p:contentPart>
        </mc:Choice>
        <mc:Fallback xmlns="">
          <p:pic>
            <p:nvPicPr>
              <p:cNvPr id="133" name="墨迹 132"/>
            </p:nvPicPr>
            <p:blipFill>
              <a:blip r:embed="rId231"/>
            </p:blipFill>
            <p:spPr>
              <a:xfrm>
                <a:off x="10334625" y="3871595"/>
                <a:ext cx="33020" cy="9525"/>
              </a:xfrm>
              <a:prstGeom prst="rect"/>
            </p:spPr>
          </p:pic>
        </mc:Fallback>
      </mc:AlternateContent>
      <mc:AlternateContent xmlns:mc="http://schemas.openxmlformats.org/markup-compatibility/2006" xmlns:p14="http://schemas.microsoft.com/office/powerpoint/2010/main">
        <mc:Choice Requires="p14">
          <p:contentPart r:id="rId232" p14:bwMode="auto">
            <p14:nvContentPartPr>
              <p14:cNvPr id="134" name="墨迹 133"/>
              <p14:cNvContentPartPr/>
              <p14:nvPr/>
            </p14:nvContentPartPr>
            <p14:xfrm>
              <a:off x="10291445" y="3738245"/>
              <a:ext cx="43180" cy="233680"/>
            </p14:xfrm>
          </p:contentPart>
        </mc:Choice>
        <mc:Fallback xmlns="">
          <p:pic>
            <p:nvPicPr>
              <p:cNvPr id="134" name="墨迹 133"/>
            </p:nvPicPr>
            <p:blipFill>
              <a:blip r:embed="rId233"/>
            </p:blipFill>
            <p:spPr>
              <a:xfrm>
                <a:off x="10291445" y="3738245"/>
                <a:ext cx="43180" cy="233680"/>
              </a:xfrm>
              <a:prstGeom prst="rect"/>
            </p:spPr>
          </p:pic>
        </mc:Fallback>
      </mc:AlternateContent>
      <mc:AlternateContent xmlns:mc="http://schemas.openxmlformats.org/markup-compatibility/2006" xmlns:p14="http://schemas.microsoft.com/office/powerpoint/2010/main">
        <mc:Choice Requires="p14">
          <p:contentPart r:id="rId234" p14:bwMode="auto">
            <p14:nvContentPartPr>
              <p14:cNvPr id="135" name="墨迹 134"/>
              <p14:cNvContentPartPr/>
              <p14:nvPr/>
            </p14:nvContentPartPr>
            <p14:xfrm>
              <a:off x="10810875" y="3671570"/>
              <a:ext cx="114300" cy="295275"/>
            </p14:xfrm>
          </p:contentPart>
        </mc:Choice>
        <mc:Fallback xmlns="">
          <p:pic>
            <p:nvPicPr>
              <p:cNvPr id="135" name="墨迹 134"/>
            </p:nvPicPr>
            <p:blipFill>
              <a:blip r:embed="rId235"/>
            </p:blipFill>
            <p:spPr>
              <a:xfrm>
                <a:off x="10810875" y="3671570"/>
                <a:ext cx="114300" cy="295275"/>
              </a:xfrm>
              <a:prstGeom prst="rect"/>
            </p:spPr>
          </p:pic>
        </mc:Fallback>
      </mc:AlternateContent>
      <mc:AlternateContent xmlns:mc="http://schemas.openxmlformats.org/markup-compatibility/2006" xmlns:p14="http://schemas.microsoft.com/office/powerpoint/2010/main">
        <mc:Choice Requires="p14">
          <p:contentPart r:id="rId236" p14:bwMode="auto">
            <p14:nvContentPartPr>
              <p14:cNvPr id="136" name="墨迹 135"/>
              <p14:cNvContentPartPr/>
              <p14:nvPr/>
            </p14:nvContentPartPr>
            <p14:xfrm>
              <a:off x="10500995" y="3733800"/>
              <a:ext cx="360" cy="147320"/>
            </p14:xfrm>
          </p:contentPart>
        </mc:Choice>
        <mc:Fallback xmlns="">
          <p:pic>
            <p:nvPicPr>
              <p:cNvPr id="136" name="墨迹 135"/>
            </p:nvPicPr>
            <p:blipFill>
              <a:blip r:embed="rId237"/>
            </p:blipFill>
            <p:spPr>
              <a:xfrm>
                <a:off x="10500995" y="3733800"/>
                <a:ext cx="360" cy="147320"/>
              </a:xfrm>
              <a:prstGeom prst="rect"/>
            </p:spPr>
          </p:pic>
        </mc:Fallback>
      </mc:AlternateContent>
      <mc:AlternateContent xmlns:mc="http://schemas.openxmlformats.org/markup-compatibility/2006" xmlns:p14="http://schemas.microsoft.com/office/powerpoint/2010/main">
        <mc:Choice Requires="p14">
          <p:contentPart r:id="rId238" p14:bwMode="auto">
            <p14:nvContentPartPr>
              <p14:cNvPr id="137" name="墨迹 136"/>
              <p14:cNvContentPartPr/>
              <p14:nvPr/>
            </p14:nvContentPartPr>
            <p14:xfrm>
              <a:off x="10467975" y="3714750"/>
              <a:ext cx="109220" cy="71120"/>
            </p14:xfrm>
          </p:contentPart>
        </mc:Choice>
        <mc:Fallback xmlns="">
          <p:pic>
            <p:nvPicPr>
              <p:cNvPr id="137" name="墨迹 136"/>
            </p:nvPicPr>
            <p:blipFill>
              <a:blip r:embed="rId239"/>
            </p:blipFill>
            <p:spPr>
              <a:xfrm>
                <a:off x="10467975" y="3714750"/>
                <a:ext cx="109220" cy="71120"/>
              </a:xfrm>
              <a:prstGeom prst="rect"/>
            </p:spPr>
          </p:pic>
        </mc:Fallback>
      </mc:AlternateContent>
      <mc:AlternateContent xmlns:mc="http://schemas.openxmlformats.org/markup-compatibility/2006" xmlns:p14="http://schemas.microsoft.com/office/powerpoint/2010/main">
        <mc:Choice Requires="p14">
          <p:contentPart r:id="rId240" p14:bwMode="auto">
            <p14:nvContentPartPr>
              <p14:cNvPr id="138" name="墨迹 137"/>
              <p14:cNvContentPartPr/>
              <p14:nvPr/>
            </p14:nvContentPartPr>
            <p14:xfrm>
              <a:off x="10377170" y="3867150"/>
              <a:ext cx="5080" cy="104775"/>
            </p14:xfrm>
          </p:contentPart>
        </mc:Choice>
        <mc:Fallback xmlns="">
          <p:pic>
            <p:nvPicPr>
              <p:cNvPr id="138" name="墨迹 137"/>
            </p:nvPicPr>
            <p:blipFill>
              <a:blip r:embed="rId241"/>
            </p:blipFill>
            <p:spPr>
              <a:xfrm>
                <a:off x="10377170" y="3867150"/>
                <a:ext cx="5080" cy="104775"/>
              </a:xfrm>
              <a:prstGeom prst="rect"/>
            </p:spPr>
          </p:pic>
        </mc:Fallback>
      </mc:AlternateContent>
      <mc:AlternateContent xmlns:mc="http://schemas.openxmlformats.org/markup-compatibility/2006" xmlns:p14="http://schemas.microsoft.com/office/powerpoint/2010/main">
        <mc:Choice Requires="p14">
          <p:contentPart r:id="rId242" p14:bwMode="auto">
            <p14:nvContentPartPr>
              <p14:cNvPr id="139" name="墨迹 138"/>
              <p14:cNvContentPartPr/>
              <p14:nvPr/>
            </p14:nvContentPartPr>
            <p14:xfrm>
              <a:off x="10329545" y="4400550"/>
              <a:ext cx="5080" cy="99695"/>
            </p14:xfrm>
          </p:contentPart>
        </mc:Choice>
        <mc:Fallback xmlns="">
          <p:pic>
            <p:nvPicPr>
              <p:cNvPr id="139" name="墨迹 138"/>
            </p:nvPicPr>
            <p:blipFill>
              <a:blip r:embed="rId243"/>
            </p:blipFill>
            <p:spPr>
              <a:xfrm>
                <a:off x="10329545" y="4400550"/>
                <a:ext cx="5080" cy="99695"/>
              </a:xfrm>
              <a:prstGeom prst="rect"/>
            </p:spPr>
          </p:pic>
        </mc:Fallback>
      </mc:AlternateContent>
      <mc:AlternateContent xmlns:mc="http://schemas.openxmlformats.org/markup-compatibility/2006" xmlns:p14="http://schemas.microsoft.com/office/powerpoint/2010/main">
        <mc:Choice Requires="p14">
          <p:contentPart r:id="rId244" p14:bwMode="auto">
            <p14:nvContentPartPr>
              <p14:cNvPr id="140" name="墨迹 139"/>
              <p14:cNvContentPartPr/>
              <p14:nvPr/>
            </p14:nvContentPartPr>
            <p14:xfrm>
              <a:off x="10306050" y="4371975"/>
              <a:ext cx="52070" cy="290195"/>
            </p14:xfrm>
          </p:contentPart>
        </mc:Choice>
        <mc:Fallback xmlns="">
          <p:pic>
            <p:nvPicPr>
              <p:cNvPr id="140" name="墨迹 139"/>
            </p:nvPicPr>
            <p:blipFill>
              <a:blip r:embed="rId245"/>
            </p:blipFill>
            <p:spPr>
              <a:xfrm>
                <a:off x="10306050" y="4371975"/>
                <a:ext cx="52070" cy="290195"/>
              </a:xfrm>
              <a:prstGeom prst="rect"/>
            </p:spPr>
          </p:pic>
        </mc:Fallback>
      </mc:AlternateContent>
      <mc:AlternateContent xmlns:mc="http://schemas.openxmlformats.org/markup-compatibility/2006" xmlns:p14="http://schemas.microsoft.com/office/powerpoint/2010/main">
        <mc:Choice Requires="p14">
          <p:contentPart r:id="rId246" p14:bwMode="auto">
            <p14:nvContentPartPr>
              <p14:cNvPr id="141" name="墨迹 140"/>
              <p14:cNvContentPartPr/>
              <p14:nvPr/>
            </p14:nvContentPartPr>
            <p14:xfrm>
              <a:off x="10734675" y="4328795"/>
              <a:ext cx="52070" cy="352425"/>
            </p14:xfrm>
          </p:contentPart>
        </mc:Choice>
        <mc:Fallback xmlns="">
          <p:pic>
            <p:nvPicPr>
              <p:cNvPr id="141" name="墨迹 140"/>
            </p:nvPicPr>
            <p:blipFill>
              <a:blip r:embed="rId247"/>
            </p:blipFill>
            <p:spPr>
              <a:xfrm>
                <a:off x="10734675" y="4328795"/>
                <a:ext cx="52070" cy="352425"/>
              </a:xfrm>
              <a:prstGeom prst="rect"/>
            </p:spPr>
          </p:pic>
        </mc:Fallback>
      </mc:AlternateContent>
      <mc:AlternateContent xmlns:mc="http://schemas.openxmlformats.org/markup-compatibility/2006" xmlns:p14="http://schemas.microsoft.com/office/powerpoint/2010/main">
        <mc:Choice Requires="p14">
          <p:contentPart r:id="rId248" p14:bwMode="auto">
            <p14:nvContentPartPr>
              <p14:cNvPr id="142" name="墨迹 141"/>
              <p14:cNvContentPartPr/>
              <p14:nvPr/>
            </p14:nvContentPartPr>
            <p14:xfrm>
              <a:off x="10491470" y="4404995"/>
              <a:ext cx="14605" cy="205105"/>
            </p14:xfrm>
          </p:contentPart>
        </mc:Choice>
        <mc:Fallback xmlns="">
          <p:pic>
            <p:nvPicPr>
              <p:cNvPr id="142" name="墨迹 141"/>
            </p:nvPicPr>
            <p:blipFill>
              <a:blip r:embed="rId249"/>
            </p:blipFill>
            <p:spPr>
              <a:xfrm>
                <a:off x="10491470" y="4404995"/>
                <a:ext cx="14605" cy="205105"/>
              </a:xfrm>
              <a:prstGeom prst="rect"/>
            </p:spPr>
          </p:pic>
        </mc:Fallback>
      </mc:AlternateContent>
      <mc:AlternateContent xmlns:mc="http://schemas.openxmlformats.org/markup-compatibility/2006" xmlns:p14="http://schemas.microsoft.com/office/powerpoint/2010/main">
        <mc:Choice Requires="p14">
          <p:contentPart r:id="rId250" p14:bwMode="auto">
            <p14:nvContentPartPr>
              <p14:cNvPr id="143" name="墨迹 142"/>
              <p14:cNvContentPartPr/>
              <p14:nvPr/>
            </p14:nvContentPartPr>
            <p14:xfrm>
              <a:off x="10720070" y="4400550"/>
              <a:ext cx="360" cy="219075"/>
            </p14:xfrm>
          </p:contentPart>
        </mc:Choice>
        <mc:Fallback xmlns="">
          <p:pic>
            <p:nvPicPr>
              <p:cNvPr id="143" name="墨迹 142"/>
            </p:nvPicPr>
            <p:blipFill>
              <a:blip r:embed="rId251"/>
            </p:blipFill>
            <p:spPr>
              <a:xfrm>
                <a:off x="10720070" y="4400550"/>
                <a:ext cx="360" cy="219075"/>
              </a:xfrm>
              <a:prstGeom prst="rect"/>
            </p:spPr>
          </p:pic>
        </mc:Fallback>
      </mc:AlternateContent>
      <mc:AlternateContent xmlns:mc="http://schemas.openxmlformats.org/markup-compatibility/2006" xmlns:p14="http://schemas.microsoft.com/office/powerpoint/2010/main">
        <mc:Choice Requires="p14">
          <p:contentPart r:id="rId252" p14:bwMode="auto">
            <p14:nvContentPartPr>
              <p14:cNvPr id="144" name="墨迹 143"/>
              <p14:cNvContentPartPr/>
              <p14:nvPr/>
            </p14:nvContentPartPr>
            <p14:xfrm>
              <a:off x="10158095" y="4728845"/>
              <a:ext cx="490855" cy="5080"/>
            </p14:xfrm>
          </p:contentPart>
        </mc:Choice>
        <mc:Fallback xmlns="">
          <p:pic>
            <p:nvPicPr>
              <p:cNvPr id="144" name="墨迹 143"/>
            </p:nvPicPr>
            <p:blipFill>
              <a:blip r:embed="rId253"/>
            </p:blipFill>
            <p:spPr>
              <a:xfrm>
                <a:off x="10158095" y="4728845"/>
                <a:ext cx="490855" cy="5080"/>
              </a:xfrm>
              <a:prstGeom prst="rect"/>
            </p:spPr>
          </p:pic>
        </mc:Fallback>
      </mc:AlternateContent>
      <mc:AlternateContent xmlns:mc="http://schemas.openxmlformats.org/markup-compatibility/2006" xmlns:p14="http://schemas.microsoft.com/office/powerpoint/2010/main">
        <mc:Choice Requires="p14">
          <p:contentPart r:id="rId254" p14:bwMode="auto">
            <p14:nvContentPartPr>
              <p14:cNvPr id="145" name="墨迹 144"/>
              <p14:cNvContentPartPr/>
              <p14:nvPr/>
            </p14:nvContentPartPr>
            <p14:xfrm>
              <a:off x="7934325" y="5791200"/>
              <a:ext cx="4252595" cy="581025"/>
            </p14:xfrm>
          </p:contentPart>
        </mc:Choice>
        <mc:Fallback xmlns="">
          <p:pic>
            <p:nvPicPr>
              <p:cNvPr id="145" name="墨迹 144"/>
            </p:nvPicPr>
            <p:blipFill>
              <a:blip r:embed="rId255"/>
            </p:blipFill>
            <p:spPr>
              <a:xfrm>
                <a:off x="7934325" y="5791200"/>
                <a:ext cx="4252595" cy="581025"/>
              </a:xfrm>
              <a:prstGeom prst="rect"/>
            </p:spPr>
          </p:pic>
        </mc:Fallback>
      </mc:AlternateContent>
    </p:spTree>
    <p:custDataLst>
      <p:tags r:id="rId256"/>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1797050"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sym typeface="+mn-ea"/>
              </a:rPr>
              <a:t>4.4.1.</a:t>
            </a:r>
            <a:r>
              <a:rPr lang="en-US" altLang="zh-CN" sz="2000" b="1" dirty="0">
                <a:latin typeface="华文楷体" panose="02010600040101010101" pitchFamily="2" charset="-122"/>
                <a:ea typeface="华文楷体" panose="02010600040101010101" pitchFamily="2" charset="-122"/>
                <a:sym typeface="+mn-ea"/>
              </a:rPr>
              <a:t>LR(0)</a:t>
            </a:r>
            <a:r>
              <a:rPr lang="zh-CN" altLang="en-US" sz="2000" b="1" dirty="0">
                <a:latin typeface="华文楷体" panose="02010600040101010101" pitchFamily="2" charset="-122"/>
                <a:ea typeface="华文楷体" panose="02010600040101010101" pitchFamily="2" charset="-122"/>
                <a:sym typeface="+mn-ea"/>
              </a:rPr>
              <a:t>分析</a:t>
            </a:r>
            <a:endParaRPr lang="zh-CN" altLang="en-US" sz="2000" b="1" dirty="0">
              <a:latin typeface="华文楷体" panose="02010600040101010101" pitchFamily="2" charset="-122"/>
              <a:ea typeface="华文楷体" panose="02010600040101010101" pitchFamily="2" charset="-122"/>
            </a:endParaRPr>
          </a:p>
        </p:txBody>
      </p:sp>
      <p:sp>
        <p:nvSpPr>
          <p:cNvPr id="4" name="矩形 3"/>
          <p:cNvSpPr/>
          <p:nvPr>
            <p:custDataLst>
              <p:tags r:id="rId2"/>
            </p:custDataLst>
          </p:nvPr>
        </p:nvSpPr>
        <p:spPr>
          <a:xfrm>
            <a:off x="293" y="720999"/>
            <a:ext cx="1202055" cy="337185"/>
          </a:xfrm>
          <a:prstGeom prst="rect">
            <a:avLst/>
          </a:prstGeom>
        </p:spPr>
        <p:txBody>
          <a:bodyPr wrap="none">
            <a:spAutoFit/>
          </a:bodyPr>
          <a:p>
            <a:pPr algn="l" eaLnBrk="1" hangingPunct="1"/>
            <a:r>
              <a:rPr lang="en-US" altLang="zh-CN" sz="1600" b="1" dirty="0">
                <a:latin typeface="华文楷体" panose="02010600040101010101" pitchFamily="2" charset="-122"/>
                <a:ea typeface="华文楷体" panose="02010600040101010101" pitchFamily="2" charset="-122"/>
                <a:sym typeface="+mn-ea"/>
              </a:rPr>
              <a:t>形式化定义</a:t>
            </a:r>
            <a:endParaRPr lang="en-US" altLang="zh-CN" sz="1600" b="1" dirty="0">
              <a:latin typeface="华文楷体" panose="02010600040101010101" pitchFamily="2" charset="-122"/>
              <a:ea typeface="华文楷体" panose="02010600040101010101" pitchFamily="2" charset="-122"/>
              <a:sym typeface="+mn-ea"/>
            </a:endParaRPr>
          </a:p>
        </p:txBody>
      </p:sp>
      <p:sp>
        <p:nvSpPr>
          <p:cNvPr id="6" name="矩形 5"/>
          <p:cNvSpPr/>
          <p:nvPr>
            <p:custDataLst>
              <p:tags r:id="rId3"/>
            </p:custDataLst>
          </p:nvPr>
        </p:nvSpPr>
        <p:spPr>
          <a:xfrm>
            <a:off x="79375" y="2858770"/>
            <a:ext cx="6269990" cy="583565"/>
          </a:xfrm>
          <a:prstGeom prst="rect">
            <a:avLst/>
          </a:prstGeom>
        </p:spPr>
        <p:txBody>
          <a:bodyPr wrap="square">
            <a:spAutoFit/>
          </a:bodyPr>
          <a:p>
            <a:pPr algn="l" eaLnBrk="1" hangingPunct="1">
              <a:defRPr/>
            </a:pPr>
            <a:r>
              <a:rPr lang="en-US" altLang="zh-CN" sz="1600" b="1" dirty="0">
                <a:latin typeface="华文楷体" panose="02010600040101010101" pitchFamily="2" charset="-122"/>
                <a:ea typeface="华文楷体" panose="02010600040101010101" pitchFamily="2" charset="-122"/>
              </a:rPr>
              <a:t>如果</a:t>
            </a:r>
            <a:r>
              <a:rPr lang="en-US" altLang="zh-CN" sz="1600" b="1" dirty="0">
                <a:latin typeface="华文楷体" panose="02010600040101010101" pitchFamily="2" charset="-122"/>
                <a:ea typeface="华文楷体" panose="02010600040101010101" pitchFamily="2" charset="-122"/>
                <a:sym typeface="+mn-ea"/>
              </a:rPr>
              <a:t>LR(0)分析表中没有语法分析动作冲突，</a:t>
            </a:r>
            <a:r>
              <a:rPr lang="zh-CN" altLang="en-US" sz="1600" b="1" dirty="0">
                <a:latin typeface="华文楷体" panose="02010600040101010101" pitchFamily="2" charset="-122"/>
                <a:ea typeface="华文楷体" panose="02010600040101010101" pitchFamily="2" charset="-122"/>
                <a:sym typeface="+mn-ea"/>
              </a:rPr>
              <a:t>该</a:t>
            </a:r>
            <a:r>
              <a:rPr lang="en-US" altLang="zh-CN" sz="1600" b="1" dirty="0">
                <a:latin typeface="华文楷体" panose="02010600040101010101" pitchFamily="2" charset="-122"/>
                <a:ea typeface="华文楷体" panose="02010600040101010101" pitchFamily="2" charset="-122"/>
                <a:sym typeface="+mn-ea"/>
              </a:rPr>
              <a:t>文法就称为LR(0)文法</a:t>
            </a:r>
            <a:endParaRPr lang="en-US" altLang="zh-CN" sz="1600" b="1" dirty="0">
              <a:latin typeface="华文楷体" panose="02010600040101010101" pitchFamily="2" charset="-122"/>
              <a:ea typeface="华文楷体" panose="02010600040101010101" pitchFamily="2" charset="-122"/>
              <a:sym typeface="+mn-ea"/>
            </a:endParaRPr>
          </a:p>
          <a:p>
            <a:pPr algn="l" eaLnBrk="1" hangingPunct="1">
              <a:defRPr/>
            </a:pPr>
            <a:r>
              <a:rPr lang="en-US" altLang="zh-CN" sz="1600" b="1" dirty="0">
                <a:latin typeface="华文楷体" panose="02010600040101010101" pitchFamily="2" charset="-122"/>
                <a:ea typeface="华文楷体" panose="02010600040101010101" pitchFamily="2" charset="-122"/>
                <a:sym typeface="+mn-ea"/>
              </a:rPr>
              <a:t>不是所有CFG都能用LR(0)方法进行分析，CFG不总是LR(0)文法</a:t>
            </a:r>
            <a:endParaRPr lang="en-US" altLang="zh-CN" sz="1600" b="1" dirty="0">
              <a:latin typeface="华文楷体" panose="02010600040101010101" pitchFamily="2" charset="-122"/>
              <a:ea typeface="华文楷体" panose="02010600040101010101" pitchFamily="2" charset="-122"/>
              <a:sym typeface="+mn-ea"/>
            </a:endParaRPr>
          </a:p>
        </p:txBody>
      </p:sp>
      <p:pic>
        <p:nvPicPr>
          <p:cNvPr id="7" name="图片 6"/>
          <p:cNvPicPr>
            <a:picLocks noChangeAspect="1"/>
          </p:cNvPicPr>
          <p:nvPr>
            <p:custDataLst>
              <p:tags r:id="rId4"/>
            </p:custDataLst>
          </p:nvPr>
        </p:nvPicPr>
        <p:blipFill>
          <a:blip r:embed="rId5"/>
          <a:stretch>
            <a:fillRect/>
          </a:stretch>
        </p:blipFill>
        <p:spPr>
          <a:xfrm>
            <a:off x="3001645" y="225425"/>
            <a:ext cx="4879340" cy="2448560"/>
          </a:xfrm>
          <a:prstGeom prst="rect">
            <a:avLst/>
          </a:prstGeom>
        </p:spPr>
      </p:pic>
      <p:pic>
        <p:nvPicPr>
          <p:cNvPr id="8" name="图片 7"/>
          <p:cNvPicPr>
            <a:picLocks noChangeAspect="1"/>
          </p:cNvPicPr>
          <p:nvPr>
            <p:custDataLst>
              <p:tags r:id="rId6"/>
            </p:custDataLst>
          </p:nvPr>
        </p:nvPicPr>
        <p:blipFill>
          <a:blip r:embed="rId7"/>
          <a:stretch>
            <a:fillRect/>
          </a:stretch>
        </p:blipFill>
        <p:spPr>
          <a:xfrm>
            <a:off x="7925435" y="280670"/>
            <a:ext cx="3945890" cy="2240280"/>
          </a:xfrm>
          <a:prstGeom prst="rect">
            <a:avLst/>
          </a:prstGeom>
        </p:spPr>
      </p:pic>
      <p:pic>
        <p:nvPicPr>
          <p:cNvPr id="14" name="图片 13"/>
          <p:cNvPicPr>
            <a:picLocks noChangeAspect="1"/>
          </p:cNvPicPr>
          <p:nvPr>
            <p:custDataLst>
              <p:tags r:id="rId8"/>
            </p:custDataLst>
          </p:nvPr>
        </p:nvPicPr>
        <p:blipFill>
          <a:blip r:embed="rId9"/>
          <a:stretch>
            <a:fillRect/>
          </a:stretch>
        </p:blipFill>
        <p:spPr>
          <a:xfrm>
            <a:off x="0" y="1260475"/>
            <a:ext cx="2827020" cy="1426845"/>
          </a:xfrm>
          <a:prstGeom prst="rect">
            <a:avLst/>
          </a:prstGeom>
        </p:spPr>
      </p:pic>
      <p:sp>
        <p:nvSpPr>
          <p:cNvPr id="9" name="矩形 8"/>
          <p:cNvSpPr/>
          <p:nvPr>
            <p:custDataLst>
              <p:tags r:id="rId10"/>
            </p:custDataLst>
          </p:nvPr>
        </p:nvSpPr>
        <p:spPr>
          <a:xfrm>
            <a:off x="1449363" y="624479"/>
            <a:ext cx="1711325" cy="337185"/>
          </a:xfrm>
          <a:prstGeom prst="rect">
            <a:avLst/>
          </a:prstGeom>
        </p:spPr>
        <p:txBody>
          <a:bodyPr wrap="none">
            <a:spAutoFit/>
          </a:bodyPr>
          <a:p>
            <a:pPr algn="l" eaLnBrk="1" hangingPunct="1"/>
            <a:r>
              <a:rPr lang="zh-CN" altLang="en-US" sz="1600" b="1">
                <a:solidFill>
                  <a:srgbClr val="000000"/>
                </a:solidFill>
                <a:latin typeface="华文楷体" panose="02010600040101010101" pitchFamily="2" charset="-122"/>
                <a:ea typeface="华文楷体" panose="02010600040101010101" pitchFamily="2" charset="-122"/>
                <a:sym typeface="+mn-ea"/>
              </a:rPr>
              <a:t>移进</a:t>
            </a:r>
            <a:r>
              <a:rPr lang="en-US" altLang="zh-CN" sz="1600" b="1">
                <a:solidFill>
                  <a:srgbClr val="000000"/>
                </a:solidFill>
                <a:latin typeface="华文楷体" panose="02010600040101010101" pitchFamily="2" charset="-122"/>
                <a:ea typeface="华文楷体" panose="02010600040101010101" pitchFamily="2" charset="-122"/>
                <a:sym typeface="+mn-ea"/>
              </a:rPr>
              <a:t>/</a:t>
            </a:r>
            <a:r>
              <a:rPr lang="zh-CN" altLang="en-US" sz="1600" b="1">
                <a:solidFill>
                  <a:srgbClr val="000000"/>
                </a:solidFill>
                <a:latin typeface="华文楷体" panose="02010600040101010101" pitchFamily="2" charset="-122"/>
                <a:ea typeface="华文楷体" panose="02010600040101010101" pitchFamily="2" charset="-122"/>
                <a:sym typeface="+mn-ea"/>
              </a:rPr>
              <a:t>归约冲突</a:t>
            </a:r>
            <a:r>
              <a:rPr lang="en-US" altLang="zh-CN" sz="1600" b="1" dirty="0">
                <a:latin typeface="Times New Roman" panose="02020603050405020304" pitchFamily="18" charset="0"/>
                <a:ea typeface="楷体_GB2312"/>
                <a:cs typeface="Times New Roman" panose="02020603050405020304" pitchFamily="18" charset="0"/>
                <a:sym typeface="+mn-ea"/>
              </a:rPr>
              <a:t>→</a:t>
            </a:r>
            <a:endParaRPr lang="zh-CN" altLang="en-US" sz="1600" b="1" dirty="0">
              <a:solidFill>
                <a:srgbClr val="000000"/>
              </a:solidFill>
              <a:latin typeface="华文楷体" panose="02010600040101010101" pitchFamily="2" charset="-122"/>
              <a:ea typeface="华文楷体" panose="02010600040101010101" pitchFamily="2" charset="-122"/>
              <a:sym typeface="+mn-ea"/>
            </a:endParaRPr>
          </a:p>
        </p:txBody>
      </p:sp>
      <p:sp>
        <p:nvSpPr>
          <p:cNvPr id="10" name="矩形 9"/>
          <p:cNvSpPr/>
          <p:nvPr>
            <p:custDataLst>
              <p:tags r:id="rId11"/>
            </p:custDataLst>
          </p:nvPr>
        </p:nvSpPr>
        <p:spPr>
          <a:xfrm>
            <a:off x="687363" y="3498489"/>
            <a:ext cx="1649730"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sym typeface="+mn-ea"/>
              </a:rPr>
              <a:t>4.4.2.S</a:t>
            </a:r>
            <a:r>
              <a:rPr lang="en-US" altLang="zh-CN" sz="2000" b="1" dirty="0">
                <a:latin typeface="华文楷体" panose="02010600040101010101" pitchFamily="2" charset="-122"/>
                <a:ea typeface="华文楷体" panose="02010600040101010101" pitchFamily="2" charset="-122"/>
                <a:sym typeface="+mn-ea"/>
              </a:rPr>
              <a:t>LR</a:t>
            </a:r>
            <a:r>
              <a:rPr lang="zh-CN" altLang="en-US" sz="2000" b="1" dirty="0">
                <a:latin typeface="华文楷体" panose="02010600040101010101" pitchFamily="2" charset="-122"/>
                <a:ea typeface="华文楷体" panose="02010600040101010101" pitchFamily="2" charset="-122"/>
                <a:sym typeface="+mn-ea"/>
              </a:rPr>
              <a:t>分析</a:t>
            </a:r>
            <a:endParaRPr lang="zh-CN" altLang="en-US" sz="2000" b="1" dirty="0">
              <a:latin typeface="华文楷体" panose="02010600040101010101" pitchFamily="2" charset="-122"/>
              <a:ea typeface="华文楷体" panose="02010600040101010101" pitchFamily="2" charset="-122"/>
            </a:endParaRPr>
          </a:p>
        </p:txBody>
      </p:sp>
      <p:sp>
        <p:nvSpPr>
          <p:cNvPr id="12" name="文本框 11"/>
          <p:cNvSpPr txBox="1"/>
          <p:nvPr/>
        </p:nvSpPr>
        <p:spPr>
          <a:xfrm>
            <a:off x="318770" y="3896995"/>
            <a:ext cx="10980420" cy="2306955"/>
          </a:xfrm>
          <a:prstGeom prst="rect">
            <a:avLst/>
          </a:prstGeom>
          <a:noFill/>
        </p:spPr>
        <p:txBody>
          <a:bodyPr wrap="square" rtlCol="0" anchor="t">
            <a:spAutoFit/>
          </a:bodyPr>
          <a:p>
            <a:pPr indent="0" fontAlgn="auto">
              <a:lnSpc>
                <a:spcPct val="100000"/>
              </a:lnSpc>
              <a:buClr>
                <a:prstClr val="black"/>
              </a:buClr>
              <a:buNone/>
              <a:defRPr/>
            </a:pPr>
            <a:r>
              <a:rPr kumimoji="1" lang="zh-CN" altLang="en-US" b="1">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LR(0)考虑了A的上文（规范句型的前缀），但未考虑A的下文，因此消解冲突能力有限</a:t>
            </a:r>
            <a:endParaRPr kumimoji="1" lang="zh-CN" altLang="en-US" b="1">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indent="0" fontAlgn="auto">
              <a:lnSpc>
                <a:spcPct val="100000"/>
              </a:lnSpc>
              <a:buClr>
                <a:prstClr val="black"/>
              </a:buClr>
              <a:buNone/>
              <a:defRPr/>
            </a:pPr>
            <a:r>
              <a:rPr kumimoji="1" lang="zh-CN" altLang="en-US" b="1">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主要思想</a:t>
            </a:r>
            <a:r>
              <a:rPr kumimoji="1" lang="zh-CN" altLang="en-US" b="1">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：设有</a:t>
            </a:r>
            <a:r>
              <a:rPr kumimoji="1" lang="en-US" altLang="zh-CN" b="1">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m</a:t>
            </a:r>
            <a:r>
              <a:rPr kumimoji="1" lang="zh-CN" altLang="en-US" b="1">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个移进项目</a:t>
            </a:r>
            <a:r>
              <a:rPr lang="en-US" altLang="zh-CN" b="1" i="1">
                <a:solidFill>
                  <a:srgbClr val="000000"/>
                </a:solidFill>
                <a:latin typeface="Times New Roman" panose="02020603050405020304" pitchFamily="18" charset="0"/>
                <a:sym typeface="+mn-ea"/>
              </a:rPr>
              <a:t>A</a:t>
            </a:r>
            <a:r>
              <a:rPr lang="en-US" altLang="zh-CN" b="1" i="1" baseline="-25000">
                <a:solidFill>
                  <a:srgbClr val="000000"/>
                </a:solidFill>
                <a:latin typeface="Times New Roman" panose="02020603050405020304" pitchFamily="18" charset="0"/>
                <a:sym typeface="+mn-ea"/>
              </a:rPr>
              <a:t>m</a:t>
            </a:r>
            <a:r>
              <a:rPr lang="en-US" altLang="zh-CN" b="1">
                <a:solidFill>
                  <a:srgbClr val="000000"/>
                </a:solidFill>
                <a:latin typeface="Times New Roman" panose="02020603050405020304" pitchFamily="18" charset="0"/>
                <a:sym typeface="+mn-ea"/>
              </a:rPr>
              <a:t>→</a:t>
            </a:r>
            <a:r>
              <a:rPr lang="en-US" altLang="zh-CN" b="1" i="1">
                <a:solidFill>
                  <a:srgbClr val="000000"/>
                </a:solidFill>
                <a:latin typeface="Times New Roman" panose="02020603050405020304" pitchFamily="18" charset="0"/>
                <a:sym typeface="+mn-ea"/>
              </a:rPr>
              <a:t>α</a:t>
            </a:r>
            <a:r>
              <a:rPr lang="en-US" altLang="zh-CN" b="1" i="1" baseline="-25000">
                <a:solidFill>
                  <a:srgbClr val="000000"/>
                </a:solidFill>
                <a:latin typeface="Times New Roman" panose="02020603050405020304" pitchFamily="18" charset="0"/>
                <a:sym typeface="+mn-ea"/>
              </a:rPr>
              <a:t>m</a:t>
            </a:r>
            <a:r>
              <a:rPr lang="en-US" altLang="zh-CN" b="1">
                <a:solidFill>
                  <a:srgbClr val="000000"/>
                </a:solidFill>
                <a:latin typeface="Times New Roman" panose="02020603050405020304" pitchFamily="18" charset="0"/>
                <a:sym typeface="+mn-ea"/>
              </a:rPr>
              <a:t>.a</a:t>
            </a:r>
            <a:r>
              <a:rPr lang="en-US" altLang="zh-CN" b="1" baseline="-25000">
                <a:solidFill>
                  <a:srgbClr val="000000"/>
                </a:solidFill>
                <a:latin typeface="Times New Roman" panose="02020603050405020304" pitchFamily="18" charset="0"/>
                <a:sym typeface="+mn-ea"/>
              </a:rPr>
              <a:t>m</a:t>
            </a:r>
            <a:r>
              <a:rPr lang="en-US" altLang="zh-CN" b="1" i="1">
                <a:solidFill>
                  <a:srgbClr val="000000"/>
                </a:solidFill>
                <a:latin typeface="Times New Roman" panose="02020603050405020304" pitchFamily="18" charset="0"/>
                <a:sym typeface="+mn-ea"/>
              </a:rPr>
              <a:t>β</a:t>
            </a:r>
            <a:r>
              <a:rPr lang="en-US" altLang="zh-CN" b="1" i="1" baseline="-25000">
                <a:solidFill>
                  <a:srgbClr val="000000"/>
                </a:solidFill>
                <a:latin typeface="Times New Roman" panose="02020603050405020304" pitchFamily="18" charset="0"/>
                <a:sym typeface="+mn-ea"/>
              </a:rPr>
              <a:t>m</a:t>
            </a:r>
            <a:r>
              <a:rPr kumimoji="1" lang="zh-CN" altLang="en-US" b="1">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kumimoji="1" lang="en-US" altLang="zh-CN" b="1">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n</a:t>
            </a:r>
            <a:r>
              <a:rPr kumimoji="1" lang="zh-CN" altLang="en-US" b="1">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个归约项目</a:t>
            </a:r>
            <a:r>
              <a:rPr lang="en-US" altLang="zh-CN" b="1" i="1">
                <a:solidFill>
                  <a:srgbClr val="000000"/>
                </a:solidFill>
                <a:latin typeface="Times New Roman" panose="02020603050405020304" pitchFamily="18" charset="0"/>
                <a:sym typeface="+mn-ea"/>
              </a:rPr>
              <a:t>B</a:t>
            </a:r>
            <a:r>
              <a:rPr lang="en-US" altLang="zh-CN" b="1" i="1" baseline="-25000">
                <a:solidFill>
                  <a:srgbClr val="000000"/>
                </a:solidFill>
                <a:latin typeface="Times New Roman" panose="02020603050405020304" pitchFamily="18" charset="0"/>
                <a:sym typeface="+mn-ea"/>
              </a:rPr>
              <a:t>n</a:t>
            </a:r>
            <a:r>
              <a:rPr lang="en-US" altLang="zh-CN" b="1">
                <a:solidFill>
                  <a:srgbClr val="000000"/>
                </a:solidFill>
                <a:latin typeface="Times New Roman" panose="02020603050405020304" pitchFamily="18" charset="0"/>
                <a:sym typeface="+mn-ea"/>
              </a:rPr>
              <a:t>→</a:t>
            </a:r>
            <a:r>
              <a:rPr lang="en-US" altLang="zh-CN" b="1" i="1">
                <a:solidFill>
                  <a:srgbClr val="000000"/>
                </a:solidFill>
                <a:latin typeface="Times New Roman" panose="02020603050405020304" pitchFamily="18" charset="0"/>
                <a:sym typeface="+mn-ea"/>
              </a:rPr>
              <a:t>γ</a:t>
            </a:r>
            <a:r>
              <a:rPr lang="en-US" altLang="zh-CN" b="1" i="1" baseline="-25000">
                <a:solidFill>
                  <a:srgbClr val="000000"/>
                </a:solidFill>
                <a:latin typeface="Times New Roman" panose="02020603050405020304" pitchFamily="18" charset="0"/>
                <a:sym typeface="+mn-ea"/>
              </a:rPr>
              <a:t>n</a:t>
            </a:r>
            <a:r>
              <a:rPr lang="en-US" altLang="zh-CN" b="1">
                <a:solidFill>
                  <a:srgbClr val="000000"/>
                </a:solidFill>
                <a:latin typeface="Times New Roman" panose="02020603050405020304" pitchFamily="18" charset="0"/>
                <a:sym typeface="+mn-ea"/>
              </a:rPr>
              <a:t>.</a:t>
            </a:r>
            <a:r>
              <a:rPr lang="zh-CN" altLang="en-US" b="1">
                <a:solidFill>
                  <a:srgbClr val="000000"/>
                </a:solidFill>
                <a:latin typeface="Times New Roman" panose="02020603050405020304" pitchFamily="18" charset="0"/>
                <a:ea typeface="华文楷体" panose="02010600040101010101" pitchFamily="2" charset="-122"/>
                <a:sym typeface="+mn-ea"/>
              </a:rPr>
              <a:t>；</a:t>
            </a:r>
            <a:endParaRPr lang="zh-CN" altLang="en-US" b="1">
              <a:solidFill>
                <a:srgbClr val="000000"/>
              </a:solidFill>
              <a:latin typeface="Times New Roman" panose="02020603050405020304" pitchFamily="18" charset="0"/>
              <a:ea typeface="华文楷体" panose="02010600040101010101" pitchFamily="2" charset="-122"/>
              <a:sym typeface="+mn-ea"/>
            </a:endParaRPr>
          </a:p>
          <a:p>
            <a:pPr indent="0" fontAlgn="auto">
              <a:lnSpc>
                <a:spcPct val="100000"/>
              </a:lnSpc>
              <a:buClr>
                <a:prstClr val="black"/>
              </a:buClr>
              <a:buNone/>
              <a:defRPr/>
            </a:pPr>
            <a:r>
              <a:rPr lang="zh-CN" altLang="en-US" b="1">
                <a:solidFill>
                  <a:srgbClr val="000000"/>
                </a:solidFill>
                <a:latin typeface="Times New Roman" panose="02020603050405020304" pitchFamily="18" charset="0"/>
                <a:ea typeface="华文楷体" panose="02010600040101010101" pitchFamily="2" charset="-122"/>
                <a:sym typeface="+mn-ea"/>
              </a:rPr>
              <a:t>如果集合</a:t>
            </a:r>
            <a:r>
              <a:rPr lang="en-US" altLang="zh-CN" b="1">
                <a:solidFill>
                  <a:srgbClr val="000000"/>
                </a:solidFill>
                <a:latin typeface="Times New Roman" panose="02020603050405020304" pitchFamily="18" charset="0"/>
                <a:cs typeface="Times New Roman" panose="02020603050405020304" pitchFamily="18" charset="0"/>
                <a:sym typeface="+mn-ea"/>
              </a:rPr>
              <a:t>{a</a:t>
            </a:r>
            <a:r>
              <a:rPr lang="en-US" altLang="zh-CN" b="1" baseline="-25000">
                <a:solidFill>
                  <a:srgbClr val="000000"/>
                </a:solidFill>
                <a:latin typeface="Times New Roman" panose="02020603050405020304" pitchFamily="18" charset="0"/>
                <a:cs typeface="Times New Roman" panose="02020603050405020304" pitchFamily="18" charset="0"/>
                <a:sym typeface="+mn-ea"/>
              </a:rPr>
              <a:t>1</a:t>
            </a:r>
            <a:r>
              <a:rPr lang="en-US" altLang="zh-CN" b="1">
                <a:solidFill>
                  <a:srgbClr val="000000"/>
                </a:solidFill>
                <a:latin typeface="Times New Roman" panose="02020603050405020304" pitchFamily="18" charset="0"/>
                <a:cs typeface="Times New Roman" panose="02020603050405020304" pitchFamily="18" charset="0"/>
                <a:sym typeface="+mn-ea"/>
              </a:rPr>
              <a:t>, a</a:t>
            </a:r>
            <a:r>
              <a:rPr lang="en-US" altLang="zh-CN" b="1" baseline="-25000">
                <a:solidFill>
                  <a:srgbClr val="000000"/>
                </a:solidFill>
                <a:latin typeface="Times New Roman" panose="02020603050405020304" pitchFamily="18" charset="0"/>
                <a:cs typeface="Times New Roman" panose="02020603050405020304" pitchFamily="18" charset="0"/>
                <a:sym typeface="+mn-ea"/>
              </a:rPr>
              <a:t>2</a:t>
            </a:r>
            <a:r>
              <a:rPr lang="en-US" altLang="zh-CN" b="1">
                <a:solidFill>
                  <a:srgbClr val="000000"/>
                </a:solidFill>
                <a:latin typeface="Times New Roman" panose="02020603050405020304" pitchFamily="18" charset="0"/>
                <a:cs typeface="Times New Roman" panose="02020603050405020304" pitchFamily="18" charset="0"/>
                <a:sym typeface="+mn-ea"/>
              </a:rPr>
              <a:t>, …, a</a:t>
            </a:r>
            <a:r>
              <a:rPr lang="en-US" altLang="zh-CN" b="1" baseline="-25000">
                <a:solidFill>
                  <a:srgbClr val="000000"/>
                </a:solidFill>
                <a:latin typeface="Times New Roman" panose="02020603050405020304" pitchFamily="18" charset="0"/>
                <a:cs typeface="Times New Roman" panose="02020603050405020304" pitchFamily="18" charset="0"/>
                <a:sym typeface="+mn-ea"/>
              </a:rPr>
              <a:t>m</a:t>
            </a:r>
            <a:r>
              <a:rPr lang="en-US" altLang="zh-CN" b="1">
                <a:solidFill>
                  <a:srgbClr val="000000"/>
                </a:solidFill>
                <a:latin typeface="Times New Roman" panose="02020603050405020304" pitchFamily="18" charset="0"/>
                <a:cs typeface="Times New Roman" panose="02020603050405020304" pitchFamily="18" charset="0"/>
                <a:sym typeface="+mn-ea"/>
              </a:rPr>
              <a:t>}</a:t>
            </a:r>
            <a:r>
              <a:rPr lang="zh-CN" altLang="en-US" b="1">
                <a:solidFill>
                  <a:srgbClr val="000000"/>
                </a:solidFill>
                <a:latin typeface="Times New Roman" panose="02020603050405020304" pitchFamily="18" charset="0"/>
                <a:ea typeface="华文楷体" panose="02010600040101010101" pitchFamily="2" charset="-122"/>
                <a:sym typeface="+mn-ea"/>
              </a:rPr>
              <a:t>和</a:t>
            </a:r>
            <a:r>
              <a:rPr lang="en-US" altLang="zh-CN" b="1" i="1">
                <a:solidFill>
                  <a:srgbClr val="000000"/>
                </a:solidFill>
                <a:latin typeface="Times New Roman" panose="02020603050405020304" pitchFamily="18" charset="0"/>
                <a:sym typeface="+mn-ea"/>
              </a:rPr>
              <a:t>FOLLOW</a:t>
            </a:r>
            <a:r>
              <a:rPr lang="en-US" altLang="zh-CN" b="1">
                <a:solidFill>
                  <a:srgbClr val="000000"/>
                </a:solidFill>
                <a:latin typeface="Times New Roman" panose="02020603050405020304" pitchFamily="18" charset="0"/>
                <a:sym typeface="+mn-ea"/>
              </a:rPr>
              <a:t>(</a:t>
            </a:r>
            <a:r>
              <a:rPr lang="en-US" altLang="zh-CN" b="1" i="1">
                <a:solidFill>
                  <a:srgbClr val="000000"/>
                </a:solidFill>
                <a:latin typeface="Times New Roman" panose="02020603050405020304" pitchFamily="18" charset="0"/>
                <a:sym typeface="+mn-ea"/>
              </a:rPr>
              <a:t>B</a:t>
            </a:r>
            <a:r>
              <a:rPr lang="en-US" altLang="zh-CN" b="1" baseline="-25000">
                <a:solidFill>
                  <a:srgbClr val="000000"/>
                </a:solidFill>
                <a:latin typeface="Times New Roman" panose="02020603050405020304" pitchFamily="18" charset="0"/>
                <a:sym typeface="+mn-ea"/>
              </a:rPr>
              <a:t>1</a:t>
            </a:r>
            <a:r>
              <a:rPr lang="en-US" altLang="zh-CN" b="1">
                <a:solidFill>
                  <a:srgbClr val="000000"/>
                </a:solidFill>
                <a:latin typeface="Times New Roman" panose="02020603050405020304" pitchFamily="18" charset="0"/>
                <a:sym typeface="+mn-ea"/>
              </a:rPr>
              <a:t>)</a:t>
            </a:r>
            <a:r>
              <a:rPr lang="zh-CN" altLang="en-US" b="1">
                <a:solidFill>
                  <a:srgbClr val="000000"/>
                </a:solidFill>
                <a:latin typeface="Times New Roman" panose="02020603050405020304" pitchFamily="18" charset="0"/>
                <a:ea typeface="华文楷体" panose="02010600040101010101" pitchFamily="2" charset="-122"/>
                <a:sym typeface="+mn-ea"/>
              </a:rPr>
              <a:t>， </a:t>
            </a:r>
            <a:r>
              <a:rPr lang="en-US" altLang="zh-CN" b="1" i="1">
                <a:solidFill>
                  <a:srgbClr val="000000"/>
                </a:solidFill>
                <a:latin typeface="Times New Roman" panose="02020603050405020304" pitchFamily="18" charset="0"/>
                <a:sym typeface="+mn-ea"/>
              </a:rPr>
              <a:t>FOLLOW</a:t>
            </a:r>
            <a:r>
              <a:rPr lang="en-US" altLang="zh-CN" b="1">
                <a:solidFill>
                  <a:srgbClr val="000000"/>
                </a:solidFill>
                <a:latin typeface="Times New Roman" panose="02020603050405020304" pitchFamily="18" charset="0"/>
                <a:sym typeface="+mn-ea"/>
              </a:rPr>
              <a:t>(</a:t>
            </a:r>
            <a:r>
              <a:rPr lang="en-US" altLang="zh-CN" b="1" i="1">
                <a:solidFill>
                  <a:srgbClr val="000000"/>
                </a:solidFill>
                <a:latin typeface="Times New Roman" panose="02020603050405020304" pitchFamily="18" charset="0"/>
                <a:sym typeface="+mn-ea"/>
              </a:rPr>
              <a:t>B</a:t>
            </a:r>
            <a:r>
              <a:rPr lang="en-US" altLang="zh-CN" b="1" baseline="-25000">
                <a:solidFill>
                  <a:srgbClr val="000000"/>
                </a:solidFill>
                <a:latin typeface="Times New Roman" panose="02020603050405020304" pitchFamily="18" charset="0"/>
                <a:sym typeface="+mn-ea"/>
              </a:rPr>
              <a:t>2</a:t>
            </a:r>
            <a:r>
              <a:rPr lang="en-US" altLang="zh-CN" b="1">
                <a:solidFill>
                  <a:srgbClr val="000000"/>
                </a:solidFill>
                <a:latin typeface="Times New Roman" panose="02020603050405020304" pitchFamily="18" charset="0"/>
                <a:sym typeface="+mn-ea"/>
              </a:rPr>
              <a:t>)</a:t>
            </a:r>
            <a:r>
              <a:rPr lang="zh-CN" altLang="en-US" b="1">
                <a:solidFill>
                  <a:srgbClr val="000000"/>
                </a:solidFill>
                <a:latin typeface="Times New Roman" panose="02020603050405020304" pitchFamily="18" charset="0"/>
                <a:ea typeface="华文楷体" panose="02010600040101010101" pitchFamily="2" charset="-122"/>
                <a:sym typeface="+mn-ea"/>
              </a:rPr>
              <a:t>，</a:t>
            </a:r>
            <a:r>
              <a:rPr lang="en-US" altLang="zh-CN" b="1">
                <a:solidFill>
                  <a:srgbClr val="000000"/>
                </a:solidFill>
                <a:latin typeface="Times New Roman" panose="02020603050405020304" pitchFamily="18" charset="0"/>
                <a:sym typeface="+mn-ea"/>
              </a:rPr>
              <a:t>…</a:t>
            </a:r>
            <a:r>
              <a:rPr lang="zh-CN" altLang="en-US" b="1">
                <a:solidFill>
                  <a:srgbClr val="000000"/>
                </a:solidFill>
                <a:latin typeface="Times New Roman" panose="02020603050405020304" pitchFamily="18" charset="0"/>
                <a:ea typeface="华文楷体" panose="02010600040101010101" pitchFamily="2" charset="-122"/>
                <a:sym typeface="+mn-ea"/>
              </a:rPr>
              <a:t>，</a:t>
            </a:r>
            <a:r>
              <a:rPr lang="en-US" altLang="zh-CN" b="1" i="1">
                <a:solidFill>
                  <a:srgbClr val="000000"/>
                </a:solidFill>
                <a:latin typeface="Times New Roman" panose="02020603050405020304" pitchFamily="18" charset="0"/>
                <a:sym typeface="+mn-ea"/>
              </a:rPr>
              <a:t>FOLLOW</a:t>
            </a:r>
            <a:r>
              <a:rPr lang="en-US" altLang="zh-CN" b="1">
                <a:solidFill>
                  <a:srgbClr val="000000"/>
                </a:solidFill>
                <a:latin typeface="Times New Roman" panose="02020603050405020304" pitchFamily="18" charset="0"/>
                <a:sym typeface="+mn-ea"/>
              </a:rPr>
              <a:t>(</a:t>
            </a:r>
            <a:r>
              <a:rPr lang="en-US" altLang="zh-CN" b="1" i="1">
                <a:solidFill>
                  <a:srgbClr val="000000"/>
                </a:solidFill>
                <a:latin typeface="Times New Roman" panose="02020603050405020304" pitchFamily="18" charset="0"/>
                <a:sym typeface="+mn-ea"/>
              </a:rPr>
              <a:t>B</a:t>
            </a:r>
            <a:r>
              <a:rPr lang="en-US" altLang="zh-CN" b="1" i="1" baseline="-25000">
                <a:solidFill>
                  <a:srgbClr val="000000"/>
                </a:solidFill>
                <a:latin typeface="Times New Roman" panose="02020603050405020304" pitchFamily="18" charset="0"/>
                <a:sym typeface="+mn-ea"/>
              </a:rPr>
              <a:t>n</a:t>
            </a:r>
            <a:r>
              <a:rPr lang="en-US" altLang="zh-CN" b="1">
                <a:solidFill>
                  <a:srgbClr val="000000"/>
                </a:solidFill>
                <a:latin typeface="Times New Roman" panose="02020603050405020304" pitchFamily="18" charset="0"/>
                <a:sym typeface="+mn-ea"/>
              </a:rPr>
              <a:t>)</a:t>
            </a:r>
            <a:r>
              <a:rPr lang="zh-CN" altLang="en-US" b="1">
                <a:solidFill>
                  <a:srgbClr val="FF0000"/>
                </a:solidFill>
                <a:latin typeface="Times New Roman" panose="02020603050405020304" pitchFamily="18" charset="0"/>
                <a:ea typeface="华文楷体" panose="02010600040101010101" pitchFamily="2" charset="-122"/>
                <a:sym typeface="+mn-ea"/>
              </a:rPr>
              <a:t>两两不相交</a:t>
            </a:r>
            <a:endParaRPr lang="zh-CN" altLang="en-US" b="1">
              <a:solidFill>
                <a:srgbClr val="FF0000"/>
              </a:solidFill>
              <a:latin typeface="Times New Roman" panose="02020603050405020304" pitchFamily="18" charset="0"/>
              <a:ea typeface="华文楷体" panose="02010600040101010101" pitchFamily="2" charset="-122"/>
              <a:sym typeface="+mn-ea"/>
            </a:endParaRPr>
          </a:p>
          <a:p>
            <a:pPr indent="0" fontAlgn="auto">
              <a:lnSpc>
                <a:spcPct val="100000"/>
              </a:lnSpc>
              <a:buClr>
                <a:prstClr val="black"/>
              </a:buClr>
              <a:buNone/>
              <a:defRPr/>
            </a:pPr>
            <a:r>
              <a:rPr lang="zh-CN" b="1">
                <a:solidFill>
                  <a:srgbClr val="000000"/>
                </a:solidFill>
                <a:latin typeface="Times New Roman" panose="02020603050405020304" pitchFamily="18" charset="0"/>
                <a:ea typeface="华文楷体" panose="02010600040101010101" pitchFamily="2" charset="-122"/>
                <a:sym typeface="+mn-ea"/>
              </a:rPr>
              <a:t>则可以</a:t>
            </a:r>
            <a:r>
              <a:rPr lang="zh-CN" b="1">
                <a:solidFill>
                  <a:srgbClr val="FF0000"/>
                </a:solidFill>
                <a:latin typeface="Times New Roman" panose="02020603050405020304" pitchFamily="18" charset="0"/>
                <a:ea typeface="华文楷体" panose="02010600040101010101" pitchFamily="2" charset="-122"/>
                <a:sym typeface="+mn-ea"/>
              </a:rPr>
              <a:t>根据下一个输入符号决定</a:t>
            </a:r>
            <a:r>
              <a:rPr lang="zh-CN" b="1">
                <a:solidFill>
                  <a:srgbClr val="000000"/>
                </a:solidFill>
                <a:latin typeface="Times New Roman" panose="02020603050405020304" pitchFamily="18" charset="0"/>
                <a:ea typeface="华文楷体" panose="02010600040101010101" pitchFamily="2" charset="-122"/>
                <a:sym typeface="+mn-ea"/>
              </a:rPr>
              <a:t>移进</a:t>
            </a:r>
            <a:r>
              <a:rPr lang="en-US" altLang="zh-CN" b="1">
                <a:solidFill>
                  <a:srgbClr val="000000"/>
                </a:solidFill>
                <a:latin typeface="Times New Roman" panose="02020603050405020304" pitchFamily="18" charset="0"/>
                <a:ea typeface="华文楷体" panose="02010600040101010101" pitchFamily="2" charset="-122"/>
                <a:sym typeface="+mn-ea"/>
              </a:rPr>
              <a:t>or</a:t>
            </a:r>
            <a:r>
              <a:rPr lang="zh-CN" altLang="en-US" b="1">
                <a:solidFill>
                  <a:srgbClr val="000000"/>
                </a:solidFill>
                <a:latin typeface="Times New Roman" panose="02020603050405020304" pitchFamily="18" charset="0"/>
                <a:ea typeface="华文楷体" panose="02010600040101010101" pitchFamily="2" charset="-122"/>
                <a:sym typeface="+mn-ea"/>
              </a:rPr>
              <a:t>归约</a:t>
            </a:r>
            <a:r>
              <a:rPr lang="en-US" altLang="zh-CN" b="1">
                <a:solidFill>
                  <a:srgbClr val="000000"/>
                </a:solidFill>
                <a:latin typeface="Times New Roman" panose="02020603050405020304" pitchFamily="18" charset="0"/>
                <a:ea typeface="华文楷体" panose="02010600040101010101" pitchFamily="2" charset="-122"/>
                <a:sym typeface="+mn-ea"/>
              </a:rPr>
              <a:t>or</a:t>
            </a:r>
            <a:r>
              <a:rPr lang="zh-CN" altLang="en-US" b="1">
                <a:solidFill>
                  <a:srgbClr val="000000"/>
                </a:solidFill>
                <a:latin typeface="Times New Roman" panose="02020603050405020304" pitchFamily="18" charset="0"/>
                <a:ea typeface="华文楷体" panose="02010600040101010101" pitchFamily="2" charset="-122"/>
                <a:sym typeface="+mn-ea"/>
              </a:rPr>
              <a:t>报错</a:t>
            </a:r>
            <a:endParaRPr lang="zh-CN" altLang="en-US" b="1">
              <a:solidFill>
                <a:srgbClr val="000000"/>
              </a:solidFill>
              <a:latin typeface="Times New Roman" panose="02020603050405020304" pitchFamily="18" charset="0"/>
              <a:ea typeface="华文楷体" panose="02010600040101010101" pitchFamily="2" charset="-122"/>
              <a:sym typeface="+mn-ea"/>
            </a:endParaRPr>
          </a:p>
          <a:p>
            <a:pPr indent="0" fontAlgn="auto">
              <a:lnSpc>
                <a:spcPct val="100000"/>
              </a:lnSpc>
              <a:buClr>
                <a:prstClr val="black"/>
              </a:buClr>
              <a:buNone/>
              <a:defRPr/>
            </a:pPr>
            <a:r>
              <a:rPr lang="en-US" altLang="zh-CN" b="1">
                <a:solidFill>
                  <a:srgbClr val="000000"/>
                </a:solidFill>
                <a:latin typeface="Times New Roman" panose="02020603050405020304" pitchFamily="18" charset="0"/>
                <a:ea typeface="华文楷体" panose="02010600040101010101" pitchFamily="2" charset="-122"/>
                <a:sym typeface="+mn-ea"/>
              </a:rPr>
              <a:t>SLR</a:t>
            </a:r>
            <a:r>
              <a:rPr lang="zh-CN" altLang="en-US" b="1">
                <a:solidFill>
                  <a:srgbClr val="000000"/>
                </a:solidFill>
                <a:latin typeface="Times New Roman" panose="02020603050405020304" pitchFamily="18" charset="0"/>
                <a:ea typeface="华文楷体" panose="02010600040101010101" pitchFamily="2" charset="-122"/>
                <a:sym typeface="+mn-ea"/>
              </a:rPr>
              <a:t>分析表构造算法：</a:t>
            </a:r>
            <a:endParaRPr lang="zh-CN" altLang="en-US" b="1">
              <a:solidFill>
                <a:srgbClr val="000000"/>
              </a:solidFill>
              <a:latin typeface="Times New Roman" panose="02020603050405020304" pitchFamily="18" charset="0"/>
              <a:ea typeface="华文楷体" panose="02010600040101010101" pitchFamily="2" charset="-122"/>
              <a:sym typeface="+mn-ea"/>
            </a:endParaRPr>
          </a:p>
          <a:p>
            <a:pPr indent="0" fontAlgn="auto">
              <a:lnSpc>
                <a:spcPct val="100000"/>
              </a:lnSpc>
              <a:buClr>
                <a:prstClr val="black"/>
              </a:buClr>
              <a:buNone/>
              <a:defRPr/>
            </a:pPr>
            <a:r>
              <a:rPr lang="zh-CN" altLang="en-US" b="1">
                <a:solidFill>
                  <a:srgbClr val="000000"/>
                </a:solidFill>
                <a:latin typeface="Times New Roman" panose="02020603050405020304" pitchFamily="18" charset="0"/>
                <a:ea typeface="华文楷体" panose="02010600040101010101" pitchFamily="2" charset="-122"/>
                <a:sym typeface="+mn-ea"/>
              </a:rPr>
              <a:t>仅需将</a:t>
            </a:r>
            <a:r>
              <a:rPr lang="en-US" altLang="zh-CN" b="1">
                <a:solidFill>
                  <a:srgbClr val="000000"/>
                </a:solidFill>
                <a:latin typeface="Times New Roman" panose="02020603050405020304" pitchFamily="18" charset="0"/>
                <a:ea typeface="华文楷体" panose="02010600040101010101" pitchFamily="2" charset="-122"/>
                <a:sym typeface="+mn-ea"/>
              </a:rPr>
              <a:t>LR(0)</a:t>
            </a:r>
            <a:r>
              <a:rPr lang="zh-CN" altLang="en-US" b="1">
                <a:solidFill>
                  <a:srgbClr val="000000"/>
                </a:solidFill>
                <a:latin typeface="Times New Roman" panose="02020603050405020304" pitchFamily="18" charset="0"/>
                <a:ea typeface="华文楷体" panose="02010600040101010101" pitchFamily="2" charset="-122"/>
                <a:sym typeface="+mn-ea"/>
              </a:rPr>
              <a:t>中的</a:t>
            </a:r>
            <a:r>
              <a:rPr lang="en-US" altLang="zh-CN" b="1">
                <a:solidFill>
                  <a:srgbClr val="000000"/>
                </a:solidFill>
                <a:latin typeface="Times New Roman" panose="02020603050405020304" pitchFamily="18" charset="0"/>
                <a:ea typeface="华文楷体" panose="02010600040101010101" pitchFamily="2" charset="-122"/>
                <a:sym typeface="+mn-ea"/>
              </a:rPr>
              <a:t>“</a:t>
            </a:r>
            <a:r>
              <a:rPr lang="en-US" altLang="zh-CN" sz="1600" b="1" i="1" dirty="0">
                <a:solidFill>
                  <a:prstClr val="black"/>
                </a:solidFill>
                <a:latin typeface="Times New Roman" panose="02020603050405020304" pitchFamily="18" charset="0"/>
                <a:ea typeface="华文楷体" panose="02010600040101010101" pitchFamily="2" charset="-122"/>
                <a:sym typeface="+mn-ea"/>
              </a:rPr>
              <a:t>if A </a:t>
            </a:r>
            <a:r>
              <a:rPr lang="en-US" altLang="zh-CN" sz="1600" b="1" dirty="0">
                <a:solidFill>
                  <a:prstClr val="black"/>
                </a:solidFill>
                <a:latin typeface="Times New Roman" panose="02020603050405020304" pitchFamily="18" charset="0"/>
                <a:ea typeface="华文楷体" panose="02010600040101010101" pitchFamily="2" charset="-122"/>
                <a:sym typeface="+mn-ea"/>
              </a:rPr>
              <a:t>≠ </a:t>
            </a:r>
            <a:r>
              <a:rPr lang="en-US" altLang="zh-CN" sz="1600" b="1" i="1" dirty="0">
                <a:solidFill>
                  <a:prstClr val="black"/>
                </a:solidFill>
                <a:latin typeface="Times New Roman" panose="02020603050405020304" pitchFamily="18" charset="0"/>
                <a:ea typeface="华文楷体" panose="02010600040101010101" pitchFamily="2" charset="-122"/>
                <a:sym typeface="+mn-ea"/>
              </a:rPr>
              <a:t>S' for </a:t>
            </a:r>
            <a:r>
              <a:rPr lang="en-US" altLang="zh-CN" sz="1600" b="1" dirty="0">
                <a:solidFill>
                  <a:prstClr val="black"/>
                </a:solidFill>
                <a:latin typeface="Times New Roman" panose="02020603050405020304" pitchFamily="18" charset="0"/>
                <a:ea typeface="华文楷体" panose="02010600040101010101" pitchFamily="2" charset="-122"/>
                <a:sym typeface="Symbol" panose="05050102010706020507" pitchFamily="18" charset="2"/>
              </a:rPr>
              <a:t></a:t>
            </a:r>
            <a:r>
              <a:rPr lang="en-US" altLang="zh-CN" sz="1600" b="1" dirty="0" err="1">
                <a:solidFill>
                  <a:prstClr val="black"/>
                </a:solidFill>
                <a:latin typeface="Times New Roman" panose="02020603050405020304" pitchFamily="18" charset="0"/>
                <a:ea typeface="华文楷体" panose="02010600040101010101" pitchFamily="2" charset="-122"/>
                <a:sym typeface="+mn-ea"/>
              </a:rPr>
              <a:t>a∈</a:t>
            </a:r>
            <a:r>
              <a:rPr lang="en-US" altLang="zh-CN" sz="1600" b="1" i="1" dirty="0" err="1">
                <a:solidFill>
                  <a:prstClr val="black"/>
                </a:solidFill>
                <a:latin typeface="Times New Roman" panose="02020603050405020304" pitchFamily="18" charset="0"/>
                <a:ea typeface="华文楷体" panose="02010600040101010101" pitchFamily="2" charset="-122"/>
                <a:sym typeface="+mn-ea"/>
              </a:rPr>
              <a:t>V</a:t>
            </a:r>
            <a:r>
              <a:rPr lang="en-US" altLang="zh-CN" sz="1600" b="1" i="1" baseline="-25000" dirty="0" err="1">
                <a:solidFill>
                  <a:prstClr val="black"/>
                </a:solidFill>
                <a:latin typeface="Times New Roman" panose="02020603050405020304" pitchFamily="18" charset="0"/>
                <a:ea typeface="华文楷体" panose="02010600040101010101" pitchFamily="2" charset="-122"/>
                <a:sym typeface="+mn-ea"/>
              </a:rPr>
              <a:t>T</a:t>
            </a:r>
            <a:r>
              <a:rPr lang="en-US" altLang="zh-CN" sz="1600" b="1" dirty="0">
                <a:solidFill>
                  <a:prstClr val="black"/>
                </a:solidFill>
                <a:latin typeface="Times New Roman" panose="02020603050405020304" pitchFamily="18" charset="0"/>
                <a:ea typeface="华文楷体" panose="02010600040101010101" pitchFamily="2" charset="-122"/>
                <a:sym typeface="+mn-ea"/>
              </a:rPr>
              <a:t>∪{</a:t>
            </a:r>
            <a:r>
              <a:rPr lang="en-US" altLang="zh-CN" sz="1600" b="1" dirty="0">
                <a:solidFill>
                  <a:prstClr val="black"/>
                </a:solidFill>
                <a:latin typeface="华文楷体" panose="02010600040101010101" pitchFamily="2" charset="-122"/>
                <a:ea typeface="华文楷体" panose="02010600040101010101" pitchFamily="2" charset="-122"/>
                <a:sym typeface="+mn-ea"/>
              </a:rPr>
              <a:t>$</a:t>
            </a:r>
            <a:r>
              <a:rPr lang="en-US" altLang="zh-CN" sz="1600" b="1" dirty="0">
                <a:solidFill>
                  <a:prstClr val="black"/>
                </a:solidFill>
                <a:latin typeface="Times New Roman" panose="02020603050405020304" pitchFamily="18" charset="0"/>
                <a:ea typeface="楷体_GB2312" pitchFamily="49" charset="-122"/>
                <a:sym typeface="+mn-ea"/>
              </a:rPr>
              <a:t>} </a:t>
            </a:r>
            <a:r>
              <a:rPr lang="en-US" altLang="zh-CN" sz="1600" b="1" i="1" dirty="0">
                <a:solidFill>
                  <a:prstClr val="black"/>
                </a:solidFill>
                <a:latin typeface="Times New Roman" panose="02020603050405020304" pitchFamily="18" charset="0"/>
                <a:ea typeface="楷体_GB2312" pitchFamily="49" charset="-122"/>
                <a:sym typeface="+mn-ea"/>
              </a:rPr>
              <a:t>do </a:t>
            </a:r>
            <a:r>
              <a:rPr lang="en-US" altLang="zh-CN" sz="1600" b="1" i="1" dirty="0">
                <a:solidFill>
                  <a:srgbClr val="0000FF"/>
                </a:solidFill>
                <a:latin typeface="Times New Roman" panose="02020603050405020304" pitchFamily="18" charset="0"/>
                <a:ea typeface="楷体_GB2312" pitchFamily="49" charset="-122"/>
                <a:sym typeface="+mn-ea"/>
              </a:rPr>
              <a:t>ACTION</a:t>
            </a:r>
            <a:r>
              <a:rPr lang="en-US" altLang="zh-CN" sz="1600" b="1" dirty="0">
                <a:solidFill>
                  <a:srgbClr val="0000FF"/>
                </a:solidFill>
                <a:latin typeface="Times New Roman" panose="02020603050405020304" pitchFamily="18" charset="0"/>
                <a:ea typeface="楷体_GB2312" pitchFamily="49" charset="-122"/>
                <a:sym typeface="+mn-ea"/>
              </a:rPr>
              <a:t>[ </a:t>
            </a:r>
            <a:r>
              <a:rPr lang="en-US" altLang="zh-CN" sz="1600" b="1" i="1" dirty="0" err="1">
                <a:solidFill>
                  <a:srgbClr val="0000FF"/>
                </a:solidFill>
                <a:latin typeface="Times New Roman" panose="02020603050405020304" pitchFamily="18" charset="0"/>
                <a:ea typeface="楷体_GB2312" pitchFamily="49" charset="-122"/>
                <a:sym typeface="+mn-ea"/>
              </a:rPr>
              <a:t>i</a:t>
            </a:r>
            <a:r>
              <a:rPr lang="en-US" altLang="zh-CN" sz="1600" b="1" dirty="0">
                <a:solidFill>
                  <a:srgbClr val="0000FF"/>
                </a:solidFill>
                <a:latin typeface="Times New Roman" panose="02020603050405020304" pitchFamily="18" charset="0"/>
                <a:ea typeface="楷体_GB2312" pitchFamily="49" charset="-122"/>
                <a:sym typeface="+mn-ea"/>
              </a:rPr>
              <a:t>, a ]</a:t>
            </a:r>
            <a:r>
              <a:rPr lang="en-US" altLang="zh-CN" sz="1600" b="1" dirty="0">
                <a:solidFill>
                  <a:prstClr val="black"/>
                </a:solidFill>
                <a:latin typeface="Times New Roman" panose="02020603050405020304" pitchFamily="18" charset="0"/>
                <a:ea typeface="楷体_GB2312" pitchFamily="49" charset="-122"/>
                <a:sym typeface="+mn-ea"/>
              </a:rPr>
              <a:t>=</a:t>
            </a:r>
            <a:r>
              <a:rPr lang="en-US" altLang="zh-CN" sz="1600" b="1" i="1" dirty="0">
                <a:solidFill>
                  <a:prstClr val="black"/>
                </a:solidFill>
                <a:latin typeface="Times New Roman" panose="02020603050405020304" pitchFamily="18" charset="0"/>
                <a:ea typeface="楷体_GB2312" pitchFamily="49" charset="-122"/>
                <a:sym typeface="+mn-ea"/>
              </a:rPr>
              <a:t>r</a:t>
            </a:r>
            <a:r>
              <a:rPr lang="en-US" altLang="zh-CN" sz="1600" b="1" i="1" baseline="-25000" dirty="0">
                <a:solidFill>
                  <a:prstClr val="black"/>
                </a:solidFill>
                <a:latin typeface="Times New Roman" panose="02020603050405020304" pitchFamily="18" charset="0"/>
                <a:ea typeface="楷体_GB2312" pitchFamily="49" charset="-122"/>
                <a:sym typeface="+mn-ea"/>
              </a:rPr>
              <a:t>j</a:t>
            </a:r>
            <a:r>
              <a:rPr lang="zh-CN" altLang="en-US" sz="1600" b="1" dirty="0">
                <a:solidFill>
                  <a:prstClr val="black"/>
                </a:solidFill>
                <a:latin typeface="Times New Roman" panose="02020603050405020304" pitchFamily="18" charset="0"/>
                <a:ea typeface="楷体_GB2312" pitchFamily="49" charset="-122"/>
                <a:sym typeface="+mn-ea"/>
              </a:rPr>
              <a:t>（</a:t>
            </a:r>
            <a:r>
              <a:rPr lang="en-US" altLang="zh-CN" sz="1600" b="1" i="1" dirty="0">
                <a:solidFill>
                  <a:prstClr val="black"/>
                </a:solidFill>
                <a:latin typeface="Times New Roman" panose="02020603050405020304" pitchFamily="18" charset="0"/>
                <a:ea typeface="楷体_GB2312" pitchFamily="49" charset="-122"/>
                <a:sym typeface="+mn-ea"/>
              </a:rPr>
              <a:t>j</a:t>
            </a:r>
            <a:r>
              <a:rPr lang="zh-CN" altLang="en-US" sz="1600" b="1" dirty="0">
                <a:solidFill>
                  <a:prstClr val="black"/>
                </a:solidFill>
                <a:latin typeface="华文楷体" panose="02010600040101010101" pitchFamily="2" charset="-122"/>
                <a:ea typeface="华文楷体" panose="02010600040101010101" pitchFamily="2" charset="-122"/>
                <a:sym typeface="+mn-ea"/>
              </a:rPr>
              <a:t>是产生式</a:t>
            </a:r>
            <a:r>
              <a:rPr lang="en-US" altLang="zh-CN" sz="1600" b="1" i="1" dirty="0">
                <a:solidFill>
                  <a:prstClr val="black"/>
                </a:solidFill>
                <a:latin typeface="Times New Roman" panose="02020603050405020304" pitchFamily="18" charset="0"/>
                <a:ea typeface="楷体_GB2312" pitchFamily="49" charset="-122"/>
                <a:sym typeface="+mn-ea"/>
              </a:rPr>
              <a:t>A</a:t>
            </a:r>
            <a:r>
              <a:rPr lang="en-US" altLang="zh-CN" sz="1600" b="1" dirty="0">
                <a:solidFill>
                  <a:prstClr val="black"/>
                </a:solidFill>
                <a:latin typeface="Times New Roman" panose="02020603050405020304" pitchFamily="18" charset="0"/>
                <a:ea typeface="楷体_GB2312" pitchFamily="49" charset="-122"/>
                <a:sym typeface="+mn-ea"/>
              </a:rPr>
              <a:t>→</a:t>
            </a:r>
            <a:r>
              <a:rPr lang="en-US" altLang="zh-CN" sz="1600" b="1" i="1" dirty="0">
                <a:solidFill>
                  <a:prstClr val="black"/>
                </a:solidFill>
                <a:latin typeface="Times New Roman" panose="02020603050405020304" pitchFamily="18" charset="0"/>
                <a:ea typeface="楷体_GB2312" pitchFamily="49" charset="-122"/>
                <a:sym typeface="+mn-ea"/>
              </a:rPr>
              <a:t>α</a:t>
            </a:r>
            <a:r>
              <a:rPr lang="zh-CN" altLang="en-US" sz="1600" b="1" dirty="0">
                <a:solidFill>
                  <a:prstClr val="black"/>
                </a:solidFill>
                <a:latin typeface="华文楷体" panose="02010600040101010101" pitchFamily="2" charset="-122"/>
                <a:ea typeface="华文楷体" panose="02010600040101010101" pitchFamily="2" charset="-122"/>
                <a:sym typeface="+mn-ea"/>
              </a:rPr>
              <a:t>的编号）</a:t>
            </a:r>
            <a:r>
              <a:rPr lang="en-US" altLang="zh-CN" sz="1600" b="1" dirty="0">
                <a:solidFill>
                  <a:prstClr val="black"/>
                </a:solidFill>
                <a:latin typeface="华文楷体" panose="02010600040101010101" pitchFamily="2" charset="-122"/>
                <a:ea typeface="华文楷体" panose="02010600040101010101" pitchFamily="2" charset="-122"/>
                <a:sym typeface="+mn-ea"/>
              </a:rPr>
              <a:t>”</a:t>
            </a:r>
            <a:endParaRPr lang="zh-CN" altLang="en-US" dirty="0">
              <a:solidFill>
                <a:prstClr val="black"/>
              </a:solidFill>
              <a:latin typeface="Candara" panose="020E0502030303020204"/>
              <a:ea typeface="华文楷体" panose="02010600040101010101" pitchFamily="2" charset="-122"/>
            </a:endParaRPr>
          </a:p>
          <a:p>
            <a:pPr indent="0" fontAlgn="auto">
              <a:lnSpc>
                <a:spcPct val="100000"/>
              </a:lnSpc>
              <a:buClr>
                <a:prstClr val="black"/>
              </a:buClr>
              <a:buNone/>
              <a:defRPr/>
            </a:pPr>
            <a:r>
              <a:rPr lang="zh-CN" altLang="en-US" b="1">
                <a:solidFill>
                  <a:srgbClr val="FF0000"/>
                </a:solidFill>
                <a:latin typeface="Times New Roman" panose="02020603050405020304" pitchFamily="18" charset="0"/>
                <a:ea typeface="华文楷体" panose="02010600040101010101" pitchFamily="2" charset="-122"/>
                <a:sym typeface="+mn-ea"/>
              </a:rPr>
              <a:t>替换</a:t>
            </a:r>
            <a:r>
              <a:rPr lang="zh-CN" altLang="en-US" b="1">
                <a:solidFill>
                  <a:srgbClr val="000000"/>
                </a:solidFill>
                <a:latin typeface="Times New Roman" panose="02020603050405020304" pitchFamily="18" charset="0"/>
                <a:ea typeface="华文楷体" panose="02010600040101010101" pitchFamily="2" charset="-122"/>
                <a:sym typeface="+mn-ea"/>
              </a:rPr>
              <a:t>为</a:t>
            </a:r>
            <a:r>
              <a:rPr lang="en-US" altLang="zh-CN" sz="1600" b="1">
                <a:solidFill>
                  <a:srgbClr val="000000"/>
                </a:solidFill>
                <a:latin typeface="Times New Roman" panose="02020603050405020304" pitchFamily="18" charset="0"/>
                <a:ea typeface="华文楷体" panose="02010600040101010101" pitchFamily="2" charset="-122"/>
                <a:sym typeface="+mn-ea"/>
              </a:rPr>
              <a:t>“</a:t>
            </a:r>
            <a:r>
              <a:rPr lang="en-US" altLang="zh-CN" sz="1600" b="1" i="1" dirty="0">
                <a:solidFill>
                  <a:prstClr val="black"/>
                </a:solidFill>
                <a:latin typeface="Times New Roman" panose="02020603050405020304" pitchFamily="18" charset="0"/>
                <a:ea typeface="华文楷体" panose="02010600040101010101" pitchFamily="2" charset="-122"/>
                <a:sym typeface="+mn-ea"/>
              </a:rPr>
              <a:t>if A </a:t>
            </a:r>
            <a:r>
              <a:rPr lang="en-US" altLang="zh-CN" sz="1600" b="1" dirty="0">
                <a:solidFill>
                  <a:prstClr val="black"/>
                </a:solidFill>
                <a:latin typeface="Times New Roman" panose="02020603050405020304" pitchFamily="18" charset="0"/>
                <a:ea typeface="华文楷体" panose="02010600040101010101" pitchFamily="2" charset="-122"/>
                <a:sym typeface="+mn-ea"/>
              </a:rPr>
              <a:t>≠ </a:t>
            </a:r>
            <a:r>
              <a:rPr lang="en-US" altLang="zh-CN" sz="1600" b="1" i="1" dirty="0">
                <a:solidFill>
                  <a:prstClr val="black"/>
                </a:solidFill>
                <a:latin typeface="Times New Roman" panose="02020603050405020304" pitchFamily="18" charset="0"/>
                <a:ea typeface="华文楷体" panose="02010600040101010101" pitchFamily="2" charset="-122"/>
                <a:sym typeface="+mn-ea"/>
              </a:rPr>
              <a:t>S' for </a:t>
            </a:r>
            <a:r>
              <a:rPr lang="en-US" altLang="zh-CN" sz="1600" b="1" dirty="0">
                <a:solidFill>
                  <a:prstClr val="black"/>
                </a:solidFill>
                <a:latin typeface="Times New Roman" panose="02020603050405020304" pitchFamily="18" charset="0"/>
                <a:ea typeface="华文楷体" panose="02010600040101010101" pitchFamily="2" charset="-122"/>
                <a:sym typeface="Symbol" panose="05050102010706020507" pitchFamily="18" charset="2"/>
              </a:rPr>
              <a:t></a:t>
            </a:r>
            <a:r>
              <a:rPr lang="en-US" altLang="zh-CN" sz="1600" b="1" dirty="0" err="1">
                <a:solidFill>
                  <a:prstClr val="black"/>
                </a:solidFill>
                <a:latin typeface="Times New Roman" panose="02020603050405020304" pitchFamily="18" charset="0"/>
                <a:ea typeface="华文楷体" panose="02010600040101010101" pitchFamily="2" charset="-122"/>
                <a:sym typeface="+mn-ea"/>
              </a:rPr>
              <a:t>a∈</a:t>
            </a:r>
            <a:r>
              <a:rPr lang="en-US" altLang="zh-CN" sz="1600" b="1" i="1" dirty="0">
                <a:solidFill>
                  <a:prstClr val="black"/>
                </a:solidFill>
                <a:latin typeface="Times New Roman" panose="02020603050405020304" pitchFamily="18" charset="0"/>
                <a:ea typeface="华文楷体" panose="02010600040101010101" pitchFamily="2" charset="-122"/>
                <a:sym typeface="+mn-ea"/>
              </a:rPr>
              <a:t>FOLLOW(A)</a:t>
            </a:r>
            <a:r>
              <a:rPr lang="en-US" altLang="zh-CN" sz="1600" b="1" i="1" dirty="0">
                <a:solidFill>
                  <a:prstClr val="black"/>
                </a:solidFill>
                <a:latin typeface="Times New Roman" panose="02020603050405020304" pitchFamily="18" charset="0"/>
                <a:ea typeface="楷体_GB2312" pitchFamily="49" charset="-122"/>
                <a:sym typeface="+mn-ea"/>
              </a:rPr>
              <a:t> do </a:t>
            </a:r>
            <a:r>
              <a:rPr lang="en-US" altLang="zh-CN" sz="1600" b="1" i="1" dirty="0">
                <a:solidFill>
                  <a:srgbClr val="0000FF"/>
                </a:solidFill>
                <a:latin typeface="Times New Roman" panose="02020603050405020304" pitchFamily="18" charset="0"/>
                <a:ea typeface="楷体_GB2312" pitchFamily="49" charset="-122"/>
                <a:sym typeface="+mn-ea"/>
              </a:rPr>
              <a:t>ACTION</a:t>
            </a:r>
            <a:r>
              <a:rPr lang="en-US" altLang="zh-CN" sz="1600" b="1" dirty="0">
                <a:solidFill>
                  <a:srgbClr val="0000FF"/>
                </a:solidFill>
                <a:latin typeface="Times New Roman" panose="02020603050405020304" pitchFamily="18" charset="0"/>
                <a:ea typeface="楷体_GB2312" pitchFamily="49" charset="-122"/>
                <a:sym typeface="+mn-ea"/>
              </a:rPr>
              <a:t>[ </a:t>
            </a:r>
            <a:r>
              <a:rPr lang="en-US" altLang="zh-CN" sz="1600" b="1" i="1" dirty="0" err="1">
                <a:solidFill>
                  <a:srgbClr val="0000FF"/>
                </a:solidFill>
                <a:latin typeface="Times New Roman" panose="02020603050405020304" pitchFamily="18" charset="0"/>
                <a:ea typeface="楷体_GB2312" pitchFamily="49" charset="-122"/>
                <a:sym typeface="+mn-ea"/>
              </a:rPr>
              <a:t>i</a:t>
            </a:r>
            <a:r>
              <a:rPr lang="en-US" altLang="zh-CN" sz="1600" b="1" dirty="0">
                <a:solidFill>
                  <a:srgbClr val="0000FF"/>
                </a:solidFill>
                <a:latin typeface="Times New Roman" panose="02020603050405020304" pitchFamily="18" charset="0"/>
                <a:ea typeface="楷体_GB2312" pitchFamily="49" charset="-122"/>
                <a:sym typeface="+mn-ea"/>
              </a:rPr>
              <a:t>, a ]</a:t>
            </a:r>
            <a:r>
              <a:rPr lang="en-US" altLang="zh-CN" sz="1600" b="1" dirty="0">
                <a:solidFill>
                  <a:prstClr val="black"/>
                </a:solidFill>
                <a:latin typeface="Times New Roman" panose="02020603050405020304" pitchFamily="18" charset="0"/>
                <a:ea typeface="楷体_GB2312" pitchFamily="49" charset="-122"/>
                <a:sym typeface="+mn-ea"/>
              </a:rPr>
              <a:t>=</a:t>
            </a:r>
            <a:r>
              <a:rPr lang="en-US" altLang="zh-CN" sz="1600" b="1" i="1" dirty="0">
                <a:solidFill>
                  <a:prstClr val="black"/>
                </a:solidFill>
                <a:latin typeface="Times New Roman" panose="02020603050405020304" pitchFamily="18" charset="0"/>
                <a:ea typeface="楷体_GB2312" pitchFamily="49" charset="-122"/>
                <a:sym typeface="+mn-ea"/>
              </a:rPr>
              <a:t>r</a:t>
            </a:r>
            <a:r>
              <a:rPr lang="en-US" altLang="zh-CN" sz="1600" b="1" i="1" baseline="-25000" dirty="0">
                <a:solidFill>
                  <a:prstClr val="black"/>
                </a:solidFill>
                <a:latin typeface="Times New Roman" panose="02020603050405020304" pitchFamily="18" charset="0"/>
                <a:ea typeface="楷体_GB2312" pitchFamily="49" charset="-122"/>
                <a:sym typeface="+mn-ea"/>
              </a:rPr>
              <a:t>j</a:t>
            </a:r>
            <a:r>
              <a:rPr lang="zh-CN" altLang="en-US" sz="1600" b="1" dirty="0">
                <a:solidFill>
                  <a:prstClr val="black"/>
                </a:solidFill>
                <a:latin typeface="Times New Roman" panose="02020603050405020304" pitchFamily="18" charset="0"/>
                <a:ea typeface="楷体_GB2312" pitchFamily="49" charset="-122"/>
                <a:sym typeface="+mn-ea"/>
              </a:rPr>
              <a:t>（</a:t>
            </a:r>
            <a:r>
              <a:rPr lang="en-US" altLang="zh-CN" sz="1600" b="1" i="1" dirty="0">
                <a:solidFill>
                  <a:prstClr val="black"/>
                </a:solidFill>
                <a:latin typeface="Times New Roman" panose="02020603050405020304" pitchFamily="18" charset="0"/>
                <a:ea typeface="楷体_GB2312" pitchFamily="49" charset="-122"/>
                <a:sym typeface="+mn-ea"/>
              </a:rPr>
              <a:t>j</a:t>
            </a:r>
            <a:r>
              <a:rPr lang="zh-CN" altLang="en-US" sz="1600" b="1" dirty="0">
                <a:solidFill>
                  <a:prstClr val="black"/>
                </a:solidFill>
                <a:latin typeface="华文楷体" panose="02010600040101010101" pitchFamily="2" charset="-122"/>
                <a:ea typeface="华文楷体" panose="02010600040101010101" pitchFamily="2" charset="-122"/>
                <a:sym typeface="+mn-ea"/>
              </a:rPr>
              <a:t>是产生式</a:t>
            </a:r>
            <a:r>
              <a:rPr lang="en-US" altLang="zh-CN" sz="1600" b="1" i="1" dirty="0">
                <a:solidFill>
                  <a:prstClr val="black"/>
                </a:solidFill>
                <a:latin typeface="Times New Roman" panose="02020603050405020304" pitchFamily="18" charset="0"/>
                <a:ea typeface="楷体_GB2312" pitchFamily="49" charset="-122"/>
                <a:sym typeface="+mn-ea"/>
              </a:rPr>
              <a:t>A</a:t>
            </a:r>
            <a:r>
              <a:rPr lang="en-US" altLang="zh-CN" sz="1600" b="1" dirty="0">
                <a:solidFill>
                  <a:prstClr val="black"/>
                </a:solidFill>
                <a:latin typeface="Times New Roman" panose="02020603050405020304" pitchFamily="18" charset="0"/>
                <a:ea typeface="楷体_GB2312" pitchFamily="49" charset="-122"/>
                <a:sym typeface="+mn-ea"/>
              </a:rPr>
              <a:t>→</a:t>
            </a:r>
            <a:r>
              <a:rPr lang="en-US" altLang="zh-CN" sz="1600" b="1" i="1" dirty="0">
                <a:solidFill>
                  <a:prstClr val="black"/>
                </a:solidFill>
                <a:latin typeface="Times New Roman" panose="02020603050405020304" pitchFamily="18" charset="0"/>
                <a:ea typeface="楷体_GB2312" pitchFamily="49" charset="-122"/>
                <a:sym typeface="+mn-ea"/>
              </a:rPr>
              <a:t>α</a:t>
            </a:r>
            <a:r>
              <a:rPr lang="zh-CN" altLang="en-US" sz="1600" b="1" dirty="0">
                <a:solidFill>
                  <a:prstClr val="black"/>
                </a:solidFill>
                <a:latin typeface="华文楷体" panose="02010600040101010101" pitchFamily="2" charset="-122"/>
                <a:ea typeface="华文楷体" panose="02010600040101010101" pitchFamily="2" charset="-122"/>
                <a:sym typeface="+mn-ea"/>
              </a:rPr>
              <a:t>的编号）</a:t>
            </a:r>
            <a:r>
              <a:rPr lang="en-US" altLang="zh-CN" sz="1600" b="1" dirty="0">
                <a:solidFill>
                  <a:prstClr val="black"/>
                </a:solidFill>
                <a:latin typeface="华文楷体" panose="02010600040101010101" pitchFamily="2" charset="-122"/>
                <a:ea typeface="华文楷体" panose="02010600040101010101" pitchFamily="2" charset="-122"/>
                <a:sym typeface="+mn-ea"/>
              </a:rPr>
              <a:t>”</a:t>
            </a:r>
            <a:endParaRPr lang="zh-CN" altLang="en-US" b="1">
              <a:solidFill>
                <a:srgbClr val="000000"/>
              </a:solidFill>
              <a:latin typeface="Times New Roman" panose="02020603050405020304" pitchFamily="18" charset="0"/>
              <a:ea typeface="华文楷体" panose="02010600040101010101" pitchFamily="2" charset="-122"/>
              <a:sym typeface="+mn-ea"/>
            </a:endParaRPr>
          </a:p>
          <a:p>
            <a:pPr indent="0" fontAlgn="auto">
              <a:lnSpc>
                <a:spcPct val="100000"/>
              </a:lnSpc>
              <a:buClr>
                <a:prstClr val="black"/>
              </a:buClr>
              <a:buNone/>
              <a:defRPr/>
            </a:pPr>
            <a:r>
              <a:rPr lang="en-US" altLang="zh-CN" b="1" dirty="0">
                <a:latin typeface="华文楷体" panose="02010600040101010101" pitchFamily="2" charset="-122"/>
                <a:ea typeface="华文楷体" panose="02010600040101010101" pitchFamily="2" charset="-122"/>
                <a:sym typeface="+mn-ea"/>
              </a:rPr>
              <a:t>如果给定文法的SLR分析表中不存在有冲突的动作，那么该文法称为</a:t>
            </a:r>
            <a:r>
              <a:rPr lang="en-US" altLang="zh-CN" b="1" dirty="0">
                <a:solidFill>
                  <a:srgbClr val="FF0000"/>
                </a:solidFill>
                <a:latin typeface="华文楷体" panose="02010600040101010101" pitchFamily="2" charset="-122"/>
                <a:ea typeface="华文楷体" panose="02010600040101010101" pitchFamily="2" charset="-122"/>
                <a:sym typeface="+mn-ea"/>
              </a:rPr>
              <a:t>SLR文法</a:t>
            </a:r>
            <a:endParaRPr lang="en-US" altLang="zh-CN" b="1" dirty="0">
              <a:solidFill>
                <a:srgbClr val="FF0000"/>
              </a:solidFill>
              <a:latin typeface="华文楷体" panose="02010600040101010101" pitchFamily="2" charset="-122"/>
              <a:ea typeface="华文楷体" panose="02010600040101010101" pitchFamily="2" charset="-122"/>
              <a:sym typeface="+mn-ea"/>
            </a:endParaRPr>
          </a:p>
        </p:txBody>
      </p:sp>
      <p:pic>
        <p:nvPicPr>
          <p:cNvPr id="13" name="图片 12"/>
          <p:cNvPicPr>
            <a:picLocks noChangeAspect="1"/>
          </p:cNvPicPr>
          <p:nvPr>
            <p:custDataLst>
              <p:tags r:id="rId12"/>
            </p:custDataLst>
          </p:nvPr>
        </p:nvPicPr>
        <p:blipFill>
          <a:blip r:embed="rId13"/>
          <a:stretch>
            <a:fillRect/>
          </a:stretch>
        </p:blipFill>
        <p:spPr>
          <a:xfrm>
            <a:off x="9584055" y="2858770"/>
            <a:ext cx="1629410" cy="1229995"/>
          </a:xfrm>
          <a:prstGeom prst="rect">
            <a:avLst/>
          </a:prstGeom>
        </p:spPr>
      </p:pic>
      <p:pic>
        <p:nvPicPr>
          <p:cNvPr id="15" name="图片 14"/>
          <p:cNvPicPr>
            <a:picLocks noChangeAspect="1"/>
          </p:cNvPicPr>
          <p:nvPr>
            <p:custDataLst>
              <p:tags r:id="rId14"/>
            </p:custDataLst>
          </p:nvPr>
        </p:nvPicPr>
        <p:blipFill>
          <a:blip r:embed="rId15"/>
          <a:stretch>
            <a:fillRect/>
          </a:stretch>
        </p:blipFill>
        <p:spPr>
          <a:xfrm>
            <a:off x="9159240" y="4543425"/>
            <a:ext cx="2829560" cy="2202815"/>
          </a:xfrm>
          <a:prstGeom prst="rect">
            <a:avLst/>
          </a:prstGeom>
        </p:spPr>
      </p:pic>
      <p:sp>
        <p:nvSpPr>
          <p:cNvPr id="17" name="文本框 16"/>
          <p:cNvSpPr txBox="1"/>
          <p:nvPr>
            <p:custDataLst>
              <p:tags r:id="rId16"/>
            </p:custDataLst>
          </p:nvPr>
        </p:nvSpPr>
        <p:spPr>
          <a:xfrm>
            <a:off x="10353675" y="2520950"/>
            <a:ext cx="440690" cy="398780"/>
          </a:xfrm>
          <a:prstGeom prst="rect">
            <a:avLst/>
          </a:prstGeom>
          <a:noFill/>
        </p:spPr>
        <p:txBody>
          <a:bodyPr wrap="square" rtlCol="0" anchor="t">
            <a:spAutoFit/>
          </a:bodyPr>
          <a:p>
            <a:pPr eaLnBrk="1" hangingPunct="1">
              <a:spcBef>
                <a:spcPct val="0"/>
              </a:spcBef>
              <a:buClrTx/>
              <a:buSzTx/>
              <a:buFont typeface="Arial" panose="020B0604020202020204" pitchFamily="34" charset="0"/>
              <a:buNone/>
            </a:pPr>
            <a:r>
              <a:rPr lang="en-US" sz="2000" b="1">
                <a:latin typeface="Times New Roman" panose="02020603050405020304" pitchFamily="18" charset="0"/>
                <a:ea typeface="楷体" panose="02010609060101010101" pitchFamily="49" charset="-122"/>
                <a:sym typeface="+mn-ea"/>
              </a:rPr>
              <a:t>+</a:t>
            </a:r>
            <a:endParaRPr lang="en-US" sz="2000" b="1">
              <a:solidFill>
                <a:srgbClr val="FF0000"/>
              </a:solidFill>
              <a:latin typeface="Times New Roman" panose="02020603050405020304" pitchFamily="18" charset="0"/>
              <a:ea typeface="楷体" panose="02010609060101010101" pitchFamily="49" charset="-122"/>
              <a:sym typeface="+mn-ea"/>
            </a:endParaRPr>
          </a:p>
        </p:txBody>
      </p:sp>
      <p:sp>
        <p:nvSpPr>
          <p:cNvPr id="18" name="文本框 17"/>
          <p:cNvSpPr txBox="1"/>
          <p:nvPr>
            <p:custDataLst>
              <p:tags r:id="rId17"/>
            </p:custDataLst>
          </p:nvPr>
        </p:nvSpPr>
        <p:spPr>
          <a:xfrm>
            <a:off x="10353675" y="4088765"/>
            <a:ext cx="440690" cy="398780"/>
          </a:xfrm>
          <a:prstGeom prst="rect">
            <a:avLst/>
          </a:prstGeom>
          <a:noFill/>
        </p:spPr>
        <p:txBody>
          <a:bodyPr wrap="square" rtlCol="0" anchor="t">
            <a:spAutoFit/>
          </a:bodyPr>
          <a:p>
            <a:pPr eaLnBrk="1" hangingPunct="1">
              <a:spcBef>
                <a:spcPct val="0"/>
              </a:spcBef>
              <a:buClrTx/>
              <a:buSzTx/>
              <a:buFont typeface="Arial" panose="020B0604020202020204" pitchFamily="34" charset="0"/>
              <a:buNone/>
            </a:pPr>
            <a:r>
              <a:rPr lang="en-US" sz="2000" b="1">
                <a:solidFill>
                  <a:schemeClr val="tx1"/>
                </a:solidFill>
                <a:latin typeface="Times New Roman" panose="02020603050405020304" pitchFamily="18" charset="0"/>
                <a:ea typeface="楷体" panose="02010609060101010101" pitchFamily="49" charset="-122"/>
                <a:sym typeface="+mn-ea"/>
              </a:rPr>
              <a:t>||</a:t>
            </a:r>
            <a:endParaRPr lang="en-US" sz="2000" b="1">
              <a:solidFill>
                <a:schemeClr val="tx1"/>
              </a:solidFill>
              <a:latin typeface="Times New Roman" panose="02020603050405020304" pitchFamily="18" charset="0"/>
              <a:ea typeface="楷体" panose="02010609060101010101" pitchFamily="49" charset="-122"/>
              <a:sym typeface="+mn-ea"/>
            </a:endParaRPr>
          </a:p>
        </p:txBody>
      </p:sp>
      <p:sp>
        <p:nvSpPr>
          <p:cNvPr id="2" name="文本框 1"/>
          <p:cNvSpPr txBox="1"/>
          <p:nvPr/>
        </p:nvSpPr>
        <p:spPr>
          <a:xfrm>
            <a:off x="6312535" y="2742565"/>
            <a:ext cx="3366770" cy="1168400"/>
          </a:xfrm>
          <a:prstGeom prst="rect">
            <a:avLst/>
          </a:prstGeom>
          <a:noFill/>
        </p:spPr>
        <p:txBody>
          <a:bodyPr wrap="square" rtlCol="0" anchor="t">
            <a:spAutoFit/>
          </a:bodyPr>
          <a:p>
            <a:r>
              <a:rPr lang="zh-CN" altLang="en-US" sz="1000"/>
              <a:t>LR分析表中的转移表（goto）是以（</a:t>
            </a:r>
            <a:r>
              <a:rPr lang="zh-CN" altLang="en-US" sz="1000">
                <a:solidFill>
                  <a:srgbClr val="FF0000"/>
                </a:solidFill>
              </a:rPr>
              <a:t>B</a:t>
            </a:r>
            <a:r>
              <a:rPr lang="zh-CN" altLang="en-US" sz="1000"/>
              <a:t>）作为列标题的。</a:t>
            </a:r>
            <a:endParaRPr lang="zh-CN" altLang="en-US" sz="1000"/>
          </a:p>
          <a:p>
            <a:r>
              <a:rPr lang="zh-CN" altLang="en-US" sz="1000"/>
              <a:t>A.终结符                   B.非终结符</a:t>
            </a:r>
            <a:endParaRPr lang="zh-CN" altLang="en-US" sz="1000"/>
          </a:p>
          <a:p>
            <a:r>
              <a:rPr lang="zh-CN" altLang="en-US" sz="1000"/>
              <a:t>C.终结符或非终结符   D.表示状态的整型数</a:t>
            </a:r>
            <a:endParaRPr lang="zh-CN" altLang="en-US" sz="1000"/>
          </a:p>
          <a:p>
            <a:endParaRPr lang="zh-CN" altLang="en-US" sz="1000"/>
          </a:p>
          <a:p>
            <a:r>
              <a:rPr lang="zh-CN" altLang="en-US" sz="1000"/>
              <a:t>LR分析表中的动作表（action）是以（</a:t>
            </a:r>
            <a:r>
              <a:rPr lang="zh-CN" altLang="en-US" sz="1000">
                <a:solidFill>
                  <a:srgbClr val="FF0000"/>
                </a:solidFill>
              </a:rPr>
              <a:t>D</a:t>
            </a:r>
            <a:r>
              <a:rPr lang="zh-CN" altLang="en-US" sz="1000"/>
              <a:t>）作为列标题的。</a:t>
            </a:r>
            <a:endParaRPr lang="zh-CN" altLang="en-US" sz="1000"/>
          </a:p>
          <a:p>
            <a:r>
              <a:rPr lang="zh-CN" altLang="en-US" sz="1000"/>
              <a:t>A.终结符                   B.非终结符</a:t>
            </a:r>
            <a:endParaRPr lang="zh-CN" altLang="en-US" sz="1000"/>
          </a:p>
          <a:p>
            <a:r>
              <a:rPr lang="zh-CN" altLang="en-US" sz="1000"/>
              <a:t>C.终结符或非终结符   D.终结符和结束符$</a:t>
            </a:r>
            <a:endParaRPr lang="zh-CN" altLang="en-US" sz="1000"/>
          </a:p>
        </p:txBody>
      </p:sp>
      <p:sp>
        <p:nvSpPr>
          <p:cNvPr id="3" name="文本框 2"/>
          <p:cNvSpPr txBox="1"/>
          <p:nvPr/>
        </p:nvSpPr>
        <p:spPr>
          <a:xfrm>
            <a:off x="2571750" y="3362960"/>
            <a:ext cx="3066415" cy="553085"/>
          </a:xfrm>
          <a:prstGeom prst="rect">
            <a:avLst/>
          </a:prstGeom>
          <a:noFill/>
        </p:spPr>
        <p:txBody>
          <a:bodyPr wrap="square" rtlCol="0" anchor="t">
            <a:spAutoFit/>
          </a:bodyPr>
          <a:p>
            <a:r>
              <a:rPr lang="zh-CN" altLang="en-US" sz="1000"/>
              <a:t>LR分析器的核心部分是一张分析表，该表由(</a:t>
            </a:r>
            <a:r>
              <a:rPr lang="zh-CN" altLang="en-US" sz="1000">
                <a:solidFill>
                  <a:srgbClr val="FF0000"/>
                </a:solidFill>
              </a:rPr>
              <a:t>D</a:t>
            </a:r>
            <a:r>
              <a:rPr lang="zh-CN" altLang="en-US" sz="1000"/>
              <a:t>)组成。</a:t>
            </a:r>
            <a:endParaRPr lang="zh-CN" altLang="en-US" sz="1000"/>
          </a:p>
          <a:p>
            <a:r>
              <a:rPr lang="zh-CN" altLang="en-US" sz="1000"/>
              <a:t>A.ACTION表          B.GOTO表</a:t>
            </a:r>
            <a:endParaRPr lang="zh-CN" altLang="en-US" sz="1000"/>
          </a:p>
          <a:p>
            <a:r>
              <a:rPr lang="zh-CN" altLang="en-US" sz="1000"/>
              <a:t>C.预测分析表        D.ACTION表和GOTO表 </a:t>
            </a:r>
            <a:endParaRPr lang="zh-CN" altLang="en-US" sz="1000"/>
          </a:p>
        </p:txBody>
      </p:sp>
      <p:sp>
        <p:nvSpPr>
          <p:cNvPr id="5" name="文本框 4"/>
          <p:cNvSpPr txBox="1"/>
          <p:nvPr>
            <p:custDataLst>
              <p:tags r:id="rId18"/>
            </p:custDataLst>
          </p:nvPr>
        </p:nvSpPr>
        <p:spPr>
          <a:xfrm>
            <a:off x="0" y="6151245"/>
            <a:ext cx="3852545" cy="706755"/>
          </a:xfrm>
          <a:prstGeom prst="rect">
            <a:avLst/>
          </a:prstGeom>
          <a:noFill/>
        </p:spPr>
        <p:txBody>
          <a:bodyPr wrap="square" rtlCol="0" anchor="t">
            <a:spAutoFit/>
          </a:bodyPr>
          <a:p>
            <a:r>
              <a:rPr lang="zh-CN" altLang="en-US" sz="1000">
                <a:sym typeface="+mn-ea"/>
              </a:rPr>
              <a:t>若状态k含有项目“A→α· ”，且仅当输入符号a∈FOLLOW(A)时,</a:t>
            </a:r>
            <a:endParaRPr lang="zh-CN" altLang="en-US" sz="1000"/>
          </a:p>
          <a:p>
            <a:r>
              <a:rPr lang="zh-CN" altLang="en-US" sz="1000">
                <a:sym typeface="+mn-ea"/>
              </a:rPr>
              <a:t>才用规则“A→α”归约的语法分析方法是(</a:t>
            </a:r>
            <a:r>
              <a:rPr lang="zh-CN" altLang="en-US" sz="1000">
                <a:solidFill>
                  <a:srgbClr val="FF0000"/>
                </a:solidFill>
                <a:sym typeface="+mn-ea"/>
              </a:rPr>
              <a:t>D</a:t>
            </a:r>
            <a:r>
              <a:rPr lang="zh-CN" altLang="en-US" sz="1000">
                <a:sym typeface="+mn-ea"/>
              </a:rPr>
              <a:t>)。</a:t>
            </a:r>
            <a:endParaRPr lang="zh-CN" altLang="en-US" sz="1000"/>
          </a:p>
          <a:p>
            <a:r>
              <a:rPr lang="zh-CN" altLang="en-US" sz="1000">
                <a:sym typeface="+mn-ea"/>
              </a:rPr>
              <a:t>A.LALR分析法           B.R(0)分析法</a:t>
            </a:r>
            <a:endParaRPr lang="zh-CN" altLang="en-US" sz="1000"/>
          </a:p>
          <a:p>
            <a:r>
              <a:rPr lang="zh-CN" altLang="en-US" sz="1000">
                <a:sym typeface="+mn-ea"/>
              </a:rPr>
              <a:t>C.LR(1)分析法         D.SLR(1)分析法</a:t>
            </a:r>
            <a:endParaRPr lang="zh-CN" altLang="en-US" sz="1000">
              <a:sym typeface="+mn-ea"/>
            </a:endParaRPr>
          </a:p>
        </p:txBody>
      </p:sp>
      <p:sp>
        <p:nvSpPr>
          <p:cNvPr id="11" name="文本框 10"/>
          <p:cNvSpPr txBox="1"/>
          <p:nvPr/>
        </p:nvSpPr>
        <p:spPr>
          <a:xfrm>
            <a:off x="3750310" y="6151245"/>
            <a:ext cx="2962910" cy="706755"/>
          </a:xfrm>
          <a:prstGeom prst="rect">
            <a:avLst/>
          </a:prstGeom>
          <a:noFill/>
        </p:spPr>
        <p:txBody>
          <a:bodyPr wrap="square" rtlCol="0" anchor="t">
            <a:spAutoFit/>
          </a:bodyPr>
          <a:p>
            <a:r>
              <a:rPr lang="zh-CN" altLang="en-US" sz="1000">
                <a:sym typeface="+mn-ea"/>
              </a:rPr>
              <a:t>若状态k含有项目“A→α·”，对任意非终结符a,</a:t>
            </a:r>
            <a:endParaRPr lang="zh-CN" altLang="en-US" sz="1000"/>
          </a:p>
          <a:p>
            <a:r>
              <a:rPr lang="zh-CN" altLang="en-US" sz="1000">
                <a:sym typeface="+mn-ea"/>
              </a:rPr>
              <a:t>都用规则“A →α”归约的语法分析方法是(</a:t>
            </a:r>
            <a:r>
              <a:rPr lang="zh-CN" altLang="en-US" sz="1000">
                <a:solidFill>
                  <a:srgbClr val="FF0000"/>
                </a:solidFill>
                <a:sym typeface="+mn-ea"/>
              </a:rPr>
              <a:t>B</a:t>
            </a:r>
            <a:r>
              <a:rPr lang="zh-CN" altLang="en-US" sz="1000">
                <a:sym typeface="+mn-ea"/>
              </a:rPr>
              <a:t>)。</a:t>
            </a:r>
            <a:endParaRPr lang="zh-CN" altLang="en-US" sz="1000"/>
          </a:p>
          <a:p>
            <a:r>
              <a:rPr lang="zh-CN" altLang="en-US" sz="1000">
                <a:sym typeface="+mn-ea"/>
              </a:rPr>
              <a:t>A.LALR分析法    B.LR(0)分析法</a:t>
            </a:r>
            <a:endParaRPr lang="zh-CN" altLang="en-US" sz="1000"/>
          </a:p>
          <a:p>
            <a:r>
              <a:rPr lang="zh-CN" altLang="en-US" sz="1000">
                <a:sym typeface="+mn-ea"/>
              </a:rPr>
              <a:t>C.LR(1)分析法   D.SLR(1)分析法</a:t>
            </a:r>
            <a:endParaRPr lang="zh-CN" altLang="en-US" sz="1000">
              <a:sym typeface="+mn-ea"/>
            </a:endParaRPr>
          </a:p>
        </p:txBody>
      </p:sp>
      <mc:AlternateContent xmlns:mc="http://schemas.openxmlformats.org/markup-compatibility/2006" xmlns:p14="http://schemas.microsoft.com/office/powerpoint/2010/main">
        <mc:Choice Requires="p14">
          <p:contentPart r:id="rId19" p14:bwMode="auto">
            <p14:nvContentPartPr>
              <p14:cNvPr id="16" name="墨迹 15"/>
              <p14:cNvContentPartPr/>
              <p14:nvPr/>
            </p14:nvContentPartPr>
            <p14:xfrm>
              <a:off x="7886700" y="95250"/>
              <a:ext cx="4300220" cy="2600325"/>
            </p14:xfrm>
          </p:contentPart>
        </mc:Choice>
        <mc:Fallback xmlns="">
          <p:pic>
            <p:nvPicPr>
              <p:cNvPr id="16" name="墨迹 15"/>
            </p:nvPicPr>
            <p:blipFill>
              <a:blip r:embed="rId20"/>
            </p:blipFill>
            <p:spPr>
              <a:xfrm>
                <a:off x="7886700" y="95250"/>
                <a:ext cx="4300220" cy="260032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9" name="墨迹 18"/>
              <p14:cNvContentPartPr/>
              <p14:nvPr/>
            </p14:nvContentPartPr>
            <p14:xfrm>
              <a:off x="9281795" y="1066800"/>
              <a:ext cx="238125" cy="38100"/>
            </p14:xfrm>
          </p:contentPart>
        </mc:Choice>
        <mc:Fallback xmlns="">
          <p:pic>
            <p:nvPicPr>
              <p:cNvPr id="19" name="墨迹 18"/>
            </p:nvPicPr>
            <p:blipFill>
              <a:blip r:embed="rId22"/>
            </p:blipFill>
            <p:spPr>
              <a:xfrm>
                <a:off x="9281795" y="1066800"/>
                <a:ext cx="238125" cy="3810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0" name="墨迹 19"/>
              <p14:cNvContentPartPr/>
              <p14:nvPr/>
            </p14:nvContentPartPr>
            <p14:xfrm>
              <a:off x="8315325" y="1023620"/>
              <a:ext cx="9525" cy="360"/>
            </p14:xfrm>
          </p:contentPart>
        </mc:Choice>
        <mc:Fallback xmlns="">
          <p:pic>
            <p:nvPicPr>
              <p:cNvPr id="20" name="墨迹 19"/>
            </p:nvPicPr>
            <p:blipFill>
              <a:blip r:embed="rId24"/>
            </p:blipFill>
            <p:spPr>
              <a:xfrm>
                <a:off x="8315325" y="1023620"/>
                <a:ext cx="9525" cy="36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1" name="墨迹 20"/>
              <p14:cNvContentPartPr/>
              <p14:nvPr/>
            </p14:nvContentPartPr>
            <p14:xfrm>
              <a:off x="9229725" y="861695"/>
              <a:ext cx="356870" cy="224155"/>
            </p14:xfrm>
          </p:contentPart>
        </mc:Choice>
        <mc:Fallback xmlns="">
          <p:pic>
            <p:nvPicPr>
              <p:cNvPr id="21" name="墨迹 20"/>
            </p:nvPicPr>
            <p:blipFill>
              <a:blip r:embed="rId26"/>
            </p:blipFill>
            <p:spPr>
              <a:xfrm>
                <a:off x="9229725" y="861695"/>
                <a:ext cx="356870" cy="22415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2" name="墨迹 21"/>
              <p14:cNvContentPartPr/>
              <p14:nvPr/>
            </p14:nvContentPartPr>
            <p14:xfrm>
              <a:off x="895350" y="2076450"/>
              <a:ext cx="9525" cy="360"/>
            </p14:xfrm>
          </p:contentPart>
        </mc:Choice>
        <mc:Fallback xmlns="">
          <p:pic>
            <p:nvPicPr>
              <p:cNvPr id="22" name="墨迹 21"/>
            </p:nvPicPr>
            <p:blipFill>
              <a:blip r:embed="rId24"/>
            </p:blipFill>
            <p:spPr>
              <a:xfrm>
                <a:off x="895350" y="2076450"/>
                <a:ext cx="9525" cy="36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3" name="墨迹 22"/>
              <p14:cNvContentPartPr/>
              <p14:nvPr/>
            </p14:nvContentPartPr>
            <p14:xfrm>
              <a:off x="876300" y="2071370"/>
              <a:ext cx="128270" cy="360"/>
            </p14:xfrm>
          </p:contentPart>
        </mc:Choice>
        <mc:Fallback xmlns="">
          <p:pic>
            <p:nvPicPr>
              <p:cNvPr id="23" name="墨迹 22"/>
            </p:nvPicPr>
            <p:blipFill>
              <a:blip r:embed="rId29"/>
            </p:blipFill>
            <p:spPr>
              <a:xfrm>
                <a:off x="876300" y="2071370"/>
                <a:ext cx="128270" cy="36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4" name="墨迹 23"/>
              <p14:cNvContentPartPr/>
              <p14:nvPr/>
            </p14:nvContentPartPr>
            <p14:xfrm>
              <a:off x="1066800" y="2090420"/>
              <a:ext cx="356870" cy="360"/>
            </p14:xfrm>
          </p:contentPart>
        </mc:Choice>
        <mc:Fallback xmlns="">
          <p:pic>
            <p:nvPicPr>
              <p:cNvPr id="24" name="墨迹 23"/>
            </p:nvPicPr>
            <p:blipFill>
              <a:blip r:embed="rId31"/>
            </p:blipFill>
            <p:spPr>
              <a:xfrm>
                <a:off x="1066800" y="2090420"/>
                <a:ext cx="356870" cy="36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5" name="墨迹 24"/>
              <p14:cNvContentPartPr/>
              <p14:nvPr/>
            </p14:nvContentPartPr>
            <p14:xfrm>
              <a:off x="1581150" y="2047875"/>
              <a:ext cx="223520" cy="19050"/>
            </p14:xfrm>
          </p:contentPart>
        </mc:Choice>
        <mc:Fallback xmlns="">
          <p:pic>
            <p:nvPicPr>
              <p:cNvPr id="25" name="墨迹 24"/>
            </p:nvPicPr>
            <p:blipFill>
              <a:blip r:embed="rId33"/>
            </p:blipFill>
            <p:spPr>
              <a:xfrm>
                <a:off x="1581150" y="2047875"/>
                <a:ext cx="223520" cy="1905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6" name="墨迹 25"/>
              <p14:cNvContentPartPr/>
              <p14:nvPr/>
            </p14:nvContentPartPr>
            <p14:xfrm>
              <a:off x="1952625" y="2090420"/>
              <a:ext cx="99695" cy="360"/>
            </p14:xfrm>
          </p:contentPart>
        </mc:Choice>
        <mc:Fallback xmlns="">
          <p:pic>
            <p:nvPicPr>
              <p:cNvPr id="26" name="墨迹 25"/>
            </p:nvPicPr>
            <p:blipFill>
              <a:blip r:embed="rId35"/>
            </p:blipFill>
            <p:spPr>
              <a:xfrm>
                <a:off x="1952625" y="2090420"/>
                <a:ext cx="99695" cy="36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7" name="墨迹 26"/>
              <p14:cNvContentPartPr/>
              <p14:nvPr/>
            </p14:nvContentPartPr>
            <p14:xfrm>
              <a:off x="2223770" y="2105025"/>
              <a:ext cx="85725" cy="4445"/>
            </p14:xfrm>
          </p:contentPart>
        </mc:Choice>
        <mc:Fallback xmlns="">
          <p:pic>
            <p:nvPicPr>
              <p:cNvPr id="27" name="墨迹 26"/>
            </p:nvPicPr>
            <p:blipFill>
              <a:blip r:embed="rId37"/>
            </p:blipFill>
            <p:spPr>
              <a:xfrm>
                <a:off x="2223770" y="2105025"/>
                <a:ext cx="85725" cy="444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8" name="墨迹 27"/>
              <p14:cNvContentPartPr/>
              <p14:nvPr/>
            </p14:nvContentPartPr>
            <p14:xfrm>
              <a:off x="8434070" y="914400"/>
              <a:ext cx="2581275" cy="223520"/>
            </p14:xfrm>
          </p:contentPart>
        </mc:Choice>
        <mc:Fallback xmlns="">
          <p:pic>
            <p:nvPicPr>
              <p:cNvPr id="28" name="墨迹 27"/>
            </p:nvPicPr>
            <p:blipFill>
              <a:blip r:embed="rId39"/>
            </p:blipFill>
            <p:spPr>
              <a:xfrm>
                <a:off x="8434070" y="914400"/>
                <a:ext cx="2581275" cy="22352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9" name="墨迹 28"/>
              <p14:cNvContentPartPr/>
              <p14:nvPr/>
            </p14:nvContentPartPr>
            <p14:xfrm>
              <a:off x="1619250" y="4162425"/>
              <a:ext cx="1028700" cy="71120"/>
            </p14:xfrm>
          </p:contentPart>
        </mc:Choice>
        <mc:Fallback xmlns="">
          <p:pic>
            <p:nvPicPr>
              <p:cNvPr id="29" name="墨迹 28"/>
            </p:nvPicPr>
            <p:blipFill>
              <a:blip r:embed="rId41"/>
            </p:blipFill>
            <p:spPr>
              <a:xfrm>
                <a:off x="1619250" y="4162425"/>
                <a:ext cx="1028700" cy="7112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30" name="墨迹 29"/>
              <p14:cNvContentPartPr/>
              <p14:nvPr/>
            </p14:nvContentPartPr>
            <p14:xfrm>
              <a:off x="4981575" y="4185920"/>
              <a:ext cx="1743075" cy="9525"/>
            </p14:xfrm>
          </p:contentPart>
        </mc:Choice>
        <mc:Fallback xmlns="">
          <p:pic>
            <p:nvPicPr>
              <p:cNvPr id="30" name="墨迹 29"/>
            </p:nvPicPr>
            <p:blipFill>
              <a:blip r:embed="rId43"/>
            </p:blipFill>
            <p:spPr>
              <a:xfrm>
                <a:off x="4981575" y="4185920"/>
                <a:ext cx="1743075" cy="9525"/>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31" name="墨迹 30"/>
              <p14:cNvContentPartPr/>
              <p14:nvPr/>
            </p14:nvContentPartPr>
            <p14:xfrm>
              <a:off x="366395" y="3390900"/>
              <a:ext cx="147955" cy="213995"/>
            </p14:xfrm>
          </p:contentPart>
        </mc:Choice>
        <mc:Fallback xmlns="">
          <p:pic>
            <p:nvPicPr>
              <p:cNvPr id="31" name="墨迹 30"/>
            </p:nvPicPr>
            <p:blipFill>
              <a:blip r:embed="rId45"/>
            </p:blipFill>
            <p:spPr>
              <a:xfrm>
                <a:off x="366395" y="3390900"/>
                <a:ext cx="147955" cy="213995"/>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33" name="墨迹 32"/>
              <p14:cNvContentPartPr/>
              <p14:nvPr/>
            </p14:nvContentPartPr>
            <p14:xfrm>
              <a:off x="556895" y="3333750"/>
              <a:ext cx="180975" cy="233045"/>
            </p14:xfrm>
          </p:contentPart>
        </mc:Choice>
        <mc:Fallback xmlns="">
          <p:pic>
            <p:nvPicPr>
              <p:cNvPr id="33" name="墨迹 32"/>
            </p:nvPicPr>
            <p:blipFill>
              <a:blip r:embed="rId47"/>
            </p:blipFill>
            <p:spPr>
              <a:xfrm>
                <a:off x="556895" y="3333750"/>
                <a:ext cx="180975" cy="233045"/>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34" name="墨迹 33"/>
              <p14:cNvContentPartPr/>
              <p14:nvPr/>
            </p14:nvContentPartPr>
            <p14:xfrm>
              <a:off x="795020" y="3319145"/>
              <a:ext cx="76200" cy="224155"/>
            </p14:xfrm>
          </p:contentPart>
        </mc:Choice>
        <mc:Fallback xmlns="">
          <p:pic>
            <p:nvPicPr>
              <p:cNvPr id="34" name="墨迹 33"/>
            </p:nvPicPr>
            <p:blipFill>
              <a:blip r:embed="rId49"/>
            </p:blipFill>
            <p:spPr>
              <a:xfrm>
                <a:off x="795020" y="3319145"/>
                <a:ext cx="76200" cy="224155"/>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35" name="墨迹 34"/>
              <p14:cNvContentPartPr/>
              <p14:nvPr/>
            </p14:nvContentPartPr>
            <p14:xfrm>
              <a:off x="995045" y="3395345"/>
              <a:ext cx="62230" cy="171450"/>
            </p14:xfrm>
          </p:contentPart>
        </mc:Choice>
        <mc:Fallback xmlns="">
          <p:pic>
            <p:nvPicPr>
              <p:cNvPr id="35" name="墨迹 34"/>
            </p:nvPicPr>
            <p:blipFill>
              <a:blip r:embed="rId51"/>
            </p:blipFill>
            <p:spPr>
              <a:xfrm>
                <a:off x="995045" y="3395345"/>
                <a:ext cx="62230" cy="17145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36" name="墨迹 35"/>
              <p14:cNvContentPartPr/>
              <p14:nvPr/>
            </p14:nvContentPartPr>
            <p14:xfrm>
              <a:off x="1171575" y="3347720"/>
              <a:ext cx="19050" cy="147955"/>
            </p14:xfrm>
          </p:contentPart>
        </mc:Choice>
        <mc:Fallback xmlns="">
          <p:pic>
            <p:nvPicPr>
              <p:cNvPr id="36" name="墨迹 35"/>
            </p:nvPicPr>
            <p:blipFill>
              <a:blip r:embed="rId53"/>
            </p:blipFill>
            <p:spPr>
              <a:xfrm>
                <a:off x="1171575" y="3347720"/>
                <a:ext cx="19050" cy="147955"/>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7" name="墨迹 36"/>
              <p14:cNvContentPartPr/>
              <p14:nvPr/>
            </p14:nvContentPartPr>
            <p14:xfrm>
              <a:off x="1347470" y="3366770"/>
              <a:ext cx="76200" cy="195580"/>
            </p14:xfrm>
          </p:contentPart>
        </mc:Choice>
        <mc:Fallback xmlns="">
          <p:pic>
            <p:nvPicPr>
              <p:cNvPr id="37" name="墨迹 36"/>
            </p:nvPicPr>
            <p:blipFill>
              <a:blip r:embed="rId55"/>
            </p:blipFill>
            <p:spPr>
              <a:xfrm>
                <a:off x="1347470" y="3366770"/>
                <a:ext cx="76200" cy="19558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8" name="墨迹 37"/>
              <p14:cNvContentPartPr/>
              <p14:nvPr/>
            </p14:nvContentPartPr>
            <p14:xfrm>
              <a:off x="2295525" y="5857875"/>
              <a:ext cx="1495425" cy="57150"/>
            </p14:xfrm>
          </p:contentPart>
        </mc:Choice>
        <mc:Fallback xmlns="">
          <p:pic>
            <p:nvPicPr>
              <p:cNvPr id="38" name="墨迹 37"/>
            </p:nvPicPr>
            <p:blipFill>
              <a:blip r:embed="rId57"/>
            </p:blipFill>
            <p:spPr>
              <a:xfrm>
                <a:off x="2295525" y="5857875"/>
                <a:ext cx="1495425" cy="5715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9" name="墨迹 38"/>
              <p14:cNvContentPartPr/>
              <p14:nvPr/>
            </p14:nvContentPartPr>
            <p14:xfrm>
              <a:off x="2228850" y="5857875"/>
              <a:ext cx="47625" cy="360"/>
            </p14:xfrm>
          </p:contentPart>
        </mc:Choice>
        <mc:Fallback xmlns="">
          <p:pic>
            <p:nvPicPr>
              <p:cNvPr id="39" name="墨迹 38"/>
            </p:nvPicPr>
            <p:blipFill>
              <a:blip r:embed="rId59"/>
            </p:blipFill>
            <p:spPr>
              <a:xfrm>
                <a:off x="2228850" y="5857875"/>
                <a:ext cx="47625" cy="36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40" name="墨迹 39"/>
              <p14:cNvContentPartPr/>
              <p14:nvPr/>
            </p14:nvContentPartPr>
            <p14:xfrm>
              <a:off x="3819525" y="5843270"/>
              <a:ext cx="13970" cy="52705"/>
            </p14:xfrm>
          </p:contentPart>
        </mc:Choice>
        <mc:Fallback xmlns="">
          <p:pic>
            <p:nvPicPr>
              <p:cNvPr id="40" name="墨迹 39"/>
            </p:nvPicPr>
            <p:blipFill>
              <a:blip r:embed="rId61"/>
            </p:blipFill>
            <p:spPr>
              <a:xfrm>
                <a:off x="3819525" y="5843270"/>
                <a:ext cx="13970" cy="52705"/>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41" name="墨迹 40"/>
              <p14:cNvContentPartPr/>
              <p14:nvPr/>
            </p14:nvContentPartPr>
            <p14:xfrm>
              <a:off x="11015345" y="2642870"/>
              <a:ext cx="9525" cy="1133475"/>
            </p14:xfrm>
          </p:contentPart>
        </mc:Choice>
        <mc:Fallback xmlns="">
          <p:pic>
            <p:nvPicPr>
              <p:cNvPr id="41" name="墨迹 40"/>
            </p:nvPicPr>
            <p:blipFill>
              <a:blip r:embed="rId63"/>
            </p:blipFill>
            <p:spPr>
              <a:xfrm>
                <a:off x="11015345" y="2642870"/>
                <a:ext cx="9525" cy="1133475"/>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42" name="墨迹 41"/>
              <p14:cNvContentPartPr/>
              <p14:nvPr/>
            </p14:nvContentPartPr>
            <p14:xfrm>
              <a:off x="10953750" y="3400425"/>
              <a:ext cx="333375" cy="504825"/>
            </p14:xfrm>
          </p:contentPart>
        </mc:Choice>
        <mc:Fallback xmlns="">
          <p:pic>
            <p:nvPicPr>
              <p:cNvPr id="42" name="墨迹 41"/>
            </p:nvPicPr>
            <p:blipFill>
              <a:blip r:embed="rId65"/>
            </p:blipFill>
            <p:spPr>
              <a:xfrm>
                <a:off x="10953750" y="3400425"/>
                <a:ext cx="333375" cy="504825"/>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43" name="墨迹 42"/>
              <p14:cNvContentPartPr/>
              <p14:nvPr/>
            </p14:nvContentPartPr>
            <p14:xfrm>
              <a:off x="9363075" y="204470"/>
              <a:ext cx="685800" cy="304800"/>
            </p14:xfrm>
          </p:contentPart>
        </mc:Choice>
        <mc:Fallback xmlns="">
          <p:pic>
            <p:nvPicPr>
              <p:cNvPr id="43" name="墨迹 42"/>
            </p:nvPicPr>
            <p:blipFill>
              <a:blip r:embed="rId67"/>
            </p:blipFill>
            <p:spPr>
              <a:xfrm>
                <a:off x="9363075" y="204470"/>
                <a:ext cx="685800" cy="30480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44" name="墨迹 43"/>
              <p14:cNvContentPartPr/>
              <p14:nvPr/>
            </p14:nvContentPartPr>
            <p14:xfrm>
              <a:off x="11129645" y="290195"/>
              <a:ext cx="609600" cy="290830"/>
            </p14:xfrm>
          </p:contentPart>
        </mc:Choice>
        <mc:Fallback xmlns="">
          <p:pic>
            <p:nvPicPr>
              <p:cNvPr id="44" name="墨迹 43"/>
            </p:nvPicPr>
            <p:blipFill>
              <a:blip r:embed="rId69"/>
            </p:blipFill>
            <p:spPr>
              <a:xfrm>
                <a:off x="11129645" y="290195"/>
                <a:ext cx="609600" cy="29083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45" name="墨迹 44"/>
              <p14:cNvContentPartPr/>
              <p14:nvPr/>
            </p14:nvContentPartPr>
            <p14:xfrm>
              <a:off x="7548245" y="3042920"/>
              <a:ext cx="757555" cy="57150"/>
            </p14:xfrm>
          </p:contentPart>
        </mc:Choice>
        <mc:Fallback xmlns="">
          <p:pic>
            <p:nvPicPr>
              <p:cNvPr id="45" name="墨迹 44"/>
            </p:nvPicPr>
            <p:blipFill>
              <a:blip r:embed="rId71"/>
            </p:blipFill>
            <p:spPr>
              <a:xfrm>
                <a:off x="7548245" y="3042920"/>
                <a:ext cx="757555" cy="5715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46" name="墨迹 45"/>
              <p14:cNvContentPartPr/>
              <p14:nvPr/>
            </p14:nvContentPartPr>
            <p14:xfrm>
              <a:off x="10696575" y="394970"/>
              <a:ext cx="180975" cy="238125"/>
            </p14:xfrm>
          </p:contentPart>
        </mc:Choice>
        <mc:Fallback xmlns="">
          <p:pic>
            <p:nvPicPr>
              <p:cNvPr id="46" name="墨迹 45"/>
            </p:nvPicPr>
            <p:blipFill>
              <a:blip r:embed="rId73"/>
            </p:blipFill>
            <p:spPr>
              <a:xfrm>
                <a:off x="10696575" y="394970"/>
                <a:ext cx="180975" cy="238125"/>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7" name="墨迹 46"/>
              <p14:cNvContentPartPr/>
              <p14:nvPr/>
            </p14:nvContentPartPr>
            <p14:xfrm>
              <a:off x="2638425" y="6367145"/>
              <a:ext cx="1004570" cy="19050"/>
            </p14:xfrm>
          </p:contentPart>
        </mc:Choice>
        <mc:Fallback xmlns="">
          <p:pic>
            <p:nvPicPr>
              <p:cNvPr id="47" name="墨迹 46"/>
            </p:nvPicPr>
            <p:blipFill>
              <a:blip r:embed="rId75"/>
            </p:blipFill>
            <p:spPr>
              <a:xfrm>
                <a:off x="2638425" y="6367145"/>
                <a:ext cx="1004570" cy="19050"/>
              </a:xfrm>
              <a:prstGeom prst="rect"/>
            </p:spPr>
          </p:pic>
        </mc:Fallback>
      </mc:AlternateContent>
    </p:spTree>
    <p:custDataLst>
      <p:tags r:id="rId76"/>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1797050" cy="398780"/>
          </a:xfrm>
          <a:prstGeom prst="rect">
            <a:avLst/>
          </a:prstGeom>
        </p:spPr>
        <p:txBody>
          <a:bodyPr wrap="none">
            <a:spAutoFit/>
          </a:bodyPr>
          <a:p>
            <a:pPr lvl="0" algn="l">
              <a:spcBef>
                <a:spcPct val="30000"/>
              </a:spcBef>
            </a:pPr>
            <a:r>
              <a:rPr lang="zh-CN" altLang="en-US" sz="2000" b="1" dirty="0">
                <a:latin typeface="华文楷体" panose="02010600040101010101" pitchFamily="2" charset="-122"/>
                <a:ea typeface="华文楷体" panose="02010600040101010101" pitchFamily="2" charset="-122"/>
              </a:rPr>
              <a:t>4.</a:t>
            </a:r>
            <a:r>
              <a:rPr lang="en-US" altLang="zh-CN" sz="2000" b="1" dirty="0">
                <a:latin typeface="华文楷体" panose="02010600040101010101" pitchFamily="2" charset="-122"/>
                <a:ea typeface="华文楷体" panose="02010600040101010101" pitchFamily="2" charset="-122"/>
              </a:rPr>
              <a:t>4</a:t>
            </a:r>
            <a:r>
              <a:rPr lang="zh-CN" altLang="en-US" sz="2000" b="1" dirty="0">
                <a:latin typeface="华文楷体" panose="02010600040101010101" pitchFamily="2" charset="-122"/>
                <a:ea typeface="华文楷体" panose="02010600040101010101" pitchFamily="2" charset="-122"/>
              </a:rPr>
              <a:t>.3.</a:t>
            </a:r>
            <a:r>
              <a:rPr lang="zh-CN" altLang="en-US" sz="2000" b="1" dirty="0">
                <a:latin typeface="华文楷体" panose="02010600040101010101" pitchFamily="2" charset="-122"/>
                <a:ea typeface="华文楷体" panose="02010600040101010101" pitchFamily="2" charset="-122"/>
                <a:sym typeface="+mn-ea"/>
              </a:rPr>
              <a:t>LR(1)分析</a:t>
            </a:r>
            <a:endParaRPr lang="zh-CN" altLang="en-US" sz="2000" b="1" dirty="0">
              <a:latin typeface="华文楷体" panose="02010600040101010101" pitchFamily="2" charset="-122"/>
              <a:ea typeface="华文楷体" panose="02010600040101010101" pitchFamily="2" charset="-122"/>
            </a:endParaRPr>
          </a:p>
        </p:txBody>
      </p:sp>
      <p:sp>
        <p:nvSpPr>
          <p:cNvPr id="3" name="矩形 2"/>
          <p:cNvSpPr/>
          <p:nvPr>
            <p:custDataLst>
              <p:tags r:id="rId2"/>
            </p:custDataLst>
          </p:nvPr>
        </p:nvSpPr>
        <p:spPr>
          <a:xfrm>
            <a:off x="160020" y="691515"/>
            <a:ext cx="10153650" cy="1903730"/>
          </a:xfrm>
          <a:prstGeom prst="rect">
            <a:avLst/>
          </a:prstGeom>
        </p:spPr>
        <p:txBody>
          <a:bodyPr wrap="square">
            <a:noAutofit/>
          </a:bodyPr>
          <a:p>
            <a:pPr marL="0" lvl="0" indent="0" algn="l" fontAlgn="auto">
              <a:lnSpc>
                <a:spcPct val="100000"/>
              </a:lnSpc>
              <a:spcBef>
                <a:spcPct val="30000"/>
              </a:spcBef>
              <a:buClrTx/>
              <a:buSzTx/>
              <a:buFontTx/>
              <a:buNone/>
            </a:pPr>
            <a:r>
              <a:rPr lang="zh-CN" altLang="en-US" sz="2000" b="1" dirty="0">
                <a:latin typeface="华文楷体" panose="02010600040101010101" pitchFamily="2" charset="-122"/>
                <a:ea typeface="华文楷体" panose="02010600040101010101" pitchFamily="2" charset="-122"/>
                <a:sym typeface="+mn-ea"/>
              </a:rPr>
              <a:t>产生式 A→α的归约，在不同使用位置，A会要求不同的后继符号。</a:t>
            </a:r>
            <a:endParaRPr lang="zh-CN" altLang="en-US" sz="2000" b="1" dirty="0">
              <a:latin typeface="华文楷体" panose="02010600040101010101" pitchFamily="2" charset="-122"/>
              <a:ea typeface="华文楷体" panose="02010600040101010101" pitchFamily="2" charset="-122"/>
            </a:endParaRPr>
          </a:p>
          <a:p>
            <a:pPr marL="0" lvl="0" indent="0" algn="l" fontAlgn="auto">
              <a:lnSpc>
                <a:spcPct val="100000"/>
              </a:lnSpc>
              <a:spcBef>
                <a:spcPct val="30000"/>
              </a:spcBef>
              <a:buClrTx/>
              <a:buSzTx/>
              <a:buFontTx/>
              <a:buNone/>
            </a:pPr>
            <a:r>
              <a:rPr lang="zh-CN" altLang="en-US" sz="2000" b="1" dirty="0">
                <a:latin typeface="华文楷体" panose="02010600040101010101" pitchFamily="2" charset="-122"/>
                <a:ea typeface="华文楷体" panose="02010600040101010101" pitchFamily="2" charset="-122"/>
                <a:sym typeface="+mn-ea"/>
              </a:rPr>
              <a:t>在特定位置，A的后继符集合是FOLLOW(A)的</a:t>
            </a:r>
            <a:r>
              <a:rPr lang="zh-CN" altLang="en-US" sz="2000" b="1" dirty="0">
                <a:solidFill>
                  <a:srgbClr val="FF0000"/>
                </a:solidFill>
                <a:latin typeface="华文楷体" panose="02010600040101010101" pitchFamily="2" charset="-122"/>
                <a:ea typeface="华文楷体" panose="02010600040101010101" pitchFamily="2" charset="-122"/>
                <a:sym typeface="+mn-ea"/>
              </a:rPr>
              <a:t>子集</a:t>
            </a:r>
            <a:endParaRPr lang="zh-CN" altLang="en-US" sz="2000" b="1" dirty="0">
              <a:latin typeface="华文楷体" panose="02010600040101010101" pitchFamily="2" charset="-122"/>
              <a:ea typeface="华文楷体" panose="02010600040101010101" pitchFamily="2" charset="-122"/>
            </a:endParaRPr>
          </a:p>
          <a:p>
            <a:pPr marL="0" lvl="0" indent="0" algn="l" fontAlgn="auto">
              <a:lnSpc>
                <a:spcPct val="100000"/>
              </a:lnSpc>
              <a:spcBef>
                <a:spcPct val="30000"/>
              </a:spcBef>
              <a:buClrTx/>
              <a:buSzTx/>
              <a:buFontTx/>
              <a:buNone/>
            </a:pPr>
            <a:r>
              <a:rPr lang="zh-CN" altLang="en-US" sz="2000" b="1" dirty="0">
                <a:solidFill>
                  <a:srgbClr val="FF0000"/>
                </a:solidFill>
                <a:latin typeface="华文楷体" panose="02010600040101010101" pitchFamily="2" charset="-122"/>
                <a:ea typeface="华文楷体" panose="02010600040101010101" pitchFamily="2" charset="-122"/>
              </a:rPr>
              <a:t>规范LR(1)项目</a:t>
            </a:r>
            <a:r>
              <a:rPr lang="zh-CN" altLang="en-US"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sym typeface="+mn-ea"/>
              </a:rPr>
              <a:t> [A→α·β, a],其中a是一个</a:t>
            </a:r>
            <a:r>
              <a:rPr lang="zh-CN" altLang="en-US" sz="2000" b="1" dirty="0">
                <a:solidFill>
                  <a:srgbClr val="FF0000"/>
                </a:solidFill>
                <a:latin typeface="华文楷体" panose="02010600040101010101" pitchFamily="2" charset="-122"/>
                <a:ea typeface="华文楷体" panose="02010600040101010101" pitchFamily="2" charset="-122"/>
                <a:sym typeface="+mn-ea"/>
              </a:rPr>
              <a:t>终结符</a:t>
            </a:r>
            <a:r>
              <a:rPr lang="zh-CN" altLang="en-US" sz="2000" b="1" dirty="0">
                <a:latin typeface="华文楷体" panose="02010600040101010101" pitchFamily="2" charset="-122"/>
                <a:ea typeface="华文楷体" panose="02010600040101010101" pitchFamily="2" charset="-122"/>
                <a:sym typeface="+mn-ea"/>
              </a:rPr>
              <a:t>称为</a:t>
            </a:r>
            <a:r>
              <a:rPr lang="zh-CN" altLang="en-US" sz="2000" b="1" dirty="0">
                <a:solidFill>
                  <a:srgbClr val="FF0000"/>
                </a:solidFill>
                <a:effectLst/>
                <a:latin typeface="华文楷体" panose="02010600040101010101" pitchFamily="2" charset="-122"/>
                <a:ea typeface="华文楷体" panose="02010600040101010101" pitchFamily="2" charset="-122"/>
                <a:sym typeface="+mn-ea"/>
              </a:rPr>
              <a:t>展望符</a:t>
            </a:r>
            <a:endParaRPr lang="zh-CN" altLang="en-US" sz="2000" b="1" dirty="0">
              <a:latin typeface="华文楷体" panose="02010600040101010101" pitchFamily="2" charset="-122"/>
              <a:ea typeface="华文楷体" panose="02010600040101010101" pitchFamily="2" charset="-122"/>
              <a:sym typeface="+mn-ea"/>
            </a:endParaRPr>
          </a:p>
          <a:p>
            <a:pPr marL="0" lvl="0" indent="0" algn="l" fontAlgn="auto">
              <a:lnSpc>
                <a:spcPct val="100000"/>
              </a:lnSpc>
              <a:spcBef>
                <a:spcPct val="30000"/>
              </a:spcBef>
              <a:buClrTx/>
              <a:buSzTx/>
              <a:buFontTx/>
              <a:buNone/>
            </a:pPr>
            <a:r>
              <a:rPr lang="zh-CN" altLang="en-US" b="1" dirty="0">
                <a:latin typeface="华文楷体" panose="02010600040101010101" pitchFamily="2" charset="-122"/>
                <a:ea typeface="华文楷体" panose="02010600040101010101" pitchFamily="2" charset="-122"/>
                <a:sym typeface="+mn-ea"/>
              </a:rPr>
              <a:t>[A→α·β, a]且</a:t>
            </a:r>
            <a:r>
              <a:rPr lang="zh-CN" altLang="en-US" b="1" dirty="0">
                <a:solidFill>
                  <a:srgbClr val="FF0000"/>
                </a:solidFill>
                <a:latin typeface="华文楷体" panose="02010600040101010101" pitchFamily="2" charset="-122"/>
                <a:ea typeface="华文楷体" panose="02010600040101010101" pitchFamily="2" charset="-122"/>
                <a:sym typeface="+mn-ea"/>
              </a:rPr>
              <a:t>β ≠ ε</a:t>
            </a:r>
            <a:r>
              <a:rPr lang="zh-CN" altLang="en-US" b="1" dirty="0">
                <a:latin typeface="华文楷体" panose="02010600040101010101" pitchFamily="2" charset="-122"/>
                <a:ea typeface="华文楷体" panose="02010600040101010101" pitchFamily="2" charset="-122"/>
                <a:sym typeface="+mn-ea"/>
              </a:rPr>
              <a:t>的项中，展望符a</a:t>
            </a:r>
            <a:r>
              <a:rPr lang="zh-CN" altLang="en-US" b="1" dirty="0">
                <a:solidFill>
                  <a:srgbClr val="FF0000"/>
                </a:solidFill>
                <a:latin typeface="华文楷体" panose="02010600040101010101" pitchFamily="2" charset="-122"/>
                <a:ea typeface="华文楷体" panose="02010600040101010101" pitchFamily="2" charset="-122"/>
                <a:sym typeface="+mn-ea"/>
              </a:rPr>
              <a:t>没有任何作用</a:t>
            </a:r>
            <a:endParaRPr lang="zh-CN" altLang="en-US" b="1" dirty="0">
              <a:solidFill>
                <a:srgbClr val="FF0000"/>
              </a:solidFill>
              <a:latin typeface="华文楷体" panose="02010600040101010101" pitchFamily="2" charset="-122"/>
              <a:ea typeface="华文楷体" panose="02010600040101010101" pitchFamily="2" charset="-122"/>
              <a:sym typeface="+mn-ea"/>
            </a:endParaRPr>
          </a:p>
          <a:p>
            <a:pPr marL="0" lvl="0" indent="0" algn="l" fontAlgn="auto">
              <a:lnSpc>
                <a:spcPct val="100000"/>
              </a:lnSpc>
              <a:spcBef>
                <a:spcPct val="30000"/>
              </a:spcBef>
              <a:buClrTx/>
              <a:buSzTx/>
              <a:buFontTx/>
              <a:buNone/>
            </a:pPr>
            <a:r>
              <a:rPr lang="zh-CN" altLang="en-US" b="1" dirty="0">
                <a:latin typeface="华文楷体" panose="02010600040101010101" pitchFamily="2" charset="-122"/>
                <a:ea typeface="华文楷体" panose="02010600040101010101" pitchFamily="2" charset="-122"/>
                <a:sym typeface="+mn-ea"/>
              </a:rPr>
              <a:t>[A→α·, a]的项在</a:t>
            </a:r>
            <a:r>
              <a:rPr lang="zh-CN" altLang="en-US" b="1" dirty="0">
                <a:solidFill>
                  <a:srgbClr val="FF0000"/>
                </a:solidFill>
                <a:latin typeface="华文楷体" panose="02010600040101010101" pitchFamily="2" charset="-122"/>
                <a:ea typeface="华文楷体" panose="02010600040101010101" pitchFamily="2" charset="-122"/>
                <a:sym typeface="+mn-ea"/>
              </a:rPr>
              <a:t>只有在下一个输入符号等于a</a:t>
            </a:r>
            <a:r>
              <a:rPr lang="zh-CN" altLang="en-US" b="1" dirty="0">
                <a:latin typeface="华文楷体" panose="02010600040101010101" pitchFamily="2" charset="-122"/>
                <a:ea typeface="华文楷体" panose="02010600040101010101" pitchFamily="2" charset="-122"/>
                <a:sym typeface="+mn-ea"/>
              </a:rPr>
              <a:t>时才可以按照A→α 进行归约</a:t>
            </a:r>
            <a:endParaRPr lang="zh-CN" altLang="en-US" b="1" dirty="0">
              <a:latin typeface="华文楷体" panose="02010600040101010101" pitchFamily="2" charset="-122"/>
              <a:ea typeface="华文楷体" panose="02010600040101010101" pitchFamily="2" charset="-122"/>
              <a:sym typeface="+mn-ea"/>
            </a:endParaRPr>
          </a:p>
          <a:p>
            <a:pPr marL="0" lvl="0" indent="0" algn="l" fontAlgn="auto">
              <a:lnSpc>
                <a:spcPct val="100000"/>
              </a:lnSpc>
              <a:spcBef>
                <a:spcPct val="30000"/>
              </a:spcBef>
              <a:buClrTx/>
              <a:buSzTx/>
              <a:buFontTx/>
              <a:buNone/>
            </a:pPr>
            <a:endParaRPr lang="zh-CN" altLang="en-US" b="1" dirty="0">
              <a:solidFill>
                <a:schemeClr val="tx1"/>
              </a:solidFill>
              <a:latin typeface="华文楷体" panose="02010600040101010101" pitchFamily="2" charset="-122"/>
              <a:ea typeface="华文楷体" panose="02010600040101010101" pitchFamily="2" charset="-122"/>
            </a:endParaRPr>
          </a:p>
          <a:p>
            <a:pPr marL="0" lvl="0" indent="0" algn="l" fontAlgn="auto">
              <a:lnSpc>
                <a:spcPct val="100000"/>
              </a:lnSpc>
              <a:spcBef>
                <a:spcPct val="30000"/>
              </a:spcBef>
              <a:buClrTx/>
              <a:buSzTx/>
              <a:buFontTx/>
              <a:buNone/>
            </a:pPr>
            <a:endParaRPr lang="zh-CN" altLang="en-US" sz="2000" b="1" dirty="0">
              <a:solidFill>
                <a:schemeClr val="tx1"/>
              </a:solidFill>
              <a:latin typeface="华文楷体" panose="02010600040101010101" pitchFamily="2" charset="-122"/>
              <a:ea typeface="华文楷体" panose="02010600040101010101" pitchFamily="2" charset="-122"/>
              <a:sym typeface="+mn-ea"/>
            </a:endParaRPr>
          </a:p>
        </p:txBody>
      </p:sp>
      <p:sp>
        <p:nvSpPr>
          <p:cNvPr id="4" name="文本框 3"/>
          <p:cNvSpPr txBox="1"/>
          <p:nvPr/>
        </p:nvSpPr>
        <p:spPr>
          <a:xfrm>
            <a:off x="204470" y="3458210"/>
            <a:ext cx="11913235" cy="398780"/>
          </a:xfrm>
          <a:prstGeom prst="rect">
            <a:avLst/>
          </a:prstGeom>
          <a:noFill/>
        </p:spPr>
        <p:txBody>
          <a:bodyPr wrap="square" rtlCol="0" anchor="t">
            <a:spAutoFit/>
          </a:bodyPr>
          <a:p>
            <a:pPr marL="0" indent="0" eaLnBrk="1" hangingPunct="1">
              <a:buFont typeface="Wingdings" panose="05000000000000000000" pitchFamily="2" charset="2"/>
              <a:buNone/>
              <a:defRPr/>
            </a:pPr>
            <a:r>
              <a:rPr lang="zh-CN" altLang="en-US" sz="2000" b="1" dirty="0">
                <a:solidFill>
                  <a:srgbClr val="FF0000"/>
                </a:solidFill>
                <a:latin typeface="华文楷体" panose="02010600040101010101" pitchFamily="2" charset="-122"/>
                <a:ea typeface="华文楷体" panose="02010600040101010101" pitchFamily="2" charset="-122"/>
                <a:sym typeface="+mn-ea"/>
              </a:rPr>
              <a:t>LR(1)项目集闭包</a:t>
            </a:r>
            <a:r>
              <a:rPr lang="zh-CN" altLang="en-US" sz="2000" b="1" dirty="0">
                <a:latin typeface="华文楷体" panose="02010600040101010101" pitchFamily="2" charset="-122"/>
                <a:ea typeface="华文楷体" panose="02010600040101010101" pitchFamily="2" charset="-122"/>
                <a:sym typeface="+mn-ea"/>
              </a:rPr>
              <a:t>：</a:t>
            </a:r>
            <a:r>
              <a:rPr lang="en-US" altLang="zh-CN" b="1" i="1" dirty="0">
                <a:ea typeface="宋体" panose="02010600030101010101" pitchFamily="2" charset="-122"/>
                <a:cs typeface="Times New Roman" panose="02020603050405020304" pitchFamily="18" charset="0"/>
                <a:sym typeface="+mn-ea"/>
              </a:rPr>
              <a:t>CLOSURE</a:t>
            </a:r>
            <a:r>
              <a:rPr lang="en-US" altLang="zh-CN" b="1" dirty="0">
                <a:ea typeface="宋体" panose="02010600030101010101" pitchFamily="2" charset="-122"/>
                <a:cs typeface="Times New Roman" panose="02020603050405020304" pitchFamily="18" charset="0"/>
                <a:sym typeface="+mn-ea"/>
              </a:rPr>
              <a:t>( </a:t>
            </a:r>
            <a:r>
              <a:rPr lang="en-US" altLang="zh-CN" b="1" i="1" dirty="0">
                <a:ea typeface="宋体" panose="02010600030101010101" pitchFamily="2" charset="-122"/>
                <a:cs typeface="Times New Roman" panose="02020603050405020304" pitchFamily="18" charset="0"/>
                <a:sym typeface="+mn-ea"/>
              </a:rPr>
              <a:t>I </a:t>
            </a:r>
            <a:r>
              <a:rPr lang="en-US" altLang="zh-CN" b="1" dirty="0">
                <a:ea typeface="宋体" panose="02010600030101010101" pitchFamily="2" charset="-122"/>
                <a:cs typeface="Times New Roman" panose="02020603050405020304" pitchFamily="18" charset="0"/>
                <a:sym typeface="+mn-ea"/>
              </a:rPr>
              <a:t>) = </a:t>
            </a:r>
            <a:r>
              <a:rPr lang="en-US" altLang="zh-CN" b="1" i="1" dirty="0">
                <a:ea typeface="宋体" panose="02010600030101010101" pitchFamily="2" charset="-122"/>
                <a:cs typeface="Times New Roman" panose="02020603050405020304" pitchFamily="18" charset="0"/>
                <a:sym typeface="+mn-ea"/>
              </a:rPr>
              <a:t>I</a:t>
            </a:r>
            <a:r>
              <a:rPr lang="en-US" altLang="zh-CN" b="1" dirty="0">
                <a:ea typeface="宋体" panose="02010600030101010101" pitchFamily="2" charset="-122"/>
                <a:cs typeface="Times New Roman" panose="02020603050405020304" pitchFamily="18" charset="0"/>
                <a:sym typeface="+mn-ea"/>
              </a:rPr>
              <a:t> ∪{ [</a:t>
            </a:r>
            <a:r>
              <a:rPr lang="en-US" altLang="zh-CN" b="1" i="1" dirty="0">
                <a:ea typeface="宋体" panose="02010600030101010101" pitchFamily="2" charset="-122"/>
                <a:cs typeface="Times New Roman" panose="02020603050405020304" pitchFamily="18" charset="0"/>
                <a:sym typeface="+mn-ea"/>
              </a:rPr>
              <a:t>B</a:t>
            </a:r>
            <a:r>
              <a:rPr lang="en-US" altLang="zh-CN" b="1" dirty="0">
                <a:ea typeface="宋体" panose="02010600030101010101" pitchFamily="2" charset="-122"/>
                <a:cs typeface="Times New Roman" panose="02020603050405020304" pitchFamily="18" charset="0"/>
                <a:sym typeface="+mn-ea"/>
              </a:rPr>
              <a:t>→</a:t>
            </a:r>
            <a:r>
              <a:rPr lang="en-US" altLang="zh-CN" b="1" i="1" dirty="0">
                <a:solidFill>
                  <a:srgbClr val="000000"/>
                </a:solidFill>
                <a:ea typeface="宋体" panose="02010600030101010101" pitchFamily="2" charset="-122"/>
                <a:cs typeface="Times New Roman" panose="02020603050405020304" pitchFamily="18" charset="0"/>
                <a:sym typeface="+mn-ea"/>
              </a:rPr>
              <a:t>·</a:t>
            </a:r>
            <a:r>
              <a:rPr lang="en-US" altLang="zh-CN" b="1" i="1" dirty="0">
                <a:ea typeface="宋体" panose="02010600030101010101" pitchFamily="2" charset="-122"/>
                <a:cs typeface="Times New Roman" panose="02020603050405020304" pitchFamily="18" charset="0"/>
                <a:sym typeface="+mn-ea"/>
              </a:rPr>
              <a:t>γ</a:t>
            </a:r>
            <a:r>
              <a:rPr lang="en-US" altLang="zh-CN" b="1" dirty="0">
                <a:ea typeface="宋体" panose="02010600030101010101" pitchFamily="2" charset="-122"/>
                <a:cs typeface="Times New Roman" panose="02020603050405020304" pitchFamily="18" charset="0"/>
                <a:sym typeface="+mn-ea"/>
              </a:rPr>
              <a:t>,</a:t>
            </a:r>
            <a:r>
              <a:rPr lang="en-US" altLang="zh-CN" b="1" dirty="0">
                <a:solidFill>
                  <a:srgbClr val="FF0000"/>
                </a:solidFill>
                <a:ea typeface="宋体" panose="02010600030101010101" pitchFamily="2" charset="-122"/>
                <a:cs typeface="Times New Roman" panose="02020603050405020304" pitchFamily="18" charset="0"/>
                <a:sym typeface="+mn-ea"/>
              </a:rPr>
              <a:t> </a:t>
            </a:r>
            <a:r>
              <a:rPr lang="en-US" altLang="zh-CN" b="1" i="1" dirty="0">
                <a:solidFill>
                  <a:srgbClr val="FF0000"/>
                </a:solidFill>
                <a:ea typeface="宋体" panose="02010600030101010101" pitchFamily="2" charset="-122"/>
                <a:cs typeface="Times New Roman" panose="02020603050405020304" pitchFamily="18" charset="0"/>
                <a:sym typeface="+mn-ea"/>
              </a:rPr>
              <a:t>b</a:t>
            </a:r>
            <a:r>
              <a:rPr lang="en-US" altLang="zh-CN" b="1" dirty="0">
                <a:ea typeface="宋体" panose="02010600030101010101" pitchFamily="2" charset="-122"/>
                <a:cs typeface="Times New Roman" panose="02020603050405020304" pitchFamily="18" charset="0"/>
                <a:sym typeface="+mn-ea"/>
              </a:rPr>
              <a:t>] | [</a:t>
            </a:r>
            <a:r>
              <a:rPr lang="en-US" altLang="zh-CN" b="1" i="1" dirty="0">
                <a:ea typeface="宋体" panose="02010600030101010101" pitchFamily="2" charset="-122"/>
                <a:cs typeface="Times New Roman" panose="02020603050405020304" pitchFamily="18" charset="0"/>
                <a:sym typeface="+mn-ea"/>
              </a:rPr>
              <a:t>A</a:t>
            </a:r>
            <a:r>
              <a:rPr lang="en-US" altLang="zh-CN" b="1" dirty="0">
                <a:ea typeface="宋体" panose="02010600030101010101" pitchFamily="2" charset="-122"/>
                <a:cs typeface="Times New Roman" panose="02020603050405020304" pitchFamily="18" charset="0"/>
                <a:sym typeface="+mn-ea"/>
              </a:rPr>
              <a:t>→</a:t>
            </a:r>
            <a:r>
              <a:rPr lang="en-US" altLang="zh-CN" b="1" i="1" dirty="0">
                <a:ea typeface="宋体" panose="02010600030101010101" pitchFamily="2" charset="-122"/>
                <a:cs typeface="Times New Roman" panose="02020603050405020304" pitchFamily="18" charset="0"/>
                <a:sym typeface="+mn-ea"/>
              </a:rPr>
              <a:t>α</a:t>
            </a:r>
            <a:r>
              <a:rPr lang="en-US" altLang="zh-CN" b="1" i="1" dirty="0">
                <a:solidFill>
                  <a:srgbClr val="000000"/>
                </a:solidFill>
                <a:ea typeface="宋体" panose="02010600030101010101" pitchFamily="2" charset="-122"/>
                <a:cs typeface="Times New Roman" panose="02020603050405020304" pitchFamily="18" charset="0"/>
                <a:sym typeface="+mn-ea"/>
              </a:rPr>
              <a:t>·</a:t>
            </a:r>
            <a:r>
              <a:rPr lang="en-US" altLang="zh-CN" b="1" i="1" dirty="0">
                <a:ea typeface="宋体" panose="02010600030101010101" pitchFamily="2" charset="-122"/>
                <a:cs typeface="Times New Roman" panose="02020603050405020304" pitchFamily="18" charset="0"/>
                <a:sym typeface="+mn-ea"/>
              </a:rPr>
              <a:t>Bβ</a:t>
            </a:r>
            <a:r>
              <a:rPr lang="en-US" altLang="zh-CN" b="1" dirty="0">
                <a:ea typeface="宋体" panose="02010600030101010101" pitchFamily="2" charset="-122"/>
                <a:cs typeface="Times New Roman" panose="02020603050405020304" pitchFamily="18" charset="0"/>
                <a:sym typeface="+mn-ea"/>
              </a:rPr>
              <a:t>, </a:t>
            </a:r>
            <a:r>
              <a:rPr lang="en-US" altLang="zh-CN" b="1" dirty="0">
                <a:solidFill>
                  <a:srgbClr val="FF0000"/>
                </a:solidFill>
                <a:ea typeface="宋体" panose="02010600030101010101" pitchFamily="2" charset="-122"/>
                <a:cs typeface="Times New Roman" panose="02020603050405020304" pitchFamily="18" charset="0"/>
                <a:sym typeface="+mn-ea"/>
              </a:rPr>
              <a:t>a</a:t>
            </a:r>
            <a:r>
              <a:rPr lang="en-US" altLang="zh-CN" b="1" dirty="0">
                <a:ea typeface="宋体" panose="02010600030101010101" pitchFamily="2" charset="-122"/>
                <a:cs typeface="Times New Roman" panose="02020603050405020304" pitchFamily="18" charset="0"/>
                <a:sym typeface="+mn-ea"/>
              </a:rPr>
              <a:t>] ∈</a:t>
            </a:r>
            <a:r>
              <a:rPr lang="en-US" altLang="zh-CN" b="1" i="1" dirty="0">
                <a:ea typeface="宋体" panose="02010600030101010101" pitchFamily="2" charset="-122"/>
                <a:cs typeface="Times New Roman" panose="02020603050405020304" pitchFamily="18" charset="0"/>
                <a:sym typeface="+mn-ea"/>
              </a:rPr>
              <a:t> CLOSURE</a:t>
            </a:r>
            <a:r>
              <a:rPr lang="en-US" altLang="zh-CN" b="1" dirty="0">
                <a:ea typeface="宋体" panose="02010600030101010101" pitchFamily="2" charset="-122"/>
                <a:cs typeface="Times New Roman" panose="02020603050405020304" pitchFamily="18" charset="0"/>
                <a:sym typeface="+mn-ea"/>
              </a:rPr>
              <a:t>( </a:t>
            </a:r>
            <a:r>
              <a:rPr lang="en-US" altLang="zh-CN" b="1" i="1" dirty="0">
                <a:ea typeface="宋体" panose="02010600030101010101" pitchFamily="2" charset="-122"/>
                <a:cs typeface="Times New Roman" panose="02020603050405020304" pitchFamily="18" charset="0"/>
                <a:sym typeface="+mn-ea"/>
              </a:rPr>
              <a:t>I </a:t>
            </a:r>
            <a:r>
              <a:rPr lang="en-US" altLang="zh-CN" b="1" dirty="0">
                <a:ea typeface="宋体" panose="02010600030101010101" pitchFamily="2" charset="-122"/>
                <a:cs typeface="Times New Roman" panose="02020603050405020304" pitchFamily="18" charset="0"/>
                <a:sym typeface="+mn-ea"/>
              </a:rPr>
              <a:t>), </a:t>
            </a:r>
            <a:r>
              <a:rPr lang="en-US" altLang="zh-CN" b="1" i="1" dirty="0" err="1">
                <a:ea typeface="宋体" panose="02010600030101010101" pitchFamily="2" charset="-122"/>
                <a:cs typeface="Times New Roman" panose="02020603050405020304" pitchFamily="18" charset="0"/>
                <a:sym typeface="+mn-ea"/>
              </a:rPr>
              <a:t>B</a:t>
            </a:r>
            <a:r>
              <a:rPr lang="en-US" altLang="zh-CN" b="1" dirty="0" err="1">
                <a:ea typeface="宋体" panose="02010600030101010101" pitchFamily="2" charset="-122"/>
                <a:cs typeface="Times New Roman" panose="02020603050405020304" pitchFamily="18" charset="0"/>
                <a:sym typeface="+mn-ea"/>
              </a:rPr>
              <a:t>→</a:t>
            </a:r>
            <a:r>
              <a:rPr lang="en-US" altLang="zh-CN" b="1" i="1" dirty="0" err="1">
                <a:ea typeface="宋体" panose="02010600030101010101" pitchFamily="2" charset="-122"/>
                <a:cs typeface="Times New Roman" panose="02020603050405020304" pitchFamily="18" charset="0"/>
                <a:sym typeface="+mn-ea"/>
              </a:rPr>
              <a:t>γ</a:t>
            </a:r>
            <a:r>
              <a:rPr lang="en-US" altLang="zh-CN" b="1" dirty="0" err="1">
                <a:ea typeface="宋体" panose="02010600030101010101" pitchFamily="2" charset="-122"/>
                <a:cs typeface="Times New Roman" panose="02020603050405020304" pitchFamily="18" charset="0"/>
                <a:sym typeface="+mn-ea"/>
              </a:rPr>
              <a:t>∈</a:t>
            </a:r>
            <a:r>
              <a:rPr lang="en-US" altLang="zh-CN" b="1" i="1" dirty="0" err="1">
                <a:ea typeface="宋体" panose="02010600030101010101" pitchFamily="2" charset="-122"/>
                <a:cs typeface="Times New Roman" panose="02020603050405020304" pitchFamily="18" charset="0"/>
                <a:sym typeface="+mn-ea"/>
              </a:rPr>
              <a:t>P</a:t>
            </a:r>
            <a:r>
              <a:rPr lang="en-US" altLang="zh-CN" b="1" dirty="0">
                <a:ea typeface="宋体" panose="02010600030101010101" pitchFamily="2" charset="-122"/>
                <a:cs typeface="Times New Roman" panose="02020603050405020304" pitchFamily="18" charset="0"/>
                <a:sym typeface="+mn-ea"/>
              </a:rPr>
              <a:t>,</a:t>
            </a:r>
            <a:r>
              <a:rPr lang="en-US" altLang="zh-CN" b="1" i="1" dirty="0">
                <a:ea typeface="宋体" panose="02010600030101010101" pitchFamily="2" charset="-122"/>
                <a:cs typeface="Times New Roman" panose="02020603050405020304" pitchFamily="18" charset="0"/>
                <a:sym typeface="+mn-ea"/>
              </a:rPr>
              <a:t> </a:t>
            </a:r>
            <a:r>
              <a:rPr lang="el-GR" altLang="zh-CN" b="1" i="1" dirty="0">
                <a:solidFill>
                  <a:srgbClr val="FF0000"/>
                </a:solidFill>
                <a:cs typeface="Times New Roman" panose="02020603050405020304" pitchFamily="18" charset="0"/>
                <a:sym typeface="+mn-ea"/>
              </a:rPr>
              <a:t>b</a:t>
            </a:r>
            <a:r>
              <a:rPr lang="el-GR" altLang="zh-CN" b="1" dirty="0">
                <a:solidFill>
                  <a:srgbClr val="FF0000"/>
                </a:solidFill>
                <a:cs typeface="Times New Roman" panose="02020603050405020304" pitchFamily="18" charset="0"/>
                <a:sym typeface="+mn-ea"/>
              </a:rPr>
              <a:t>∈</a:t>
            </a:r>
            <a:r>
              <a:rPr lang="el-GR" altLang="zh-CN" b="1" i="1" dirty="0">
                <a:solidFill>
                  <a:srgbClr val="FF0000"/>
                </a:solidFill>
                <a:cs typeface="Times New Roman" panose="02020603050405020304" pitchFamily="18" charset="0"/>
                <a:sym typeface="+mn-ea"/>
              </a:rPr>
              <a:t>FIRST</a:t>
            </a:r>
            <a:r>
              <a:rPr lang="en-US" altLang="zh-CN" b="1" dirty="0">
                <a:solidFill>
                  <a:srgbClr val="FF0000"/>
                </a:solidFill>
                <a:ea typeface="宋体" panose="02010600030101010101" pitchFamily="2" charset="-122"/>
                <a:cs typeface="Times New Roman" panose="02020603050405020304" pitchFamily="18" charset="0"/>
                <a:sym typeface="+mn-ea"/>
              </a:rPr>
              <a:t>(</a:t>
            </a:r>
            <a:r>
              <a:rPr lang="en-US" altLang="zh-CN" b="1" i="1" dirty="0">
                <a:solidFill>
                  <a:srgbClr val="FF0000"/>
                </a:solidFill>
                <a:ea typeface="宋体" panose="02010600030101010101" pitchFamily="2" charset="-122"/>
                <a:cs typeface="Times New Roman" panose="02020603050405020304" pitchFamily="18" charset="0"/>
                <a:sym typeface="+mn-ea"/>
              </a:rPr>
              <a:t>β</a:t>
            </a:r>
            <a:r>
              <a:rPr lang="en-US" altLang="zh-CN" b="1" dirty="0">
                <a:solidFill>
                  <a:srgbClr val="FF0000"/>
                </a:solidFill>
                <a:ea typeface="宋体" panose="02010600030101010101" pitchFamily="2" charset="-122"/>
                <a:cs typeface="Times New Roman" panose="02020603050405020304" pitchFamily="18" charset="0"/>
                <a:sym typeface="+mn-ea"/>
              </a:rPr>
              <a:t>a)</a:t>
            </a:r>
            <a:r>
              <a:rPr lang="en-US" altLang="zh-CN" b="1" dirty="0">
                <a:ea typeface="宋体" panose="02010600030101010101" pitchFamily="2" charset="-122"/>
                <a:cs typeface="Times New Roman" panose="02020603050405020304" pitchFamily="18" charset="0"/>
                <a:sym typeface="+mn-ea"/>
              </a:rPr>
              <a:t>}</a:t>
            </a:r>
            <a:endParaRPr lang="en-US" altLang="zh-CN" b="1" dirty="0">
              <a:ea typeface="宋体" panose="02010600030101010101" pitchFamily="2" charset="-122"/>
              <a:cs typeface="Times New Roman" panose="02020603050405020304" pitchFamily="18" charset="0"/>
              <a:sym typeface="+mn-ea"/>
            </a:endParaRPr>
          </a:p>
        </p:txBody>
      </p:sp>
      <p:sp>
        <p:nvSpPr>
          <p:cNvPr id="5" name="文本框 4"/>
          <p:cNvSpPr txBox="1"/>
          <p:nvPr/>
        </p:nvSpPr>
        <p:spPr>
          <a:xfrm>
            <a:off x="204470" y="3856990"/>
            <a:ext cx="7788910" cy="398780"/>
          </a:xfrm>
          <a:prstGeom prst="rect">
            <a:avLst/>
          </a:prstGeom>
          <a:noFill/>
        </p:spPr>
        <p:txBody>
          <a:bodyPr wrap="square" rtlCol="0" anchor="t">
            <a:spAutoFit/>
          </a:bodyPr>
          <a:p>
            <a:pPr algn="l" eaLnBrk="1" hangingPunct="1">
              <a:buFont typeface="Wingdings" panose="05000000000000000000" pitchFamily="2" charset="2"/>
              <a:buNone/>
              <a:defRPr/>
            </a:pPr>
            <a:r>
              <a:rPr lang="zh-CN" altLang="en-US" sz="2000" b="1" dirty="0">
                <a:solidFill>
                  <a:srgbClr val="FF0000"/>
                </a:solidFill>
                <a:latin typeface="华文楷体" panose="02010600040101010101" pitchFamily="2" charset="-122"/>
                <a:ea typeface="华文楷体" panose="02010600040101010101" pitchFamily="2" charset="-122"/>
                <a:sym typeface="+mn-ea"/>
              </a:rPr>
              <a:t>GOTO 函数</a:t>
            </a:r>
            <a:r>
              <a:rPr lang="zh-CN" altLang="en-US" b="1" dirty="0">
                <a:latin typeface="华文楷体" panose="02010600040101010101" pitchFamily="2" charset="-122"/>
                <a:ea typeface="华文楷体" panose="02010600040101010101" pitchFamily="2" charset="-122"/>
                <a:sym typeface="+mn-ea"/>
              </a:rPr>
              <a:t>：</a:t>
            </a:r>
            <a:r>
              <a:rPr lang="en-US" altLang="zh-CN" b="1" i="1" dirty="0">
                <a:ea typeface="宋体" panose="02010600030101010101" pitchFamily="2" charset="-122"/>
                <a:cs typeface="Times New Roman" panose="02020603050405020304" pitchFamily="18" charset="0"/>
                <a:sym typeface="+mn-ea"/>
              </a:rPr>
              <a:t>GOTO</a:t>
            </a:r>
            <a:r>
              <a:rPr lang="en-US" altLang="zh-CN" b="1" dirty="0">
                <a:ea typeface="宋体" panose="02010600030101010101" pitchFamily="2" charset="-122"/>
                <a:cs typeface="Times New Roman" panose="02020603050405020304" pitchFamily="18" charset="0"/>
                <a:sym typeface="+mn-ea"/>
              </a:rPr>
              <a:t>( </a:t>
            </a:r>
            <a:r>
              <a:rPr lang="en-US" altLang="zh-CN" b="1" i="1" dirty="0">
                <a:ea typeface="宋体" panose="02010600030101010101" pitchFamily="2" charset="-122"/>
                <a:cs typeface="Times New Roman" panose="02020603050405020304" pitchFamily="18" charset="0"/>
                <a:sym typeface="+mn-ea"/>
              </a:rPr>
              <a:t>I</a:t>
            </a:r>
            <a:r>
              <a:rPr lang="en-US" altLang="zh-CN" b="1" dirty="0">
                <a:ea typeface="宋体" panose="02010600030101010101" pitchFamily="2" charset="-122"/>
                <a:cs typeface="Times New Roman" panose="02020603050405020304" pitchFamily="18" charset="0"/>
                <a:sym typeface="+mn-ea"/>
              </a:rPr>
              <a:t>, </a:t>
            </a:r>
            <a:r>
              <a:rPr lang="en-US" altLang="zh-CN" b="1" i="1" dirty="0">
                <a:ea typeface="宋体" panose="02010600030101010101" pitchFamily="2" charset="-122"/>
                <a:cs typeface="Times New Roman" panose="02020603050405020304" pitchFamily="18" charset="0"/>
                <a:sym typeface="+mn-ea"/>
              </a:rPr>
              <a:t>X</a:t>
            </a:r>
            <a:r>
              <a:rPr lang="zh-CN" altLang="en-US" b="1" i="1" dirty="0">
                <a:ea typeface="楷体_GB2312" pitchFamily="49" charset="-122"/>
                <a:sym typeface="+mn-ea"/>
              </a:rPr>
              <a:t> </a:t>
            </a:r>
            <a:r>
              <a:rPr lang="en-US" altLang="zh-CN" b="1" dirty="0">
                <a:ea typeface="宋体" panose="02010600030101010101" pitchFamily="2" charset="-122"/>
                <a:cs typeface="Times New Roman" panose="02020603050405020304" pitchFamily="18" charset="0"/>
                <a:sym typeface="+mn-ea"/>
              </a:rPr>
              <a:t>) = </a:t>
            </a:r>
            <a:r>
              <a:rPr lang="en-US" altLang="zh-CN" b="1" i="1" dirty="0">
                <a:ea typeface="宋体" panose="02010600030101010101" pitchFamily="2" charset="-122"/>
                <a:cs typeface="Times New Roman" panose="02020603050405020304" pitchFamily="18" charset="0"/>
                <a:sym typeface="+mn-ea"/>
              </a:rPr>
              <a:t>CLOSURE</a:t>
            </a:r>
            <a:r>
              <a:rPr lang="en-US" altLang="zh-CN" b="1" dirty="0">
                <a:ea typeface="宋体" panose="02010600030101010101" pitchFamily="2" charset="-122"/>
                <a:cs typeface="Times New Roman" panose="02020603050405020304" pitchFamily="18" charset="0"/>
                <a:sym typeface="+mn-ea"/>
              </a:rPr>
              <a:t>({[</a:t>
            </a:r>
            <a:r>
              <a:rPr lang="en-US" altLang="zh-CN" b="1" i="1" dirty="0">
                <a:ea typeface="宋体" panose="02010600030101010101" pitchFamily="2" charset="-122"/>
                <a:cs typeface="Times New Roman" panose="02020603050405020304" pitchFamily="18" charset="0"/>
                <a:sym typeface="+mn-ea"/>
              </a:rPr>
              <a:t>A</a:t>
            </a:r>
            <a:r>
              <a:rPr lang="en-US" altLang="zh-CN" b="1" dirty="0">
                <a:ea typeface="宋体" panose="02010600030101010101" pitchFamily="2" charset="-122"/>
                <a:cs typeface="Times New Roman" panose="02020603050405020304" pitchFamily="18" charset="0"/>
                <a:sym typeface="+mn-ea"/>
              </a:rPr>
              <a:t>→</a:t>
            </a:r>
            <a:r>
              <a:rPr lang="en-US" altLang="zh-CN" b="1" i="1" dirty="0">
                <a:ea typeface="宋体" panose="02010600030101010101" pitchFamily="2" charset="-122"/>
                <a:cs typeface="Times New Roman" panose="02020603050405020304" pitchFamily="18" charset="0"/>
                <a:sym typeface="+mn-ea"/>
              </a:rPr>
              <a:t>αX</a:t>
            </a:r>
            <a:r>
              <a:rPr lang="en-US" altLang="zh-CN" b="1" i="1" dirty="0">
                <a:solidFill>
                  <a:srgbClr val="000000"/>
                </a:solidFill>
                <a:ea typeface="宋体" panose="02010600030101010101" pitchFamily="2" charset="-122"/>
                <a:cs typeface="Times New Roman" panose="02020603050405020304" pitchFamily="18" charset="0"/>
                <a:sym typeface="+mn-ea"/>
              </a:rPr>
              <a:t>·</a:t>
            </a:r>
            <a:r>
              <a:rPr lang="en-US" altLang="zh-CN" b="1" i="1" dirty="0">
                <a:ea typeface="宋体" panose="02010600030101010101" pitchFamily="2" charset="-122"/>
                <a:cs typeface="Times New Roman" panose="02020603050405020304" pitchFamily="18" charset="0"/>
                <a:sym typeface="+mn-ea"/>
              </a:rPr>
              <a:t>β</a:t>
            </a:r>
            <a:r>
              <a:rPr lang="en-US" altLang="zh-CN" b="1" dirty="0">
                <a:ea typeface="宋体" panose="02010600030101010101" pitchFamily="2" charset="-122"/>
                <a:cs typeface="Times New Roman" panose="02020603050405020304" pitchFamily="18" charset="0"/>
                <a:sym typeface="+mn-ea"/>
              </a:rPr>
              <a:t>,</a:t>
            </a:r>
            <a:r>
              <a:rPr lang="en-US" altLang="zh-CN" b="1" dirty="0">
                <a:solidFill>
                  <a:srgbClr val="FF0000"/>
                </a:solidFill>
                <a:ea typeface="宋体" panose="02010600030101010101" pitchFamily="2" charset="-122"/>
                <a:cs typeface="Times New Roman" panose="02020603050405020304" pitchFamily="18" charset="0"/>
                <a:sym typeface="+mn-ea"/>
              </a:rPr>
              <a:t>a</a:t>
            </a:r>
            <a:r>
              <a:rPr lang="en-US" altLang="zh-CN" b="1" dirty="0">
                <a:ea typeface="宋体" panose="02010600030101010101" pitchFamily="2" charset="-122"/>
                <a:cs typeface="Times New Roman" panose="02020603050405020304" pitchFamily="18" charset="0"/>
                <a:sym typeface="+mn-ea"/>
              </a:rPr>
              <a:t>]|[</a:t>
            </a:r>
            <a:r>
              <a:rPr lang="en-US" altLang="zh-CN" b="1" i="1" dirty="0">
                <a:ea typeface="宋体" panose="02010600030101010101" pitchFamily="2" charset="-122"/>
                <a:cs typeface="Times New Roman" panose="02020603050405020304" pitchFamily="18" charset="0"/>
                <a:sym typeface="+mn-ea"/>
              </a:rPr>
              <a:t>A</a:t>
            </a:r>
            <a:r>
              <a:rPr lang="en-US" altLang="zh-CN" b="1" dirty="0">
                <a:ea typeface="宋体" panose="02010600030101010101" pitchFamily="2" charset="-122"/>
                <a:cs typeface="Times New Roman" panose="02020603050405020304" pitchFamily="18" charset="0"/>
                <a:sym typeface="+mn-ea"/>
              </a:rPr>
              <a:t>→</a:t>
            </a:r>
            <a:r>
              <a:rPr lang="en-US" altLang="zh-CN" b="1" i="1" dirty="0">
                <a:ea typeface="宋体" panose="02010600030101010101" pitchFamily="2" charset="-122"/>
                <a:cs typeface="Times New Roman" panose="02020603050405020304" pitchFamily="18" charset="0"/>
                <a:sym typeface="+mn-ea"/>
              </a:rPr>
              <a:t>α</a:t>
            </a:r>
            <a:r>
              <a:rPr lang="en-US" altLang="zh-CN" b="1" i="1" dirty="0">
                <a:solidFill>
                  <a:srgbClr val="000000"/>
                </a:solidFill>
                <a:ea typeface="宋体" panose="02010600030101010101" pitchFamily="2" charset="-122"/>
                <a:cs typeface="Times New Roman" panose="02020603050405020304" pitchFamily="18" charset="0"/>
                <a:sym typeface="+mn-ea"/>
              </a:rPr>
              <a:t>·</a:t>
            </a:r>
            <a:r>
              <a:rPr lang="en-US" altLang="zh-CN" b="1" i="1" dirty="0">
                <a:ea typeface="宋体" panose="02010600030101010101" pitchFamily="2" charset="-122"/>
                <a:cs typeface="Times New Roman" panose="02020603050405020304" pitchFamily="18" charset="0"/>
                <a:sym typeface="+mn-ea"/>
              </a:rPr>
              <a:t>Xβ</a:t>
            </a:r>
            <a:r>
              <a:rPr lang="en-US" altLang="zh-CN" b="1" dirty="0">
                <a:ea typeface="宋体" panose="02010600030101010101" pitchFamily="2" charset="-122"/>
                <a:cs typeface="Times New Roman" panose="02020603050405020304" pitchFamily="18" charset="0"/>
                <a:sym typeface="+mn-ea"/>
              </a:rPr>
              <a:t>, </a:t>
            </a:r>
            <a:r>
              <a:rPr lang="en-US" altLang="zh-CN" b="1" dirty="0">
                <a:solidFill>
                  <a:srgbClr val="FF0000"/>
                </a:solidFill>
                <a:ea typeface="宋体" panose="02010600030101010101" pitchFamily="2" charset="-122"/>
                <a:cs typeface="Times New Roman" panose="02020603050405020304" pitchFamily="18" charset="0"/>
                <a:sym typeface="+mn-ea"/>
              </a:rPr>
              <a:t>a</a:t>
            </a:r>
            <a:r>
              <a:rPr lang="en-US" altLang="zh-CN" b="1" dirty="0">
                <a:ea typeface="宋体" panose="02010600030101010101" pitchFamily="2" charset="-122"/>
                <a:cs typeface="Times New Roman" panose="02020603050405020304" pitchFamily="18" charset="0"/>
                <a:sym typeface="+mn-ea"/>
              </a:rPr>
              <a:t>]∈</a:t>
            </a:r>
            <a:r>
              <a:rPr lang="en-US" altLang="zh-CN" b="1" i="1" dirty="0">
                <a:ea typeface="宋体" panose="02010600030101010101" pitchFamily="2" charset="-122"/>
                <a:cs typeface="Times New Roman" panose="02020603050405020304" pitchFamily="18" charset="0"/>
                <a:sym typeface="+mn-ea"/>
              </a:rPr>
              <a:t>I</a:t>
            </a:r>
            <a:r>
              <a:rPr lang="zh-CN" altLang="en-US" b="1" i="1" dirty="0">
                <a:ea typeface="楷体_GB2312" pitchFamily="49" charset="-122"/>
                <a:sym typeface="+mn-ea"/>
              </a:rPr>
              <a:t> </a:t>
            </a:r>
            <a:r>
              <a:rPr lang="en-US" altLang="zh-CN" b="1" dirty="0">
                <a:ea typeface="宋体" panose="02010600030101010101" pitchFamily="2" charset="-122"/>
                <a:cs typeface="Times New Roman" panose="02020603050405020304" pitchFamily="18" charset="0"/>
                <a:sym typeface="+mn-ea"/>
              </a:rPr>
              <a:t>})</a:t>
            </a:r>
            <a:endParaRPr lang="en-US" altLang="zh-CN" b="1" dirty="0">
              <a:ea typeface="宋体" panose="02010600030101010101" pitchFamily="2" charset="-122"/>
              <a:cs typeface="Times New Roman" panose="02020603050405020304" pitchFamily="18" charset="0"/>
              <a:sym typeface="+mn-ea"/>
            </a:endParaRPr>
          </a:p>
        </p:txBody>
      </p:sp>
      <p:sp>
        <p:nvSpPr>
          <p:cNvPr id="6" name="文本框 5"/>
          <p:cNvSpPr txBox="1"/>
          <p:nvPr/>
        </p:nvSpPr>
        <p:spPr>
          <a:xfrm>
            <a:off x="204470" y="4157980"/>
            <a:ext cx="4919345" cy="998855"/>
          </a:xfrm>
          <a:prstGeom prst="rect">
            <a:avLst/>
          </a:prstGeom>
          <a:noFill/>
        </p:spPr>
        <p:txBody>
          <a:bodyPr wrap="square" rtlCol="0" anchor="t">
            <a:noAutofit/>
          </a:bodyPr>
          <a:p>
            <a:pPr indent="0" fontAlgn="auto">
              <a:lnSpc>
                <a:spcPct val="100000"/>
              </a:lnSpc>
              <a:buClr>
                <a:prstClr val="black"/>
              </a:buClr>
              <a:buNone/>
              <a:defRPr/>
            </a:pPr>
            <a:r>
              <a:rPr lang="en-US" altLang="zh-CN" sz="2000" b="1">
                <a:solidFill>
                  <a:srgbClr val="000000"/>
                </a:solidFill>
                <a:latin typeface="Times New Roman" panose="02020603050405020304" pitchFamily="18" charset="0"/>
                <a:ea typeface="华文楷体" panose="02010600040101010101" pitchFamily="2" charset="-122"/>
                <a:sym typeface="+mn-ea"/>
              </a:rPr>
              <a:t>LR(1)</a:t>
            </a:r>
            <a:r>
              <a:rPr lang="zh-CN" altLang="en-US" sz="2000" b="1">
                <a:solidFill>
                  <a:srgbClr val="000000"/>
                </a:solidFill>
                <a:latin typeface="Times New Roman" panose="02020603050405020304" pitchFamily="18" charset="0"/>
                <a:ea typeface="华文楷体" panose="02010600040101010101" pitchFamily="2" charset="-122"/>
                <a:sym typeface="+mn-ea"/>
              </a:rPr>
              <a:t>分析表</a:t>
            </a:r>
            <a:r>
              <a:rPr lang="zh-CN" altLang="en-US" sz="2000" b="1">
                <a:solidFill>
                  <a:srgbClr val="FF0000"/>
                </a:solidFill>
                <a:latin typeface="Times New Roman" panose="02020603050405020304" pitchFamily="18" charset="0"/>
                <a:ea typeface="华文楷体" panose="02010600040101010101" pitchFamily="2" charset="-122"/>
                <a:sym typeface="+mn-ea"/>
              </a:rPr>
              <a:t>构造算法</a:t>
            </a:r>
            <a:r>
              <a:rPr lang="zh-CN" altLang="en-US" sz="2000" b="1">
                <a:solidFill>
                  <a:srgbClr val="000000"/>
                </a:solidFill>
                <a:latin typeface="Times New Roman" panose="02020603050405020304" pitchFamily="18" charset="0"/>
                <a:ea typeface="华文楷体" panose="02010600040101010101" pitchFamily="2" charset="-122"/>
                <a:sym typeface="+mn-ea"/>
              </a:rPr>
              <a:t>：</a:t>
            </a:r>
            <a:endParaRPr lang="zh-CN" altLang="en-US" sz="2000" b="1">
              <a:solidFill>
                <a:srgbClr val="000000"/>
              </a:solidFill>
              <a:latin typeface="Times New Roman" panose="02020603050405020304" pitchFamily="18" charset="0"/>
              <a:ea typeface="华文楷体" panose="02010600040101010101" pitchFamily="2" charset="-122"/>
              <a:sym typeface="+mn-ea"/>
            </a:endParaRPr>
          </a:p>
          <a:p>
            <a:pPr marL="0" lvl="1" indent="0" fontAlgn="auto">
              <a:lnSpc>
                <a:spcPct val="100000"/>
              </a:lnSpc>
              <a:buClr>
                <a:prstClr val="black"/>
              </a:buClr>
              <a:buNone/>
              <a:defRPr/>
            </a:pPr>
            <a:r>
              <a:rPr lang="zh-CN" altLang="en-US" sz="2000" b="1" dirty="0">
                <a:latin typeface="华文楷体" panose="02010600040101010101" pitchFamily="2" charset="-122"/>
                <a:ea typeface="华文楷体" panose="02010600040101010101" pitchFamily="2" charset="-122"/>
                <a:sym typeface="+mn-ea"/>
              </a:rPr>
              <a:t>如果LR(1)分析表中没有语法分析动作冲突</a:t>
            </a:r>
            <a:endParaRPr lang="zh-CN" altLang="en-US" sz="2000" b="1" dirty="0">
              <a:latin typeface="华文楷体" panose="02010600040101010101" pitchFamily="2" charset="-122"/>
              <a:ea typeface="华文楷体" panose="02010600040101010101" pitchFamily="2" charset="-122"/>
              <a:sym typeface="+mn-ea"/>
            </a:endParaRPr>
          </a:p>
          <a:p>
            <a:pPr marL="0" lvl="1" indent="0" fontAlgn="auto">
              <a:lnSpc>
                <a:spcPct val="100000"/>
              </a:lnSpc>
              <a:buClr>
                <a:prstClr val="black"/>
              </a:buClr>
              <a:buNone/>
              <a:defRPr/>
            </a:pPr>
            <a:r>
              <a:rPr lang="zh-CN" altLang="en-US" sz="2000" b="1" dirty="0">
                <a:latin typeface="华文楷体" panose="02010600040101010101" pitchFamily="2" charset="-122"/>
                <a:ea typeface="华文楷体" panose="02010600040101010101" pitchFamily="2" charset="-122"/>
                <a:sym typeface="+mn-ea"/>
              </a:rPr>
              <a:t>那么给定的文法就称为</a:t>
            </a:r>
            <a:r>
              <a:rPr lang="zh-CN" altLang="en-US" sz="2000" b="1" dirty="0">
                <a:solidFill>
                  <a:srgbClr val="FF0000"/>
                </a:solidFill>
                <a:latin typeface="华文楷体" panose="02010600040101010101" pitchFamily="2" charset="-122"/>
                <a:ea typeface="华文楷体" panose="02010600040101010101" pitchFamily="2" charset="-122"/>
                <a:sym typeface="+mn-ea"/>
              </a:rPr>
              <a:t>LR(1)文法</a:t>
            </a:r>
            <a:endParaRPr lang="zh-CN" altLang="en-US" sz="2000" b="1" dirty="0">
              <a:solidFill>
                <a:srgbClr val="FF0000"/>
              </a:solidFill>
              <a:latin typeface="华文楷体" panose="02010600040101010101" pitchFamily="2" charset="-122"/>
              <a:ea typeface="华文楷体" panose="02010600040101010101" pitchFamily="2" charset="-122"/>
              <a:sym typeface="+mn-ea"/>
            </a:endParaRPr>
          </a:p>
          <a:p>
            <a:pPr eaLnBrk="1" hangingPunct="1"/>
            <a:endParaRPr lang="zh-CN" altLang="en-US" sz="2000" b="1" dirty="0">
              <a:latin typeface="华文楷体" panose="02010600040101010101" pitchFamily="2" charset="-122"/>
              <a:ea typeface="华文楷体" panose="02010600040101010101" pitchFamily="2" charset="-122"/>
              <a:sym typeface="+mn-ea"/>
            </a:endParaRPr>
          </a:p>
        </p:txBody>
      </p:sp>
      <p:pic>
        <p:nvPicPr>
          <p:cNvPr id="7" name="图片 6"/>
          <p:cNvPicPr>
            <a:picLocks noChangeAspect="1"/>
          </p:cNvPicPr>
          <p:nvPr>
            <p:custDataLst>
              <p:tags r:id="rId3"/>
            </p:custDataLst>
          </p:nvPr>
        </p:nvPicPr>
        <p:blipFill>
          <a:blip r:embed="rId4"/>
          <a:stretch>
            <a:fillRect/>
          </a:stretch>
        </p:blipFill>
        <p:spPr>
          <a:xfrm>
            <a:off x="5553075" y="4340225"/>
            <a:ext cx="6282690" cy="2392680"/>
          </a:xfrm>
          <a:prstGeom prst="rect">
            <a:avLst/>
          </a:prstGeom>
        </p:spPr>
      </p:pic>
      <p:pic>
        <p:nvPicPr>
          <p:cNvPr id="2" name="图片 1"/>
          <p:cNvPicPr>
            <a:picLocks noChangeAspect="1"/>
          </p:cNvPicPr>
          <p:nvPr>
            <p:custDataLst>
              <p:tags r:id="rId5"/>
            </p:custDataLst>
          </p:nvPr>
        </p:nvPicPr>
        <p:blipFill>
          <a:blip r:embed="rId6"/>
          <a:stretch>
            <a:fillRect/>
          </a:stretch>
        </p:blipFill>
        <p:spPr>
          <a:xfrm>
            <a:off x="7539990" y="704850"/>
            <a:ext cx="4652010" cy="1513205"/>
          </a:xfrm>
          <a:prstGeom prst="rect">
            <a:avLst/>
          </a:prstGeom>
        </p:spPr>
      </p:pic>
      <p:sp>
        <p:nvSpPr>
          <p:cNvPr id="9" name="文本框 8"/>
          <p:cNvSpPr txBox="1"/>
          <p:nvPr/>
        </p:nvSpPr>
        <p:spPr>
          <a:xfrm>
            <a:off x="2551430" y="89535"/>
            <a:ext cx="8261350" cy="583565"/>
          </a:xfrm>
          <a:prstGeom prst="rect">
            <a:avLst/>
          </a:prstGeom>
          <a:noFill/>
        </p:spPr>
        <p:txBody>
          <a:bodyPr wrap="square" rtlCol="0" anchor="t">
            <a:spAutoFit/>
          </a:bodyPr>
          <a:p>
            <a:pPr marL="0" lvl="0" indent="0" algn="l" fontAlgn="auto">
              <a:lnSpc>
                <a:spcPct val="100000"/>
              </a:lnSpc>
              <a:spcBef>
                <a:spcPct val="30000"/>
              </a:spcBef>
              <a:buClrTx/>
              <a:buSzTx/>
              <a:buFontTx/>
              <a:buNone/>
            </a:pPr>
            <a:r>
              <a:rPr lang="en-US" altLang="zh-CN" sz="1600" b="1" dirty="0">
                <a:latin typeface="华文楷体" panose="02010600040101010101" pitchFamily="2" charset="-122"/>
                <a:ea typeface="华文楷体" panose="02010600040101010101" pitchFamily="2" charset="-122"/>
                <a:sym typeface="+mn-ea"/>
              </a:rPr>
              <a:t>SLR</a:t>
            </a:r>
            <a:r>
              <a:rPr lang="zh-CN" altLang="en-US" sz="1600" b="1" dirty="0">
                <a:latin typeface="华文楷体" panose="02010600040101010101" pitchFamily="2" charset="-122"/>
                <a:ea typeface="华文楷体" panose="02010600040101010101" pitchFamily="2" charset="-122"/>
                <a:sym typeface="+mn-ea"/>
              </a:rPr>
              <a:t>缺点：SLR只是简单地考察下一个输入符号b是否属于与归约项目A→α相关联的OLLOW(A)，但b∈FOLLOW(A)只是归约α的一个必要条件，而非充分条件。</a:t>
            </a:r>
            <a:endParaRPr lang="zh-CN" altLang="en-US" sz="1600" b="1" dirty="0">
              <a:latin typeface="华文楷体" panose="02010600040101010101" pitchFamily="2" charset="-122"/>
              <a:ea typeface="华文楷体" panose="02010600040101010101" pitchFamily="2" charset="-122"/>
              <a:sym typeface="+mn-ea"/>
            </a:endParaRPr>
          </a:p>
        </p:txBody>
      </p:sp>
      <p:sp>
        <p:nvSpPr>
          <p:cNvPr id="10" name="文本框 9"/>
          <p:cNvSpPr txBox="1"/>
          <p:nvPr/>
        </p:nvSpPr>
        <p:spPr>
          <a:xfrm>
            <a:off x="160020" y="2613660"/>
            <a:ext cx="10194290" cy="847725"/>
          </a:xfrm>
          <a:prstGeom prst="rect">
            <a:avLst/>
          </a:prstGeom>
          <a:noFill/>
        </p:spPr>
        <p:txBody>
          <a:bodyPr wrap="square" rtlCol="0" anchor="t">
            <a:spAutoFit/>
          </a:bodyPr>
          <a:p>
            <a:pPr marL="0" lvl="0" indent="0" algn="l" fontAlgn="auto">
              <a:lnSpc>
                <a:spcPct val="100000"/>
              </a:lnSpc>
              <a:spcBef>
                <a:spcPct val="30000"/>
              </a:spcBef>
              <a:buClrTx/>
              <a:buSzTx/>
              <a:buFontTx/>
              <a:buNone/>
            </a:pPr>
            <a:r>
              <a:rPr lang="zh-CN" altLang="en-US" sz="2000" b="1" dirty="0">
                <a:solidFill>
                  <a:srgbClr val="FF0000"/>
                </a:solidFill>
                <a:latin typeface="华文楷体" panose="02010600040101010101" pitchFamily="2" charset="-122"/>
                <a:ea typeface="华文楷体" panose="02010600040101010101" pitchFamily="2" charset="-122"/>
                <a:sym typeface="+mn-ea"/>
              </a:rPr>
              <a:t>等价LR(1)项目</a:t>
            </a:r>
            <a:r>
              <a:rPr lang="zh-CN" altLang="en-US" sz="2000" b="1" dirty="0">
                <a:latin typeface="华文楷体" panose="02010600040101010101" pitchFamily="2" charset="-122"/>
                <a:ea typeface="华文楷体" panose="02010600040101010101" pitchFamily="2" charset="-122"/>
                <a:sym typeface="+mn-ea"/>
              </a:rPr>
              <a:t>： [ A→α·Bβ, a ] </a:t>
            </a:r>
            <a:r>
              <a:rPr lang="zh-CN" sz="2000" b="1" dirty="0">
                <a:latin typeface="华文楷体" panose="02010600040101010101" pitchFamily="2" charset="-122"/>
                <a:ea typeface="华文楷体" panose="02010600040101010101" pitchFamily="2" charset="-122"/>
                <a:sym typeface="+mn-ea"/>
              </a:rPr>
              <a:t>在</a:t>
            </a:r>
            <a:r>
              <a:rPr lang="zh-CN" altLang="en-US" sz="2000" b="1" dirty="0">
                <a:latin typeface="华文楷体" panose="02010600040101010101" pitchFamily="2" charset="-122"/>
                <a:ea typeface="华文楷体" panose="02010600040101010101" pitchFamily="2" charset="-122"/>
                <a:sym typeface="+mn-ea"/>
              </a:rPr>
              <a:t>有B→γ∈P</a:t>
            </a:r>
            <a:r>
              <a:rPr lang="en-US" altLang="zh-CN" sz="2000" b="1" dirty="0">
                <a:latin typeface="华文楷体" panose="02010600040101010101" pitchFamily="2" charset="-122"/>
                <a:ea typeface="华文楷体" panose="02010600040101010101" pitchFamily="2" charset="-122"/>
                <a:sym typeface="+mn-ea"/>
              </a:rPr>
              <a:t>  </a:t>
            </a:r>
            <a:r>
              <a:rPr lang="zh-CN" altLang="en-US" sz="2000" b="1" dirty="0">
                <a:latin typeface="华文楷体" panose="02010600040101010101" pitchFamily="2" charset="-122"/>
                <a:ea typeface="华文楷体" panose="02010600040101010101" pitchFamily="2" charset="-122"/>
                <a:sym typeface="+mn-ea"/>
              </a:rPr>
              <a:t>的时候</a:t>
            </a:r>
            <a:r>
              <a:rPr lang="en-US" altLang="zh-CN" sz="2000" b="1" dirty="0">
                <a:latin typeface="华文楷体" panose="02010600040101010101" pitchFamily="2" charset="-122"/>
                <a:ea typeface="华文楷体" panose="02010600040101010101" pitchFamily="2" charset="-122"/>
                <a:sym typeface="+mn-ea"/>
              </a:rPr>
              <a:t> </a:t>
            </a:r>
            <a:r>
              <a:rPr lang="zh-CN" altLang="en-US" sz="2000" b="1" dirty="0">
                <a:latin typeface="华文楷体" panose="02010600040101010101" pitchFamily="2" charset="-122"/>
                <a:ea typeface="华文楷体" panose="02010600040101010101" pitchFamily="2" charset="-122"/>
                <a:sym typeface="+mn-ea"/>
              </a:rPr>
              <a:t>[ B→·γ, b ] 等价，其中b∈FIRST(βa)</a:t>
            </a:r>
            <a:endParaRPr lang="zh-CN" altLang="en-US" sz="2000" b="1" dirty="0">
              <a:solidFill>
                <a:schemeClr val="tx1"/>
              </a:solidFill>
              <a:latin typeface="华文楷体" panose="02010600040101010101" pitchFamily="2" charset="-122"/>
              <a:ea typeface="华文楷体" panose="02010600040101010101" pitchFamily="2" charset="-122"/>
            </a:endParaRPr>
          </a:p>
          <a:p>
            <a:pPr eaLnBrk="1" hangingPunct="1">
              <a:lnSpc>
                <a:spcPts val="3500"/>
              </a:lnSpc>
              <a:spcBef>
                <a:spcPct val="0"/>
              </a:spcBef>
              <a:buClrTx/>
              <a:buSzTx/>
              <a:buFont typeface="Arial" panose="020B0604020202020204" pitchFamily="34" charset="0"/>
              <a:buNone/>
            </a:pPr>
            <a:r>
              <a:rPr lang="zh-CN" altLang="en-US" sz="2000" b="1" dirty="0">
                <a:latin typeface="华文楷体" panose="02010600040101010101" pitchFamily="2" charset="-122"/>
                <a:ea typeface="华文楷体" panose="02010600040101010101" pitchFamily="2" charset="-122"/>
                <a:sym typeface="+mn-ea"/>
              </a:rPr>
              <a:t>当</a:t>
            </a:r>
            <a:r>
              <a:rPr lang="en-US" altLang="zh-CN" sz="2000" b="1" i="1">
                <a:latin typeface="Times New Roman" panose="02020603050405020304" pitchFamily="18" charset="0"/>
                <a:cs typeface="Times New Roman" panose="02020603050405020304" pitchFamily="18" charset="0"/>
                <a:sym typeface="+mn-ea"/>
              </a:rPr>
              <a:t>β </a:t>
            </a:r>
            <a:r>
              <a:rPr lang="en-US" altLang="zh-CN" sz="20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baseline="3000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b="1" i="1">
                <a:latin typeface="Times New Roman" panose="02020603050405020304" pitchFamily="18" charset="0"/>
                <a:cs typeface="Times New Roman" panose="02020603050405020304" pitchFamily="18" charset="0"/>
                <a:sym typeface="+mn-ea"/>
              </a:rPr>
              <a:t>ε</a:t>
            </a:r>
            <a:r>
              <a:rPr lang="zh-CN" altLang="en-US" sz="2000" b="1" dirty="0">
                <a:latin typeface="华文楷体" panose="02010600040101010101" pitchFamily="2" charset="-122"/>
                <a:ea typeface="华文楷体" panose="02010600040101010101" pitchFamily="2" charset="-122"/>
                <a:sym typeface="+mn-ea"/>
              </a:rPr>
              <a:t>时，此时b=a叫继承的后继符，否则叫自生的后继符</a:t>
            </a:r>
            <a:endParaRPr lang="zh-CN" altLang="en-US" sz="2000" b="1" dirty="0">
              <a:latin typeface="华文楷体" panose="02010600040101010101" pitchFamily="2" charset="-122"/>
              <a:ea typeface="华文楷体" panose="02010600040101010101" pitchFamily="2" charset="-122"/>
              <a:sym typeface="+mn-ea"/>
            </a:endParaRPr>
          </a:p>
        </p:txBody>
      </p:sp>
      <p:pic>
        <p:nvPicPr>
          <p:cNvPr id="11" name="图片 10"/>
          <p:cNvPicPr>
            <a:picLocks noChangeAspect="1"/>
          </p:cNvPicPr>
          <p:nvPr>
            <p:custDataLst>
              <p:tags r:id="rId7"/>
            </p:custDataLst>
          </p:nvPr>
        </p:nvPicPr>
        <p:blipFill>
          <a:blip r:embed="rId8"/>
          <a:stretch>
            <a:fillRect/>
          </a:stretch>
        </p:blipFill>
        <p:spPr>
          <a:xfrm>
            <a:off x="913765" y="5133340"/>
            <a:ext cx="3375660" cy="1665605"/>
          </a:xfrm>
          <a:prstGeom prst="rect">
            <a:avLst/>
          </a:prstGeom>
        </p:spPr>
      </p:pic>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2276475" y="1842770"/>
              <a:ext cx="880745" cy="360"/>
            </p14:xfrm>
          </p:contentPart>
        </mc:Choice>
        <mc:Fallback xmlns="">
          <p:pic>
            <p:nvPicPr>
              <p:cNvPr id="8" name="墨迹 7"/>
            </p:nvPicPr>
            <p:blipFill>
              <a:blip r:embed="rId10"/>
            </p:blipFill>
            <p:spPr>
              <a:xfrm>
                <a:off x="2276475" y="1842770"/>
                <a:ext cx="880745" cy="3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2" name="墨迹 11"/>
              <p14:cNvContentPartPr/>
              <p14:nvPr/>
            </p14:nvContentPartPr>
            <p14:xfrm>
              <a:off x="3271520" y="1871345"/>
              <a:ext cx="180975" cy="360"/>
            </p14:xfrm>
          </p:contentPart>
        </mc:Choice>
        <mc:Fallback xmlns="">
          <p:pic>
            <p:nvPicPr>
              <p:cNvPr id="12" name="墨迹 11"/>
            </p:nvPicPr>
            <p:blipFill>
              <a:blip r:embed="rId12"/>
            </p:blipFill>
            <p:spPr>
              <a:xfrm>
                <a:off x="3271520" y="1871345"/>
                <a:ext cx="180975" cy="3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3" name="墨迹 12"/>
              <p14:cNvContentPartPr/>
              <p14:nvPr/>
            </p14:nvContentPartPr>
            <p14:xfrm>
              <a:off x="233045" y="2509520"/>
              <a:ext cx="9525" cy="360"/>
            </p14:xfrm>
          </p:contentPart>
        </mc:Choice>
        <mc:Fallback xmlns="">
          <p:pic>
            <p:nvPicPr>
              <p:cNvPr id="13" name="墨迹 12"/>
            </p:nvPicPr>
            <p:blipFill>
              <a:blip r:embed="rId14"/>
            </p:blipFill>
            <p:spPr>
              <a:xfrm>
                <a:off x="233045" y="2509520"/>
                <a:ext cx="9525" cy="36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4" name="墨迹 13"/>
              <p14:cNvContentPartPr/>
              <p14:nvPr/>
            </p14:nvContentPartPr>
            <p14:xfrm>
              <a:off x="1619250" y="2238375"/>
              <a:ext cx="1076325" cy="360"/>
            </p14:xfrm>
          </p:contentPart>
        </mc:Choice>
        <mc:Fallback xmlns="">
          <p:pic>
            <p:nvPicPr>
              <p:cNvPr id="14" name="墨迹 13"/>
            </p:nvPicPr>
            <p:blipFill>
              <a:blip r:embed="rId16"/>
            </p:blipFill>
            <p:spPr>
              <a:xfrm>
                <a:off x="1619250" y="2238375"/>
                <a:ext cx="1076325" cy="3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5" name="墨迹 14"/>
              <p14:cNvContentPartPr/>
              <p14:nvPr/>
            </p14:nvContentPartPr>
            <p14:xfrm>
              <a:off x="333375" y="2524125"/>
              <a:ext cx="652145" cy="38100"/>
            </p14:xfrm>
          </p:contentPart>
        </mc:Choice>
        <mc:Fallback xmlns="">
          <p:pic>
            <p:nvPicPr>
              <p:cNvPr id="15" name="墨迹 14"/>
            </p:nvPicPr>
            <p:blipFill>
              <a:blip r:embed="rId18"/>
            </p:blipFill>
            <p:spPr>
              <a:xfrm>
                <a:off x="333375" y="2524125"/>
                <a:ext cx="652145" cy="381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6" name="墨迹 15"/>
              <p14:cNvContentPartPr/>
              <p14:nvPr/>
            </p14:nvContentPartPr>
            <p14:xfrm>
              <a:off x="2528570" y="2486025"/>
              <a:ext cx="2809875" cy="104775"/>
            </p14:xfrm>
          </p:contentPart>
        </mc:Choice>
        <mc:Fallback xmlns="">
          <p:pic>
            <p:nvPicPr>
              <p:cNvPr id="16" name="墨迹 15"/>
            </p:nvPicPr>
            <p:blipFill>
              <a:blip r:embed="rId20"/>
            </p:blipFill>
            <p:spPr>
              <a:xfrm>
                <a:off x="2528570" y="2486025"/>
                <a:ext cx="2809875" cy="10477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7" name="墨迹 16"/>
              <p14:cNvContentPartPr/>
              <p14:nvPr/>
            </p14:nvContentPartPr>
            <p14:xfrm>
              <a:off x="2200275" y="2995295"/>
              <a:ext cx="1709420" cy="52705"/>
            </p14:xfrm>
          </p:contentPart>
        </mc:Choice>
        <mc:Fallback xmlns="">
          <p:pic>
            <p:nvPicPr>
              <p:cNvPr id="17" name="墨迹 16"/>
            </p:nvPicPr>
            <p:blipFill>
              <a:blip r:embed="rId22"/>
            </p:blipFill>
            <p:spPr>
              <a:xfrm>
                <a:off x="2200275" y="2995295"/>
                <a:ext cx="1709420" cy="5270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8" name="墨迹 17"/>
              <p14:cNvContentPartPr/>
              <p14:nvPr/>
            </p14:nvContentPartPr>
            <p14:xfrm>
              <a:off x="4362450" y="2990850"/>
              <a:ext cx="666750" cy="66675"/>
            </p14:xfrm>
          </p:contentPart>
        </mc:Choice>
        <mc:Fallback xmlns="">
          <p:pic>
            <p:nvPicPr>
              <p:cNvPr id="18" name="墨迹 17"/>
            </p:nvPicPr>
            <p:blipFill>
              <a:blip r:embed="rId24"/>
            </p:blipFill>
            <p:spPr>
              <a:xfrm>
                <a:off x="4362450" y="2990850"/>
                <a:ext cx="666750" cy="6667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9" name="墨迹 18"/>
              <p14:cNvContentPartPr/>
              <p14:nvPr/>
            </p14:nvContentPartPr>
            <p14:xfrm>
              <a:off x="4414520" y="2557145"/>
              <a:ext cx="19050" cy="123825"/>
            </p14:xfrm>
          </p:contentPart>
        </mc:Choice>
        <mc:Fallback xmlns="">
          <p:pic>
            <p:nvPicPr>
              <p:cNvPr id="19" name="墨迹 18"/>
            </p:nvPicPr>
            <p:blipFill>
              <a:blip r:embed="rId26"/>
            </p:blipFill>
            <p:spPr>
              <a:xfrm>
                <a:off x="4414520" y="2557145"/>
                <a:ext cx="19050" cy="12382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0" name="墨迹 19"/>
              <p14:cNvContentPartPr/>
              <p14:nvPr/>
            </p14:nvContentPartPr>
            <p14:xfrm>
              <a:off x="4371975" y="2661920"/>
              <a:ext cx="99695" cy="119380"/>
            </p14:xfrm>
          </p:contentPart>
        </mc:Choice>
        <mc:Fallback xmlns="">
          <p:pic>
            <p:nvPicPr>
              <p:cNvPr id="20" name="墨迹 19"/>
            </p:nvPicPr>
            <p:blipFill>
              <a:blip r:embed="rId28"/>
            </p:blipFill>
            <p:spPr>
              <a:xfrm>
                <a:off x="4371975" y="2661920"/>
                <a:ext cx="99695" cy="11938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1" name="墨迹 20"/>
              <p14:cNvContentPartPr/>
              <p14:nvPr/>
            </p14:nvContentPartPr>
            <p14:xfrm>
              <a:off x="6419850" y="2547620"/>
              <a:ext cx="360" cy="123825"/>
            </p14:xfrm>
          </p:contentPart>
        </mc:Choice>
        <mc:Fallback xmlns="">
          <p:pic>
            <p:nvPicPr>
              <p:cNvPr id="21" name="墨迹 20"/>
            </p:nvPicPr>
            <p:blipFill>
              <a:blip r:embed="rId30"/>
            </p:blipFill>
            <p:spPr>
              <a:xfrm>
                <a:off x="6419850" y="2547620"/>
                <a:ext cx="360" cy="12382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2" name="墨迹 21"/>
              <p14:cNvContentPartPr/>
              <p14:nvPr/>
            </p14:nvContentPartPr>
            <p14:xfrm>
              <a:off x="6391275" y="2609850"/>
              <a:ext cx="152400" cy="95250"/>
            </p14:xfrm>
          </p:contentPart>
        </mc:Choice>
        <mc:Fallback xmlns="">
          <p:pic>
            <p:nvPicPr>
              <p:cNvPr id="22" name="墨迹 21"/>
            </p:nvPicPr>
            <p:blipFill>
              <a:blip r:embed="rId32"/>
            </p:blipFill>
            <p:spPr>
              <a:xfrm>
                <a:off x="6391275" y="2609850"/>
                <a:ext cx="152400" cy="9525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3" name="墨迹 22"/>
              <p14:cNvContentPartPr/>
              <p14:nvPr/>
            </p14:nvContentPartPr>
            <p14:xfrm>
              <a:off x="3200400" y="2452370"/>
              <a:ext cx="360" cy="109855"/>
            </p14:xfrm>
          </p:contentPart>
        </mc:Choice>
        <mc:Fallback xmlns="">
          <p:pic>
            <p:nvPicPr>
              <p:cNvPr id="23" name="墨迹 22"/>
            </p:nvPicPr>
            <p:blipFill>
              <a:blip r:embed="rId34"/>
            </p:blipFill>
            <p:spPr>
              <a:xfrm>
                <a:off x="3200400" y="2452370"/>
                <a:ext cx="360" cy="10985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4" name="墨迹 23"/>
              <p14:cNvContentPartPr/>
              <p14:nvPr/>
            </p14:nvContentPartPr>
            <p14:xfrm>
              <a:off x="3176270" y="2628900"/>
              <a:ext cx="119380" cy="71120"/>
            </p14:xfrm>
          </p:contentPart>
        </mc:Choice>
        <mc:Fallback xmlns="">
          <p:pic>
            <p:nvPicPr>
              <p:cNvPr id="24" name="墨迹 23"/>
            </p:nvPicPr>
            <p:blipFill>
              <a:blip r:embed="rId36"/>
            </p:blipFill>
            <p:spPr>
              <a:xfrm>
                <a:off x="3176270" y="2628900"/>
                <a:ext cx="119380" cy="7112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5" name="墨迹 24"/>
              <p14:cNvContentPartPr/>
              <p14:nvPr/>
            </p14:nvContentPartPr>
            <p14:xfrm>
              <a:off x="7357745" y="2543175"/>
              <a:ext cx="38100" cy="114300"/>
            </p14:xfrm>
          </p:contentPart>
        </mc:Choice>
        <mc:Fallback xmlns="">
          <p:pic>
            <p:nvPicPr>
              <p:cNvPr id="25" name="墨迹 24"/>
            </p:nvPicPr>
            <p:blipFill>
              <a:blip r:embed="rId38"/>
            </p:blipFill>
            <p:spPr>
              <a:xfrm>
                <a:off x="7357745" y="2543175"/>
                <a:ext cx="38100" cy="11430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6" name="墨迹 25"/>
              <p14:cNvContentPartPr/>
              <p14:nvPr/>
            </p14:nvContentPartPr>
            <p14:xfrm>
              <a:off x="7343775" y="2647950"/>
              <a:ext cx="133350" cy="109220"/>
            </p14:xfrm>
          </p:contentPart>
        </mc:Choice>
        <mc:Fallback xmlns="">
          <p:pic>
            <p:nvPicPr>
              <p:cNvPr id="26" name="墨迹 25"/>
            </p:nvPicPr>
            <p:blipFill>
              <a:blip r:embed="rId40"/>
            </p:blipFill>
            <p:spPr>
              <a:xfrm>
                <a:off x="7343775" y="2647950"/>
                <a:ext cx="133350" cy="10922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7" name="墨迹 26"/>
              <p14:cNvContentPartPr/>
              <p14:nvPr/>
            </p14:nvContentPartPr>
            <p14:xfrm>
              <a:off x="8772525" y="2890520"/>
              <a:ext cx="1781175" cy="100330"/>
            </p14:xfrm>
          </p:contentPart>
        </mc:Choice>
        <mc:Fallback xmlns="">
          <p:pic>
            <p:nvPicPr>
              <p:cNvPr id="27" name="墨迹 26"/>
            </p:nvPicPr>
            <p:blipFill>
              <a:blip r:embed="rId42"/>
            </p:blipFill>
            <p:spPr>
              <a:xfrm>
                <a:off x="8772525" y="2890520"/>
                <a:ext cx="1781175" cy="10033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8" name="墨迹 27"/>
              <p14:cNvContentPartPr/>
              <p14:nvPr/>
            </p14:nvContentPartPr>
            <p14:xfrm>
              <a:off x="3281045" y="2962275"/>
              <a:ext cx="128905" cy="360"/>
            </p14:xfrm>
          </p:contentPart>
        </mc:Choice>
        <mc:Fallback xmlns="">
          <p:pic>
            <p:nvPicPr>
              <p:cNvPr id="28" name="墨迹 27"/>
            </p:nvPicPr>
            <p:blipFill>
              <a:blip r:embed="rId44"/>
            </p:blipFill>
            <p:spPr>
              <a:xfrm>
                <a:off x="3281045" y="2962275"/>
                <a:ext cx="128905" cy="36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9" name="墨迹 28"/>
              <p14:cNvContentPartPr/>
              <p14:nvPr/>
            </p14:nvContentPartPr>
            <p14:xfrm>
              <a:off x="3190875" y="3429000"/>
              <a:ext cx="1181100" cy="13970"/>
            </p14:xfrm>
          </p:contentPart>
        </mc:Choice>
        <mc:Fallback xmlns="">
          <p:pic>
            <p:nvPicPr>
              <p:cNvPr id="29" name="墨迹 28"/>
            </p:nvPicPr>
            <p:blipFill>
              <a:blip r:embed="rId46"/>
            </p:blipFill>
            <p:spPr>
              <a:xfrm>
                <a:off x="3190875" y="3429000"/>
                <a:ext cx="1181100" cy="1397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30" name="墨迹 29"/>
              <p14:cNvContentPartPr/>
              <p14:nvPr/>
            </p14:nvContentPartPr>
            <p14:xfrm>
              <a:off x="5586095" y="3357245"/>
              <a:ext cx="1266825" cy="24130"/>
            </p14:xfrm>
          </p:contentPart>
        </mc:Choice>
        <mc:Fallback xmlns="">
          <p:pic>
            <p:nvPicPr>
              <p:cNvPr id="30" name="墨迹 29"/>
            </p:nvPicPr>
            <p:blipFill>
              <a:blip r:embed="rId48"/>
            </p:blipFill>
            <p:spPr>
              <a:xfrm>
                <a:off x="5586095" y="3357245"/>
                <a:ext cx="1266825" cy="2413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1" name="墨迹 30"/>
              <p14:cNvContentPartPr/>
              <p14:nvPr/>
            </p14:nvContentPartPr>
            <p14:xfrm>
              <a:off x="3724275" y="2861945"/>
              <a:ext cx="2566670" cy="171450"/>
            </p14:xfrm>
          </p:contentPart>
        </mc:Choice>
        <mc:Fallback xmlns="">
          <p:pic>
            <p:nvPicPr>
              <p:cNvPr id="31" name="墨迹 30"/>
            </p:nvPicPr>
            <p:blipFill>
              <a:blip r:embed="rId50"/>
            </p:blipFill>
            <p:spPr>
              <a:xfrm>
                <a:off x="3724275" y="2861945"/>
                <a:ext cx="2566670" cy="17145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3" name="墨迹 32"/>
              <p14:cNvContentPartPr/>
              <p14:nvPr/>
            </p14:nvContentPartPr>
            <p14:xfrm>
              <a:off x="6229350" y="2952750"/>
              <a:ext cx="171450" cy="28575"/>
            </p14:xfrm>
          </p:contentPart>
        </mc:Choice>
        <mc:Fallback xmlns="">
          <p:pic>
            <p:nvPicPr>
              <p:cNvPr id="33" name="墨迹 32"/>
            </p:nvPicPr>
            <p:blipFill>
              <a:blip r:embed="rId52"/>
            </p:blipFill>
            <p:spPr>
              <a:xfrm>
                <a:off x="6229350" y="2952750"/>
                <a:ext cx="171450" cy="2857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4" name="墨迹 33"/>
              <p14:cNvContentPartPr/>
              <p14:nvPr/>
            </p14:nvContentPartPr>
            <p14:xfrm>
              <a:off x="6205220" y="4257675"/>
              <a:ext cx="9525" cy="360"/>
            </p14:xfrm>
          </p:contentPart>
        </mc:Choice>
        <mc:Fallback xmlns="">
          <p:pic>
            <p:nvPicPr>
              <p:cNvPr id="34" name="墨迹 33"/>
            </p:nvPicPr>
            <p:blipFill>
              <a:blip r:embed="rId14"/>
            </p:blipFill>
            <p:spPr>
              <a:xfrm>
                <a:off x="6205220" y="4257675"/>
                <a:ext cx="9525" cy="36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5" name="墨迹 34"/>
              <p14:cNvContentPartPr/>
              <p14:nvPr/>
            </p14:nvContentPartPr>
            <p14:xfrm>
              <a:off x="6115050" y="4257675"/>
              <a:ext cx="156845" cy="360"/>
            </p14:xfrm>
          </p:contentPart>
        </mc:Choice>
        <mc:Fallback xmlns="">
          <p:pic>
            <p:nvPicPr>
              <p:cNvPr id="35" name="墨迹 34"/>
            </p:nvPicPr>
            <p:blipFill>
              <a:blip r:embed="rId55"/>
            </p:blipFill>
            <p:spPr>
              <a:xfrm>
                <a:off x="6115050" y="4257675"/>
                <a:ext cx="156845" cy="36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6" name="墨迹 35"/>
              <p14:cNvContentPartPr/>
              <p14:nvPr/>
            </p14:nvContentPartPr>
            <p14:xfrm>
              <a:off x="85725" y="3476625"/>
              <a:ext cx="213995" cy="680720"/>
            </p14:xfrm>
          </p:contentPart>
        </mc:Choice>
        <mc:Fallback xmlns="">
          <p:pic>
            <p:nvPicPr>
              <p:cNvPr id="36" name="墨迹 35"/>
            </p:nvPicPr>
            <p:blipFill>
              <a:blip r:embed="rId57"/>
            </p:blipFill>
            <p:spPr>
              <a:xfrm>
                <a:off x="85725" y="3476625"/>
                <a:ext cx="213995" cy="68072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7" name="墨迹 36"/>
              <p14:cNvContentPartPr/>
              <p14:nvPr/>
            </p14:nvContentPartPr>
            <p14:xfrm>
              <a:off x="4095750" y="3776345"/>
              <a:ext cx="8091170" cy="28575"/>
            </p14:xfrm>
          </p:contentPart>
        </mc:Choice>
        <mc:Fallback xmlns="">
          <p:pic>
            <p:nvPicPr>
              <p:cNvPr id="37" name="墨迹 36"/>
            </p:nvPicPr>
            <p:blipFill>
              <a:blip r:embed="rId59"/>
            </p:blipFill>
            <p:spPr>
              <a:xfrm>
                <a:off x="4095750" y="3776345"/>
                <a:ext cx="8091170" cy="28575"/>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8" name="墨迹 37"/>
              <p14:cNvContentPartPr/>
              <p14:nvPr/>
            </p14:nvContentPartPr>
            <p14:xfrm>
              <a:off x="7410450" y="4552950"/>
              <a:ext cx="771525" cy="71120"/>
            </p14:xfrm>
          </p:contentPart>
        </mc:Choice>
        <mc:Fallback xmlns="">
          <p:pic>
            <p:nvPicPr>
              <p:cNvPr id="38" name="墨迹 37"/>
            </p:nvPicPr>
            <p:blipFill>
              <a:blip r:embed="rId61"/>
            </p:blipFill>
            <p:spPr>
              <a:xfrm>
                <a:off x="7410450" y="4552950"/>
                <a:ext cx="771525" cy="7112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9" name="墨迹 38"/>
              <p14:cNvContentPartPr/>
              <p14:nvPr/>
            </p14:nvContentPartPr>
            <p14:xfrm>
              <a:off x="8634095" y="4576445"/>
              <a:ext cx="1914525" cy="114300"/>
            </p14:xfrm>
          </p:contentPart>
        </mc:Choice>
        <mc:Fallback xmlns="">
          <p:pic>
            <p:nvPicPr>
              <p:cNvPr id="39" name="墨迹 38"/>
            </p:nvPicPr>
            <p:blipFill>
              <a:blip r:embed="rId63"/>
            </p:blipFill>
            <p:spPr>
              <a:xfrm>
                <a:off x="8634095" y="4576445"/>
                <a:ext cx="1914525" cy="11430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40" name="墨迹 39"/>
              <p14:cNvContentPartPr/>
              <p14:nvPr/>
            </p14:nvContentPartPr>
            <p14:xfrm>
              <a:off x="5776595" y="5438775"/>
              <a:ext cx="76200" cy="19050"/>
            </p14:xfrm>
          </p:contentPart>
        </mc:Choice>
        <mc:Fallback xmlns="">
          <p:pic>
            <p:nvPicPr>
              <p:cNvPr id="40" name="墨迹 39"/>
            </p:nvPicPr>
            <p:blipFill>
              <a:blip r:embed="rId65"/>
            </p:blipFill>
            <p:spPr>
              <a:xfrm>
                <a:off x="5776595" y="5438775"/>
                <a:ext cx="76200" cy="1905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41" name="墨迹 40"/>
              <p14:cNvContentPartPr/>
              <p14:nvPr/>
            </p14:nvContentPartPr>
            <p14:xfrm>
              <a:off x="5728970" y="5690870"/>
              <a:ext cx="281305" cy="360"/>
            </p14:xfrm>
          </p:contentPart>
        </mc:Choice>
        <mc:Fallback xmlns="">
          <p:pic>
            <p:nvPicPr>
              <p:cNvPr id="41" name="墨迹 40"/>
            </p:nvPicPr>
            <p:blipFill>
              <a:blip r:embed="rId67"/>
            </p:blipFill>
            <p:spPr>
              <a:xfrm>
                <a:off x="5728970" y="5690870"/>
                <a:ext cx="281305" cy="36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42" name="墨迹 41"/>
              <p14:cNvContentPartPr/>
              <p14:nvPr/>
            </p14:nvContentPartPr>
            <p14:xfrm>
              <a:off x="5957570" y="5600700"/>
              <a:ext cx="81280" cy="109220"/>
            </p14:xfrm>
          </p:contentPart>
        </mc:Choice>
        <mc:Fallback xmlns="">
          <p:pic>
            <p:nvPicPr>
              <p:cNvPr id="42" name="墨迹 41"/>
            </p:nvPicPr>
            <p:blipFill>
              <a:blip r:embed="rId69"/>
            </p:blipFill>
            <p:spPr>
              <a:xfrm>
                <a:off x="5957570" y="5600700"/>
                <a:ext cx="81280" cy="10922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43" name="墨迹 42"/>
              <p14:cNvContentPartPr/>
              <p14:nvPr/>
            </p14:nvContentPartPr>
            <p14:xfrm>
              <a:off x="5709920" y="6300470"/>
              <a:ext cx="200025" cy="360"/>
            </p14:xfrm>
          </p:contentPart>
        </mc:Choice>
        <mc:Fallback xmlns="">
          <p:pic>
            <p:nvPicPr>
              <p:cNvPr id="43" name="墨迹 42"/>
            </p:nvPicPr>
            <p:blipFill>
              <a:blip r:embed="rId71"/>
            </p:blipFill>
            <p:spPr>
              <a:xfrm>
                <a:off x="5709920" y="6300470"/>
                <a:ext cx="200025" cy="36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44" name="墨迹 43"/>
              <p14:cNvContentPartPr/>
              <p14:nvPr/>
            </p14:nvContentPartPr>
            <p14:xfrm>
              <a:off x="5938520" y="6243320"/>
              <a:ext cx="71755" cy="71755"/>
            </p14:xfrm>
          </p:contentPart>
        </mc:Choice>
        <mc:Fallback xmlns="">
          <p:pic>
            <p:nvPicPr>
              <p:cNvPr id="44" name="墨迹 43"/>
            </p:nvPicPr>
            <p:blipFill>
              <a:blip r:embed="rId73"/>
            </p:blipFill>
            <p:spPr>
              <a:xfrm>
                <a:off x="5938520" y="6243320"/>
                <a:ext cx="71755" cy="71755"/>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5" name="墨迹 44"/>
              <p14:cNvContentPartPr/>
              <p14:nvPr/>
            </p14:nvContentPartPr>
            <p14:xfrm>
              <a:off x="5762625" y="5405120"/>
              <a:ext cx="142875" cy="19050"/>
            </p14:xfrm>
          </p:contentPart>
        </mc:Choice>
        <mc:Fallback xmlns="">
          <p:pic>
            <p:nvPicPr>
              <p:cNvPr id="45" name="墨迹 44"/>
            </p:nvPicPr>
            <p:blipFill>
              <a:blip r:embed="rId75"/>
            </p:blipFill>
            <p:spPr>
              <a:xfrm>
                <a:off x="5762625" y="5405120"/>
                <a:ext cx="142875" cy="19050"/>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6" name="墨迹 45"/>
              <p14:cNvContentPartPr/>
              <p14:nvPr/>
            </p14:nvContentPartPr>
            <p14:xfrm>
              <a:off x="5972175" y="5376545"/>
              <a:ext cx="80645" cy="147955"/>
            </p14:xfrm>
          </p:contentPart>
        </mc:Choice>
        <mc:Fallback xmlns="">
          <p:pic>
            <p:nvPicPr>
              <p:cNvPr id="46" name="墨迹 45"/>
            </p:nvPicPr>
            <p:blipFill>
              <a:blip r:embed="rId77"/>
            </p:blipFill>
            <p:spPr>
              <a:xfrm>
                <a:off x="5972175" y="5376545"/>
                <a:ext cx="80645" cy="147955"/>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7" name="墨迹 46"/>
              <p14:cNvContentPartPr/>
              <p14:nvPr/>
            </p14:nvContentPartPr>
            <p14:xfrm>
              <a:off x="7134225" y="4924425"/>
              <a:ext cx="9525" cy="337820"/>
            </p14:xfrm>
          </p:contentPart>
        </mc:Choice>
        <mc:Fallback xmlns="">
          <p:pic>
            <p:nvPicPr>
              <p:cNvPr id="47" name="墨迹 46"/>
            </p:nvPicPr>
            <p:blipFill>
              <a:blip r:embed="rId79"/>
            </p:blipFill>
            <p:spPr>
              <a:xfrm>
                <a:off x="7134225" y="4924425"/>
                <a:ext cx="9525" cy="337820"/>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8" name="墨迹 47"/>
              <p14:cNvContentPartPr/>
              <p14:nvPr/>
            </p14:nvContentPartPr>
            <p14:xfrm>
              <a:off x="7010400" y="5262245"/>
              <a:ext cx="166370" cy="62230"/>
            </p14:xfrm>
          </p:contentPart>
        </mc:Choice>
        <mc:Fallback xmlns="">
          <p:pic>
            <p:nvPicPr>
              <p:cNvPr id="48" name="墨迹 47"/>
            </p:nvPicPr>
            <p:blipFill>
              <a:blip r:embed="rId81"/>
            </p:blipFill>
            <p:spPr>
              <a:xfrm>
                <a:off x="7010400" y="5262245"/>
                <a:ext cx="166370" cy="62230"/>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49" name="墨迹 48"/>
              <p14:cNvContentPartPr/>
              <p14:nvPr/>
            </p14:nvContentPartPr>
            <p14:xfrm>
              <a:off x="8605520" y="6109970"/>
              <a:ext cx="1462405" cy="43180"/>
            </p14:xfrm>
          </p:contentPart>
        </mc:Choice>
        <mc:Fallback xmlns="">
          <p:pic>
            <p:nvPicPr>
              <p:cNvPr id="49" name="墨迹 48"/>
            </p:nvPicPr>
            <p:blipFill>
              <a:blip r:embed="rId83"/>
            </p:blipFill>
            <p:spPr>
              <a:xfrm>
                <a:off x="8605520" y="6109970"/>
                <a:ext cx="1462405" cy="43180"/>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50" name="墨迹 49"/>
              <p14:cNvContentPartPr/>
              <p14:nvPr/>
            </p14:nvContentPartPr>
            <p14:xfrm>
              <a:off x="2204720" y="5581650"/>
              <a:ext cx="1685925" cy="23495"/>
            </p14:xfrm>
          </p:contentPart>
        </mc:Choice>
        <mc:Fallback xmlns="">
          <p:pic>
            <p:nvPicPr>
              <p:cNvPr id="50" name="墨迹 49"/>
            </p:nvPicPr>
            <p:blipFill>
              <a:blip r:embed="rId85"/>
            </p:blipFill>
            <p:spPr>
              <a:xfrm>
                <a:off x="2204720" y="5581650"/>
                <a:ext cx="1685925" cy="23495"/>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51" name="墨迹 50"/>
              <p14:cNvContentPartPr/>
              <p14:nvPr/>
            </p14:nvContentPartPr>
            <p14:xfrm>
              <a:off x="1766570" y="6076950"/>
              <a:ext cx="2286000" cy="90170"/>
            </p14:xfrm>
          </p:contentPart>
        </mc:Choice>
        <mc:Fallback xmlns="">
          <p:pic>
            <p:nvPicPr>
              <p:cNvPr id="51" name="墨迹 50"/>
            </p:nvPicPr>
            <p:blipFill>
              <a:blip r:embed="rId87"/>
            </p:blipFill>
            <p:spPr>
              <a:xfrm>
                <a:off x="1766570" y="6076950"/>
                <a:ext cx="2286000" cy="90170"/>
              </a:xfrm>
              <a:prstGeom prst="rect"/>
            </p:spPr>
          </p:pic>
        </mc:Fallback>
      </mc:AlternateContent>
    </p:spTree>
    <p:custDataLst>
      <p:tags r:id="rId88"/>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矩形 1"/>
          <p:cNvSpPr/>
          <p:nvPr>
            <p:custDataLst>
              <p:tags r:id="rId1"/>
            </p:custDataLst>
          </p:nvPr>
        </p:nvSpPr>
        <p:spPr>
          <a:xfrm>
            <a:off x="763270" y="2122805"/>
            <a:ext cx="10807700" cy="1306195"/>
          </a:xfrm>
          <a:prstGeom prst="rect">
            <a:avLst/>
          </a:prstGeom>
        </p:spPr>
        <p:txBody>
          <a:bodyPr wrap="square">
            <a:noAutofit/>
          </a:bodyPr>
          <a:p>
            <a:pPr indent="0" fontAlgn="auto">
              <a:lnSpc>
                <a:spcPct val="100000"/>
              </a:lnSpc>
              <a:spcBef>
                <a:spcPct val="0"/>
              </a:spcBef>
              <a:buClrTx/>
              <a:buSzTx/>
              <a:buFont typeface="Arial" panose="020B0604020202020204" pitchFamily="34" charset="0"/>
              <a:buNone/>
            </a:pPr>
            <a:r>
              <a:rPr lang="zh-CN" altLang="en-US" sz="2000" b="1" dirty="0">
                <a:latin typeface="华文楷体" panose="02010600040101010101" pitchFamily="2" charset="-122"/>
                <a:ea typeface="华文楷体" panose="02010600040101010101" pitchFamily="2" charset="-122"/>
                <a:sym typeface="+mn-ea"/>
              </a:rPr>
              <a:t>如果除展望符外，两个LR(1)项目集是相同的，则称这两个LR(1)项目集是</a:t>
            </a:r>
            <a:r>
              <a:rPr lang="zh-CN" altLang="en-US" sz="2000" b="1" dirty="0">
                <a:solidFill>
                  <a:srgbClr val="FF0000"/>
                </a:solidFill>
                <a:latin typeface="华文楷体" panose="02010600040101010101" pitchFamily="2" charset="-122"/>
                <a:ea typeface="华文楷体" panose="02010600040101010101" pitchFamily="2" charset="-122"/>
                <a:sym typeface="+mn-ea"/>
              </a:rPr>
              <a:t>同心的</a:t>
            </a:r>
            <a:endParaRPr lang="zh-CN" altLang="en-US" sz="2000" b="1" dirty="0">
              <a:latin typeface="华文楷体" panose="02010600040101010101" pitchFamily="2" charset="-122"/>
              <a:ea typeface="华文楷体" panose="02010600040101010101" pitchFamily="2" charset="-122"/>
              <a:sym typeface="+mn-ea"/>
            </a:endParaRPr>
          </a:p>
          <a:p>
            <a:pPr indent="0" algn="l" fontAlgn="auto">
              <a:lnSpc>
                <a:spcPct val="100000"/>
              </a:lnSpc>
              <a:buClr>
                <a:schemeClr val="tx1"/>
              </a:buClr>
              <a:buNone/>
              <a:defRPr/>
            </a:pPr>
            <a:r>
              <a:rPr lang="zh-CN" altLang="en-US" sz="2000" b="1" dirty="0">
                <a:latin typeface="华文楷体" panose="02010600040101010101" pitchFamily="2" charset="-122"/>
                <a:ea typeface="华文楷体" panose="02010600040101010101" pitchFamily="2" charset="-122"/>
                <a:sym typeface="+mn-ea"/>
              </a:rPr>
              <a:t>寻找具有</a:t>
            </a:r>
            <a:r>
              <a:rPr lang="zh-CN" altLang="en-US" sz="2000" b="1" dirty="0">
                <a:solidFill>
                  <a:srgbClr val="FF0000"/>
                </a:solidFill>
                <a:latin typeface="华文楷体" panose="02010600040101010101" pitchFamily="2" charset="-122"/>
                <a:ea typeface="华文楷体" panose="02010600040101010101" pitchFamily="2" charset="-122"/>
                <a:sym typeface="+mn-ea"/>
              </a:rPr>
              <a:t>相同核心</a:t>
            </a:r>
            <a:r>
              <a:rPr lang="zh-CN" altLang="en-US" sz="2000" b="1" dirty="0">
                <a:latin typeface="华文楷体" panose="02010600040101010101" pitchFamily="2" charset="-122"/>
                <a:ea typeface="华文楷体" panose="02010600040101010101" pitchFamily="2" charset="-122"/>
                <a:sym typeface="+mn-ea"/>
              </a:rPr>
              <a:t>的LR  (1) 项集，并将这些项集</a:t>
            </a:r>
            <a:r>
              <a:rPr lang="zh-CN" altLang="en-US" sz="2000" b="1" dirty="0">
                <a:solidFill>
                  <a:srgbClr val="FF0000"/>
                </a:solidFill>
                <a:latin typeface="华文楷体" panose="02010600040101010101" pitchFamily="2" charset="-122"/>
                <a:ea typeface="华文楷体" panose="02010600040101010101" pitchFamily="2" charset="-122"/>
                <a:sym typeface="+mn-ea"/>
              </a:rPr>
              <a:t>合并</a:t>
            </a:r>
            <a:r>
              <a:rPr lang="zh-CN" altLang="en-US" sz="2000" b="1" dirty="0">
                <a:latin typeface="华文楷体" panose="02010600040101010101" pitchFamily="2" charset="-122"/>
                <a:ea typeface="华文楷体" panose="02010600040101010101" pitchFamily="2" charset="-122"/>
                <a:sym typeface="+mn-ea"/>
              </a:rPr>
              <a:t>为一个项集。 </a:t>
            </a:r>
            <a:endParaRPr lang="zh-CN" altLang="en-US" sz="2000" b="1" dirty="0">
              <a:latin typeface="华文楷体" panose="02010600040101010101" pitchFamily="2" charset="-122"/>
              <a:ea typeface="华文楷体" panose="02010600040101010101" pitchFamily="2" charset="-122"/>
              <a:sym typeface="+mn-ea"/>
            </a:endParaRPr>
          </a:p>
          <a:p>
            <a:pPr indent="0" algn="l" fontAlgn="auto">
              <a:lnSpc>
                <a:spcPct val="100000"/>
              </a:lnSpc>
              <a:buClr>
                <a:schemeClr val="tx1"/>
              </a:buClr>
              <a:buNone/>
              <a:defRPr/>
            </a:pPr>
            <a:r>
              <a:rPr lang="zh-CN" altLang="en-US" sz="2000" b="1" dirty="0">
                <a:latin typeface="华文楷体" panose="02010600040101010101" pitchFamily="2" charset="-122"/>
                <a:ea typeface="华文楷体" panose="02010600040101010101" pitchFamily="2" charset="-122"/>
                <a:sym typeface="+mn-ea"/>
              </a:rPr>
              <a:t>然后根据合并后得到的项集族构造语法分析表</a:t>
            </a:r>
            <a:endParaRPr lang="zh-CN" altLang="en-US" sz="2000" b="1" dirty="0">
              <a:latin typeface="华文楷体" panose="02010600040101010101" pitchFamily="2" charset="-122"/>
              <a:ea typeface="华文楷体" panose="02010600040101010101" pitchFamily="2" charset="-122"/>
              <a:sym typeface="+mn-ea"/>
            </a:endParaRPr>
          </a:p>
          <a:p>
            <a:pPr indent="0" fontAlgn="auto">
              <a:lnSpc>
                <a:spcPct val="100000"/>
              </a:lnSpc>
              <a:buClr>
                <a:schemeClr val="tx1"/>
              </a:buClr>
              <a:buNone/>
              <a:defRPr/>
            </a:pPr>
            <a:r>
              <a:rPr lang="zh-CN" altLang="en-US" sz="2000" b="1" dirty="0">
                <a:latin typeface="华文楷体" panose="02010600040101010101" pitchFamily="2" charset="-122"/>
                <a:ea typeface="华文楷体" panose="02010600040101010101" pitchFamily="2" charset="-122"/>
                <a:sym typeface="+mn-ea"/>
              </a:rPr>
              <a:t>合并同心项集</a:t>
            </a:r>
            <a:r>
              <a:rPr lang="zh-CN" altLang="en-US" sz="2000" b="1" dirty="0">
                <a:solidFill>
                  <a:srgbClr val="FF0000"/>
                </a:solidFill>
                <a:latin typeface="华文楷体" panose="02010600040101010101" pitchFamily="2" charset="-122"/>
                <a:ea typeface="华文楷体" panose="02010600040101010101" pitchFamily="2" charset="-122"/>
                <a:sym typeface="+mn-ea"/>
              </a:rPr>
              <a:t>不会产生移进-归约冲突</a:t>
            </a:r>
            <a:r>
              <a:rPr lang="zh-CN" altLang="en-US" sz="2000" b="1" dirty="0">
                <a:latin typeface="华文楷体" panose="02010600040101010101" pitchFamily="2" charset="-122"/>
                <a:ea typeface="华文楷体" panose="02010600040101010101" pitchFamily="2" charset="-122"/>
                <a:sym typeface="+mn-ea"/>
              </a:rPr>
              <a:t>，但是</a:t>
            </a:r>
            <a:r>
              <a:rPr lang="zh-CN" altLang="en-US" sz="2000" b="1" dirty="0">
                <a:solidFill>
                  <a:srgbClr val="FF0000"/>
                </a:solidFill>
                <a:latin typeface="华文楷体" panose="02010600040101010101" pitchFamily="2" charset="-122"/>
                <a:ea typeface="华文楷体" panose="02010600040101010101" pitchFamily="2" charset="-122"/>
                <a:sym typeface="+mn-ea"/>
              </a:rPr>
              <a:t>可能</a:t>
            </a:r>
            <a:r>
              <a:rPr lang="zh-CN" altLang="en-US" sz="2000" b="1" dirty="0">
                <a:solidFill>
                  <a:srgbClr val="FF0000"/>
                </a:solidFill>
                <a:latin typeface="华文楷体" panose="02010600040101010101" pitchFamily="2" charset="-122"/>
                <a:ea typeface="华文楷体" panose="02010600040101010101" pitchFamily="2" charset="-122"/>
                <a:sym typeface="+mn-ea"/>
              </a:rPr>
              <a:t>产生归约-归约冲突</a:t>
            </a:r>
            <a:r>
              <a:rPr lang="zh-CN" altLang="en-US" sz="2000" b="1" dirty="0">
                <a:solidFill>
                  <a:schemeClr val="tx1"/>
                </a:solidFill>
                <a:latin typeface="华文楷体" panose="02010600040101010101" pitchFamily="2" charset="-122"/>
                <a:ea typeface="华文楷体" panose="02010600040101010101" pitchFamily="2" charset="-122"/>
                <a:sym typeface="+mn-ea"/>
              </a:rPr>
              <a:t>，也可能</a:t>
            </a:r>
            <a:r>
              <a:rPr lang="zh-CN" altLang="en-US" sz="2000" b="1" dirty="0">
                <a:solidFill>
                  <a:srgbClr val="FF0000"/>
                </a:solidFill>
                <a:latin typeface="华文楷体" panose="02010600040101010101" pitchFamily="2" charset="-122"/>
                <a:ea typeface="华文楷体" panose="02010600040101010101" pitchFamily="2" charset="-122"/>
                <a:sym typeface="+mn-ea"/>
              </a:rPr>
              <a:t>推迟错误的发现</a:t>
            </a:r>
            <a:endParaRPr lang="zh-CN" altLang="en-US" sz="2000" b="1" noProof="1" dirty="0">
              <a:solidFill>
                <a:schemeClr val="tx1"/>
              </a:solidFill>
              <a:latin typeface="华文楷体" panose="02010600040101010101" pitchFamily="2" charset="-122"/>
              <a:ea typeface="华文楷体" panose="02010600040101010101" pitchFamily="2" charset="-122"/>
            </a:endParaRPr>
          </a:p>
          <a:p>
            <a:pPr indent="0" fontAlgn="auto">
              <a:lnSpc>
                <a:spcPct val="100000"/>
              </a:lnSpc>
              <a:buClr>
                <a:schemeClr val="tx1"/>
              </a:buClr>
              <a:buNone/>
              <a:defRPr/>
            </a:pPr>
            <a:endParaRPr lang="zh-CN" altLang="en-US" sz="2000" b="1" dirty="0">
              <a:solidFill>
                <a:schemeClr val="tx1"/>
              </a:solidFill>
              <a:latin typeface="华文楷体" panose="02010600040101010101" pitchFamily="2" charset="-122"/>
              <a:ea typeface="华文楷体" panose="02010600040101010101" pitchFamily="2" charset="-122"/>
            </a:endParaRPr>
          </a:p>
          <a:p>
            <a:pPr indent="0" fontAlgn="auto">
              <a:lnSpc>
                <a:spcPct val="100000"/>
              </a:lnSpc>
              <a:buClr>
                <a:schemeClr val="tx1"/>
              </a:buClr>
              <a:buNone/>
              <a:defRPr/>
            </a:pPr>
            <a:endParaRPr lang="zh-CN" altLang="en-US" sz="2000" b="1" dirty="0">
              <a:solidFill>
                <a:schemeClr val="tx1"/>
              </a:solidFill>
              <a:latin typeface="华文楷体" panose="02010600040101010101" pitchFamily="2" charset="-122"/>
              <a:ea typeface="华文楷体" panose="02010600040101010101" pitchFamily="2" charset="-122"/>
            </a:endParaRPr>
          </a:p>
          <a:p>
            <a:pPr indent="0" fontAlgn="auto">
              <a:lnSpc>
                <a:spcPct val="100000"/>
              </a:lnSpc>
              <a:buClr>
                <a:schemeClr val="tx1"/>
              </a:buClr>
              <a:buNone/>
              <a:defRPr/>
            </a:pPr>
            <a:endParaRPr lang="zh-CN" altLang="en-US" sz="2000" b="1" dirty="0">
              <a:solidFill>
                <a:schemeClr val="tx1"/>
              </a:solidFill>
              <a:latin typeface="华文楷体" panose="02010600040101010101" pitchFamily="2" charset="-122"/>
              <a:ea typeface="华文楷体" panose="02010600040101010101" pitchFamily="2" charset="-122"/>
            </a:endParaRPr>
          </a:p>
          <a:p>
            <a:pPr indent="0" fontAlgn="auto">
              <a:lnSpc>
                <a:spcPct val="100000"/>
              </a:lnSpc>
              <a:buClr>
                <a:schemeClr val="tx1"/>
              </a:buClr>
              <a:buNone/>
              <a:defRPr/>
            </a:pPr>
            <a:endParaRPr lang="zh-CN" altLang="en-US" sz="2000" b="1" dirty="0">
              <a:solidFill>
                <a:schemeClr val="tx1"/>
              </a:solidFill>
              <a:latin typeface="华文楷体" panose="02010600040101010101" pitchFamily="2" charset="-122"/>
              <a:ea typeface="华文楷体" panose="02010600040101010101" pitchFamily="2" charset="-122"/>
            </a:endParaRPr>
          </a:p>
          <a:p>
            <a:pPr indent="0" fontAlgn="auto">
              <a:lnSpc>
                <a:spcPct val="100000"/>
              </a:lnSpc>
              <a:buClr>
                <a:schemeClr val="tx1"/>
              </a:buClr>
              <a:buNone/>
              <a:defRPr/>
            </a:pPr>
            <a:endParaRPr lang="zh-CN" altLang="en-US" sz="2000" b="1" dirty="0">
              <a:latin typeface="华文楷体" panose="02010600040101010101" pitchFamily="2" charset="-122"/>
              <a:ea typeface="华文楷体" panose="02010600040101010101" pitchFamily="2" charset="-122"/>
            </a:endParaRPr>
          </a:p>
          <a:p>
            <a:pPr indent="0" fontAlgn="auto">
              <a:lnSpc>
                <a:spcPct val="100000"/>
              </a:lnSpc>
              <a:buClr>
                <a:schemeClr val="tx1"/>
              </a:buClr>
              <a:buNone/>
              <a:defRPr/>
            </a:pPr>
            <a:endParaRPr lang="zh-CN" altLang="en-US" sz="2000" b="1" dirty="0">
              <a:latin typeface="华文楷体" panose="02010600040101010101" pitchFamily="2" charset="-122"/>
              <a:ea typeface="华文楷体" panose="02010600040101010101" pitchFamily="2" charset="-122"/>
            </a:endParaRPr>
          </a:p>
          <a:p>
            <a:pPr indent="0" fontAlgn="auto">
              <a:lnSpc>
                <a:spcPct val="100000"/>
              </a:lnSpc>
              <a:buClr>
                <a:schemeClr val="tx1"/>
              </a:buClr>
              <a:buNone/>
              <a:defRPr/>
            </a:pPr>
            <a:endParaRPr lang="zh-CN" altLang="en-US" sz="2000" b="1" dirty="0">
              <a:latin typeface="华文楷体" panose="02010600040101010101" pitchFamily="2" charset="-122"/>
              <a:ea typeface="华文楷体" panose="02010600040101010101" pitchFamily="2" charset="-122"/>
            </a:endParaRPr>
          </a:p>
        </p:txBody>
      </p:sp>
      <p:sp>
        <p:nvSpPr>
          <p:cNvPr id="4" name="矩形 3"/>
          <p:cNvSpPr/>
          <p:nvPr>
            <p:custDataLst>
              <p:tags r:id="rId2"/>
            </p:custDataLst>
          </p:nvPr>
        </p:nvSpPr>
        <p:spPr>
          <a:xfrm>
            <a:off x="687363" y="225699"/>
            <a:ext cx="1797050" cy="398780"/>
          </a:xfrm>
          <a:prstGeom prst="rect">
            <a:avLst/>
          </a:prstGeom>
        </p:spPr>
        <p:txBody>
          <a:bodyPr wrap="none">
            <a:spAutoFit/>
          </a:bodyPr>
          <a:p>
            <a:pPr lvl="0" algn="l">
              <a:spcBef>
                <a:spcPct val="30000"/>
              </a:spcBef>
            </a:pPr>
            <a:r>
              <a:rPr lang="zh-CN" altLang="en-US" sz="2000" b="1" dirty="0">
                <a:latin typeface="华文楷体" panose="02010600040101010101" pitchFamily="2" charset="-122"/>
                <a:ea typeface="华文楷体" panose="02010600040101010101" pitchFamily="2" charset="-122"/>
                <a:sym typeface="+mn-ea"/>
              </a:rPr>
              <a:t>4.</a:t>
            </a:r>
            <a:r>
              <a:rPr lang="en-US" altLang="zh-CN" sz="2000" b="1" dirty="0">
                <a:latin typeface="华文楷体" panose="02010600040101010101" pitchFamily="2" charset="-122"/>
                <a:ea typeface="华文楷体" panose="02010600040101010101" pitchFamily="2" charset="-122"/>
                <a:sym typeface="+mn-ea"/>
              </a:rPr>
              <a:t>4</a:t>
            </a:r>
            <a:r>
              <a:rPr lang="zh-CN" altLang="en-US" sz="2000" b="1" dirty="0">
                <a:latin typeface="华文楷体" panose="02010600040101010101" pitchFamily="2" charset="-122"/>
                <a:ea typeface="华文楷体" panose="02010600040101010101" pitchFamily="2" charset="-122"/>
                <a:sym typeface="+mn-ea"/>
              </a:rPr>
              <a:t>.3.</a:t>
            </a:r>
            <a:r>
              <a:rPr lang="zh-CN" altLang="en-US" sz="2000" b="1" dirty="0">
                <a:latin typeface="华文楷体" panose="02010600040101010101" pitchFamily="2" charset="-122"/>
                <a:ea typeface="华文楷体" panose="02010600040101010101" pitchFamily="2" charset="-122"/>
                <a:sym typeface="+mn-ea"/>
              </a:rPr>
              <a:t>LR(1)分析</a:t>
            </a:r>
            <a:endParaRPr lang="zh-CN" altLang="en-US" sz="2000" b="1" dirty="0">
              <a:latin typeface="华文楷体" panose="02010600040101010101" pitchFamily="2" charset="-122"/>
              <a:ea typeface="华文楷体" panose="02010600040101010101" pitchFamily="2" charset="-122"/>
            </a:endParaRPr>
          </a:p>
        </p:txBody>
      </p:sp>
      <p:sp>
        <p:nvSpPr>
          <p:cNvPr id="5" name="矩形 4"/>
          <p:cNvSpPr/>
          <p:nvPr>
            <p:custDataLst>
              <p:tags r:id="rId3"/>
            </p:custDataLst>
          </p:nvPr>
        </p:nvSpPr>
        <p:spPr>
          <a:xfrm>
            <a:off x="687363" y="1724299"/>
            <a:ext cx="1853565" cy="398780"/>
          </a:xfrm>
          <a:prstGeom prst="rect">
            <a:avLst/>
          </a:prstGeom>
        </p:spPr>
        <p:txBody>
          <a:bodyPr wrap="none">
            <a:spAutoFit/>
          </a:bodyPr>
          <a:p>
            <a:pPr lvl="0" algn="l">
              <a:spcBef>
                <a:spcPct val="30000"/>
              </a:spcBef>
            </a:pPr>
            <a:r>
              <a:rPr lang="zh-CN" altLang="en-US" sz="2000" b="1" dirty="0">
                <a:latin typeface="华文楷体" panose="02010600040101010101" pitchFamily="2" charset="-122"/>
                <a:ea typeface="华文楷体" panose="02010600040101010101" pitchFamily="2" charset="-122"/>
                <a:sym typeface="+mn-ea"/>
              </a:rPr>
              <a:t>4.4.4 LALR分析</a:t>
            </a:r>
            <a:endParaRPr lang="zh-CN" altLang="en-US" sz="2000" b="1" dirty="0">
              <a:latin typeface="华文楷体" panose="02010600040101010101" pitchFamily="2" charset="-122"/>
              <a:ea typeface="华文楷体" panose="02010600040101010101" pitchFamily="2" charset="-122"/>
            </a:endParaRPr>
          </a:p>
        </p:txBody>
      </p:sp>
      <p:pic>
        <p:nvPicPr>
          <p:cNvPr id="8" name="图片 7"/>
          <p:cNvPicPr>
            <a:picLocks noChangeAspect="1"/>
          </p:cNvPicPr>
          <p:nvPr>
            <p:custDataLst>
              <p:tags r:id="rId4"/>
            </p:custDataLst>
          </p:nvPr>
        </p:nvPicPr>
        <p:blipFill>
          <a:blip r:embed="rId5"/>
          <a:stretch>
            <a:fillRect/>
          </a:stretch>
        </p:blipFill>
        <p:spPr>
          <a:xfrm>
            <a:off x="2760980" y="625475"/>
            <a:ext cx="5459730" cy="1293495"/>
          </a:xfrm>
          <a:prstGeom prst="rect">
            <a:avLst/>
          </a:prstGeom>
        </p:spPr>
      </p:pic>
      <p:sp>
        <p:nvSpPr>
          <p:cNvPr id="6" name="文本框 5"/>
          <p:cNvSpPr txBox="1"/>
          <p:nvPr/>
        </p:nvSpPr>
        <p:spPr>
          <a:xfrm>
            <a:off x="143510" y="624205"/>
            <a:ext cx="2506980" cy="1014730"/>
          </a:xfrm>
          <a:prstGeom prst="rect">
            <a:avLst/>
          </a:prstGeom>
          <a:noFill/>
        </p:spPr>
        <p:txBody>
          <a:bodyPr wrap="square" rtlCol="0" anchor="t">
            <a:spAutoFit/>
          </a:bodyPr>
          <a:p>
            <a:pPr eaLnBrk="1" hangingPunct="1"/>
            <a:r>
              <a:rPr lang="zh-CN" altLang="en-US" sz="2000" b="1" dirty="0">
                <a:latin typeface="华文楷体" panose="02010600040101010101" pitchFamily="2" charset="-122"/>
                <a:ea typeface="华文楷体" panose="02010600040101010101" pitchFamily="2" charset="-122"/>
                <a:sym typeface="+mn-ea"/>
              </a:rPr>
              <a:t>各种LR分析表构造方法的不同之处在于</a:t>
            </a:r>
            <a:r>
              <a:rPr lang="zh-CN" altLang="en-US" sz="2000" b="1" dirty="0">
                <a:solidFill>
                  <a:srgbClr val="FF0000"/>
                </a:solidFill>
                <a:latin typeface="华文楷体" panose="02010600040101010101" pitchFamily="2" charset="-122"/>
                <a:ea typeface="华文楷体" panose="02010600040101010101" pitchFamily="2" charset="-122"/>
                <a:sym typeface="+mn-ea"/>
              </a:rPr>
              <a:t>归约项目的处理</a:t>
            </a:r>
            <a:r>
              <a:rPr lang="zh-CN" altLang="en-US" sz="2000" b="1" dirty="0">
                <a:latin typeface="华文楷体" panose="02010600040101010101" pitchFamily="2" charset="-122"/>
                <a:ea typeface="华文楷体" panose="02010600040101010101" pitchFamily="2" charset="-122"/>
                <a:sym typeface="+mn-ea"/>
              </a:rPr>
              <a:t>上</a:t>
            </a:r>
            <a:endParaRPr lang="zh-CN" altLang="en-US" sz="2000" b="1" dirty="0">
              <a:latin typeface="华文楷体" panose="02010600040101010101" pitchFamily="2" charset="-122"/>
              <a:ea typeface="华文楷体" panose="02010600040101010101" pitchFamily="2" charset="-122"/>
              <a:sym typeface="+mn-ea"/>
            </a:endParaRPr>
          </a:p>
        </p:txBody>
      </p:sp>
      <p:sp>
        <p:nvSpPr>
          <p:cNvPr id="10" name="文本框 9"/>
          <p:cNvSpPr txBox="1"/>
          <p:nvPr/>
        </p:nvSpPr>
        <p:spPr>
          <a:xfrm>
            <a:off x="763270" y="5064125"/>
            <a:ext cx="9033510" cy="1322070"/>
          </a:xfrm>
          <a:prstGeom prst="rect">
            <a:avLst/>
          </a:prstGeom>
          <a:noFill/>
        </p:spPr>
        <p:txBody>
          <a:bodyPr wrap="square" rtlCol="0" anchor="t">
            <a:spAutoFit/>
          </a:bodyPr>
          <a:p>
            <a:pPr indent="0" fontAlgn="auto">
              <a:lnSpc>
                <a:spcPct val="100000"/>
              </a:lnSpc>
              <a:buClr>
                <a:schemeClr val="tx1"/>
              </a:buClr>
              <a:buNone/>
              <a:defRPr/>
            </a:pPr>
            <a:r>
              <a:rPr lang="zh-CN" altLang="en-US" sz="2000" b="1" dirty="0">
                <a:latin typeface="华文楷体" panose="02010600040101010101" pitchFamily="2" charset="-122"/>
                <a:ea typeface="华文楷体" panose="02010600040101010101" pitchFamily="2" charset="-122"/>
                <a:sym typeface="+mn-ea"/>
              </a:rPr>
              <a:t>如果分析表中没有语法分析动作冲突，给定的文法就称为LALR  (1) 文法</a:t>
            </a:r>
            <a:endParaRPr lang="zh-CN" altLang="en-US" sz="2000" b="1" dirty="0">
              <a:latin typeface="华文楷体" panose="02010600040101010101" pitchFamily="2" charset="-122"/>
              <a:ea typeface="华文楷体" panose="02010600040101010101" pitchFamily="2" charset="-122"/>
              <a:sym typeface="+mn-ea"/>
            </a:endParaRPr>
          </a:p>
          <a:p>
            <a:pPr indent="0" fontAlgn="auto">
              <a:lnSpc>
                <a:spcPct val="100000"/>
              </a:lnSpc>
              <a:buClr>
                <a:schemeClr val="tx1"/>
              </a:buClr>
              <a:buNone/>
              <a:defRPr/>
            </a:pPr>
            <a:r>
              <a:rPr lang="zh-CN" altLang="en-US" sz="2000" b="1" dirty="0">
                <a:latin typeface="华文楷体" panose="02010600040101010101" pitchFamily="2" charset="-122"/>
                <a:ea typeface="华文楷体" panose="02010600040101010101" pitchFamily="2" charset="-122"/>
                <a:sym typeface="+mn-ea"/>
              </a:rPr>
              <a:t>LALR</a:t>
            </a:r>
            <a:r>
              <a:rPr lang="zh-CN" altLang="en-US" sz="2000" b="1" dirty="0">
                <a:solidFill>
                  <a:srgbClr val="FF0000"/>
                </a:solidFill>
                <a:latin typeface="华文楷体" panose="02010600040101010101" pitchFamily="2" charset="-122"/>
                <a:ea typeface="华文楷体" panose="02010600040101010101" pitchFamily="2" charset="-122"/>
                <a:sym typeface="+mn-ea"/>
              </a:rPr>
              <a:t>形式</a:t>
            </a:r>
            <a:r>
              <a:rPr lang="zh-CN" altLang="en-US" sz="2000" b="1" dirty="0">
                <a:latin typeface="华文楷体" panose="02010600040101010101" pitchFamily="2" charset="-122"/>
                <a:ea typeface="华文楷体" panose="02010600040101010101" pitchFamily="2" charset="-122"/>
                <a:sym typeface="+mn-ea"/>
              </a:rPr>
              <a:t>上与LR(1)相同、</a:t>
            </a:r>
            <a:r>
              <a:rPr lang="zh-CN" altLang="en-US" sz="2000" b="1" dirty="0">
                <a:solidFill>
                  <a:srgbClr val="FF0000"/>
                </a:solidFill>
                <a:latin typeface="华文楷体" panose="02010600040101010101" pitchFamily="2" charset="-122"/>
                <a:ea typeface="华文楷体" panose="02010600040101010101" pitchFamily="2" charset="-122"/>
                <a:sym typeface="+mn-ea"/>
              </a:rPr>
              <a:t>大小</a:t>
            </a:r>
            <a:r>
              <a:rPr lang="zh-CN" altLang="en-US" sz="2000" b="1" dirty="0">
                <a:latin typeface="华文楷体" panose="02010600040101010101" pitchFamily="2" charset="-122"/>
                <a:ea typeface="华文楷体" panose="02010600040101010101" pitchFamily="2" charset="-122"/>
                <a:sym typeface="+mn-ea"/>
              </a:rPr>
              <a:t>上与LR(0)/SLR相当</a:t>
            </a:r>
            <a:endParaRPr lang="zh-CN" altLang="en-US" sz="2000" b="1" dirty="0">
              <a:latin typeface="华文楷体" panose="02010600040101010101" pitchFamily="2" charset="-122"/>
              <a:ea typeface="华文楷体" panose="02010600040101010101" pitchFamily="2" charset="-122"/>
            </a:endParaRPr>
          </a:p>
          <a:p>
            <a:pPr indent="0" fontAlgn="auto">
              <a:lnSpc>
                <a:spcPct val="100000"/>
              </a:lnSpc>
              <a:buClrTx/>
              <a:buFont typeface="Wingdings" panose="05000000000000000000" pitchFamily="2" charset="2"/>
              <a:buNone/>
              <a:defRPr/>
            </a:pPr>
            <a:r>
              <a:rPr lang="zh-CN" altLang="en-US" sz="2000" b="1" dirty="0">
                <a:solidFill>
                  <a:srgbClr val="FF0000"/>
                </a:solidFill>
                <a:latin typeface="华文楷体" panose="02010600040101010101" pitchFamily="2" charset="-122"/>
                <a:ea typeface="华文楷体" panose="02010600040101010101" pitchFamily="2" charset="-122"/>
                <a:sym typeface="+mn-ea"/>
              </a:rPr>
              <a:t>分析能力</a:t>
            </a:r>
            <a:r>
              <a:rPr lang="zh-CN" altLang="en-US" sz="2000" b="1" dirty="0">
                <a:latin typeface="华文楷体" panose="02010600040101010101" pitchFamily="2" charset="-122"/>
                <a:ea typeface="华文楷体" panose="02010600040101010101" pitchFamily="2" charset="-122"/>
                <a:sym typeface="+mn-ea"/>
              </a:rPr>
              <a:t>介于SLR和LR(1)二者之间LR(0)&lt; SLR&lt;LALR(1)&lt;LR(1)</a:t>
            </a:r>
            <a:endParaRPr lang="zh-CN" altLang="en-US" sz="2000" b="1" dirty="0">
              <a:latin typeface="华文楷体" panose="02010600040101010101" pitchFamily="2" charset="-122"/>
              <a:ea typeface="华文楷体" panose="02010600040101010101" pitchFamily="2" charset="-122"/>
              <a:sym typeface="+mn-ea"/>
            </a:endParaRPr>
          </a:p>
          <a:p>
            <a:pPr indent="0" fontAlgn="auto">
              <a:lnSpc>
                <a:spcPct val="100000"/>
              </a:lnSpc>
              <a:buClrTx/>
              <a:buFont typeface="Wingdings" panose="05000000000000000000" pitchFamily="2" charset="2"/>
              <a:buNone/>
              <a:defRPr/>
            </a:pPr>
            <a:r>
              <a:rPr lang="zh-CN" altLang="en-US" sz="2000" b="1" dirty="0">
                <a:latin typeface="华文楷体" panose="02010600040101010101" pitchFamily="2" charset="-122"/>
                <a:ea typeface="华文楷体" panose="02010600040101010101" pitchFamily="2" charset="-122"/>
                <a:sym typeface="+mn-ea"/>
              </a:rPr>
              <a:t>合并后的展望符集合仍为FOLLOW集的</a:t>
            </a:r>
            <a:r>
              <a:rPr lang="zh-CN" altLang="en-US" sz="2000" b="1" dirty="0">
                <a:solidFill>
                  <a:srgbClr val="FF0000"/>
                </a:solidFill>
                <a:latin typeface="华文楷体" panose="02010600040101010101" pitchFamily="2" charset="-122"/>
                <a:ea typeface="华文楷体" panose="02010600040101010101" pitchFamily="2" charset="-122"/>
                <a:sym typeface="+mn-ea"/>
              </a:rPr>
              <a:t>子集</a:t>
            </a:r>
            <a:endParaRPr lang="zh-CN" altLang="en-US" sz="2000" b="1" dirty="0">
              <a:solidFill>
                <a:srgbClr val="FF0000"/>
              </a:solidFill>
              <a:latin typeface="华文楷体" panose="02010600040101010101" pitchFamily="2" charset="-122"/>
              <a:ea typeface="华文楷体" panose="02010600040101010101" pitchFamily="2" charset="-122"/>
              <a:sym typeface="+mn-ea"/>
            </a:endParaRPr>
          </a:p>
        </p:txBody>
      </p:sp>
      <p:sp>
        <p:nvSpPr>
          <p:cNvPr id="11" name="矩形 10"/>
          <p:cNvSpPr/>
          <p:nvPr>
            <p:custDataLst>
              <p:tags r:id="rId6"/>
            </p:custDataLst>
          </p:nvPr>
        </p:nvSpPr>
        <p:spPr>
          <a:xfrm>
            <a:off x="3778250" y="3675380"/>
            <a:ext cx="3663315" cy="983615"/>
          </a:xfrm>
          <a:prstGeom prst="rect">
            <a:avLst/>
          </a:prstGeom>
        </p:spPr>
        <p:txBody>
          <a:bodyPr wrap="square">
            <a:noAutofit/>
          </a:bodyPr>
          <a:p>
            <a:pPr indent="0" fontAlgn="auto">
              <a:lnSpc>
                <a:spcPct val="100000"/>
              </a:lnSpc>
              <a:buClr>
                <a:schemeClr val="tx1"/>
              </a:buClr>
              <a:buNone/>
              <a:defRPr/>
            </a:pPr>
            <a:r>
              <a:rPr lang="zh-CN" altLang="en-US" b="1" dirty="0">
                <a:latin typeface="华文楷体" panose="02010600040101010101" pitchFamily="2" charset="-122"/>
                <a:ea typeface="华文楷体" panose="02010600040101010101" pitchFamily="2" charset="-122"/>
              </a:rPr>
              <a:t>当</a:t>
            </a:r>
            <a:r>
              <a:rPr lang="en-US" altLang="zh-CN" b="1" dirty="0">
                <a:latin typeface="华文楷体" panose="02010600040101010101" pitchFamily="2" charset="-122"/>
                <a:ea typeface="华文楷体" panose="02010600040101010101" pitchFamily="2" charset="-122"/>
              </a:rPr>
              <a:t>I</a:t>
            </a:r>
            <a:r>
              <a:rPr lang="en-US" altLang="zh-CN" b="1" baseline="-25000" dirty="0">
                <a:latin typeface="华文楷体" panose="02010600040101010101" pitchFamily="2" charset="-122"/>
                <a:ea typeface="华文楷体" panose="02010600040101010101" pitchFamily="2" charset="-122"/>
              </a:rPr>
              <a:t>6</a:t>
            </a: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I</a:t>
            </a:r>
            <a:r>
              <a:rPr lang="en-US" altLang="zh-CN" b="1" baseline="-25000" dirty="0">
                <a:latin typeface="华文楷体" panose="02010600040101010101" pitchFamily="2" charset="-122"/>
                <a:ea typeface="华文楷体" panose="02010600040101010101" pitchFamily="2" charset="-122"/>
              </a:rPr>
              <a:t>9</a:t>
            </a:r>
            <a:r>
              <a:rPr lang="zh-CN" altLang="en-US" b="1" dirty="0">
                <a:latin typeface="华文楷体" panose="02010600040101010101" pitchFamily="2" charset="-122"/>
                <a:ea typeface="华文楷体" panose="02010600040101010101" pitchFamily="2" charset="-122"/>
              </a:rPr>
              <a:t>合并的时候，</a:t>
            </a:r>
            <a:r>
              <a:rPr lang="en-US" altLang="zh-CN" b="1" dirty="0">
                <a:latin typeface="华文楷体" panose="02010600040101010101" pitchFamily="2" charset="-122"/>
                <a:ea typeface="华文楷体" panose="02010600040101010101" pitchFamily="2" charset="-122"/>
              </a:rPr>
              <a:t>ACTION</a:t>
            </a:r>
            <a:r>
              <a:rPr lang="zh-CN" altLang="en-US" b="1" dirty="0">
                <a:latin typeface="华文楷体" panose="02010600040101010101" pitchFamily="2" charset="-122"/>
                <a:ea typeface="华文楷体" panose="02010600040101010101" pitchFamily="2" charset="-122"/>
              </a:rPr>
              <a:t>的</a:t>
            </a:r>
            <a:r>
              <a:rPr lang="en-US" altLang="zh-CN" b="1" dirty="0">
                <a:latin typeface="华文楷体" panose="02010600040101010101" pitchFamily="2" charset="-122"/>
                <a:ea typeface="华文楷体" panose="02010600040101010101" pitchFamily="2" charset="-122"/>
              </a:rPr>
              <a:t>d</a:t>
            </a:r>
            <a:r>
              <a:rPr lang="zh-CN" altLang="en-US" b="1" dirty="0">
                <a:latin typeface="华文楷体" panose="02010600040101010101" pitchFamily="2" charset="-122"/>
                <a:ea typeface="华文楷体" panose="02010600040101010101" pitchFamily="2" charset="-122"/>
              </a:rPr>
              <a:t>列和</a:t>
            </a:r>
            <a:r>
              <a:rPr lang="en-US" altLang="zh-CN" b="1" dirty="0">
                <a:latin typeface="华文楷体" panose="02010600040101010101" pitchFamily="2" charset="-122"/>
                <a:ea typeface="华文楷体" panose="02010600040101010101" pitchFamily="2" charset="-122"/>
              </a:rPr>
              <a:t>e</a:t>
            </a:r>
            <a:r>
              <a:rPr lang="zh-CN" altLang="en-US" b="1" dirty="0">
                <a:latin typeface="华文楷体" panose="02010600040101010101" pitchFamily="2" charset="-122"/>
                <a:ea typeface="华文楷体" panose="02010600040101010101" pitchFamily="2" charset="-122"/>
              </a:rPr>
              <a:t>列就会出现矛盾，这就是</a:t>
            </a:r>
            <a:r>
              <a:rPr lang="zh-CN" altLang="en-US" b="1" dirty="0">
                <a:solidFill>
                  <a:srgbClr val="FF0000"/>
                </a:solidFill>
                <a:latin typeface="华文楷体" panose="02010600040101010101" pitchFamily="2" charset="-122"/>
                <a:ea typeface="华文楷体" panose="02010600040101010101" pitchFamily="2" charset="-122"/>
              </a:rPr>
              <a:t>归约</a:t>
            </a:r>
            <a:r>
              <a:rPr lang="en-US" altLang="zh-CN" b="1" dirty="0">
                <a:solidFill>
                  <a:srgbClr val="FF0000"/>
                </a:solidFill>
                <a:latin typeface="华文楷体" panose="02010600040101010101" pitchFamily="2" charset="-122"/>
                <a:ea typeface="华文楷体" panose="02010600040101010101" pitchFamily="2" charset="-122"/>
              </a:rPr>
              <a:t>-</a:t>
            </a:r>
            <a:r>
              <a:rPr lang="zh-CN" altLang="en-US" b="1" dirty="0">
                <a:solidFill>
                  <a:srgbClr val="FF0000"/>
                </a:solidFill>
                <a:latin typeface="华文楷体" panose="02010600040101010101" pitchFamily="2" charset="-122"/>
                <a:ea typeface="华文楷体" panose="02010600040101010101" pitchFamily="2" charset="-122"/>
              </a:rPr>
              <a:t>归约冲突</a:t>
            </a:r>
            <a:endParaRPr lang="zh-CN" altLang="en-US" b="1" dirty="0">
              <a:solidFill>
                <a:srgbClr val="FF0000"/>
              </a:solidFill>
              <a:latin typeface="华文楷体" panose="02010600040101010101" pitchFamily="2" charset="-122"/>
              <a:ea typeface="华文楷体" panose="02010600040101010101" pitchFamily="2" charset="-122"/>
            </a:endParaRPr>
          </a:p>
        </p:txBody>
      </p:sp>
      <p:sp>
        <p:nvSpPr>
          <p:cNvPr id="71711" name="Text Box 26"/>
          <p:cNvSpPr txBox="1">
            <a:spLocks noChangeArrowheads="1"/>
          </p:cNvSpPr>
          <p:nvPr>
            <p:custDataLst>
              <p:tags r:id="rId7"/>
            </p:custDataLst>
          </p:nvPr>
        </p:nvSpPr>
        <p:spPr bwMode="auto">
          <a:xfrm>
            <a:off x="7621270" y="3474085"/>
            <a:ext cx="1584325" cy="675640"/>
          </a:xfrm>
          <a:prstGeom prst="rect">
            <a:avLst/>
          </a:prstGeom>
          <a:solidFill>
            <a:srgbClr val="B5CEED"/>
          </a:solidFill>
          <a:ln w="12700">
            <a:solidFill>
              <a:schemeClr val="tx1"/>
            </a:solidFill>
            <a:miter lim="800000"/>
            <a:headEnd type="none" w="sm" len="sm"/>
            <a:tailEnd type="none" w="sm" len="sm"/>
          </a:ln>
        </p:spPr>
        <p:txBody>
          <a:bodyPr wrap="squar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5</a:t>
            </a:r>
            <a:r>
              <a:rPr lang="en-US" altLang="zh-CN" sz="2000" b="1">
                <a:solidFill>
                  <a:schemeClr val="tx1"/>
                </a:solidFill>
                <a:latin typeface="Times New Roman" panose="02020603050405020304" pitchFamily="18" charset="0"/>
                <a:cs typeface="Times New Roman" panose="02020603050405020304" pitchFamily="18" charset="0"/>
              </a:rPr>
              <a:t>:</a:t>
            </a:r>
            <a:endParaRPr lang="en-US" altLang="zh-CN" sz="2000" b="1">
              <a:solidFill>
                <a:schemeClr val="tx1"/>
              </a:solidFill>
              <a:latin typeface="Times New Roman" panose="02020603050405020304" pitchFamily="18" charset="0"/>
              <a:cs typeface="Times New Roman" panose="02020603050405020304" pitchFamily="18" charset="0"/>
            </a:endParaRPr>
          </a:p>
          <a:p>
            <a:pPr>
              <a:spcBef>
                <a:spcPct val="0"/>
              </a:spcBef>
              <a:buClrTx/>
              <a:buSzTx/>
              <a:buFont typeface="Arial" panose="020B0604020202020204" pitchFamily="34" charset="0"/>
              <a:buNone/>
            </a:pPr>
            <a:r>
              <a:rPr lang="en-US" altLang="zh-CN" sz="1800" b="1" i="1">
                <a:solidFill>
                  <a:srgbClr val="FF0000"/>
                </a:solidFill>
                <a:latin typeface="Times New Roman" panose="02020603050405020304" pitchFamily="18" charset="0"/>
                <a:cs typeface="Times New Roman" panose="02020603050405020304" pitchFamily="18" charset="0"/>
              </a:rPr>
              <a:t>A → d · , b</a:t>
            </a:r>
            <a:endParaRPr lang="en-US" altLang="zh-CN" sz="1800" b="1" i="1">
              <a:solidFill>
                <a:srgbClr val="FF0000"/>
              </a:solidFill>
              <a:latin typeface="Times New Roman" panose="02020603050405020304" pitchFamily="18" charset="0"/>
              <a:cs typeface="Times New Roman" panose="02020603050405020304" pitchFamily="18" charset="0"/>
            </a:endParaRPr>
          </a:p>
        </p:txBody>
      </p:sp>
      <p:sp>
        <p:nvSpPr>
          <p:cNvPr id="71698" name="Text Box 11"/>
          <p:cNvSpPr txBox="1">
            <a:spLocks noChangeArrowheads="1"/>
          </p:cNvSpPr>
          <p:nvPr>
            <p:custDataLst>
              <p:tags r:id="rId8"/>
            </p:custDataLst>
          </p:nvPr>
        </p:nvSpPr>
        <p:spPr bwMode="auto">
          <a:xfrm>
            <a:off x="7621270" y="4269105"/>
            <a:ext cx="1590675" cy="675640"/>
          </a:xfrm>
          <a:prstGeom prst="rect">
            <a:avLst/>
          </a:prstGeom>
          <a:solidFill>
            <a:srgbClr val="B5CEED"/>
          </a:solidFill>
          <a:ln w="12700">
            <a:solidFill>
              <a:schemeClr val="tx1"/>
            </a:solidFill>
            <a:miter lim="800000"/>
            <a:headEnd type="none" w="sm" len="sm"/>
            <a:tailEnd type="none" w="sm" len="sm"/>
          </a:ln>
        </p:spPr>
        <p:txBody>
          <a:bodyPr wrap="squar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4</a:t>
            </a:r>
            <a:r>
              <a:rPr lang="en-US" altLang="zh-CN" sz="2000" b="1">
                <a:solidFill>
                  <a:schemeClr val="tx1"/>
                </a:solidFill>
                <a:latin typeface="Times New Roman" panose="02020603050405020304" pitchFamily="18" charset="0"/>
                <a:cs typeface="Times New Roman" panose="02020603050405020304" pitchFamily="18" charset="0"/>
              </a:rPr>
              <a:t>:</a:t>
            </a:r>
            <a:endParaRPr lang="en-US" altLang="zh-CN" sz="2000" b="1">
              <a:solidFill>
                <a:schemeClr val="tx1"/>
              </a:solidFill>
              <a:latin typeface="Times New Roman" panose="02020603050405020304" pitchFamily="18" charset="0"/>
              <a:cs typeface="Times New Roman" panose="02020603050405020304" pitchFamily="18" charset="0"/>
            </a:endParaRPr>
          </a:p>
          <a:p>
            <a:pPr eaLnBrk="1" hangingPunct="1">
              <a:spcBef>
                <a:spcPct val="0"/>
              </a:spcBef>
              <a:buClrTx/>
              <a:buSzTx/>
              <a:buFont typeface="Arial" panose="020B0604020202020204" pitchFamily="34" charset="0"/>
              <a:buNone/>
            </a:pPr>
            <a:r>
              <a:rPr lang="en-US" altLang="zh-CN" sz="1800" b="1" i="1">
                <a:solidFill>
                  <a:srgbClr val="FF0000"/>
                </a:solidFill>
                <a:latin typeface="Times New Roman" panose="02020603050405020304" pitchFamily="18" charset="0"/>
                <a:cs typeface="Times New Roman" panose="02020603050405020304" pitchFamily="18" charset="0"/>
              </a:rPr>
              <a:t>A →d · , c</a:t>
            </a:r>
            <a:endParaRPr lang="en-US" altLang="zh-CN" sz="1800" b="1" i="1">
              <a:solidFill>
                <a:srgbClr val="FF0000"/>
              </a:solidFill>
              <a:latin typeface="Times New Roman" panose="02020603050405020304" pitchFamily="18" charset="0"/>
              <a:cs typeface="Times New Roman" panose="02020603050405020304" pitchFamily="18" charset="0"/>
            </a:endParaRPr>
          </a:p>
        </p:txBody>
      </p:sp>
      <p:sp>
        <p:nvSpPr>
          <p:cNvPr id="12" name="矩形 11"/>
          <p:cNvSpPr/>
          <p:nvPr>
            <p:custDataLst>
              <p:tags r:id="rId9"/>
            </p:custDataLst>
          </p:nvPr>
        </p:nvSpPr>
        <p:spPr>
          <a:xfrm>
            <a:off x="9528175" y="3461385"/>
            <a:ext cx="2258695" cy="2483485"/>
          </a:xfrm>
          <a:prstGeom prst="rect">
            <a:avLst/>
          </a:prstGeom>
        </p:spPr>
        <p:txBody>
          <a:bodyPr wrap="square">
            <a:noAutofit/>
          </a:bodyPr>
          <a:p>
            <a:pPr indent="0" fontAlgn="auto">
              <a:lnSpc>
                <a:spcPct val="100000"/>
              </a:lnSpc>
              <a:buClr>
                <a:schemeClr val="tx1"/>
              </a:buClr>
              <a:buNone/>
              <a:defRPr/>
            </a:pPr>
            <a:r>
              <a:rPr lang="zh-CN" altLang="en-US" b="1" dirty="0">
                <a:latin typeface="华文楷体" panose="02010600040101010101" pitchFamily="2" charset="-122"/>
                <a:ea typeface="华文楷体" panose="02010600040101010101" pitchFamily="2" charset="-122"/>
              </a:rPr>
              <a:t>当</a:t>
            </a:r>
            <a:r>
              <a:rPr lang="en-US" altLang="zh-CN" b="1" dirty="0">
                <a:latin typeface="华文楷体" panose="02010600040101010101" pitchFamily="2" charset="-122"/>
                <a:ea typeface="华文楷体" panose="02010600040101010101" pitchFamily="2" charset="-122"/>
              </a:rPr>
              <a:t>I</a:t>
            </a:r>
            <a:r>
              <a:rPr lang="en-US" altLang="zh-CN" b="1" baseline="-25000" dirty="0">
                <a:latin typeface="华文楷体" panose="02010600040101010101" pitchFamily="2" charset="-122"/>
                <a:ea typeface="华文楷体" panose="02010600040101010101" pitchFamily="2" charset="-122"/>
              </a:rPr>
              <a:t>5</a:t>
            </a: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I</a:t>
            </a:r>
            <a:r>
              <a:rPr lang="en-US" altLang="zh-CN" b="1" baseline="-25000" dirty="0">
                <a:latin typeface="华文楷体" panose="02010600040101010101" pitchFamily="2" charset="-122"/>
                <a:ea typeface="华文楷体" panose="02010600040101010101" pitchFamily="2" charset="-122"/>
              </a:rPr>
              <a:t>4</a:t>
            </a:r>
            <a:r>
              <a:rPr lang="zh-CN" altLang="en-US" b="1" dirty="0">
                <a:latin typeface="华文楷体" panose="02010600040101010101" pitchFamily="2" charset="-122"/>
                <a:ea typeface="华文楷体" panose="02010600040101010101" pitchFamily="2" charset="-122"/>
              </a:rPr>
              <a:t>合并的之后。</a:t>
            </a:r>
            <a:endParaRPr lang="zh-CN" altLang="en-US" b="1" dirty="0">
              <a:latin typeface="华文楷体" panose="02010600040101010101" pitchFamily="2" charset="-122"/>
              <a:ea typeface="华文楷体" panose="02010600040101010101" pitchFamily="2" charset="-122"/>
            </a:endParaRPr>
          </a:p>
          <a:p>
            <a:pPr indent="0" fontAlgn="auto">
              <a:lnSpc>
                <a:spcPct val="100000"/>
              </a:lnSpc>
              <a:buClr>
                <a:schemeClr val="tx1"/>
              </a:buClr>
              <a:buNone/>
              <a:defRPr/>
            </a:pPr>
            <a:r>
              <a:rPr lang="zh-CN" b="1" dirty="0">
                <a:latin typeface="华文楷体" panose="02010600040101010101" pitchFamily="2" charset="-122"/>
                <a:ea typeface="华文楷体" panose="02010600040101010101" pitchFamily="2" charset="-122"/>
              </a:rPr>
              <a:t>可能本来走到</a:t>
            </a:r>
            <a:r>
              <a:rPr lang="en-US" altLang="zh-CN" b="1" dirty="0">
                <a:latin typeface="华文楷体" panose="02010600040101010101" pitchFamily="2" charset="-122"/>
                <a:ea typeface="华文楷体" panose="02010600040101010101" pitchFamily="2" charset="-122"/>
                <a:sym typeface="+mn-ea"/>
              </a:rPr>
              <a:t>I</a:t>
            </a:r>
            <a:r>
              <a:rPr lang="en-US" altLang="zh-CN" b="1" baseline="-25000" dirty="0">
                <a:latin typeface="华文楷体" panose="02010600040101010101" pitchFamily="2" charset="-122"/>
                <a:ea typeface="华文楷体" panose="02010600040101010101" pitchFamily="2" charset="-122"/>
                <a:sym typeface="+mn-ea"/>
              </a:rPr>
              <a:t>5</a:t>
            </a:r>
            <a:r>
              <a:rPr lang="zh-CN" altLang="en-US" b="1" dirty="0">
                <a:latin typeface="华文楷体" panose="02010600040101010101" pitchFamily="2" charset="-122"/>
                <a:ea typeface="华文楷体" panose="02010600040101010101" pitchFamily="2" charset="-122"/>
                <a:sym typeface="+mn-ea"/>
              </a:rPr>
              <a:t>的时候下一个输入符是</a:t>
            </a:r>
            <a:r>
              <a:rPr lang="en-US" altLang="zh-CN" b="1" dirty="0">
                <a:latin typeface="华文楷体" panose="02010600040101010101" pitchFamily="2" charset="-122"/>
                <a:ea typeface="华文楷体" panose="02010600040101010101" pitchFamily="2" charset="-122"/>
                <a:sym typeface="+mn-ea"/>
              </a:rPr>
              <a:t>c</a:t>
            </a:r>
            <a:r>
              <a:rPr lang="zh-CN" altLang="en-US" b="1" dirty="0">
                <a:latin typeface="华文楷体" panose="02010600040101010101" pitchFamily="2" charset="-122"/>
                <a:ea typeface="华文楷体" panose="02010600040101010101" pitchFamily="2" charset="-122"/>
                <a:sym typeface="+mn-ea"/>
              </a:rPr>
              <a:t>会报错，合并后没有报错而是返回了，这样到了后面会发现需要读取</a:t>
            </a:r>
            <a:r>
              <a:rPr lang="en-US" altLang="zh-CN" b="1" dirty="0">
                <a:latin typeface="华文楷体" panose="02010600040101010101" pitchFamily="2" charset="-122"/>
                <a:ea typeface="华文楷体" panose="02010600040101010101" pitchFamily="2" charset="-122"/>
                <a:sym typeface="+mn-ea"/>
              </a:rPr>
              <a:t>c</a:t>
            </a:r>
            <a:r>
              <a:rPr lang="zh-CN" altLang="en-US" b="1" dirty="0">
                <a:latin typeface="华文楷体" panose="02010600040101010101" pitchFamily="2" charset="-122"/>
                <a:ea typeface="华文楷体" panose="02010600040101010101" pitchFamily="2" charset="-122"/>
                <a:sym typeface="+mn-ea"/>
              </a:rPr>
              <a:t>的时候没有路径走而报错，这就是</a:t>
            </a:r>
            <a:r>
              <a:rPr lang="zh-CN" altLang="en-US" b="1" dirty="0">
                <a:solidFill>
                  <a:srgbClr val="FF0000"/>
                </a:solidFill>
                <a:latin typeface="华文楷体" panose="02010600040101010101" pitchFamily="2" charset="-122"/>
                <a:ea typeface="华文楷体" panose="02010600040101010101" pitchFamily="2" charset="-122"/>
                <a:sym typeface="+mn-ea"/>
              </a:rPr>
              <a:t>错误被推迟发现</a:t>
            </a:r>
            <a:endParaRPr lang="zh-CN" altLang="en-US" b="1" noProof="1" dirty="0">
              <a:solidFill>
                <a:schemeClr val="tx1"/>
              </a:solidFill>
              <a:latin typeface="华文楷体" panose="02010600040101010101" pitchFamily="2" charset="-122"/>
              <a:ea typeface="华文楷体" panose="02010600040101010101" pitchFamily="2" charset="-122"/>
            </a:endParaRPr>
          </a:p>
          <a:p>
            <a:pPr indent="0" fontAlgn="auto">
              <a:lnSpc>
                <a:spcPct val="100000"/>
              </a:lnSpc>
              <a:buClr>
                <a:schemeClr val="tx1"/>
              </a:buClr>
              <a:buNone/>
              <a:defRPr/>
            </a:pPr>
            <a:endParaRPr lang="zh-CN" altLang="en-US" b="1" dirty="0">
              <a:latin typeface="华文楷体" panose="02010600040101010101" pitchFamily="2" charset="-122"/>
              <a:ea typeface="华文楷体" panose="02010600040101010101" pitchFamily="2" charset="-122"/>
              <a:sym typeface="+mn-ea"/>
            </a:endParaRPr>
          </a:p>
        </p:txBody>
      </p:sp>
      <p:sp>
        <p:nvSpPr>
          <p:cNvPr id="15" name="Text Box 26"/>
          <p:cNvSpPr txBox="1">
            <a:spLocks noChangeArrowheads="1"/>
          </p:cNvSpPr>
          <p:nvPr>
            <p:custDataLst>
              <p:tags r:id="rId10"/>
            </p:custDataLst>
          </p:nvPr>
        </p:nvSpPr>
        <p:spPr bwMode="auto">
          <a:xfrm>
            <a:off x="254000" y="3675380"/>
            <a:ext cx="1584325" cy="983615"/>
          </a:xfrm>
          <a:prstGeom prst="rect">
            <a:avLst/>
          </a:prstGeom>
          <a:solidFill>
            <a:srgbClr val="B5CEED"/>
          </a:solidFill>
          <a:ln w="12700">
            <a:solidFill>
              <a:schemeClr val="tx1"/>
            </a:solidFill>
            <a:miter lim="800000"/>
            <a:headEnd type="none" w="sm" len="sm"/>
            <a:tailEnd type="none" w="sm" len="sm"/>
          </a:ln>
        </p:spPr>
        <p:txBody>
          <a:bodyPr wrap="squar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indent="0">
              <a:lnSpc>
                <a:spcPts val="2000"/>
              </a:lnSpc>
              <a:buNone/>
              <a:defRPr/>
            </a:pPr>
            <a:r>
              <a:rPr kumimoji="1" lang="en-US" altLang="zh-CN" sz="2000" b="1" i="1">
                <a:latin typeface="Times New Roman" panose="02020603050405020304" pitchFamily="18" charset="0"/>
                <a:sym typeface="+mn-ea"/>
              </a:rPr>
              <a:t>I</a:t>
            </a:r>
            <a:r>
              <a:rPr kumimoji="1" lang="en-US" altLang="zh-CN" sz="2000" b="1" i="1" baseline="-25000">
                <a:latin typeface="Times New Roman" panose="02020603050405020304" pitchFamily="18" charset="0"/>
                <a:sym typeface="+mn-ea"/>
              </a:rPr>
              <a:t>6</a:t>
            </a:r>
            <a:r>
              <a:rPr kumimoji="1" lang="en-US" altLang="zh-CN" sz="2000" b="1">
                <a:latin typeface="Times New Roman" panose="02020603050405020304" pitchFamily="18" charset="0"/>
                <a:sym typeface="+mn-ea"/>
              </a:rPr>
              <a:t>:</a:t>
            </a:r>
            <a:endParaRPr kumimoji="1" lang="en-US" altLang="zh-CN" sz="2000" b="1">
              <a:latin typeface="Times New Roman" panose="02020603050405020304" pitchFamily="18" charset="0"/>
            </a:endParaRPr>
          </a:p>
          <a:p>
            <a:pPr indent="0">
              <a:lnSpc>
                <a:spcPts val="2000"/>
              </a:lnSpc>
              <a:buNone/>
              <a:defRPr/>
            </a:pPr>
            <a:r>
              <a:rPr kumimoji="1" lang="en-US" altLang="zh-CN" sz="2000" b="1" i="1">
                <a:solidFill>
                  <a:srgbClr val="FF0000"/>
                </a:solidFill>
                <a:latin typeface="Times New Roman" panose="02020603050405020304" pitchFamily="18" charset="0"/>
                <a:sym typeface="+mn-ea"/>
              </a:rPr>
              <a:t>A→ c</a:t>
            </a:r>
            <a:r>
              <a:rPr lang="en-US" altLang="zh-CN" sz="2000" b="1" i="1">
                <a:solidFill>
                  <a:srgbClr val="FF0000"/>
                </a:solidFill>
                <a:latin typeface="Times New Roman" panose="02020603050405020304" pitchFamily="18" charset="0"/>
                <a:cs typeface="Times New Roman" panose="02020603050405020304" pitchFamily="18" charset="0"/>
                <a:sym typeface="+mn-ea"/>
              </a:rPr>
              <a:t> ·</a:t>
            </a:r>
            <a:r>
              <a:rPr kumimoji="1" lang="en-US" altLang="zh-CN" sz="2000" b="1" i="1">
                <a:solidFill>
                  <a:srgbClr val="FF0000"/>
                </a:solidFill>
                <a:latin typeface="Times New Roman" panose="02020603050405020304" pitchFamily="18" charset="0"/>
                <a:sym typeface="+mn-ea"/>
              </a:rPr>
              <a:t> , d</a:t>
            </a:r>
            <a:endParaRPr kumimoji="1" lang="en-US" altLang="zh-CN" sz="2000" b="1" i="1">
              <a:solidFill>
                <a:srgbClr val="FF0000"/>
              </a:solidFill>
              <a:latin typeface="Times New Roman" panose="02020603050405020304" pitchFamily="18" charset="0"/>
            </a:endParaRPr>
          </a:p>
          <a:p>
            <a:pPr indent="0">
              <a:lnSpc>
                <a:spcPts val="2000"/>
              </a:lnSpc>
              <a:buNone/>
              <a:defRPr/>
            </a:pPr>
            <a:r>
              <a:rPr kumimoji="1" lang="en-US" altLang="zh-CN" sz="2000" b="1" i="1">
                <a:solidFill>
                  <a:srgbClr val="FF0000"/>
                </a:solidFill>
                <a:latin typeface="Times New Roman" panose="02020603050405020304" pitchFamily="18" charset="0"/>
                <a:sym typeface="+mn-ea"/>
              </a:rPr>
              <a:t>B→ c</a:t>
            </a:r>
            <a:r>
              <a:rPr lang="en-US" altLang="zh-CN" sz="2000" b="1" i="1">
                <a:solidFill>
                  <a:srgbClr val="000000"/>
                </a:solidFill>
                <a:latin typeface="Times New Roman" panose="02020603050405020304" pitchFamily="18" charset="0"/>
                <a:cs typeface="Times New Roman" panose="02020603050405020304" pitchFamily="18" charset="0"/>
                <a:sym typeface="+mn-ea"/>
              </a:rPr>
              <a:t> </a:t>
            </a:r>
            <a:r>
              <a:rPr lang="en-US" altLang="zh-CN" sz="2000" b="1" i="1">
                <a:solidFill>
                  <a:srgbClr val="FF0000"/>
                </a:solidFill>
                <a:latin typeface="Times New Roman" panose="02020603050405020304" pitchFamily="18" charset="0"/>
                <a:cs typeface="Times New Roman" panose="02020603050405020304" pitchFamily="18" charset="0"/>
                <a:sym typeface="+mn-ea"/>
              </a:rPr>
              <a:t>·</a:t>
            </a:r>
            <a:r>
              <a:rPr kumimoji="1" lang="en-US" altLang="zh-CN" sz="2000" b="1" i="1">
                <a:solidFill>
                  <a:srgbClr val="FF0000"/>
                </a:solidFill>
                <a:latin typeface="Times New Roman" panose="02020603050405020304" pitchFamily="18" charset="0"/>
                <a:sym typeface="+mn-ea"/>
              </a:rPr>
              <a:t> , e</a:t>
            </a:r>
            <a:endParaRPr lang="en-US" altLang="zh-CN" sz="1800" b="1" i="1">
              <a:solidFill>
                <a:srgbClr val="FF0000"/>
              </a:solidFill>
              <a:latin typeface="Times New Roman" panose="02020603050405020304" pitchFamily="18" charset="0"/>
              <a:cs typeface="Times New Roman" panose="02020603050405020304" pitchFamily="18" charset="0"/>
            </a:endParaRPr>
          </a:p>
        </p:txBody>
      </p:sp>
      <p:sp>
        <p:nvSpPr>
          <p:cNvPr id="16" name="Text Box 26"/>
          <p:cNvSpPr txBox="1">
            <a:spLocks noChangeArrowheads="1"/>
          </p:cNvSpPr>
          <p:nvPr>
            <p:custDataLst>
              <p:tags r:id="rId11"/>
            </p:custDataLst>
          </p:nvPr>
        </p:nvSpPr>
        <p:spPr bwMode="auto">
          <a:xfrm>
            <a:off x="2108835" y="3675380"/>
            <a:ext cx="1584325" cy="983615"/>
          </a:xfrm>
          <a:prstGeom prst="rect">
            <a:avLst/>
          </a:prstGeom>
          <a:solidFill>
            <a:srgbClr val="B5CEED"/>
          </a:solidFill>
          <a:ln w="12700">
            <a:solidFill>
              <a:schemeClr val="tx1"/>
            </a:solidFill>
            <a:miter lim="800000"/>
            <a:headEnd type="none" w="sm" len="sm"/>
            <a:tailEnd type="none" w="sm" len="sm"/>
          </a:ln>
        </p:spPr>
        <p:txBody>
          <a:bodyPr wrap="squar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indent="0">
              <a:lnSpc>
                <a:spcPts val="2000"/>
              </a:lnSpc>
              <a:buNone/>
              <a:defRPr/>
            </a:pPr>
            <a:r>
              <a:rPr kumimoji="1" lang="en-US" altLang="zh-CN" sz="2000" b="1" i="1">
                <a:latin typeface="Times New Roman" panose="02020603050405020304" pitchFamily="18" charset="0"/>
                <a:sym typeface="+mn-ea"/>
              </a:rPr>
              <a:t>I</a:t>
            </a:r>
            <a:r>
              <a:rPr kumimoji="1" lang="en-US" altLang="zh-CN" sz="2000" b="1" i="1" baseline="-25000">
                <a:latin typeface="Times New Roman" panose="02020603050405020304" pitchFamily="18" charset="0"/>
                <a:sym typeface="+mn-ea"/>
              </a:rPr>
              <a:t>9</a:t>
            </a:r>
            <a:r>
              <a:rPr kumimoji="1" lang="en-US" altLang="zh-CN" sz="2000" b="1">
                <a:latin typeface="Times New Roman" panose="02020603050405020304" pitchFamily="18" charset="0"/>
                <a:sym typeface="+mn-ea"/>
              </a:rPr>
              <a:t>:</a:t>
            </a:r>
            <a:endParaRPr kumimoji="1" lang="en-US" altLang="zh-CN" sz="2000" b="1">
              <a:latin typeface="Times New Roman" panose="02020603050405020304" pitchFamily="18" charset="0"/>
            </a:endParaRPr>
          </a:p>
          <a:p>
            <a:pPr indent="0">
              <a:lnSpc>
                <a:spcPts val="2000"/>
              </a:lnSpc>
              <a:buNone/>
              <a:defRPr/>
            </a:pPr>
            <a:r>
              <a:rPr kumimoji="1" lang="en-US" altLang="zh-CN" sz="2000" b="1" i="1">
                <a:solidFill>
                  <a:srgbClr val="FF0000"/>
                </a:solidFill>
                <a:latin typeface="Times New Roman" panose="02020603050405020304" pitchFamily="18" charset="0"/>
                <a:sym typeface="+mn-ea"/>
              </a:rPr>
              <a:t>B→ c</a:t>
            </a:r>
            <a:r>
              <a:rPr lang="en-US" altLang="zh-CN" sz="2000" b="1" i="1">
                <a:solidFill>
                  <a:srgbClr val="000000"/>
                </a:solidFill>
                <a:latin typeface="Times New Roman" panose="02020603050405020304" pitchFamily="18" charset="0"/>
                <a:cs typeface="Times New Roman" panose="02020603050405020304" pitchFamily="18" charset="0"/>
                <a:sym typeface="+mn-ea"/>
              </a:rPr>
              <a:t> </a:t>
            </a:r>
            <a:r>
              <a:rPr lang="en-US" altLang="zh-CN" sz="2000" b="1" i="1">
                <a:solidFill>
                  <a:srgbClr val="FF0000"/>
                </a:solidFill>
                <a:latin typeface="Times New Roman" panose="02020603050405020304" pitchFamily="18" charset="0"/>
                <a:cs typeface="Times New Roman" panose="02020603050405020304" pitchFamily="18" charset="0"/>
                <a:sym typeface="+mn-ea"/>
              </a:rPr>
              <a:t>·</a:t>
            </a:r>
            <a:r>
              <a:rPr kumimoji="1" lang="en-US" altLang="zh-CN" sz="2000" b="1" i="1">
                <a:solidFill>
                  <a:srgbClr val="FF0000"/>
                </a:solidFill>
                <a:latin typeface="Times New Roman" panose="02020603050405020304" pitchFamily="18" charset="0"/>
                <a:sym typeface="+mn-ea"/>
              </a:rPr>
              <a:t> , d</a:t>
            </a:r>
            <a:endParaRPr kumimoji="1" lang="en-US" altLang="zh-CN" sz="2000" b="1" i="1">
              <a:solidFill>
                <a:srgbClr val="FF0000"/>
              </a:solidFill>
              <a:latin typeface="Times New Roman" panose="02020603050405020304" pitchFamily="18" charset="0"/>
            </a:endParaRPr>
          </a:p>
          <a:p>
            <a:pPr indent="0">
              <a:lnSpc>
                <a:spcPts val="2000"/>
              </a:lnSpc>
              <a:buNone/>
              <a:defRPr/>
            </a:pPr>
            <a:r>
              <a:rPr kumimoji="1" lang="en-US" altLang="zh-CN" sz="2000" b="1" i="1">
                <a:solidFill>
                  <a:srgbClr val="FF0000"/>
                </a:solidFill>
                <a:latin typeface="Times New Roman" panose="02020603050405020304" pitchFamily="18" charset="0"/>
                <a:sym typeface="+mn-ea"/>
              </a:rPr>
              <a:t>A→ c</a:t>
            </a:r>
            <a:r>
              <a:rPr lang="en-US" altLang="zh-CN" sz="2000" b="1" i="1">
                <a:solidFill>
                  <a:srgbClr val="000000"/>
                </a:solidFill>
                <a:latin typeface="Times New Roman" panose="02020603050405020304" pitchFamily="18" charset="0"/>
                <a:cs typeface="Times New Roman" panose="02020603050405020304" pitchFamily="18" charset="0"/>
                <a:sym typeface="+mn-ea"/>
              </a:rPr>
              <a:t> </a:t>
            </a:r>
            <a:r>
              <a:rPr lang="en-US" altLang="zh-CN" sz="2000" b="1" i="1">
                <a:solidFill>
                  <a:srgbClr val="FF0000"/>
                </a:solidFill>
                <a:latin typeface="Times New Roman" panose="02020603050405020304" pitchFamily="18" charset="0"/>
                <a:cs typeface="Times New Roman" panose="02020603050405020304" pitchFamily="18" charset="0"/>
                <a:sym typeface="+mn-ea"/>
              </a:rPr>
              <a:t>·</a:t>
            </a:r>
            <a:r>
              <a:rPr kumimoji="1" lang="en-US" altLang="zh-CN" sz="2000" b="1" i="1">
                <a:solidFill>
                  <a:srgbClr val="FF0000"/>
                </a:solidFill>
                <a:latin typeface="Times New Roman" panose="02020603050405020304" pitchFamily="18" charset="0"/>
                <a:sym typeface="+mn-ea"/>
              </a:rPr>
              <a:t> , e</a:t>
            </a:r>
            <a:endParaRPr lang="en-US" altLang="zh-CN" sz="1800" b="1" i="1">
              <a:solidFill>
                <a:srgbClr val="FF0000"/>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9979025" y="1783715"/>
            <a:ext cx="1955800" cy="1168400"/>
          </a:xfrm>
          <a:prstGeom prst="rect">
            <a:avLst/>
          </a:prstGeom>
          <a:noFill/>
        </p:spPr>
        <p:txBody>
          <a:bodyPr wrap="square" rtlCol="0" anchor="t">
            <a:spAutoFit/>
          </a:bodyPr>
          <a:p>
            <a:r>
              <a:rPr lang="zh-CN" altLang="en-US" sz="1000"/>
              <a:t>一个LR(1)文法合并同心集后若不是LALR(1)文法(</a:t>
            </a:r>
            <a:r>
              <a:rPr lang="zh-CN" altLang="en-US" sz="1000">
                <a:solidFill>
                  <a:srgbClr val="FF0000"/>
                </a:solidFill>
              </a:rPr>
              <a:t>B</a:t>
            </a:r>
            <a:r>
              <a:rPr lang="zh-CN" altLang="en-US" sz="1000"/>
              <a:t>)</a:t>
            </a:r>
            <a:endParaRPr lang="zh-CN" altLang="en-US" sz="1000"/>
          </a:p>
          <a:p>
            <a:r>
              <a:rPr lang="zh-CN" altLang="en-US" sz="1000"/>
              <a:t>A.则可能存在移进/归约冲突</a:t>
            </a:r>
            <a:endParaRPr lang="zh-CN" altLang="en-US" sz="1000"/>
          </a:p>
          <a:p>
            <a:r>
              <a:rPr lang="zh-CN" altLang="en-US" sz="1000"/>
              <a:t>B.则可能存在归约/归约冲突</a:t>
            </a:r>
            <a:endParaRPr lang="zh-CN" altLang="en-US" sz="1000"/>
          </a:p>
          <a:p>
            <a:r>
              <a:rPr lang="zh-CN" altLang="en-US" sz="1000"/>
              <a:t>C.则可能存在移进/归约冲突和归约/归约冲突</a:t>
            </a:r>
            <a:endParaRPr lang="zh-CN" altLang="en-US" sz="1000"/>
          </a:p>
          <a:p>
            <a:r>
              <a:rPr lang="zh-CN" altLang="en-US" sz="1000"/>
              <a:t>D.以上说法都不对</a:t>
            </a:r>
            <a:endParaRPr lang="zh-CN" altLang="en-US" sz="1000"/>
          </a:p>
        </p:txBody>
      </p:sp>
      <p:sp>
        <p:nvSpPr>
          <p:cNvPr id="7" name="文本框 6"/>
          <p:cNvSpPr txBox="1"/>
          <p:nvPr/>
        </p:nvSpPr>
        <p:spPr>
          <a:xfrm>
            <a:off x="3655695" y="69850"/>
            <a:ext cx="2182495" cy="553085"/>
          </a:xfrm>
          <a:prstGeom prst="rect">
            <a:avLst/>
          </a:prstGeom>
          <a:noFill/>
        </p:spPr>
        <p:txBody>
          <a:bodyPr wrap="square" rtlCol="0" anchor="t">
            <a:spAutoFit/>
          </a:bodyPr>
          <a:p>
            <a:r>
              <a:rPr lang="zh-CN" altLang="en-US" sz="1000"/>
              <a:t>同心集合并可能会产生新的(</a:t>
            </a:r>
            <a:r>
              <a:rPr lang="zh-CN" altLang="en-US" sz="1000">
                <a:solidFill>
                  <a:srgbClr val="FF0000"/>
                </a:solidFill>
              </a:rPr>
              <a:t>D</a:t>
            </a:r>
            <a:r>
              <a:rPr lang="zh-CN" altLang="en-US" sz="1000"/>
              <a:t>)冲突。</a:t>
            </a:r>
            <a:endParaRPr lang="zh-CN" altLang="en-US" sz="1000"/>
          </a:p>
          <a:p>
            <a:r>
              <a:rPr lang="zh-CN" altLang="en-US" sz="1000"/>
              <a:t>A.二义           B.移进/移进</a:t>
            </a:r>
            <a:endParaRPr lang="zh-CN" altLang="en-US" sz="1000"/>
          </a:p>
          <a:p>
            <a:r>
              <a:rPr lang="zh-CN" altLang="en-US" sz="1000"/>
              <a:t>C.移进/归约   D.归约/归约</a:t>
            </a:r>
            <a:endParaRPr lang="zh-CN" altLang="en-US" sz="1000"/>
          </a:p>
        </p:txBody>
      </p:sp>
      <p:sp>
        <p:nvSpPr>
          <p:cNvPr id="9" name="文本框 8"/>
          <p:cNvSpPr txBox="1"/>
          <p:nvPr/>
        </p:nvSpPr>
        <p:spPr>
          <a:xfrm>
            <a:off x="5965190" y="69850"/>
            <a:ext cx="1960880" cy="860425"/>
          </a:xfrm>
          <a:prstGeom prst="rect">
            <a:avLst/>
          </a:prstGeom>
          <a:noFill/>
        </p:spPr>
        <p:txBody>
          <a:bodyPr wrap="square" rtlCol="0" anchor="t">
            <a:spAutoFit/>
          </a:bodyPr>
          <a:p>
            <a:r>
              <a:rPr lang="zh-CN" altLang="en-US" sz="1000">
                <a:sym typeface="+mn-ea"/>
              </a:rPr>
              <a:t>LR(1)文法都是(</a:t>
            </a:r>
            <a:r>
              <a:rPr lang="zh-CN" altLang="en-US" sz="1000">
                <a:solidFill>
                  <a:srgbClr val="FF0000"/>
                </a:solidFill>
                <a:sym typeface="+mn-ea"/>
              </a:rPr>
              <a:t>C</a:t>
            </a:r>
            <a:r>
              <a:rPr lang="zh-CN" altLang="en-US" sz="1000">
                <a:sym typeface="+mn-ea"/>
              </a:rPr>
              <a:t>)。</a:t>
            </a:r>
            <a:endParaRPr lang="zh-CN" altLang="en-US" sz="1000"/>
          </a:p>
          <a:p>
            <a:r>
              <a:rPr lang="zh-CN" altLang="en-US" sz="1000">
                <a:sym typeface="+mn-ea"/>
              </a:rPr>
              <a:t>A.无二义性且无左递归</a:t>
            </a:r>
            <a:endParaRPr lang="zh-CN" altLang="en-US" sz="1000"/>
          </a:p>
          <a:p>
            <a:r>
              <a:rPr lang="zh-CN" altLang="en-US" sz="1000">
                <a:sym typeface="+mn-ea"/>
              </a:rPr>
              <a:t>B.可能有二义性但无左递归</a:t>
            </a:r>
            <a:endParaRPr lang="zh-CN" altLang="en-US" sz="1000"/>
          </a:p>
          <a:p>
            <a:r>
              <a:rPr lang="zh-CN" altLang="en-US" sz="1000">
                <a:sym typeface="+mn-ea"/>
              </a:rPr>
              <a:t>C.无二义性但可能是左递归</a:t>
            </a:r>
            <a:endParaRPr lang="zh-CN" altLang="en-US" sz="1000"/>
          </a:p>
          <a:p>
            <a:r>
              <a:rPr lang="zh-CN" altLang="en-US" sz="1000">
                <a:sym typeface="+mn-ea"/>
              </a:rPr>
              <a:t>D.可以既有二义性又有左递归</a:t>
            </a:r>
            <a:endParaRPr lang="zh-CN" altLang="en-US" sz="1000">
              <a:sym typeface="+mn-ea"/>
            </a:endParaRPr>
          </a:p>
        </p:txBody>
      </p:sp>
      <p:sp>
        <p:nvSpPr>
          <p:cNvPr id="13" name="文本框 12"/>
          <p:cNvSpPr txBox="1"/>
          <p:nvPr/>
        </p:nvSpPr>
        <p:spPr>
          <a:xfrm>
            <a:off x="7799070" y="5899785"/>
            <a:ext cx="1910080" cy="860425"/>
          </a:xfrm>
          <a:prstGeom prst="rect">
            <a:avLst/>
          </a:prstGeom>
          <a:noFill/>
        </p:spPr>
        <p:txBody>
          <a:bodyPr wrap="square" rtlCol="0" anchor="t">
            <a:spAutoFit/>
          </a:bodyPr>
          <a:p>
            <a:r>
              <a:rPr lang="zh-CN" altLang="en-US" sz="1000"/>
              <a:t>就文法的描述能力来说，有(</a:t>
            </a:r>
            <a:r>
              <a:rPr lang="zh-CN" altLang="en-US" sz="1000">
                <a:solidFill>
                  <a:srgbClr val="FF0000"/>
                </a:solidFill>
              </a:rPr>
              <a:t>C</a:t>
            </a:r>
            <a:r>
              <a:rPr lang="zh-CN" altLang="en-US" sz="1000"/>
              <a:t>)。</a:t>
            </a:r>
            <a:endParaRPr lang="zh-CN" altLang="en-US" sz="1000"/>
          </a:p>
          <a:p>
            <a:r>
              <a:rPr lang="zh-CN" altLang="en-US" sz="1000"/>
              <a:t>A.SLR(1) ⊂ LR(0)</a:t>
            </a:r>
            <a:endParaRPr lang="zh-CN" altLang="en-US" sz="1000"/>
          </a:p>
          <a:p>
            <a:r>
              <a:rPr lang="zh-CN" altLang="en-US" sz="1000"/>
              <a:t>B.LR(1) ⊂ LR(0)       </a:t>
            </a:r>
            <a:endParaRPr lang="zh-CN" altLang="en-US" sz="1000"/>
          </a:p>
          <a:p>
            <a:r>
              <a:rPr lang="zh-CN" altLang="en-US" sz="1000"/>
              <a:t>C.SLR(1) ⊂ LR(1)</a:t>
            </a:r>
            <a:endParaRPr lang="zh-CN" altLang="en-US" sz="1000"/>
          </a:p>
          <a:p>
            <a:r>
              <a:rPr lang="zh-CN" altLang="en-US" sz="1000"/>
              <a:t>D.无二义文法 ⊂ LR(1)</a:t>
            </a:r>
            <a:endParaRPr lang="zh-CN" altLang="en-US" sz="1000"/>
          </a:p>
        </p:txBody>
      </p:sp>
      <p:sp>
        <p:nvSpPr>
          <p:cNvPr id="18" name="文本框 17"/>
          <p:cNvSpPr txBox="1"/>
          <p:nvPr>
            <p:custDataLst>
              <p:tags r:id="rId12"/>
            </p:custDataLst>
          </p:nvPr>
        </p:nvSpPr>
        <p:spPr>
          <a:xfrm>
            <a:off x="8331200" y="69850"/>
            <a:ext cx="2945765" cy="2091690"/>
          </a:xfrm>
          <a:prstGeom prst="rect">
            <a:avLst/>
          </a:prstGeom>
          <a:noFill/>
        </p:spPr>
        <p:txBody>
          <a:bodyPr wrap="square" rtlCol="0" anchor="t">
            <a:spAutoFit/>
          </a:bodyPr>
          <a:p>
            <a:r>
              <a:rPr lang="zh-CN" altLang="en-US" sz="1000"/>
              <a:t>在LR(0)的Action表中，如果某行中存在标记为“r</a:t>
            </a:r>
            <a:r>
              <a:rPr lang="zh-CN" altLang="en-US" sz="1000" baseline="-25000"/>
              <a:t>j</a:t>
            </a:r>
            <a:r>
              <a:rPr lang="zh-CN" altLang="en-US" sz="1000"/>
              <a:t>”的栏，则(</a:t>
            </a:r>
            <a:r>
              <a:rPr lang="zh-CN" altLang="en-US" sz="1000">
                <a:solidFill>
                  <a:srgbClr val="FF0000"/>
                </a:solidFill>
              </a:rPr>
              <a:t>A</a:t>
            </a:r>
            <a:r>
              <a:rPr lang="zh-CN" altLang="en-US" sz="1000"/>
              <a:t>)。</a:t>
            </a:r>
            <a:endParaRPr lang="zh-CN" altLang="en-US" sz="1000"/>
          </a:p>
          <a:p>
            <a:r>
              <a:rPr lang="zh-CN" altLang="en-US" sz="1000"/>
              <a:t>A.该行必定填满“</a:t>
            </a:r>
            <a:r>
              <a:rPr lang="zh-CN" altLang="en-US" sz="1000">
                <a:sym typeface="+mn-ea"/>
              </a:rPr>
              <a:t>r</a:t>
            </a:r>
            <a:r>
              <a:rPr lang="zh-CN" altLang="en-US" sz="1000" baseline="-25000">
                <a:sym typeface="+mn-ea"/>
              </a:rPr>
              <a:t>j</a:t>
            </a:r>
            <a:r>
              <a:rPr lang="zh-CN" altLang="en-US" sz="1000"/>
              <a:t>”</a:t>
            </a:r>
            <a:endParaRPr lang="zh-CN" altLang="en-US" sz="1000"/>
          </a:p>
          <a:p>
            <a:r>
              <a:rPr lang="zh-CN" altLang="en-US" sz="1000"/>
              <a:t>B.该行未必填满“</a:t>
            </a:r>
            <a:r>
              <a:rPr lang="zh-CN" altLang="en-US" sz="1000">
                <a:sym typeface="+mn-ea"/>
              </a:rPr>
              <a:t>r</a:t>
            </a:r>
            <a:r>
              <a:rPr lang="zh-CN" altLang="en-US" sz="1000" baseline="-25000">
                <a:sym typeface="+mn-ea"/>
              </a:rPr>
              <a:t>j</a:t>
            </a:r>
            <a:r>
              <a:rPr lang="zh-CN" altLang="en-US" sz="1000"/>
              <a:t>”</a:t>
            </a:r>
            <a:endParaRPr lang="zh-CN" altLang="en-US" sz="1000"/>
          </a:p>
          <a:p>
            <a:r>
              <a:rPr lang="zh-CN" altLang="en-US" sz="1000"/>
              <a:t>C.其他行也有“</a:t>
            </a:r>
            <a:r>
              <a:rPr lang="zh-CN" altLang="en-US" sz="1000">
                <a:sym typeface="+mn-ea"/>
              </a:rPr>
              <a:t>r</a:t>
            </a:r>
            <a:r>
              <a:rPr lang="zh-CN" altLang="en-US" sz="1000" baseline="-25000">
                <a:sym typeface="+mn-ea"/>
              </a:rPr>
              <a:t>j</a:t>
            </a:r>
            <a:r>
              <a:rPr lang="zh-CN" altLang="en-US" sz="1000"/>
              <a:t>j” </a:t>
            </a:r>
            <a:endParaRPr lang="zh-CN" altLang="en-US" sz="1000"/>
          </a:p>
          <a:p>
            <a:r>
              <a:rPr lang="zh-CN" altLang="en-US" sz="1000"/>
              <a:t>D.goto表中也有“</a:t>
            </a:r>
            <a:r>
              <a:rPr lang="zh-CN" altLang="en-US" sz="1000">
                <a:sym typeface="+mn-ea"/>
              </a:rPr>
              <a:t>r</a:t>
            </a:r>
            <a:r>
              <a:rPr lang="zh-CN" altLang="en-US" sz="1000" baseline="-25000">
                <a:sym typeface="+mn-ea"/>
              </a:rPr>
              <a:t>j</a:t>
            </a:r>
            <a:r>
              <a:rPr lang="zh-CN" altLang="en-US" sz="1000"/>
              <a:t>”</a:t>
            </a:r>
            <a:endParaRPr lang="zh-CN" altLang="en-US" sz="1000"/>
          </a:p>
          <a:p>
            <a:endParaRPr lang="zh-CN" altLang="en-US" sz="1000"/>
          </a:p>
          <a:p>
            <a:r>
              <a:rPr lang="zh-CN" altLang="en-US" sz="1000"/>
              <a:t>在SLR(1)的Action表中，如果某行中存在标记为“</a:t>
            </a:r>
            <a:r>
              <a:rPr lang="zh-CN" altLang="en-US" sz="1000">
                <a:sym typeface="+mn-ea"/>
              </a:rPr>
              <a:t>r</a:t>
            </a:r>
            <a:r>
              <a:rPr lang="zh-CN" altLang="en-US" sz="1000" baseline="-25000">
                <a:sym typeface="+mn-ea"/>
              </a:rPr>
              <a:t>j</a:t>
            </a:r>
            <a:r>
              <a:rPr lang="zh-CN" altLang="en-US" sz="1000"/>
              <a:t>”的栏，则(</a:t>
            </a:r>
            <a:r>
              <a:rPr lang="zh-CN" altLang="en-US" sz="1000">
                <a:solidFill>
                  <a:srgbClr val="FF0000"/>
                </a:solidFill>
              </a:rPr>
              <a:t>B</a:t>
            </a:r>
            <a:r>
              <a:rPr lang="zh-CN" altLang="en-US" sz="1000"/>
              <a:t>)。</a:t>
            </a:r>
            <a:endParaRPr lang="zh-CN" altLang="en-US" sz="1000"/>
          </a:p>
          <a:p>
            <a:r>
              <a:rPr lang="zh-CN" altLang="en-US" sz="1000"/>
              <a:t>A.该行必定填满“</a:t>
            </a:r>
            <a:r>
              <a:rPr lang="zh-CN" altLang="en-US" sz="1000">
                <a:sym typeface="+mn-ea"/>
              </a:rPr>
              <a:t>r</a:t>
            </a:r>
            <a:r>
              <a:rPr lang="zh-CN" altLang="en-US" sz="1000" baseline="-25000">
                <a:sym typeface="+mn-ea"/>
              </a:rPr>
              <a:t>j</a:t>
            </a:r>
            <a:r>
              <a:rPr lang="zh-CN" altLang="en-US" sz="1000"/>
              <a:t>”</a:t>
            </a:r>
            <a:endParaRPr lang="zh-CN" altLang="en-US" sz="1000"/>
          </a:p>
          <a:p>
            <a:r>
              <a:rPr lang="zh-CN" altLang="en-US" sz="1000"/>
              <a:t>B.该行未必填满“</a:t>
            </a:r>
            <a:r>
              <a:rPr lang="zh-CN" altLang="en-US" sz="1000">
                <a:sym typeface="+mn-ea"/>
              </a:rPr>
              <a:t>r</a:t>
            </a:r>
            <a:r>
              <a:rPr lang="zh-CN" altLang="en-US" sz="1000" baseline="-25000">
                <a:sym typeface="+mn-ea"/>
              </a:rPr>
              <a:t>j</a:t>
            </a:r>
            <a:r>
              <a:rPr lang="zh-CN" altLang="en-US" sz="1000"/>
              <a:t>”</a:t>
            </a:r>
            <a:endParaRPr lang="zh-CN" altLang="en-US" sz="1000"/>
          </a:p>
          <a:p>
            <a:r>
              <a:rPr lang="zh-CN" altLang="en-US" sz="1000"/>
              <a:t>C.其他行也有“</a:t>
            </a:r>
            <a:r>
              <a:rPr lang="zh-CN" altLang="en-US" sz="1000">
                <a:sym typeface="+mn-ea"/>
              </a:rPr>
              <a:t>r</a:t>
            </a:r>
            <a:r>
              <a:rPr lang="zh-CN" altLang="en-US" sz="1000" baseline="-25000">
                <a:sym typeface="+mn-ea"/>
              </a:rPr>
              <a:t>j</a:t>
            </a:r>
            <a:r>
              <a:rPr lang="zh-CN" altLang="en-US" sz="1000"/>
              <a:t>” </a:t>
            </a:r>
            <a:endParaRPr lang="zh-CN" altLang="en-US" sz="1000"/>
          </a:p>
          <a:p>
            <a:r>
              <a:rPr lang="zh-CN" altLang="en-US" sz="1000"/>
              <a:t>D.goto表中也有“</a:t>
            </a:r>
            <a:r>
              <a:rPr lang="zh-CN" altLang="en-US" sz="1000">
                <a:sym typeface="+mn-ea"/>
              </a:rPr>
              <a:t>r</a:t>
            </a:r>
            <a:r>
              <a:rPr lang="zh-CN" altLang="en-US" sz="1000" baseline="-25000">
                <a:sym typeface="+mn-ea"/>
              </a:rPr>
              <a:t>j</a:t>
            </a:r>
            <a:r>
              <a:rPr lang="zh-CN" altLang="en-US" sz="1000"/>
              <a:t>”</a:t>
            </a:r>
            <a:endParaRPr lang="zh-CN" altLang="en-US" sz="1000"/>
          </a:p>
        </p:txBody>
      </p:sp>
      <mc:AlternateContent xmlns:mc="http://schemas.openxmlformats.org/markup-compatibility/2006" xmlns:p14="http://schemas.microsoft.com/office/powerpoint/2010/main">
        <mc:Choice Requires="p14">
          <p:contentPart r:id="rId13" p14:bwMode="auto">
            <p14:nvContentPartPr>
              <p14:cNvPr id="14" name="墨迹 13"/>
              <p14:cNvContentPartPr/>
              <p14:nvPr/>
            </p14:nvContentPartPr>
            <p14:xfrm>
              <a:off x="4286250" y="1414145"/>
              <a:ext cx="1233170" cy="9525"/>
            </p14:xfrm>
          </p:contentPart>
        </mc:Choice>
        <mc:Fallback xmlns="">
          <p:pic>
            <p:nvPicPr>
              <p:cNvPr id="14" name="墨迹 13"/>
            </p:nvPicPr>
            <p:blipFill>
              <a:blip r:embed="rId14"/>
            </p:blipFill>
            <p:spPr>
              <a:xfrm>
                <a:off x="4286250" y="1414145"/>
                <a:ext cx="1233170" cy="952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7" name="墨迹 16"/>
              <p14:cNvContentPartPr/>
              <p14:nvPr/>
            </p14:nvContentPartPr>
            <p14:xfrm>
              <a:off x="4191000" y="1628775"/>
              <a:ext cx="1261745" cy="52070"/>
            </p14:xfrm>
          </p:contentPart>
        </mc:Choice>
        <mc:Fallback xmlns="">
          <p:pic>
            <p:nvPicPr>
              <p:cNvPr id="17" name="墨迹 16"/>
            </p:nvPicPr>
            <p:blipFill>
              <a:blip r:embed="rId16"/>
            </p:blipFill>
            <p:spPr>
              <a:xfrm>
                <a:off x="4191000" y="1628775"/>
                <a:ext cx="1261745" cy="5207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9" name="墨迹 18"/>
              <p14:cNvContentPartPr/>
              <p14:nvPr/>
            </p14:nvContentPartPr>
            <p14:xfrm>
              <a:off x="4052570" y="1871345"/>
              <a:ext cx="538480" cy="47625"/>
            </p14:xfrm>
          </p:contentPart>
        </mc:Choice>
        <mc:Fallback xmlns="">
          <p:pic>
            <p:nvPicPr>
              <p:cNvPr id="19" name="墨迹 18"/>
            </p:nvPicPr>
            <p:blipFill>
              <a:blip r:embed="rId18"/>
            </p:blipFill>
            <p:spPr>
              <a:xfrm>
                <a:off x="4052570" y="1871345"/>
                <a:ext cx="538480" cy="4762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0" name="墨迹 19"/>
              <p14:cNvContentPartPr/>
              <p14:nvPr/>
            </p14:nvContentPartPr>
            <p14:xfrm>
              <a:off x="852170" y="1976120"/>
              <a:ext cx="1676400" cy="90805"/>
            </p14:xfrm>
          </p:contentPart>
        </mc:Choice>
        <mc:Fallback xmlns="">
          <p:pic>
            <p:nvPicPr>
              <p:cNvPr id="20" name="墨迹 19"/>
            </p:nvPicPr>
            <p:blipFill>
              <a:blip r:embed="rId20"/>
            </p:blipFill>
            <p:spPr>
              <a:xfrm>
                <a:off x="852170" y="1976120"/>
                <a:ext cx="1676400" cy="9080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1" name="墨迹 20"/>
              <p14:cNvContentPartPr/>
              <p14:nvPr/>
            </p14:nvContentPartPr>
            <p14:xfrm>
              <a:off x="933450" y="585470"/>
              <a:ext cx="1447800" cy="5080"/>
            </p14:xfrm>
          </p:contentPart>
        </mc:Choice>
        <mc:Fallback xmlns="">
          <p:pic>
            <p:nvPicPr>
              <p:cNvPr id="21" name="墨迹 20"/>
            </p:nvPicPr>
            <p:blipFill>
              <a:blip r:embed="rId22"/>
            </p:blipFill>
            <p:spPr>
              <a:xfrm>
                <a:off x="933450" y="585470"/>
                <a:ext cx="1447800" cy="508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2" name="墨迹 21"/>
              <p14:cNvContentPartPr/>
              <p14:nvPr/>
            </p14:nvContentPartPr>
            <p14:xfrm>
              <a:off x="895350" y="5681345"/>
              <a:ext cx="2509520" cy="62230"/>
            </p14:xfrm>
          </p:contentPart>
        </mc:Choice>
        <mc:Fallback xmlns="">
          <p:pic>
            <p:nvPicPr>
              <p:cNvPr id="22" name="墨迹 21"/>
            </p:nvPicPr>
            <p:blipFill>
              <a:blip r:embed="rId24"/>
            </p:blipFill>
            <p:spPr>
              <a:xfrm>
                <a:off x="895350" y="5681345"/>
                <a:ext cx="2509520" cy="6223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3" name="墨迹 22"/>
              <p14:cNvContentPartPr/>
              <p14:nvPr/>
            </p14:nvContentPartPr>
            <p14:xfrm>
              <a:off x="3943350" y="5652770"/>
              <a:ext cx="2609850" cy="43180"/>
            </p14:xfrm>
          </p:contentPart>
        </mc:Choice>
        <mc:Fallback xmlns="">
          <p:pic>
            <p:nvPicPr>
              <p:cNvPr id="23" name="墨迹 22"/>
            </p:nvPicPr>
            <p:blipFill>
              <a:blip r:embed="rId26"/>
            </p:blipFill>
            <p:spPr>
              <a:xfrm>
                <a:off x="3943350" y="5652770"/>
                <a:ext cx="2609850" cy="4318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4" name="墨迹 23"/>
              <p14:cNvContentPartPr/>
              <p14:nvPr/>
            </p14:nvContentPartPr>
            <p14:xfrm>
              <a:off x="3886200" y="5381625"/>
              <a:ext cx="9525" cy="360"/>
            </p14:xfrm>
          </p:contentPart>
        </mc:Choice>
        <mc:Fallback xmlns="">
          <p:pic>
            <p:nvPicPr>
              <p:cNvPr id="24" name="墨迹 23"/>
            </p:nvPicPr>
            <p:blipFill>
              <a:blip r:embed="rId28"/>
            </p:blipFill>
            <p:spPr>
              <a:xfrm>
                <a:off x="3886200" y="5381625"/>
                <a:ext cx="9525" cy="36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5" name="墨迹 24"/>
              <p14:cNvContentPartPr/>
              <p14:nvPr/>
            </p14:nvContentPartPr>
            <p14:xfrm>
              <a:off x="3871595" y="5357495"/>
              <a:ext cx="62230" cy="5080"/>
            </p14:xfrm>
          </p:contentPart>
        </mc:Choice>
        <mc:Fallback xmlns="">
          <p:pic>
            <p:nvPicPr>
              <p:cNvPr id="25" name="墨迹 24"/>
            </p:nvPicPr>
            <p:blipFill>
              <a:blip r:embed="rId30"/>
            </p:blipFill>
            <p:spPr>
              <a:xfrm>
                <a:off x="3871595" y="5357495"/>
                <a:ext cx="62230" cy="508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6" name="墨迹 25"/>
              <p14:cNvContentPartPr/>
              <p14:nvPr/>
            </p14:nvContentPartPr>
            <p14:xfrm>
              <a:off x="3838575" y="5338445"/>
              <a:ext cx="147320" cy="414655"/>
            </p14:xfrm>
          </p:contentPart>
        </mc:Choice>
        <mc:Fallback xmlns="">
          <p:pic>
            <p:nvPicPr>
              <p:cNvPr id="26" name="墨迹 25"/>
            </p:nvPicPr>
            <p:blipFill>
              <a:blip r:embed="rId32"/>
            </p:blipFill>
            <p:spPr>
              <a:xfrm>
                <a:off x="3838575" y="5338445"/>
                <a:ext cx="147320" cy="41465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7" name="墨迹 26"/>
              <p14:cNvContentPartPr/>
              <p14:nvPr/>
            </p14:nvContentPartPr>
            <p14:xfrm>
              <a:off x="6696075" y="5462270"/>
              <a:ext cx="66675" cy="219075"/>
            </p14:xfrm>
          </p:contentPart>
        </mc:Choice>
        <mc:Fallback xmlns="">
          <p:pic>
            <p:nvPicPr>
              <p:cNvPr id="27" name="墨迹 26"/>
            </p:nvPicPr>
            <p:blipFill>
              <a:blip r:embed="rId34"/>
            </p:blipFill>
            <p:spPr>
              <a:xfrm>
                <a:off x="6696075" y="5462270"/>
                <a:ext cx="66675" cy="21907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8" name="墨迹 27"/>
              <p14:cNvContentPartPr/>
              <p14:nvPr/>
            </p14:nvContentPartPr>
            <p14:xfrm>
              <a:off x="1071245" y="5886450"/>
              <a:ext cx="6548755" cy="156845"/>
            </p14:xfrm>
          </p:contentPart>
        </mc:Choice>
        <mc:Fallback xmlns="">
          <p:pic>
            <p:nvPicPr>
              <p:cNvPr id="28" name="墨迹 27"/>
            </p:nvPicPr>
            <p:blipFill>
              <a:blip r:embed="rId36"/>
            </p:blipFill>
            <p:spPr>
              <a:xfrm>
                <a:off x="1071245" y="5886450"/>
                <a:ext cx="6548755" cy="15684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9" name="墨迹 28"/>
              <p14:cNvContentPartPr/>
              <p14:nvPr/>
            </p14:nvContentPartPr>
            <p14:xfrm>
              <a:off x="3638550" y="6276975"/>
              <a:ext cx="2014220" cy="66675"/>
            </p14:xfrm>
          </p:contentPart>
        </mc:Choice>
        <mc:Fallback xmlns="">
          <p:pic>
            <p:nvPicPr>
              <p:cNvPr id="29" name="墨迹 28"/>
            </p:nvPicPr>
            <p:blipFill>
              <a:blip r:embed="rId38"/>
            </p:blipFill>
            <p:spPr>
              <a:xfrm>
                <a:off x="3638550" y="6276975"/>
                <a:ext cx="2014220" cy="6667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30" name="墨迹 29"/>
              <p14:cNvContentPartPr/>
              <p14:nvPr/>
            </p14:nvContentPartPr>
            <p14:xfrm>
              <a:off x="5267325" y="5953125"/>
              <a:ext cx="933450" cy="604520"/>
            </p14:xfrm>
          </p:contentPart>
        </mc:Choice>
        <mc:Fallback xmlns="">
          <p:pic>
            <p:nvPicPr>
              <p:cNvPr id="30" name="墨迹 29"/>
            </p:nvPicPr>
            <p:blipFill>
              <a:blip r:embed="rId40"/>
            </p:blipFill>
            <p:spPr>
              <a:xfrm>
                <a:off x="5267325" y="5953125"/>
                <a:ext cx="933450" cy="60452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31" name="墨迹 30"/>
              <p14:cNvContentPartPr/>
              <p14:nvPr/>
            </p14:nvContentPartPr>
            <p14:xfrm>
              <a:off x="6200775" y="5924550"/>
              <a:ext cx="95250" cy="295275"/>
            </p14:xfrm>
          </p:contentPart>
        </mc:Choice>
        <mc:Fallback xmlns="">
          <p:pic>
            <p:nvPicPr>
              <p:cNvPr id="31" name="墨迹 30"/>
            </p:nvPicPr>
            <p:blipFill>
              <a:blip r:embed="rId42"/>
            </p:blipFill>
            <p:spPr>
              <a:xfrm>
                <a:off x="6200775" y="5924550"/>
                <a:ext cx="95250" cy="29527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32" name="墨迹 31"/>
              <p14:cNvContentPartPr/>
              <p14:nvPr/>
            </p14:nvContentPartPr>
            <p14:xfrm>
              <a:off x="6219825" y="6071870"/>
              <a:ext cx="85725" cy="157480"/>
            </p14:xfrm>
          </p:contentPart>
        </mc:Choice>
        <mc:Fallback xmlns="">
          <p:pic>
            <p:nvPicPr>
              <p:cNvPr id="32" name="墨迹 31"/>
            </p:nvPicPr>
            <p:blipFill>
              <a:blip r:embed="rId44"/>
            </p:blipFill>
            <p:spPr>
              <a:xfrm>
                <a:off x="6219825" y="6071870"/>
                <a:ext cx="85725" cy="15748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33" name="墨迹 32"/>
              <p14:cNvContentPartPr/>
              <p14:nvPr/>
            </p14:nvContentPartPr>
            <p14:xfrm>
              <a:off x="2057400" y="3381375"/>
              <a:ext cx="2876550" cy="42545"/>
            </p14:xfrm>
          </p:contentPart>
        </mc:Choice>
        <mc:Fallback xmlns="">
          <p:pic>
            <p:nvPicPr>
              <p:cNvPr id="33" name="墨迹 32"/>
            </p:nvPicPr>
            <p:blipFill>
              <a:blip r:embed="rId46"/>
            </p:blipFill>
            <p:spPr>
              <a:xfrm>
                <a:off x="2057400" y="3381375"/>
                <a:ext cx="2876550" cy="4254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34" name="墨迹 33"/>
              <p14:cNvContentPartPr/>
              <p14:nvPr/>
            </p14:nvContentPartPr>
            <p14:xfrm>
              <a:off x="6086475" y="3338195"/>
              <a:ext cx="2200275" cy="114300"/>
            </p14:xfrm>
          </p:contentPart>
        </mc:Choice>
        <mc:Fallback xmlns="">
          <p:pic>
            <p:nvPicPr>
              <p:cNvPr id="34" name="墨迹 33"/>
            </p:nvPicPr>
            <p:blipFill>
              <a:blip r:embed="rId48"/>
            </p:blipFill>
            <p:spPr>
              <a:xfrm>
                <a:off x="6086475" y="3338195"/>
                <a:ext cx="2200275" cy="11430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5" name="墨迹 34"/>
              <p14:cNvContentPartPr/>
              <p14:nvPr/>
            </p14:nvContentPartPr>
            <p14:xfrm>
              <a:off x="1209675" y="4000500"/>
              <a:ext cx="409575" cy="299720"/>
            </p14:xfrm>
          </p:contentPart>
        </mc:Choice>
        <mc:Fallback xmlns="">
          <p:pic>
            <p:nvPicPr>
              <p:cNvPr id="35" name="墨迹 34"/>
            </p:nvPicPr>
            <p:blipFill>
              <a:blip r:embed="rId50"/>
            </p:blipFill>
            <p:spPr>
              <a:xfrm>
                <a:off x="1209675" y="4000500"/>
                <a:ext cx="409575" cy="29972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6" name="墨迹 35"/>
              <p14:cNvContentPartPr/>
              <p14:nvPr/>
            </p14:nvContentPartPr>
            <p14:xfrm>
              <a:off x="3009900" y="4300220"/>
              <a:ext cx="476250" cy="381000"/>
            </p14:xfrm>
          </p:contentPart>
        </mc:Choice>
        <mc:Fallback xmlns="">
          <p:pic>
            <p:nvPicPr>
              <p:cNvPr id="36" name="墨迹 35"/>
            </p:nvPicPr>
            <p:blipFill>
              <a:blip r:embed="rId52"/>
            </p:blipFill>
            <p:spPr>
              <a:xfrm>
                <a:off x="3009900" y="4300220"/>
                <a:ext cx="476250" cy="38100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7" name="墨迹 36"/>
              <p14:cNvContentPartPr/>
              <p14:nvPr/>
            </p14:nvContentPartPr>
            <p14:xfrm>
              <a:off x="2962275" y="3848100"/>
              <a:ext cx="381000" cy="457200"/>
            </p14:xfrm>
          </p:contentPart>
        </mc:Choice>
        <mc:Fallback xmlns="">
          <p:pic>
            <p:nvPicPr>
              <p:cNvPr id="37" name="墨迹 36"/>
            </p:nvPicPr>
            <p:blipFill>
              <a:blip r:embed="rId54"/>
            </p:blipFill>
            <p:spPr>
              <a:xfrm>
                <a:off x="2962275" y="3848100"/>
                <a:ext cx="381000" cy="45720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8" name="墨迹 37"/>
              <p14:cNvContentPartPr/>
              <p14:nvPr/>
            </p14:nvContentPartPr>
            <p14:xfrm>
              <a:off x="133350" y="4109720"/>
              <a:ext cx="13970" cy="90805"/>
            </p14:xfrm>
          </p:contentPart>
        </mc:Choice>
        <mc:Fallback xmlns="">
          <p:pic>
            <p:nvPicPr>
              <p:cNvPr id="38" name="墨迹 37"/>
            </p:nvPicPr>
            <p:blipFill>
              <a:blip r:embed="rId56"/>
            </p:blipFill>
            <p:spPr>
              <a:xfrm>
                <a:off x="133350" y="4109720"/>
                <a:ext cx="13970" cy="9080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9" name="墨迹 38"/>
              <p14:cNvContentPartPr/>
              <p14:nvPr/>
            </p14:nvContentPartPr>
            <p14:xfrm>
              <a:off x="76200" y="3995420"/>
              <a:ext cx="180975" cy="314325"/>
            </p14:xfrm>
          </p:contentPart>
        </mc:Choice>
        <mc:Fallback xmlns="">
          <p:pic>
            <p:nvPicPr>
              <p:cNvPr id="39" name="墨迹 38"/>
            </p:nvPicPr>
            <p:blipFill>
              <a:blip r:embed="rId58"/>
            </p:blipFill>
            <p:spPr>
              <a:xfrm>
                <a:off x="76200" y="3995420"/>
                <a:ext cx="180975" cy="314325"/>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40" name="墨迹 39"/>
              <p14:cNvContentPartPr/>
              <p14:nvPr/>
            </p14:nvContentPartPr>
            <p14:xfrm>
              <a:off x="80645" y="4462145"/>
              <a:ext cx="76200" cy="114300"/>
            </p14:xfrm>
          </p:contentPart>
        </mc:Choice>
        <mc:Fallback xmlns="">
          <p:pic>
            <p:nvPicPr>
              <p:cNvPr id="40" name="墨迹 39"/>
            </p:nvPicPr>
            <p:blipFill>
              <a:blip r:embed="rId60"/>
            </p:blipFill>
            <p:spPr>
              <a:xfrm>
                <a:off x="80645" y="4462145"/>
                <a:ext cx="76200" cy="11430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41" name="墨迹 40"/>
              <p14:cNvContentPartPr/>
              <p14:nvPr/>
            </p14:nvContentPartPr>
            <p14:xfrm>
              <a:off x="28575" y="4433570"/>
              <a:ext cx="200025" cy="233680"/>
            </p14:xfrm>
          </p:contentPart>
        </mc:Choice>
        <mc:Fallback xmlns="">
          <p:pic>
            <p:nvPicPr>
              <p:cNvPr id="41" name="墨迹 40"/>
            </p:nvPicPr>
            <p:blipFill>
              <a:blip r:embed="rId62"/>
            </p:blipFill>
            <p:spPr>
              <a:xfrm>
                <a:off x="28575" y="4433570"/>
                <a:ext cx="200025" cy="23368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42" name="墨迹 41"/>
              <p14:cNvContentPartPr/>
              <p14:nvPr/>
            </p14:nvContentPartPr>
            <p14:xfrm>
              <a:off x="804545" y="4943475"/>
              <a:ext cx="52705" cy="175895"/>
            </p14:xfrm>
          </p:contentPart>
        </mc:Choice>
        <mc:Fallback xmlns="">
          <p:pic>
            <p:nvPicPr>
              <p:cNvPr id="42" name="墨迹 41"/>
            </p:nvPicPr>
            <p:blipFill>
              <a:blip r:embed="rId64"/>
            </p:blipFill>
            <p:spPr>
              <a:xfrm>
                <a:off x="804545" y="4943475"/>
                <a:ext cx="52705" cy="17589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43" name="墨迹 42"/>
              <p14:cNvContentPartPr/>
              <p14:nvPr/>
            </p14:nvContentPartPr>
            <p14:xfrm>
              <a:off x="1690370" y="4443095"/>
              <a:ext cx="142875" cy="262255"/>
            </p14:xfrm>
          </p:contentPart>
        </mc:Choice>
        <mc:Fallback xmlns="">
          <p:pic>
            <p:nvPicPr>
              <p:cNvPr id="43" name="墨迹 42"/>
            </p:nvPicPr>
            <p:blipFill>
              <a:blip r:embed="rId66"/>
            </p:blipFill>
            <p:spPr>
              <a:xfrm>
                <a:off x="1690370" y="4443095"/>
                <a:ext cx="142875" cy="26225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44" name="墨迹 43"/>
              <p14:cNvContentPartPr/>
              <p14:nvPr/>
            </p14:nvContentPartPr>
            <p14:xfrm>
              <a:off x="1714500" y="4614545"/>
              <a:ext cx="42545" cy="9525"/>
            </p14:xfrm>
          </p:contentPart>
        </mc:Choice>
        <mc:Fallback xmlns="">
          <p:pic>
            <p:nvPicPr>
              <p:cNvPr id="44" name="墨迹 43"/>
            </p:nvPicPr>
            <p:blipFill>
              <a:blip r:embed="rId68"/>
            </p:blipFill>
            <p:spPr>
              <a:xfrm>
                <a:off x="1714500" y="4614545"/>
                <a:ext cx="42545" cy="952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45" name="墨迹 44"/>
              <p14:cNvContentPartPr/>
              <p14:nvPr/>
            </p14:nvContentPartPr>
            <p14:xfrm>
              <a:off x="1623695" y="5019675"/>
              <a:ext cx="9525" cy="360"/>
            </p14:xfrm>
          </p:contentPart>
        </mc:Choice>
        <mc:Fallback xmlns="">
          <p:pic>
            <p:nvPicPr>
              <p:cNvPr id="45" name="墨迹 44"/>
            </p:nvPicPr>
            <p:blipFill>
              <a:blip r:embed="rId28"/>
            </p:blipFill>
            <p:spPr>
              <a:xfrm>
                <a:off x="1623695" y="5019675"/>
                <a:ext cx="9525" cy="36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46" name="墨迹 45"/>
              <p14:cNvContentPartPr/>
              <p14:nvPr/>
            </p14:nvContentPartPr>
            <p14:xfrm>
              <a:off x="1628775" y="4972050"/>
              <a:ext cx="360" cy="118745"/>
            </p14:xfrm>
          </p:contentPart>
        </mc:Choice>
        <mc:Fallback xmlns="">
          <p:pic>
            <p:nvPicPr>
              <p:cNvPr id="46" name="墨迹 45"/>
            </p:nvPicPr>
            <p:blipFill>
              <a:blip r:embed="rId71"/>
            </p:blipFill>
            <p:spPr>
              <a:xfrm>
                <a:off x="1628775" y="4972050"/>
                <a:ext cx="360" cy="118745"/>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47" name="墨迹 46"/>
              <p14:cNvContentPartPr/>
              <p14:nvPr/>
            </p14:nvContentPartPr>
            <p14:xfrm>
              <a:off x="1604645" y="4909820"/>
              <a:ext cx="157480" cy="233680"/>
            </p14:xfrm>
          </p:contentPart>
        </mc:Choice>
        <mc:Fallback xmlns="">
          <p:pic>
            <p:nvPicPr>
              <p:cNvPr id="47" name="墨迹 46"/>
            </p:nvPicPr>
            <p:blipFill>
              <a:blip r:embed="rId73"/>
            </p:blipFill>
            <p:spPr>
              <a:xfrm>
                <a:off x="1604645" y="4909820"/>
                <a:ext cx="157480" cy="23368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8" name="墨迹 47"/>
              <p14:cNvContentPartPr/>
              <p14:nvPr/>
            </p14:nvContentPartPr>
            <p14:xfrm>
              <a:off x="1828800" y="4886325"/>
              <a:ext cx="80645" cy="219075"/>
            </p14:xfrm>
          </p:contentPart>
        </mc:Choice>
        <mc:Fallback xmlns="">
          <p:pic>
            <p:nvPicPr>
              <p:cNvPr id="48" name="墨迹 47"/>
            </p:nvPicPr>
            <p:blipFill>
              <a:blip r:embed="rId75"/>
            </p:blipFill>
            <p:spPr>
              <a:xfrm>
                <a:off x="1828800" y="4886325"/>
                <a:ext cx="80645" cy="219075"/>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9" name="墨迹 48"/>
              <p14:cNvContentPartPr/>
              <p14:nvPr/>
            </p14:nvContentPartPr>
            <p14:xfrm>
              <a:off x="1928495" y="4972050"/>
              <a:ext cx="43180" cy="104775"/>
            </p14:xfrm>
          </p:contentPart>
        </mc:Choice>
        <mc:Fallback xmlns="">
          <p:pic>
            <p:nvPicPr>
              <p:cNvPr id="49" name="墨迹 48"/>
            </p:nvPicPr>
            <p:blipFill>
              <a:blip r:embed="rId77"/>
            </p:blipFill>
            <p:spPr>
              <a:xfrm>
                <a:off x="1928495" y="4972050"/>
                <a:ext cx="43180" cy="104775"/>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50" name="墨迹 49"/>
              <p14:cNvContentPartPr/>
              <p14:nvPr/>
            </p14:nvContentPartPr>
            <p14:xfrm>
              <a:off x="1866900" y="4848225"/>
              <a:ext cx="209550" cy="271145"/>
            </p14:xfrm>
          </p:contentPart>
        </mc:Choice>
        <mc:Fallback xmlns="">
          <p:pic>
            <p:nvPicPr>
              <p:cNvPr id="50" name="墨迹 49"/>
            </p:nvPicPr>
            <p:blipFill>
              <a:blip r:embed="rId79"/>
            </p:blipFill>
            <p:spPr>
              <a:xfrm>
                <a:off x="1866900" y="4848225"/>
                <a:ext cx="209550" cy="271145"/>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51" name="墨迹 50"/>
              <p14:cNvContentPartPr/>
              <p14:nvPr/>
            </p14:nvContentPartPr>
            <p14:xfrm>
              <a:off x="2638425" y="4509770"/>
              <a:ext cx="161925" cy="157480"/>
            </p14:xfrm>
          </p:contentPart>
        </mc:Choice>
        <mc:Fallback xmlns="">
          <p:pic>
            <p:nvPicPr>
              <p:cNvPr id="51" name="墨迹 50"/>
            </p:nvPicPr>
            <p:blipFill>
              <a:blip r:embed="rId81"/>
            </p:blipFill>
            <p:spPr>
              <a:xfrm>
                <a:off x="2638425" y="4509770"/>
                <a:ext cx="161925" cy="157480"/>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52" name="墨迹 51"/>
              <p14:cNvContentPartPr/>
              <p14:nvPr/>
            </p14:nvContentPartPr>
            <p14:xfrm>
              <a:off x="2552700" y="4895850"/>
              <a:ext cx="13970" cy="137795"/>
            </p14:xfrm>
          </p:contentPart>
        </mc:Choice>
        <mc:Fallback xmlns="">
          <p:pic>
            <p:nvPicPr>
              <p:cNvPr id="52" name="墨迹 51"/>
            </p:nvPicPr>
            <p:blipFill>
              <a:blip r:embed="rId83"/>
            </p:blipFill>
            <p:spPr>
              <a:xfrm>
                <a:off x="2552700" y="4895850"/>
                <a:ext cx="13970" cy="137795"/>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53" name="墨迹 52"/>
              <p14:cNvContentPartPr/>
              <p14:nvPr/>
            </p14:nvContentPartPr>
            <p14:xfrm>
              <a:off x="2514600" y="4852670"/>
              <a:ext cx="142875" cy="195580"/>
            </p14:xfrm>
          </p:contentPart>
        </mc:Choice>
        <mc:Fallback xmlns="">
          <p:pic>
            <p:nvPicPr>
              <p:cNvPr id="53" name="墨迹 52"/>
            </p:nvPicPr>
            <p:blipFill>
              <a:blip r:embed="rId85"/>
            </p:blipFill>
            <p:spPr>
              <a:xfrm>
                <a:off x="2514600" y="4852670"/>
                <a:ext cx="142875" cy="195580"/>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54" name="墨迹 53"/>
              <p14:cNvContentPartPr/>
              <p14:nvPr/>
            </p14:nvContentPartPr>
            <p14:xfrm>
              <a:off x="2705100" y="4914900"/>
              <a:ext cx="71120" cy="104775"/>
            </p14:xfrm>
          </p:contentPart>
        </mc:Choice>
        <mc:Fallback xmlns="">
          <p:pic>
            <p:nvPicPr>
              <p:cNvPr id="54" name="墨迹 53"/>
            </p:nvPicPr>
            <p:blipFill>
              <a:blip r:embed="rId87"/>
            </p:blipFill>
            <p:spPr>
              <a:xfrm>
                <a:off x="2705100" y="4914900"/>
                <a:ext cx="71120" cy="104775"/>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55" name="墨迹 54"/>
              <p14:cNvContentPartPr/>
              <p14:nvPr/>
            </p14:nvContentPartPr>
            <p14:xfrm>
              <a:off x="2671445" y="4852670"/>
              <a:ext cx="200025" cy="238125"/>
            </p14:xfrm>
          </p:contentPart>
        </mc:Choice>
        <mc:Fallback xmlns="">
          <p:pic>
            <p:nvPicPr>
              <p:cNvPr id="55" name="墨迹 54"/>
            </p:nvPicPr>
            <p:blipFill>
              <a:blip r:embed="rId89"/>
            </p:blipFill>
            <p:spPr>
              <a:xfrm>
                <a:off x="2671445" y="4852670"/>
                <a:ext cx="200025" cy="238125"/>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56" name="墨迹 55"/>
              <p14:cNvContentPartPr/>
              <p14:nvPr/>
            </p14:nvContentPartPr>
            <p14:xfrm>
              <a:off x="3743325" y="4471670"/>
              <a:ext cx="99695" cy="271780"/>
            </p14:xfrm>
          </p:contentPart>
        </mc:Choice>
        <mc:Fallback xmlns="">
          <p:pic>
            <p:nvPicPr>
              <p:cNvPr id="56" name="墨迹 55"/>
            </p:nvPicPr>
            <p:blipFill>
              <a:blip r:embed="rId91"/>
            </p:blipFill>
            <p:spPr>
              <a:xfrm>
                <a:off x="3743325" y="4471670"/>
                <a:ext cx="99695" cy="271780"/>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57" name="墨迹 56"/>
              <p14:cNvContentPartPr/>
              <p14:nvPr/>
            </p14:nvContentPartPr>
            <p14:xfrm>
              <a:off x="3776345" y="4543425"/>
              <a:ext cx="128905" cy="9525"/>
            </p14:xfrm>
          </p:contentPart>
        </mc:Choice>
        <mc:Fallback xmlns="">
          <p:pic>
            <p:nvPicPr>
              <p:cNvPr id="57" name="墨迹 56"/>
            </p:nvPicPr>
            <p:blipFill>
              <a:blip r:embed="rId93"/>
            </p:blipFill>
            <p:spPr>
              <a:xfrm>
                <a:off x="3776345" y="4543425"/>
                <a:ext cx="128905" cy="9525"/>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58" name="墨迹 57"/>
              <p14:cNvContentPartPr/>
              <p14:nvPr/>
            </p14:nvContentPartPr>
            <p14:xfrm>
              <a:off x="3747770" y="4900295"/>
              <a:ext cx="104775" cy="133350"/>
            </p14:xfrm>
          </p:contentPart>
        </mc:Choice>
        <mc:Fallback xmlns="">
          <p:pic>
            <p:nvPicPr>
              <p:cNvPr id="58" name="墨迹 57"/>
            </p:nvPicPr>
            <p:blipFill>
              <a:blip r:embed="rId95"/>
            </p:blipFill>
            <p:spPr>
              <a:xfrm>
                <a:off x="3747770" y="4900295"/>
                <a:ext cx="104775" cy="133350"/>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59" name="墨迹 58"/>
              <p14:cNvContentPartPr/>
              <p14:nvPr/>
            </p14:nvContentPartPr>
            <p14:xfrm>
              <a:off x="3743325" y="5024120"/>
              <a:ext cx="85725" cy="360"/>
            </p14:xfrm>
          </p:contentPart>
        </mc:Choice>
        <mc:Fallback xmlns="">
          <p:pic>
            <p:nvPicPr>
              <p:cNvPr id="59" name="墨迹 58"/>
            </p:nvPicPr>
            <p:blipFill>
              <a:blip r:embed="rId97"/>
            </p:blipFill>
            <p:spPr>
              <a:xfrm>
                <a:off x="3743325" y="5024120"/>
                <a:ext cx="85725" cy="360"/>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60" name="墨迹 59"/>
              <p14:cNvContentPartPr/>
              <p14:nvPr/>
            </p14:nvContentPartPr>
            <p14:xfrm>
              <a:off x="3790950" y="4862195"/>
              <a:ext cx="42545" cy="161925"/>
            </p14:xfrm>
          </p:contentPart>
        </mc:Choice>
        <mc:Fallback xmlns="">
          <p:pic>
            <p:nvPicPr>
              <p:cNvPr id="60" name="墨迹 59"/>
            </p:nvPicPr>
            <p:blipFill>
              <a:blip r:embed="rId99"/>
            </p:blipFill>
            <p:spPr>
              <a:xfrm>
                <a:off x="3790950" y="4862195"/>
                <a:ext cx="42545" cy="161925"/>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61" name="墨迹 60"/>
              <p14:cNvContentPartPr/>
              <p14:nvPr/>
            </p14:nvContentPartPr>
            <p14:xfrm>
              <a:off x="3823970" y="4467225"/>
              <a:ext cx="33655" cy="28575"/>
            </p14:xfrm>
          </p:contentPart>
        </mc:Choice>
        <mc:Fallback xmlns="">
          <p:pic>
            <p:nvPicPr>
              <p:cNvPr id="61" name="墨迹 60"/>
            </p:nvPicPr>
            <p:blipFill>
              <a:blip r:embed="rId101"/>
            </p:blipFill>
            <p:spPr>
              <a:xfrm>
                <a:off x="3823970" y="4467225"/>
                <a:ext cx="33655" cy="28575"/>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62" name="墨迹 61"/>
              <p14:cNvContentPartPr/>
              <p14:nvPr/>
            </p14:nvContentPartPr>
            <p14:xfrm>
              <a:off x="3819525" y="4452620"/>
              <a:ext cx="80645" cy="9525"/>
            </p14:xfrm>
          </p:contentPart>
        </mc:Choice>
        <mc:Fallback xmlns="">
          <p:pic>
            <p:nvPicPr>
              <p:cNvPr id="62" name="墨迹 61"/>
            </p:nvPicPr>
            <p:blipFill>
              <a:blip r:embed="rId103"/>
            </p:blipFill>
            <p:spPr>
              <a:xfrm>
                <a:off x="3819525" y="4452620"/>
                <a:ext cx="80645" cy="9525"/>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63" name="墨迹 62"/>
              <p14:cNvContentPartPr/>
              <p14:nvPr/>
            </p14:nvContentPartPr>
            <p14:xfrm>
              <a:off x="9639300" y="3233420"/>
              <a:ext cx="1385570" cy="133350"/>
            </p14:xfrm>
          </p:contentPart>
        </mc:Choice>
        <mc:Fallback xmlns="">
          <p:pic>
            <p:nvPicPr>
              <p:cNvPr id="63" name="墨迹 62"/>
            </p:nvPicPr>
            <p:blipFill>
              <a:blip r:embed="rId105"/>
            </p:blipFill>
            <p:spPr>
              <a:xfrm>
                <a:off x="9639300" y="3233420"/>
                <a:ext cx="1385570" cy="133350"/>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64" name="墨迹 63"/>
              <p14:cNvContentPartPr/>
              <p14:nvPr/>
            </p14:nvContentPartPr>
            <p14:xfrm>
              <a:off x="10972800" y="4071620"/>
              <a:ext cx="204470" cy="28575"/>
            </p14:xfrm>
          </p:contentPart>
        </mc:Choice>
        <mc:Fallback xmlns="">
          <p:pic>
            <p:nvPicPr>
              <p:cNvPr id="64" name="墨迹 63"/>
            </p:nvPicPr>
            <p:blipFill>
              <a:blip r:embed="rId107"/>
            </p:blipFill>
            <p:spPr>
              <a:xfrm>
                <a:off x="10972800" y="4071620"/>
                <a:ext cx="204470" cy="28575"/>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65" name="墨迹 64"/>
              <p14:cNvContentPartPr/>
              <p14:nvPr/>
            </p14:nvContentPartPr>
            <p14:xfrm>
              <a:off x="10934700" y="4290695"/>
              <a:ext cx="742950" cy="14605"/>
            </p14:xfrm>
          </p:contentPart>
        </mc:Choice>
        <mc:Fallback xmlns="">
          <p:pic>
            <p:nvPicPr>
              <p:cNvPr id="65" name="墨迹 64"/>
            </p:nvPicPr>
            <p:blipFill>
              <a:blip r:embed="rId109"/>
            </p:blipFill>
            <p:spPr>
              <a:xfrm>
                <a:off x="10934700" y="4290695"/>
                <a:ext cx="742950" cy="14605"/>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66" name="墨迹 65"/>
              <p14:cNvContentPartPr/>
              <p14:nvPr/>
            </p14:nvContentPartPr>
            <p14:xfrm>
              <a:off x="9696450" y="4528820"/>
              <a:ext cx="714375" cy="52705"/>
            </p14:xfrm>
          </p:contentPart>
        </mc:Choice>
        <mc:Fallback xmlns="">
          <p:pic>
            <p:nvPicPr>
              <p:cNvPr id="66" name="墨迹 65"/>
            </p:nvPicPr>
            <p:blipFill>
              <a:blip r:embed="rId111"/>
            </p:blipFill>
            <p:spPr>
              <a:xfrm>
                <a:off x="9696450" y="4528820"/>
                <a:ext cx="714375" cy="52705"/>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67" name="墨迹 66"/>
              <p14:cNvContentPartPr/>
              <p14:nvPr/>
            </p14:nvContentPartPr>
            <p14:xfrm>
              <a:off x="8610600" y="4081145"/>
              <a:ext cx="147320" cy="360"/>
            </p14:xfrm>
          </p:contentPart>
        </mc:Choice>
        <mc:Fallback xmlns="">
          <p:pic>
            <p:nvPicPr>
              <p:cNvPr id="67" name="墨迹 66"/>
            </p:nvPicPr>
            <p:blipFill>
              <a:blip r:embed="rId113"/>
            </p:blipFill>
            <p:spPr>
              <a:xfrm>
                <a:off x="8610600" y="4081145"/>
                <a:ext cx="147320" cy="360"/>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68" name="墨迹 67"/>
              <p14:cNvContentPartPr/>
              <p14:nvPr/>
            </p14:nvContentPartPr>
            <p14:xfrm>
              <a:off x="8486775" y="4566920"/>
              <a:ext cx="223520" cy="395605"/>
            </p14:xfrm>
          </p:contentPart>
        </mc:Choice>
        <mc:Fallback xmlns="">
          <p:pic>
            <p:nvPicPr>
              <p:cNvPr id="68" name="墨迹 67"/>
            </p:nvPicPr>
            <p:blipFill>
              <a:blip r:embed="rId115"/>
            </p:blipFill>
            <p:spPr>
              <a:xfrm>
                <a:off x="8486775" y="4566920"/>
                <a:ext cx="223520" cy="395605"/>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69" name="墨迹 68"/>
              <p14:cNvContentPartPr/>
              <p14:nvPr/>
            </p14:nvContentPartPr>
            <p14:xfrm>
              <a:off x="9996170" y="5357495"/>
              <a:ext cx="414655" cy="38100"/>
            </p14:xfrm>
          </p:contentPart>
        </mc:Choice>
        <mc:Fallback xmlns="">
          <p:pic>
            <p:nvPicPr>
              <p:cNvPr id="69" name="墨迹 68"/>
            </p:nvPicPr>
            <p:blipFill>
              <a:blip r:embed="rId117"/>
            </p:blipFill>
            <p:spPr>
              <a:xfrm>
                <a:off x="9996170" y="5357495"/>
                <a:ext cx="414655" cy="38100"/>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70" name="墨迹 69"/>
              <p14:cNvContentPartPr/>
              <p14:nvPr/>
            </p14:nvContentPartPr>
            <p14:xfrm>
              <a:off x="4728845" y="2257425"/>
              <a:ext cx="9525" cy="360"/>
            </p14:xfrm>
          </p:contentPart>
        </mc:Choice>
        <mc:Fallback xmlns="">
          <p:pic>
            <p:nvPicPr>
              <p:cNvPr id="70" name="墨迹 69"/>
            </p:nvPicPr>
            <p:blipFill>
              <a:blip r:embed="rId28"/>
            </p:blipFill>
            <p:spPr>
              <a:xfrm>
                <a:off x="4728845" y="2257425"/>
                <a:ext cx="9525" cy="360"/>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71" name="墨迹 70"/>
              <p14:cNvContentPartPr/>
              <p14:nvPr/>
            </p14:nvContentPartPr>
            <p14:xfrm>
              <a:off x="6995795" y="2014220"/>
              <a:ext cx="9525" cy="360"/>
            </p14:xfrm>
          </p:contentPart>
        </mc:Choice>
        <mc:Fallback xmlns="">
          <p:pic>
            <p:nvPicPr>
              <p:cNvPr id="71" name="墨迹 70"/>
            </p:nvPicPr>
            <p:blipFill>
              <a:blip r:embed="rId28"/>
            </p:blipFill>
            <p:spPr>
              <a:xfrm>
                <a:off x="6995795" y="2014220"/>
                <a:ext cx="9525" cy="360"/>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72" name="墨迹 71"/>
              <p14:cNvContentPartPr/>
              <p14:nvPr/>
            </p14:nvContentPartPr>
            <p14:xfrm>
              <a:off x="4543425" y="590550"/>
              <a:ext cx="723900" cy="38100"/>
            </p14:xfrm>
          </p:contentPart>
        </mc:Choice>
        <mc:Fallback xmlns="">
          <p:pic>
            <p:nvPicPr>
              <p:cNvPr id="72" name="墨迹 71"/>
            </p:nvPicPr>
            <p:blipFill>
              <a:blip r:embed="rId121"/>
            </p:blipFill>
            <p:spPr>
              <a:xfrm>
                <a:off x="4543425" y="590550"/>
                <a:ext cx="723900" cy="38100"/>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73" name="墨迹 72"/>
              <p14:cNvContentPartPr/>
              <p14:nvPr/>
            </p14:nvContentPartPr>
            <p14:xfrm>
              <a:off x="6067425" y="737870"/>
              <a:ext cx="642620" cy="9525"/>
            </p14:xfrm>
          </p:contentPart>
        </mc:Choice>
        <mc:Fallback xmlns="">
          <p:pic>
            <p:nvPicPr>
              <p:cNvPr id="73" name="墨迹 72"/>
            </p:nvPicPr>
            <p:blipFill>
              <a:blip r:embed="rId123"/>
            </p:blipFill>
            <p:spPr>
              <a:xfrm>
                <a:off x="6067425" y="737870"/>
                <a:ext cx="642620" cy="9525"/>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74" name="墨迹 73"/>
              <p14:cNvContentPartPr/>
              <p14:nvPr/>
            </p14:nvContentPartPr>
            <p14:xfrm>
              <a:off x="6014720" y="390525"/>
              <a:ext cx="1276350" cy="19050"/>
            </p14:xfrm>
          </p:contentPart>
        </mc:Choice>
        <mc:Fallback xmlns="">
          <p:pic>
            <p:nvPicPr>
              <p:cNvPr id="74" name="墨迹 73"/>
            </p:nvPicPr>
            <p:blipFill>
              <a:blip r:embed="rId125"/>
            </p:blipFill>
            <p:spPr>
              <a:xfrm>
                <a:off x="6014720" y="390525"/>
                <a:ext cx="1276350" cy="19050"/>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75" name="墨迹 74"/>
              <p14:cNvContentPartPr/>
              <p14:nvPr/>
            </p14:nvContentPartPr>
            <p14:xfrm>
              <a:off x="6343650" y="361950"/>
              <a:ext cx="95250" cy="99695"/>
            </p14:xfrm>
          </p:contentPart>
        </mc:Choice>
        <mc:Fallback xmlns="">
          <p:pic>
            <p:nvPicPr>
              <p:cNvPr id="75" name="墨迹 74"/>
            </p:nvPicPr>
            <p:blipFill>
              <a:blip r:embed="rId127"/>
            </p:blipFill>
            <p:spPr>
              <a:xfrm>
                <a:off x="6343650" y="361950"/>
                <a:ext cx="95250" cy="99695"/>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76" name="墨迹 75"/>
              <p14:cNvContentPartPr/>
              <p14:nvPr/>
            </p14:nvContentPartPr>
            <p14:xfrm>
              <a:off x="6581775" y="342900"/>
              <a:ext cx="219075" cy="128270"/>
            </p14:xfrm>
          </p:contentPart>
        </mc:Choice>
        <mc:Fallback xmlns="">
          <p:pic>
            <p:nvPicPr>
              <p:cNvPr id="76" name="墨迹 75"/>
            </p:nvPicPr>
            <p:blipFill>
              <a:blip r:embed="rId129"/>
            </p:blipFill>
            <p:spPr>
              <a:xfrm>
                <a:off x="6581775" y="342900"/>
                <a:ext cx="219075" cy="128270"/>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77" name="墨迹 76"/>
              <p14:cNvContentPartPr/>
              <p14:nvPr/>
            </p14:nvContentPartPr>
            <p14:xfrm>
              <a:off x="6938645" y="347345"/>
              <a:ext cx="100330" cy="33655"/>
            </p14:xfrm>
          </p:contentPart>
        </mc:Choice>
        <mc:Fallback xmlns="">
          <p:pic>
            <p:nvPicPr>
              <p:cNvPr id="77" name="墨迹 76"/>
            </p:nvPicPr>
            <p:blipFill>
              <a:blip r:embed="rId131"/>
            </p:blipFill>
            <p:spPr>
              <a:xfrm>
                <a:off x="6938645" y="347345"/>
                <a:ext cx="100330" cy="33655"/>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78" name="墨迹 77"/>
              <p14:cNvContentPartPr/>
              <p14:nvPr/>
            </p14:nvContentPartPr>
            <p14:xfrm>
              <a:off x="8553450" y="223520"/>
              <a:ext cx="657225" cy="360"/>
            </p14:xfrm>
          </p:contentPart>
        </mc:Choice>
        <mc:Fallback xmlns="">
          <p:pic>
            <p:nvPicPr>
              <p:cNvPr id="78" name="墨迹 77"/>
            </p:nvPicPr>
            <p:blipFill>
              <a:blip r:embed="rId133"/>
            </p:blipFill>
            <p:spPr>
              <a:xfrm>
                <a:off x="8553450" y="223520"/>
                <a:ext cx="657225" cy="360"/>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79" name="墨迹 78"/>
              <p14:cNvContentPartPr/>
              <p14:nvPr/>
            </p14:nvContentPartPr>
            <p14:xfrm>
              <a:off x="8267700" y="594995"/>
              <a:ext cx="1895475" cy="360"/>
            </p14:xfrm>
          </p:contentPart>
        </mc:Choice>
        <mc:Fallback xmlns="">
          <p:pic>
            <p:nvPicPr>
              <p:cNvPr id="79" name="墨迹 78"/>
            </p:nvPicPr>
            <p:blipFill>
              <a:blip r:embed="rId135"/>
            </p:blipFill>
            <p:spPr>
              <a:xfrm>
                <a:off x="8267700" y="594995"/>
                <a:ext cx="1895475" cy="360"/>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80" name="墨迹 79"/>
              <p14:cNvContentPartPr/>
              <p14:nvPr/>
            </p14:nvContentPartPr>
            <p14:xfrm>
              <a:off x="8429625" y="1680845"/>
              <a:ext cx="1052195" cy="100330"/>
            </p14:xfrm>
          </p:contentPart>
        </mc:Choice>
        <mc:Fallback xmlns="">
          <p:pic>
            <p:nvPicPr>
              <p:cNvPr id="80" name="墨迹 79"/>
            </p:nvPicPr>
            <p:blipFill>
              <a:blip r:embed="rId137"/>
            </p:blipFill>
            <p:spPr>
              <a:xfrm>
                <a:off x="8429625" y="1680845"/>
                <a:ext cx="1052195" cy="100330"/>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81" name="墨迹 80"/>
              <p14:cNvContentPartPr/>
              <p14:nvPr/>
            </p14:nvContentPartPr>
            <p14:xfrm>
              <a:off x="9982200" y="2157095"/>
              <a:ext cx="228600" cy="360"/>
            </p14:xfrm>
          </p:contentPart>
        </mc:Choice>
        <mc:Fallback xmlns="">
          <p:pic>
            <p:nvPicPr>
              <p:cNvPr id="81" name="墨迹 80"/>
            </p:nvPicPr>
            <p:blipFill>
              <a:blip r:embed="rId139"/>
            </p:blipFill>
            <p:spPr>
              <a:xfrm>
                <a:off x="9982200" y="2157095"/>
                <a:ext cx="228600" cy="360"/>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82" name="墨迹 81"/>
              <p14:cNvContentPartPr/>
              <p14:nvPr/>
            </p14:nvContentPartPr>
            <p14:xfrm>
              <a:off x="2395220" y="5086350"/>
              <a:ext cx="161925" cy="360"/>
            </p14:xfrm>
          </p:contentPart>
        </mc:Choice>
        <mc:Fallback xmlns="">
          <p:pic>
            <p:nvPicPr>
              <p:cNvPr id="82" name="墨迹 81"/>
            </p:nvPicPr>
            <p:blipFill>
              <a:blip r:embed="rId141"/>
            </p:blipFill>
            <p:spPr>
              <a:xfrm>
                <a:off x="2395220" y="5086350"/>
                <a:ext cx="161925" cy="360"/>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83" name="墨迹 82"/>
              <p14:cNvContentPartPr/>
              <p14:nvPr/>
            </p14:nvContentPartPr>
            <p14:xfrm>
              <a:off x="2266950" y="5105400"/>
              <a:ext cx="185420" cy="457200"/>
            </p14:xfrm>
          </p:contentPart>
        </mc:Choice>
        <mc:Fallback xmlns="">
          <p:pic>
            <p:nvPicPr>
              <p:cNvPr id="83" name="墨迹 82"/>
            </p:nvPicPr>
            <p:blipFill>
              <a:blip r:embed="rId143"/>
            </p:blipFill>
            <p:spPr>
              <a:xfrm>
                <a:off x="2266950" y="5105400"/>
                <a:ext cx="185420" cy="457200"/>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84" name="墨迹 83"/>
              <p14:cNvContentPartPr/>
              <p14:nvPr/>
            </p14:nvContentPartPr>
            <p14:xfrm>
              <a:off x="4914900" y="4938395"/>
              <a:ext cx="114300" cy="557530"/>
            </p14:xfrm>
          </p:contentPart>
        </mc:Choice>
        <mc:Fallback xmlns="">
          <p:pic>
            <p:nvPicPr>
              <p:cNvPr id="84" name="墨迹 83"/>
            </p:nvPicPr>
            <p:blipFill>
              <a:blip r:embed="rId145"/>
            </p:blipFill>
            <p:spPr>
              <a:xfrm>
                <a:off x="4914900" y="4938395"/>
                <a:ext cx="114300" cy="557530"/>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85" name="墨迹 84"/>
              <p14:cNvContentPartPr/>
              <p14:nvPr/>
            </p14:nvContentPartPr>
            <p14:xfrm>
              <a:off x="7153275" y="5414645"/>
              <a:ext cx="1428750" cy="19050"/>
            </p14:xfrm>
          </p:contentPart>
        </mc:Choice>
        <mc:Fallback xmlns="">
          <p:pic>
            <p:nvPicPr>
              <p:cNvPr id="85" name="墨迹 84"/>
            </p:nvPicPr>
            <p:blipFill>
              <a:blip r:embed="rId147"/>
            </p:blipFill>
            <p:spPr>
              <a:xfrm>
                <a:off x="7153275" y="5414645"/>
                <a:ext cx="1428750" cy="19050"/>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86" name="墨迹 85"/>
              <p14:cNvContentPartPr/>
              <p14:nvPr/>
            </p14:nvContentPartPr>
            <p14:xfrm>
              <a:off x="10648950" y="2438400"/>
              <a:ext cx="1066800" cy="4445"/>
            </p14:xfrm>
          </p:contentPart>
        </mc:Choice>
        <mc:Fallback xmlns="">
          <p:pic>
            <p:nvPicPr>
              <p:cNvPr id="86" name="墨迹 85"/>
            </p:nvPicPr>
            <p:blipFill>
              <a:blip r:embed="rId149"/>
            </p:blipFill>
            <p:spPr>
              <a:xfrm>
                <a:off x="10648950" y="2438400"/>
                <a:ext cx="1066800" cy="4445"/>
              </a:xfrm>
              <a:prstGeom prst="rect"/>
            </p:spPr>
          </p:pic>
        </mc:Fallback>
      </mc:AlternateContent>
    </p:spTree>
    <p:custDataLst>
      <p:tags r:id="rId150"/>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3062605" cy="398780"/>
          </a:xfrm>
          <a:prstGeom prst="rect">
            <a:avLst/>
          </a:prstGeom>
        </p:spPr>
        <p:txBody>
          <a:bodyPr wrap="none">
            <a:spAutoFit/>
          </a:bodyPr>
          <a:p>
            <a:pPr lvl="0" algn="l">
              <a:spcBef>
                <a:spcPct val="30000"/>
              </a:spcBef>
            </a:pPr>
            <a:r>
              <a:rPr lang="zh-CN" altLang="en-US" sz="2000" b="1" dirty="0">
                <a:latin typeface="华文楷体" panose="02010600040101010101" pitchFamily="2" charset="-122"/>
                <a:ea typeface="华文楷体" panose="02010600040101010101" pitchFamily="2" charset="-122"/>
                <a:sym typeface="+mn-ea"/>
              </a:rPr>
              <a:t>4.4.</a:t>
            </a:r>
            <a:r>
              <a:rPr lang="en-US" altLang="zh-CN" sz="2000" b="1" dirty="0">
                <a:latin typeface="华文楷体" panose="02010600040101010101" pitchFamily="2" charset="-122"/>
                <a:ea typeface="华文楷体" panose="02010600040101010101" pitchFamily="2" charset="-122"/>
                <a:sym typeface="+mn-ea"/>
              </a:rPr>
              <a:t>5</a:t>
            </a:r>
            <a:r>
              <a:rPr lang="zh-CN" altLang="en-US" sz="2000" b="1" dirty="0">
                <a:latin typeface="华文楷体" panose="02010600040101010101" pitchFamily="2" charset="-122"/>
                <a:ea typeface="华文楷体" panose="02010600040101010101" pitchFamily="2" charset="-122"/>
                <a:sym typeface="+mn-ea"/>
              </a:rPr>
              <a:t> 二义性文法的LR分析</a:t>
            </a:r>
            <a:endParaRPr lang="zh-CN" altLang="en-US" sz="2000" b="1" dirty="0">
              <a:latin typeface="华文楷体" panose="02010600040101010101" pitchFamily="2" charset="-122"/>
              <a:ea typeface="华文楷体" panose="02010600040101010101" pitchFamily="2" charset="-122"/>
            </a:endParaRPr>
          </a:p>
        </p:txBody>
      </p:sp>
      <p:sp>
        <p:nvSpPr>
          <p:cNvPr id="5" name="矩形 4"/>
          <p:cNvSpPr/>
          <p:nvPr>
            <p:custDataLst>
              <p:tags r:id="rId2"/>
            </p:custDataLst>
          </p:nvPr>
        </p:nvSpPr>
        <p:spPr>
          <a:xfrm>
            <a:off x="3892843" y="214904"/>
            <a:ext cx="3289300" cy="398780"/>
          </a:xfrm>
          <a:prstGeom prst="rect">
            <a:avLst/>
          </a:prstGeom>
        </p:spPr>
        <p:txBody>
          <a:bodyPr wrap="none">
            <a:spAutoFit/>
          </a:bodyPr>
          <a:p>
            <a:pPr lvl="0" algn="l">
              <a:spcBef>
                <a:spcPct val="30000"/>
              </a:spcBef>
            </a:pPr>
            <a:r>
              <a:rPr lang="zh-CN" altLang="en-US" sz="2000" b="1" dirty="0">
                <a:latin typeface="华文楷体" panose="02010600040101010101" pitchFamily="2" charset="-122"/>
                <a:ea typeface="华文楷体" panose="02010600040101010101" pitchFamily="2" charset="-122"/>
                <a:sym typeface="+mn-ea"/>
              </a:rPr>
              <a:t>每个二义性文法都不是LR的</a:t>
            </a:r>
            <a:endParaRPr lang="zh-CN" altLang="en-US" sz="2000" b="1" dirty="0">
              <a:latin typeface="华文楷体" panose="02010600040101010101" pitchFamily="2" charset="-122"/>
              <a:ea typeface="华文楷体" panose="02010600040101010101" pitchFamily="2" charset="-122"/>
            </a:endParaRPr>
          </a:p>
        </p:txBody>
      </p:sp>
      <p:sp>
        <p:nvSpPr>
          <p:cNvPr id="7" name="矩形 6"/>
          <p:cNvSpPr/>
          <p:nvPr>
            <p:custDataLst>
              <p:tags r:id="rId3"/>
            </p:custDataLst>
          </p:nvPr>
        </p:nvSpPr>
        <p:spPr>
          <a:xfrm>
            <a:off x="687363" y="2739664"/>
            <a:ext cx="3062605" cy="398780"/>
          </a:xfrm>
          <a:prstGeom prst="rect">
            <a:avLst/>
          </a:prstGeom>
        </p:spPr>
        <p:txBody>
          <a:bodyPr wrap="none">
            <a:spAutoFit/>
          </a:bodyPr>
          <a:p>
            <a:pPr lvl="0" algn="l">
              <a:spcBef>
                <a:spcPct val="30000"/>
              </a:spcBef>
            </a:pPr>
            <a:r>
              <a:rPr lang="zh-CN" altLang="en-US" sz="2000" b="1" dirty="0">
                <a:latin typeface="华文楷体" panose="02010600040101010101" pitchFamily="2" charset="-122"/>
                <a:ea typeface="华文楷体" panose="02010600040101010101" pitchFamily="2" charset="-122"/>
                <a:sym typeface="+mn-ea"/>
              </a:rPr>
              <a:t>4.4.</a:t>
            </a:r>
            <a:r>
              <a:rPr lang="en-US" altLang="zh-CN" sz="2000" b="1" dirty="0">
                <a:latin typeface="华文楷体" panose="02010600040101010101" pitchFamily="2" charset="-122"/>
                <a:ea typeface="华文楷体" panose="02010600040101010101" pitchFamily="2" charset="-122"/>
                <a:sym typeface="+mn-ea"/>
              </a:rPr>
              <a:t>5</a:t>
            </a:r>
            <a:r>
              <a:rPr lang="zh-CN" altLang="en-US" sz="2000" b="1" dirty="0">
                <a:latin typeface="华文楷体" panose="02010600040101010101" pitchFamily="2" charset="-122"/>
                <a:ea typeface="华文楷体" panose="02010600040101010101" pitchFamily="2" charset="-122"/>
                <a:sym typeface="+mn-ea"/>
              </a:rPr>
              <a:t> </a:t>
            </a:r>
            <a:r>
              <a:rPr lang="zh-CN" altLang="en-US" sz="2000" b="1" dirty="0">
                <a:latin typeface="华文楷体" panose="02010600040101010101" pitchFamily="2" charset="-122"/>
                <a:ea typeface="华文楷体" panose="02010600040101010101" pitchFamily="2" charset="-122"/>
                <a:sym typeface="+mn-ea"/>
              </a:rPr>
              <a:t>LR分析中的错误处理</a:t>
            </a:r>
            <a:endParaRPr lang="zh-CN" altLang="en-US" sz="2000" b="1" dirty="0">
              <a:latin typeface="华文楷体" panose="02010600040101010101" pitchFamily="2" charset="-122"/>
              <a:ea typeface="华文楷体" panose="02010600040101010101" pitchFamily="2" charset="-122"/>
            </a:endParaRPr>
          </a:p>
        </p:txBody>
      </p:sp>
      <p:sp>
        <p:nvSpPr>
          <p:cNvPr id="8" name="文本框 7"/>
          <p:cNvSpPr txBox="1"/>
          <p:nvPr/>
        </p:nvSpPr>
        <p:spPr>
          <a:xfrm>
            <a:off x="167640" y="3131185"/>
            <a:ext cx="6204585" cy="1294130"/>
          </a:xfrm>
          <a:prstGeom prst="rect">
            <a:avLst/>
          </a:prstGeom>
          <a:noFill/>
        </p:spPr>
        <p:txBody>
          <a:bodyPr wrap="square" rtlCol="0" anchor="t">
            <a:noAutofit/>
          </a:bodyPr>
          <a:p>
            <a:pPr marL="0" indent="0" fontAlgn="auto">
              <a:lnSpc>
                <a:spcPct val="100000"/>
              </a:lnSpc>
              <a:buClrTx/>
              <a:buNone/>
            </a:pPr>
            <a:r>
              <a:rPr lang="zh-CN" altLang="en-US" b="1" dirty="0">
                <a:latin typeface="华文楷体" panose="02010600040101010101" pitchFamily="2" charset="-122"/>
                <a:ea typeface="华文楷体" panose="02010600040101010101" pitchFamily="2" charset="-122"/>
                <a:sym typeface="+mn-ea"/>
              </a:rPr>
              <a:t>语法错误的检测：</a:t>
            </a:r>
            <a:endParaRPr lang="zh-CN" altLang="en-US" b="1" dirty="0">
              <a:latin typeface="华文楷体" panose="02010600040101010101" pitchFamily="2" charset="-122"/>
              <a:ea typeface="华文楷体" panose="02010600040101010101" pitchFamily="2" charset="-122"/>
              <a:sym typeface="+mn-ea"/>
            </a:endParaRPr>
          </a:p>
          <a:p>
            <a:pPr marL="0" indent="0" fontAlgn="auto">
              <a:lnSpc>
                <a:spcPct val="100000"/>
              </a:lnSpc>
              <a:buClrTx/>
              <a:buNone/>
            </a:pPr>
            <a:r>
              <a:rPr lang="zh-CN" altLang="en-US" b="1" dirty="0">
                <a:latin typeface="华文楷体" panose="02010600040101010101" pitchFamily="2" charset="-122"/>
                <a:ea typeface="华文楷体" panose="02010600040101010101" pitchFamily="2" charset="-122"/>
                <a:sym typeface="+mn-ea"/>
              </a:rPr>
              <a:t>当LR分析器在查询语法分析</a:t>
            </a:r>
            <a:r>
              <a:rPr lang="zh-CN" altLang="en-US" b="1" dirty="0">
                <a:solidFill>
                  <a:srgbClr val="FF0000"/>
                </a:solidFill>
                <a:latin typeface="华文楷体" panose="02010600040101010101" pitchFamily="2" charset="-122"/>
                <a:ea typeface="华文楷体" panose="02010600040101010101" pitchFamily="2" charset="-122"/>
                <a:sym typeface="+mn-ea"/>
              </a:rPr>
              <a:t>动作表</a:t>
            </a:r>
            <a:r>
              <a:rPr lang="zh-CN" altLang="en-US" b="1" dirty="0">
                <a:latin typeface="华文楷体" panose="02010600040101010101" pitchFamily="2" charset="-122"/>
                <a:ea typeface="华文楷体" panose="02010600040101010101" pitchFamily="2" charset="-122"/>
                <a:sym typeface="+mn-ea"/>
              </a:rPr>
              <a:t>并发现一个</a:t>
            </a:r>
            <a:r>
              <a:rPr lang="zh-CN" altLang="en-US" b="1" dirty="0">
                <a:solidFill>
                  <a:srgbClr val="FF0000"/>
                </a:solidFill>
                <a:latin typeface="华文楷体" panose="02010600040101010101" pitchFamily="2" charset="-122"/>
                <a:ea typeface="华文楷体" panose="02010600040101010101" pitchFamily="2" charset="-122"/>
                <a:sym typeface="+mn-ea"/>
              </a:rPr>
              <a:t>报错条目</a:t>
            </a:r>
            <a:endParaRPr lang="zh-CN" altLang="en-US" b="1" dirty="0">
              <a:latin typeface="华文楷体" panose="02010600040101010101" pitchFamily="2" charset="-122"/>
              <a:ea typeface="华文楷体" panose="02010600040101010101" pitchFamily="2" charset="-122"/>
            </a:endParaRPr>
          </a:p>
          <a:p>
            <a:pPr indent="0" fontAlgn="auto">
              <a:lnSpc>
                <a:spcPct val="100000"/>
              </a:lnSpc>
              <a:buClrTx/>
              <a:buNone/>
            </a:pPr>
            <a:r>
              <a:rPr lang="zh-CN" altLang="en-US" b="1" dirty="0">
                <a:latin typeface="华文楷体" panose="02010600040101010101" pitchFamily="2" charset="-122"/>
                <a:ea typeface="华文楷体" panose="02010600040101010101" pitchFamily="2" charset="-122"/>
                <a:sym typeface="+mn-ea"/>
              </a:rPr>
              <a:t>错误恢复策略：</a:t>
            </a:r>
            <a:endParaRPr lang="zh-CN" altLang="en-US" b="1" dirty="0">
              <a:latin typeface="华文楷体" panose="02010600040101010101" pitchFamily="2" charset="-122"/>
              <a:ea typeface="华文楷体" panose="02010600040101010101" pitchFamily="2" charset="-122"/>
              <a:sym typeface="+mn-ea"/>
            </a:endParaRPr>
          </a:p>
          <a:p>
            <a:pPr indent="0" fontAlgn="auto">
              <a:lnSpc>
                <a:spcPct val="100000"/>
              </a:lnSpc>
              <a:buClrTx/>
              <a:buNone/>
            </a:pPr>
            <a:r>
              <a:rPr lang="zh-CN" altLang="en-US" b="1" dirty="0">
                <a:latin typeface="华文楷体" panose="02010600040101010101" pitchFamily="2" charset="-122"/>
                <a:ea typeface="华文楷体" panose="02010600040101010101" pitchFamily="2" charset="-122"/>
                <a:sym typeface="+mn-ea"/>
              </a:rPr>
              <a:t>恐慌模式错误恢复、短语层次错误恢复</a:t>
            </a:r>
            <a:endParaRPr lang="zh-CN" altLang="en-US" b="1" dirty="0">
              <a:latin typeface="华文楷体" panose="02010600040101010101" pitchFamily="2" charset="-122"/>
              <a:ea typeface="华文楷体" panose="02010600040101010101" pitchFamily="2" charset="-122"/>
              <a:sym typeface="+mn-ea"/>
            </a:endParaRPr>
          </a:p>
        </p:txBody>
      </p:sp>
      <p:pic>
        <p:nvPicPr>
          <p:cNvPr id="9" name="图片 8"/>
          <p:cNvPicPr>
            <a:picLocks noChangeAspect="1"/>
          </p:cNvPicPr>
          <p:nvPr>
            <p:custDataLst>
              <p:tags r:id="rId4"/>
            </p:custDataLst>
          </p:nvPr>
        </p:nvPicPr>
        <p:blipFill>
          <a:blip r:embed="rId5"/>
          <a:stretch>
            <a:fillRect/>
          </a:stretch>
        </p:blipFill>
        <p:spPr>
          <a:xfrm>
            <a:off x="287020" y="4425315"/>
            <a:ext cx="2985770" cy="774700"/>
          </a:xfrm>
          <a:prstGeom prst="rect">
            <a:avLst/>
          </a:prstGeom>
        </p:spPr>
      </p:pic>
      <p:pic>
        <p:nvPicPr>
          <p:cNvPr id="10" name="图片 9"/>
          <p:cNvPicPr>
            <a:picLocks noChangeAspect="1"/>
          </p:cNvPicPr>
          <p:nvPr>
            <p:custDataLst>
              <p:tags r:id="rId6"/>
            </p:custDataLst>
          </p:nvPr>
        </p:nvPicPr>
        <p:blipFill>
          <a:blip r:embed="rId7"/>
          <a:stretch>
            <a:fillRect/>
          </a:stretch>
        </p:blipFill>
        <p:spPr>
          <a:xfrm>
            <a:off x="6983095" y="2552700"/>
            <a:ext cx="4338320" cy="2404745"/>
          </a:xfrm>
          <a:prstGeom prst="rect">
            <a:avLst/>
          </a:prstGeom>
        </p:spPr>
      </p:pic>
      <p:pic>
        <p:nvPicPr>
          <p:cNvPr id="11" name="图片 10"/>
          <p:cNvPicPr>
            <a:picLocks noChangeAspect="1"/>
          </p:cNvPicPr>
          <p:nvPr>
            <p:custDataLst>
              <p:tags r:id="rId8"/>
            </p:custDataLst>
          </p:nvPr>
        </p:nvPicPr>
        <p:blipFill>
          <a:blip r:embed="rId9"/>
          <a:stretch>
            <a:fillRect/>
          </a:stretch>
        </p:blipFill>
        <p:spPr>
          <a:xfrm>
            <a:off x="7230745" y="5060950"/>
            <a:ext cx="3667760" cy="1745615"/>
          </a:xfrm>
          <a:prstGeom prst="rect">
            <a:avLst/>
          </a:prstGeom>
        </p:spPr>
      </p:pic>
      <p:sp>
        <p:nvSpPr>
          <p:cNvPr id="2" name="文本框 1"/>
          <p:cNvSpPr txBox="1"/>
          <p:nvPr/>
        </p:nvSpPr>
        <p:spPr>
          <a:xfrm>
            <a:off x="4947285" y="4031615"/>
            <a:ext cx="1964055" cy="532130"/>
          </a:xfrm>
          <a:prstGeom prst="rect">
            <a:avLst/>
          </a:prstGeom>
          <a:noFill/>
        </p:spPr>
        <p:txBody>
          <a:bodyPr wrap="square" rtlCol="0" anchor="t">
            <a:noAutofit/>
          </a:bodyPr>
          <a:p>
            <a:pPr indent="0" algn="l" eaLnBrk="1" hangingPunct="1">
              <a:lnSpc>
                <a:spcPct val="100000"/>
              </a:lnSpc>
              <a:buClrTx/>
              <a:buSzTx/>
              <a:buNone/>
            </a:pPr>
            <a:r>
              <a:rPr lang="zh-CN" altLang="en-US" sz="1400" b="1" dirty="0">
                <a:latin typeface="华文楷体" panose="02010600040101010101" pitchFamily="2" charset="-122"/>
                <a:ea typeface="华文楷体" panose="02010600040101010101" pitchFamily="2" charset="-122"/>
                <a:sym typeface="+mn-ea"/>
              </a:rPr>
              <a:t>短语层次错误恢复：手动检查设计可能的报错方式。</a:t>
            </a:r>
            <a:endParaRPr lang="zh-CN" altLang="en-US" sz="1400" b="1" dirty="0">
              <a:latin typeface="华文楷体" panose="02010600040101010101" pitchFamily="2" charset="-122"/>
              <a:ea typeface="华文楷体" panose="02010600040101010101" pitchFamily="2" charset="-122"/>
              <a:sym typeface="+mn-ea"/>
            </a:endParaRPr>
          </a:p>
        </p:txBody>
      </p:sp>
      <p:sp>
        <p:nvSpPr>
          <p:cNvPr id="3" name="文本框 2"/>
          <p:cNvSpPr txBox="1"/>
          <p:nvPr/>
        </p:nvSpPr>
        <p:spPr>
          <a:xfrm>
            <a:off x="116205" y="5253355"/>
            <a:ext cx="5743575" cy="1383665"/>
          </a:xfrm>
          <a:prstGeom prst="rect">
            <a:avLst/>
          </a:prstGeom>
          <a:noFill/>
        </p:spPr>
        <p:txBody>
          <a:bodyPr wrap="square" rtlCol="0" anchor="t">
            <a:spAutoFit/>
          </a:bodyPr>
          <a:p>
            <a:pPr algn="l" fontAlgn="auto">
              <a:lnSpc>
                <a:spcPct val="100000"/>
              </a:lnSpc>
              <a:buClrTx/>
              <a:buSzTx/>
              <a:buNone/>
            </a:pPr>
            <a:r>
              <a:rPr lang="zh-CN" altLang="en-US" sz="1400" b="1" dirty="0">
                <a:latin typeface="华文楷体" panose="02010600040101010101" pitchFamily="2" charset="-122"/>
                <a:ea typeface="华文楷体" panose="02010600040101010101" pitchFamily="2" charset="-122"/>
                <a:sym typeface="+mn-ea"/>
              </a:rPr>
              <a:t>恐慌模式错误恢复：</a:t>
            </a:r>
            <a:endParaRPr lang="zh-CN" altLang="en-US" sz="1400" b="1" dirty="0">
              <a:latin typeface="华文楷体" panose="02010600040101010101" pitchFamily="2" charset="-122"/>
              <a:ea typeface="华文楷体" panose="02010600040101010101" pitchFamily="2" charset="-122"/>
              <a:sym typeface="+mn-ea"/>
            </a:endParaRPr>
          </a:p>
          <a:p>
            <a:pPr indent="0" algn="l" eaLnBrk="1" hangingPunct="1">
              <a:lnSpc>
                <a:spcPct val="100000"/>
              </a:lnSpc>
              <a:buClrTx/>
              <a:buSzTx/>
              <a:buNone/>
            </a:pPr>
            <a:r>
              <a:rPr lang="zh-CN" altLang="en-US" sz="1400" b="1" dirty="0">
                <a:latin typeface="华文楷体" panose="02010600040101010101" pitchFamily="2" charset="-122"/>
                <a:ea typeface="华文楷体" panose="02010600040101010101" pitchFamily="2" charset="-122"/>
                <a:sym typeface="+mn-ea"/>
              </a:rPr>
              <a:t>从栈顶向下扫描，直到发现某个状态si，它有一个对应于某个非终结符A的GOTO目标，可以认为从这个A推导出的串中包含错误</a:t>
            </a:r>
            <a:endParaRPr lang="zh-CN" altLang="en-US" sz="1400" b="1" dirty="0">
              <a:latin typeface="华文楷体" panose="02010600040101010101" pitchFamily="2" charset="-122"/>
              <a:ea typeface="华文楷体" panose="02010600040101010101" pitchFamily="2" charset="-122"/>
            </a:endParaRPr>
          </a:p>
          <a:p>
            <a:pPr indent="0" algn="l" eaLnBrk="1" hangingPunct="1">
              <a:lnSpc>
                <a:spcPct val="100000"/>
              </a:lnSpc>
              <a:buClrTx/>
              <a:buSzTx/>
              <a:buNone/>
            </a:pPr>
            <a:r>
              <a:rPr lang="zh-CN" altLang="en-US" sz="1400" b="1" dirty="0">
                <a:latin typeface="华文楷体" panose="02010600040101010101" pitchFamily="2" charset="-122"/>
                <a:ea typeface="华文楷体" panose="02010600040101010101" pitchFamily="2" charset="-122"/>
                <a:sym typeface="+mn-ea"/>
              </a:rPr>
              <a:t>然后丢弃0个或多个输入符号，直到发现一个可能合法地紧跟在A之后的符号a为止</a:t>
            </a:r>
            <a:endParaRPr lang="zh-CN" altLang="en-US" sz="1400" b="1" dirty="0">
              <a:latin typeface="华文楷体" panose="02010600040101010101" pitchFamily="2" charset="-122"/>
              <a:ea typeface="华文楷体" panose="02010600040101010101" pitchFamily="2" charset="-122"/>
            </a:endParaRPr>
          </a:p>
          <a:p>
            <a:pPr indent="0" algn="l" eaLnBrk="1" hangingPunct="1">
              <a:lnSpc>
                <a:spcPct val="100000"/>
              </a:lnSpc>
              <a:buClrTx/>
              <a:buSzTx/>
              <a:buNone/>
            </a:pPr>
            <a:r>
              <a:rPr lang="zh-CN" altLang="en-US" sz="1400" b="1" dirty="0">
                <a:latin typeface="华文楷体" panose="02010600040101010101" pitchFamily="2" charset="-122"/>
                <a:ea typeface="华文楷体" panose="02010600040101010101" pitchFamily="2" charset="-122"/>
                <a:sym typeface="+mn-ea"/>
              </a:rPr>
              <a:t>之后将si+1 = GOTO(si , A)压入栈中，继续进行正常的语法分析</a:t>
            </a:r>
            <a:endParaRPr lang="zh-CN" altLang="en-US" sz="1400" b="1" dirty="0">
              <a:latin typeface="华文楷体" panose="02010600040101010101" pitchFamily="2" charset="-122"/>
              <a:ea typeface="华文楷体" panose="02010600040101010101" pitchFamily="2" charset="-122"/>
              <a:sym typeface="+mn-ea"/>
            </a:endParaRPr>
          </a:p>
        </p:txBody>
      </p:sp>
      <p:pic>
        <p:nvPicPr>
          <p:cNvPr id="4" name="图片 3"/>
          <p:cNvPicPr>
            <a:picLocks noChangeAspect="1"/>
          </p:cNvPicPr>
          <p:nvPr>
            <p:custDataLst>
              <p:tags r:id="rId10"/>
            </p:custDataLst>
          </p:nvPr>
        </p:nvPicPr>
        <p:blipFill>
          <a:blip r:embed="rId11"/>
          <a:stretch>
            <a:fillRect/>
          </a:stretch>
        </p:blipFill>
        <p:spPr>
          <a:xfrm>
            <a:off x="238125" y="1872615"/>
            <a:ext cx="3815080" cy="642620"/>
          </a:xfrm>
          <a:prstGeom prst="rect">
            <a:avLst/>
          </a:prstGeom>
        </p:spPr>
      </p:pic>
      <p:pic>
        <p:nvPicPr>
          <p:cNvPr id="6" name="图片 5"/>
          <p:cNvPicPr>
            <a:picLocks noChangeAspect="1"/>
          </p:cNvPicPr>
          <p:nvPr>
            <p:custDataLst>
              <p:tags r:id="rId12"/>
            </p:custDataLst>
          </p:nvPr>
        </p:nvPicPr>
        <p:blipFill>
          <a:blip r:embed="rId13"/>
          <a:stretch>
            <a:fillRect/>
          </a:stretch>
        </p:blipFill>
        <p:spPr>
          <a:xfrm>
            <a:off x="4169410" y="679450"/>
            <a:ext cx="1780540" cy="1955165"/>
          </a:xfrm>
          <a:prstGeom prst="rect">
            <a:avLst/>
          </a:prstGeom>
        </p:spPr>
      </p:pic>
      <p:sp>
        <p:nvSpPr>
          <p:cNvPr id="12" name="文本框 11"/>
          <p:cNvSpPr txBox="1"/>
          <p:nvPr/>
        </p:nvSpPr>
        <p:spPr>
          <a:xfrm>
            <a:off x="823595" y="1066165"/>
            <a:ext cx="2449195" cy="583565"/>
          </a:xfrm>
          <a:prstGeom prst="rect">
            <a:avLst/>
          </a:prstGeom>
          <a:noFill/>
        </p:spPr>
        <p:txBody>
          <a:bodyPr wrap="square" rtlCol="0" anchor="t">
            <a:spAutoFit/>
          </a:bodyPr>
          <a:p>
            <a:pPr lvl="0" algn="l">
              <a:spcBef>
                <a:spcPct val="30000"/>
              </a:spcBef>
            </a:pPr>
            <a:r>
              <a:rPr lang="zh-CN" altLang="en-US" sz="1600" b="1" dirty="0">
                <a:latin typeface="华文楷体" panose="02010600040101010101" pitchFamily="2" charset="-122"/>
                <a:ea typeface="华文楷体" panose="02010600040101010101" pitchFamily="2" charset="-122"/>
                <a:sym typeface="+mn-ea"/>
              </a:rPr>
              <a:t>二义性算术表达式：用优先级和结合性解决冲突</a:t>
            </a:r>
            <a:endParaRPr lang="zh-CN" altLang="en-US" sz="1600" b="1" dirty="0">
              <a:latin typeface="华文楷体" panose="02010600040101010101" pitchFamily="2" charset="-122"/>
              <a:ea typeface="华文楷体" panose="02010600040101010101" pitchFamily="2" charset="-122"/>
              <a:sym typeface="+mn-ea"/>
            </a:endParaRPr>
          </a:p>
        </p:txBody>
      </p:sp>
      <p:sp>
        <p:nvSpPr>
          <p:cNvPr id="13" name="文本框 12"/>
          <p:cNvSpPr txBox="1"/>
          <p:nvPr/>
        </p:nvSpPr>
        <p:spPr>
          <a:xfrm>
            <a:off x="6442710" y="603250"/>
            <a:ext cx="2632075" cy="903605"/>
          </a:xfrm>
          <a:prstGeom prst="rect">
            <a:avLst/>
          </a:prstGeom>
          <a:noFill/>
        </p:spPr>
        <p:txBody>
          <a:bodyPr wrap="square" rtlCol="0" anchor="t">
            <a:spAutoFit/>
          </a:bodyPr>
          <a:p>
            <a:pPr lvl="0" algn="l">
              <a:spcBef>
                <a:spcPct val="30000"/>
              </a:spcBef>
            </a:pPr>
            <a:r>
              <a:rPr lang="zh-CN" altLang="en-US" sz="1600" b="1" dirty="0">
                <a:latin typeface="华文楷体" panose="02010600040101010101" pitchFamily="2" charset="-122"/>
                <a:ea typeface="华文楷体" panose="02010600040101010101" pitchFamily="2" charset="-122"/>
                <a:sym typeface="+mn-ea"/>
              </a:rPr>
              <a:t>二义性if 语句文法：</a:t>
            </a:r>
            <a:endParaRPr lang="zh-CN" altLang="en-US" sz="1600" b="1" dirty="0">
              <a:latin typeface="华文楷体" panose="02010600040101010101" pitchFamily="2" charset="-122"/>
              <a:ea typeface="华文楷体" panose="02010600040101010101" pitchFamily="2" charset="-122"/>
              <a:sym typeface="+mn-ea"/>
            </a:endParaRPr>
          </a:p>
          <a:p>
            <a:pPr lvl="0" algn="l">
              <a:spcBef>
                <a:spcPct val="30000"/>
              </a:spcBef>
            </a:pPr>
            <a:r>
              <a:rPr lang="zh-CN" altLang="en-US" sz="1600" b="1" dirty="0">
                <a:latin typeface="华文楷体" panose="02010600040101010101" pitchFamily="2" charset="-122"/>
                <a:ea typeface="华文楷体" panose="02010600040101010101" pitchFamily="2" charset="-122"/>
                <a:sym typeface="+mn-ea"/>
              </a:rPr>
              <a:t>选择移进else，以便让它与前面的</a:t>
            </a:r>
            <a:r>
              <a:rPr lang="en-US" altLang="zh-CN" sz="1600" b="1" dirty="0">
                <a:latin typeface="华文楷体" panose="02010600040101010101" pitchFamily="2" charset="-122"/>
                <a:ea typeface="华文楷体" panose="02010600040101010101" pitchFamily="2" charset="-122"/>
                <a:sym typeface="+mn-ea"/>
              </a:rPr>
              <a:t>if</a:t>
            </a:r>
            <a:r>
              <a:rPr lang="zh-CN" altLang="en-US" sz="1600" b="1" dirty="0">
                <a:latin typeface="华文楷体" panose="02010600040101010101" pitchFamily="2" charset="-122"/>
                <a:ea typeface="华文楷体" panose="02010600040101010101" pitchFamily="2" charset="-122"/>
                <a:sym typeface="+mn-ea"/>
              </a:rPr>
              <a:t>配对</a:t>
            </a:r>
            <a:endParaRPr lang="zh-CN" altLang="en-US" sz="1600" b="1" dirty="0">
              <a:latin typeface="华文楷体" panose="02010600040101010101" pitchFamily="2" charset="-122"/>
              <a:ea typeface="华文楷体" panose="02010600040101010101" pitchFamily="2" charset="-122"/>
              <a:sym typeface="+mn-ea"/>
            </a:endParaRPr>
          </a:p>
        </p:txBody>
      </p:sp>
      <p:pic>
        <p:nvPicPr>
          <p:cNvPr id="15" name="图片 14"/>
          <p:cNvPicPr>
            <a:picLocks noChangeAspect="1"/>
          </p:cNvPicPr>
          <p:nvPr>
            <p:custDataLst>
              <p:tags r:id="rId14"/>
            </p:custDataLst>
          </p:nvPr>
        </p:nvPicPr>
        <p:blipFill>
          <a:blip r:embed="rId15"/>
          <a:stretch>
            <a:fillRect/>
          </a:stretch>
        </p:blipFill>
        <p:spPr>
          <a:xfrm>
            <a:off x="6551930" y="1577340"/>
            <a:ext cx="3792220" cy="822960"/>
          </a:xfrm>
          <a:prstGeom prst="rect">
            <a:avLst/>
          </a:prstGeom>
        </p:spPr>
      </p:pic>
      <p:pic>
        <p:nvPicPr>
          <p:cNvPr id="16" name="图片 15"/>
          <p:cNvPicPr>
            <a:picLocks noChangeAspect="1"/>
          </p:cNvPicPr>
          <p:nvPr>
            <p:custDataLst>
              <p:tags r:id="rId16"/>
            </p:custDataLst>
          </p:nvPr>
        </p:nvPicPr>
        <p:blipFill>
          <a:blip r:embed="rId17"/>
          <a:stretch>
            <a:fillRect/>
          </a:stretch>
        </p:blipFill>
        <p:spPr>
          <a:xfrm>
            <a:off x="8936990" y="225425"/>
            <a:ext cx="3204210" cy="882015"/>
          </a:xfrm>
          <a:prstGeom prst="rect">
            <a:avLst/>
          </a:prstGeom>
        </p:spPr>
      </p:pic>
      <p:cxnSp>
        <p:nvCxnSpPr>
          <p:cNvPr id="17" name="直接连接符 16"/>
          <p:cNvCxnSpPr/>
          <p:nvPr/>
        </p:nvCxnSpPr>
        <p:spPr>
          <a:xfrm>
            <a:off x="6242050" y="635635"/>
            <a:ext cx="6985" cy="19437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18"/>
            </p:custDataLst>
          </p:nvPr>
        </p:nvCxnSpPr>
        <p:spPr>
          <a:xfrm>
            <a:off x="4785360" y="3924300"/>
            <a:ext cx="2540" cy="11366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custDataLst>
              <p:tags r:id="rId19"/>
            </p:custDataLst>
          </p:nvPr>
        </p:nvCxnSpPr>
        <p:spPr>
          <a:xfrm flipH="1" flipV="1">
            <a:off x="3604895" y="2644140"/>
            <a:ext cx="2363470" cy="69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20"/>
            </p:custDataLst>
          </p:nvPr>
        </p:nvCxnSpPr>
        <p:spPr>
          <a:xfrm flipH="1" flipV="1">
            <a:off x="6372225" y="2632710"/>
            <a:ext cx="2363470" cy="69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21"/>
            </p:custDataLst>
          </p:nvPr>
        </p:nvCxnSpPr>
        <p:spPr>
          <a:xfrm>
            <a:off x="6249035" y="2787650"/>
            <a:ext cx="2540" cy="11366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custDataLst>
              <p:tags r:id="rId22"/>
            </p:custDataLst>
          </p:nvPr>
        </p:nvCxnSpPr>
        <p:spPr>
          <a:xfrm>
            <a:off x="6094730" y="5441950"/>
            <a:ext cx="2540" cy="11366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429635" y="2994660"/>
            <a:ext cx="2714625" cy="553085"/>
          </a:xfrm>
          <a:prstGeom prst="rect">
            <a:avLst/>
          </a:prstGeom>
          <a:noFill/>
        </p:spPr>
        <p:txBody>
          <a:bodyPr wrap="square" rtlCol="0" anchor="t">
            <a:spAutoFit/>
          </a:bodyPr>
          <a:p>
            <a:r>
              <a:rPr lang="zh-CN" altLang="en-US" sz="1000"/>
              <a:t>编译程序的语法分析器必须输出的信息是（</a:t>
            </a:r>
            <a:r>
              <a:rPr lang="zh-CN" altLang="en-US" sz="1000">
                <a:solidFill>
                  <a:srgbClr val="FF0000"/>
                </a:solidFill>
              </a:rPr>
              <a:t>B</a:t>
            </a:r>
            <a:r>
              <a:rPr lang="zh-CN" altLang="en-US" sz="1000"/>
              <a:t>）</a:t>
            </a:r>
            <a:endParaRPr lang="zh-CN" altLang="en-US" sz="1000"/>
          </a:p>
          <a:p>
            <a:r>
              <a:rPr lang="zh-CN" altLang="en-US" sz="1000"/>
              <a:t>A.语法规则信息 B.语法错误信息</a:t>
            </a:r>
            <a:endParaRPr lang="zh-CN" altLang="en-US" sz="1000"/>
          </a:p>
          <a:p>
            <a:r>
              <a:rPr lang="zh-CN" altLang="en-US" sz="1000"/>
              <a:t>C.语法分析过程 D.语句序列</a:t>
            </a:r>
            <a:endParaRPr lang="zh-CN" altLang="en-US" sz="1000"/>
          </a:p>
        </p:txBody>
      </p:sp>
      <mc:AlternateContent xmlns:mc="http://schemas.openxmlformats.org/markup-compatibility/2006" xmlns:p14="http://schemas.microsoft.com/office/powerpoint/2010/main">
        <mc:Choice Requires="p14">
          <p:contentPart r:id="rId23" p14:bwMode="auto">
            <p14:nvContentPartPr>
              <p14:cNvPr id="20" name="墨迹 19"/>
              <p14:cNvContentPartPr/>
              <p14:nvPr/>
            </p14:nvContentPartPr>
            <p14:xfrm>
              <a:off x="852170" y="1276350"/>
              <a:ext cx="1495425" cy="80645"/>
            </p14:xfrm>
          </p:contentPart>
        </mc:Choice>
        <mc:Fallback xmlns="">
          <p:pic>
            <p:nvPicPr>
              <p:cNvPr id="20" name="墨迹 19"/>
            </p:nvPicPr>
            <p:blipFill>
              <a:blip r:embed="rId24"/>
            </p:blipFill>
            <p:spPr>
              <a:xfrm>
                <a:off x="852170" y="1276350"/>
                <a:ext cx="1495425" cy="8064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1" name="墨迹 20"/>
              <p14:cNvContentPartPr/>
              <p14:nvPr/>
            </p14:nvContentPartPr>
            <p14:xfrm>
              <a:off x="5233670" y="1343025"/>
              <a:ext cx="161925" cy="9525"/>
            </p14:xfrm>
          </p:contentPart>
        </mc:Choice>
        <mc:Fallback xmlns="">
          <p:pic>
            <p:nvPicPr>
              <p:cNvPr id="21" name="墨迹 20"/>
            </p:nvPicPr>
            <p:blipFill>
              <a:blip r:embed="rId26"/>
            </p:blipFill>
            <p:spPr>
              <a:xfrm>
                <a:off x="5233670" y="1343025"/>
                <a:ext cx="161925" cy="952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5" name="墨迹 24"/>
              <p14:cNvContentPartPr/>
              <p14:nvPr/>
            </p14:nvContentPartPr>
            <p14:xfrm>
              <a:off x="1343025" y="2023745"/>
              <a:ext cx="28575" cy="133350"/>
            </p14:xfrm>
          </p:contentPart>
        </mc:Choice>
        <mc:Fallback xmlns="">
          <p:pic>
            <p:nvPicPr>
              <p:cNvPr id="25" name="墨迹 24"/>
            </p:nvPicPr>
            <p:blipFill>
              <a:blip r:embed="rId28"/>
            </p:blipFill>
            <p:spPr>
              <a:xfrm>
                <a:off x="1343025" y="2023745"/>
                <a:ext cx="28575" cy="13335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6" name="墨迹 25"/>
              <p14:cNvContentPartPr/>
              <p14:nvPr/>
            </p14:nvContentPartPr>
            <p14:xfrm>
              <a:off x="1299845" y="2162175"/>
              <a:ext cx="109855" cy="80645"/>
            </p14:xfrm>
          </p:contentPart>
        </mc:Choice>
        <mc:Fallback xmlns="">
          <p:pic>
            <p:nvPicPr>
              <p:cNvPr id="26" name="墨迹 25"/>
            </p:nvPicPr>
            <p:blipFill>
              <a:blip r:embed="rId30"/>
            </p:blipFill>
            <p:spPr>
              <a:xfrm>
                <a:off x="1299845" y="2162175"/>
                <a:ext cx="109855" cy="8064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7" name="墨迹 26"/>
              <p14:cNvContentPartPr/>
              <p14:nvPr/>
            </p14:nvContentPartPr>
            <p14:xfrm>
              <a:off x="1861820" y="1981200"/>
              <a:ext cx="9525" cy="213995"/>
            </p14:xfrm>
          </p:contentPart>
        </mc:Choice>
        <mc:Fallback xmlns="">
          <p:pic>
            <p:nvPicPr>
              <p:cNvPr id="27" name="墨迹 26"/>
            </p:nvPicPr>
            <p:blipFill>
              <a:blip r:embed="rId32"/>
            </p:blipFill>
            <p:spPr>
              <a:xfrm>
                <a:off x="1861820" y="1981200"/>
                <a:ext cx="9525" cy="21399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8" name="墨迹 27"/>
              <p14:cNvContentPartPr/>
              <p14:nvPr/>
            </p14:nvContentPartPr>
            <p14:xfrm>
              <a:off x="1861820" y="2162175"/>
              <a:ext cx="100330" cy="152400"/>
            </p14:xfrm>
          </p:contentPart>
        </mc:Choice>
        <mc:Fallback xmlns="">
          <p:pic>
            <p:nvPicPr>
              <p:cNvPr id="28" name="墨迹 27"/>
            </p:nvPicPr>
            <p:blipFill>
              <a:blip r:embed="rId34"/>
            </p:blipFill>
            <p:spPr>
              <a:xfrm>
                <a:off x="1861820" y="2162175"/>
                <a:ext cx="100330" cy="15240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9" name="墨迹 28"/>
              <p14:cNvContentPartPr/>
              <p14:nvPr/>
            </p14:nvContentPartPr>
            <p14:xfrm>
              <a:off x="2966720" y="1947545"/>
              <a:ext cx="43180" cy="190500"/>
            </p14:xfrm>
          </p:contentPart>
        </mc:Choice>
        <mc:Fallback xmlns="">
          <p:pic>
            <p:nvPicPr>
              <p:cNvPr id="29" name="墨迹 28"/>
            </p:nvPicPr>
            <p:blipFill>
              <a:blip r:embed="rId36"/>
            </p:blipFill>
            <p:spPr>
              <a:xfrm>
                <a:off x="2966720" y="1947545"/>
                <a:ext cx="43180" cy="1905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0" name="墨迹 29"/>
              <p14:cNvContentPartPr/>
              <p14:nvPr/>
            </p14:nvContentPartPr>
            <p14:xfrm>
              <a:off x="2857500" y="2162175"/>
              <a:ext cx="109220" cy="47625"/>
            </p14:xfrm>
          </p:contentPart>
        </mc:Choice>
        <mc:Fallback xmlns="">
          <p:pic>
            <p:nvPicPr>
              <p:cNvPr id="30" name="墨迹 29"/>
            </p:nvPicPr>
            <p:blipFill>
              <a:blip r:embed="rId38"/>
            </p:blipFill>
            <p:spPr>
              <a:xfrm>
                <a:off x="2857500" y="2162175"/>
                <a:ext cx="109220" cy="4762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31" name="墨迹 30"/>
              <p14:cNvContentPartPr/>
              <p14:nvPr/>
            </p14:nvContentPartPr>
            <p14:xfrm>
              <a:off x="3328670" y="2014220"/>
              <a:ext cx="9525" cy="133350"/>
            </p14:xfrm>
          </p:contentPart>
        </mc:Choice>
        <mc:Fallback xmlns="">
          <p:pic>
            <p:nvPicPr>
              <p:cNvPr id="31" name="墨迹 30"/>
            </p:nvPicPr>
            <p:blipFill>
              <a:blip r:embed="rId40"/>
            </p:blipFill>
            <p:spPr>
              <a:xfrm>
                <a:off x="3328670" y="2014220"/>
                <a:ext cx="9525" cy="13335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33" name="墨迹 32"/>
              <p14:cNvContentPartPr/>
              <p14:nvPr/>
            </p14:nvContentPartPr>
            <p14:xfrm>
              <a:off x="3238500" y="2157095"/>
              <a:ext cx="128270" cy="128905"/>
            </p14:xfrm>
          </p:contentPart>
        </mc:Choice>
        <mc:Fallback xmlns="">
          <p:pic>
            <p:nvPicPr>
              <p:cNvPr id="33" name="墨迹 32"/>
            </p:nvPicPr>
            <p:blipFill>
              <a:blip r:embed="rId42"/>
            </p:blipFill>
            <p:spPr>
              <a:xfrm>
                <a:off x="3238500" y="2157095"/>
                <a:ext cx="128270" cy="12890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34" name="墨迹 33"/>
              <p14:cNvContentPartPr/>
              <p14:nvPr/>
            </p14:nvContentPartPr>
            <p14:xfrm>
              <a:off x="1762125" y="2328545"/>
              <a:ext cx="85725" cy="109855"/>
            </p14:xfrm>
          </p:contentPart>
        </mc:Choice>
        <mc:Fallback xmlns="">
          <p:pic>
            <p:nvPicPr>
              <p:cNvPr id="34" name="墨迹 33"/>
            </p:nvPicPr>
            <p:blipFill>
              <a:blip r:embed="rId44"/>
            </p:blipFill>
            <p:spPr>
              <a:xfrm>
                <a:off x="1762125" y="2328545"/>
                <a:ext cx="85725" cy="10985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35" name="墨迹 34"/>
              <p14:cNvContentPartPr/>
              <p14:nvPr/>
            </p14:nvContentPartPr>
            <p14:xfrm>
              <a:off x="1828800" y="2404745"/>
              <a:ext cx="123825" cy="133350"/>
            </p14:xfrm>
          </p:contentPart>
        </mc:Choice>
        <mc:Fallback xmlns="">
          <p:pic>
            <p:nvPicPr>
              <p:cNvPr id="35" name="墨迹 34"/>
            </p:nvPicPr>
            <p:blipFill>
              <a:blip r:embed="rId46"/>
            </p:blipFill>
            <p:spPr>
              <a:xfrm>
                <a:off x="1828800" y="2404745"/>
                <a:ext cx="123825" cy="13335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36" name="墨迹 35"/>
              <p14:cNvContentPartPr/>
              <p14:nvPr/>
            </p14:nvContentPartPr>
            <p14:xfrm>
              <a:off x="1781175" y="2590800"/>
              <a:ext cx="71120" cy="114300"/>
            </p14:xfrm>
          </p:contentPart>
        </mc:Choice>
        <mc:Fallback xmlns="">
          <p:pic>
            <p:nvPicPr>
              <p:cNvPr id="36" name="墨迹 35"/>
            </p:nvPicPr>
            <p:blipFill>
              <a:blip r:embed="rId48"/>
            </p:blipFill>
            <p:spPr>
              <a:xfrm>
                <a:off x="1781175" y="2590800"/>
                <a:ext cx="71120" cy="11430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7" name="墨迹 36"/>
              <p14:cNvContentPartPr/>
              <p14:nvPr/>
            </p14:nvContentPartPr>
            <p14:xfrm>
              <a:off x="1866900" y="2571750"/>
              <a:ext cx="76200" cy="114300"/>
            </p14:xfrm>
          </p:contentPart>
        </mc:Choice>
        <mc:Fallback xmlns="">
          <p:pic>
            <p:nvPicPr>
              <p:cNvPr id="37" name="墨迹 36"/>
            </p:nvPicPr>
            <p:blipFill>
              <a:blip r:embed="rId50"/>
            </p:blipFill>
            <p:spPr>
              <a:xfrm>
                <a:off x="1866900" y="2571750"/>
                <a:ext cx="76200" cy="11430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8" name="墨迹 37"/>
              <p14:cNvContentPartPr/>
              <p14:nvPr/>
            </p14:nvContentPartPr>
            <p14:xfrm>
              <a:off x="2047875" y="2566670"/>
              <a:ext cx="360" cy="209550"/>
            </p14:xfrm>
          </p:contentPart>
        </mc:Choice>
        <mc:Fallback xmlns="">
          <p:pic>
            <p:nvPicPr>
              <p:cNvPr id="38" name="墨迹 37"/>
            </p:nvPicPr>
            <p:blipFill>
              <a:blip r:embed="rId52"/>
            </p:blipFill>
            <p:spPr>
              <a:xfrm>
                <a:off x="2047875" y="2566670"/>
                <a:ext cx="360" cy="20955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9" name="墨迹 38"/>
              <p14:cNvContentPartPr/>
              <p14:nvPr/>
            </p14:nvContentPartPr>
            <p14:xfrm>
              <a:off x="2143125" y="2619375"/>
              <a:ext cx="52070" cy="137795"/>
            </p14:xfrm>
          </p:contentPart>
        </mc:Choice>
        <mc:Fallback xmlns="">
          <p:pic>
            <p:nvPicPr>
              <p:cNvPr id="39" name="墨迹 38"/>
            </p:nvPicPr>
            <p:blipFill>
              <a:blip r:embed="rId54"/>
            </p:blipFill>
            <p:spPr>
              <a:xfrm>
                <a:off x="2143125" y="2619375"/>
                <a:ext cx="52070" cy="13779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40" name="墨迹 39"/>
              <p14:cNvContentPartPr/>
              <p14:nvPr/>
            </p14:nvContentPartPr>
            <p14:xfrm>
              <a:off x="2261870" y="2628900"/>
              <a:ext cx="43180" cy="71120"/>
            </p14:xfrm>
          </p:contentPart>
        </mc:Choice>
        <mc:Fallback xmlns="">
          <p:pic>
            <p:nvPicPr>
              <p:cNvPr id="40" name="墨迹 39"/>
            </p:nvPicPr>
            <p:blipFill>
              <a:blip r:embed="rId56"/>
            </p:blipFill>
            <p:spPr>
              <a:xfrm>
                <a:off x="2261870" y="2628900"/>
                <a:ext cx="43180" cy="7112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41" name="墨迹 40"/>
              <p14:cNvContentPartPr/>
              <p14:nvPr/>
            </p14:nvContentPartPr>
            <p14:xfrm>
              <a:off x="2266950" y="2680970"/>
              <a:ext cx="9525" cy="360"/>
            </p14:xfrm>
          </p:contentPart>
        </mc:Choice>
        <mc:Fallback xmlns="">
          <p:pic>
            <p:nvPicPr>
              <p:cNvPr id="41" name="墨迹 40"/>
            </p:nvPicPr>
            <p:blipFill>
              <a:blip r:embed="rId58"/>
            </p:blipFill>
            <p:spPr>
              <a:xfrm>
                <a:off x="2266950" y="2680970"/>
                <a:ext cx="9525" cy="36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42" name="墨迹 41"/>
              <p14:cNvContentPartPr/>
              <p14:nvPr/>
            </p14:nvContentPartPr>
            <p14:xfrm>
              <a:off x="2271395" y="2623820"/>
              <a:ext cx="5080" cy="133350"/>
            </p14:xfrm>
          </p:contentPart>
        </mc:Choice>
        <mc:Fallback xmlns="">
          <p:pic>
            <p:nvPicPr>
              <p:cNvPr id="42" name="墨迹 41"/>
            </p:nvPicPr>
            <p:blipFill>
              <a:blip r:embed="rId60"/>
            </p:blipFill>
            <p:spPr>
              <a:xfrm>
                <a:off x="2271395" y="2623820"/>
                <a:ext cx="5080" cy="13335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43" name="墨迹 42"/>
              <p14:cNvContentPartPr/>
              <p14:nvPr/>
            </p14:nvContentPartPr>
            <p14:xfrm>
              <a:off x="5662295" y="1781175"/>
              <a:ext cx="9525" cy="360"/>
            </p14:xfrm>
          </p:contentPart>
        </mc:Choice>
        <mc:Fallback xmlns="">
          <p:pic>
            <p:nvPicPr>
              <p:cNvPr id="43" name="墨迹 42"/>
            </p:nvPicPr>
            <p:blipFill>
              <a:blip r:embed="rId58"/>
            </p:blipFill>
            <p:spPr>
              <a:xfrm>
                <a:off x="5662295" y="1781175"/>
                <a:ext cx="9525" cy="36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44" name="墨迹 43"/>
              <p14:cNvContentPartPr/>
              <p14:nvPr/>
            </p14:nvContentPartPr>
            <p14:xfrm>
              <a:off x="7067550" y="819150"/>
              <a:ext cx="1019175" cy="28575"/>
            </p14:xfrm>
          </p:contentPart>
        </mc:Choice>
        <mc:Fallback xmlns="">
          <p:pic>
            <p:nvPicPr>
              <p:cNvPr id="44" name="墨迹 43"/>
            </p:nvPicPr>
            <p:blipFill>
              <a:blip r:embed="rId63"/>
            </p:blipFill>
            <p:spPr>
              <a:xfrm>
                <a:off x="7067550" y="819150"/>
                <a:ext cx="1019175" cy="28575"/>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45" name="墨迹 44"/>
              <p14:cNvContentPartPr/>
              <p14:nvPr/>
            </p14:nvContentPartPr>
            <p14:xfrm>
              <a:off x="11720195" y="400050"/>
              <a:ext cx="85725" cy="152400"/>
            </p14:xfrm>
          </p:contentPart>
        </mc:Choice>
        <mc:Fallback xmlns="">
          <p:pic>
            <p:nvPicPr>
              <p:cNvPr id="45" name="墨迹 44"/>
            </p:nvPicPr>
            <p:blipFill>
              <a:blip r:embed="rId65"/>
            </p:blipFill>
            <p:spPr>
              <a:xfrm>
                <a:off x="11720195" y="400050"/>
                <a:ext cx="85725" cy="15240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46" name="墨迹 45"/>
              <p14:cNvContentPartPr/>
              <p14:nvPr/>
            </p14:nvContentPartPr>
            <p14:xfrm>
              <a:off x="8281670" y="1371600"/>
              <a:ext cx="360" cy="13970"/>
            </p14:xfrm>
          </p:contentPart>
        </mc:Choice>
        <mc:Fallback xmlns="">
          <p:pic>
            <p:nvPicPr>
              <p:cNvPr id="46" name="墨迹 45"/>
            </p:nvPicPr>
            <p:blipFill>
              <a:blip r:embed="rId67"/>
            </p:blipFill>
            <p:spPr>
              <a:xfrm>
                <a:off x="8281670" y="1371600"/>
                <a:ext cx="360" cy="1397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47" name="墨迹 46"/>
              <p14:cNvContentPartPr/>
              <p14:nvPr/>
            </p14:nvContentPartPr>
            <p14:xfrm>
              <a:off x="8272145" y="1395095"/>
              <a:ext cx="9525" cy="548005"/>
            </p14:xfrm>
          </p:contentPart>
        </mc:Choice>
        <mc:Fallback xmlns="">
          <p:pic>
            <p:nvPicPr>
              <p:cNvPr id="47" name="墨迹 46"/>
            </p:nvPicPr>
            <p:blipFill>
              <a:blip r:embed="rId69"/>
            </p:blipFill>
            <p:spPr>
              <a:xfrm>
                <a:off x="8272145" y="1395095"/>
                <a:ext cx="9525" cy="548005"/>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48" name="墨迹 47"/>
              <p14:cNvContentPartPr/>
              <p14:nvPr/>
            </p14:nvContentPartPr>
            <p14:xfrm>
              <a:off x="8176895" y="1857375"/>
              <a:ext cx="186055" cy="109220"/>
            </p14:xfrm>
          </p:contentPart>
        </mc:Choice>
        <mc:Fallback xmlns="">
          <p:pic>
            <p:nvPicPr>
              <p:cNvPr id="48" name="墨迹 47"/>
            </p:nvPicPr>
            <p:blipFill>
              <a:blip r:embed="rId71"/>
            </p:blipFill>
            <p:spPr>
              <a:xfrm>
                <a:off x="8176895" y="1857375"/>
                <a:ext cx="186055" cy="10922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49" name="墨迹 48"/>
              <p14:cNvContentPartPr/>
              <p14:nvPr/>
            </p14:nvContentPartPr>
            <p14:xfrm>
              <a:off x="9424670" y="1576070"/>
              <a:ext cx="14605" cy="262255"/>
            </p14:xfrm>
          </p:contentPart>
        </mc:Choice>
        <mc:Fallback xmlns="">
          <p:pic>
            <p:nvPicPr>
              <p:cNvPr id="49" name="墨迹 48"/>
            </p:nvPicPr>
            <p:blipFill>
              <a:blip r:embed="rId73"/>
            </p:blipFill>
            <p:spPr>
              <a:xfrm>
                <a:off x="9424670" y="1576070"/>
                <a:ext cx="14605" cy="262255"/>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50" name="墨迹 49"/>
              <p14:cNvContentPartPr/>
              <p14:nvPr/>
            </p14:nvContentPartPr>
            <p14:xfrm>
              <a:off x="9372600" y="1833245"/>
              <a:ext cx="118745" cy="142875"/>
            </p14:xfrm>
          </p:contentPart>
        </mc:Choice>
        <mc:Fallback xmlns="">
          <p:pic>
            <p:nvPicPr>
              <p:cNvPr id="50" name="墨迹 49"/>
            </p:nvPicPr>
            <p:blipFill>
              <a:blip r:embed="rId75"/>
            </p:blipFill>
            <p:spPr>
              <a:xfrm>
                <a:off x="9372600" y="1833245"/>
                <a:ext cx="118745" cy="142875"/>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51" name="墨迹 50"/>
              <p14:cNvContentPartPr/>
              <p14:nvPr/>
            </p14:nvContentPartPr>
            <p14:xfrm>
              <a:off x="11739245" y="1019175"/>
              <a:ext cx="85725" cy="242570"/>
            </p14:xfrm>
          </p:contentPart>
        </mc:Choice>
        <mc:Fallback xmlns="">
          <p:pic>
            <p:nvPicPr>
              <p:cNvPr id="51" name="墨迹 50"/>
            </p:nvPicPr>
            <p:blipFill>
              <a:blip r:embed="rId77"/>
            </p:blipFill>
            <p:spPr>
              <a:xfrm>
                <a:off x="11739245" y="1019175"/>
                <a:ext cx="85725" cy="24257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52" name="墨迹 51"/>
              <p14:cNvContentPartPr/>
              <p14:nvPr/>
            </p14:nvContentPartPr>
            <p14:xfrm>
              <a:off x="11805920" y="985520"/>
              <a:ext cx="47625" cy="57150"/>
            </p14:xfrm>
          </p:contentPart>
        </mc:Choice>
        <mc:Fallback xmlns="">
          <p:pic>
            <p:nvPicPr>
              <p:cNvPr id="52" name="墨迹 51"/>
            </p:nvPicPr>
            <p:blipFill>
              <a:blip r:embed="rId79"/>
            </p:blipFill>
            <p:spPr>
              <a:xfrm>
                <a:off x="11805920" y="985520"/>
                <a:ext cx="47625" cy="57150"/>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53" name="墨迹 52"/>
              <p14:cNvContentPartPr/>
              <p14:nvPr/>
            </p14:nvContentPartPr>
            <p14:xfrm>
              <a:off x="9472295" y="1895475"/>
              <a:ext cx="14605" cy="57150"/>
            </p14:xfrm>
          </p:contentPart>
        </mc:Choice>
        <mc:Fallback xmlns="">
          <p:pic>
            <p:nvPicPr>
              <p:cNvPr id="53" name="墨迹 52"/>
            </p:nvPicPr>
            <p:blipFill>
              <a:blip r:embed="rId81"/>
            </p:blipFill>
            <p:spPr>
              <a:xfrm>
                <a:off x="9472295" y="1895475"/>
                <a:ext cx="14605" cy="57150"/>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54" name="墨迹 53"/>
              <p14:cNvContentPartPr/>
              <p14:nvPr/>
            </p14:nvContentPartPr>
            <p14:xfrm>
              <a:off x="814070" y="4309745"/>
              <a:ext cx="14605" cy="142875"/>
            </p14:xfrm>
          </p:contentPart>
        </mc:Choice>
        <mc:Fallback xmlns="">
          <p:pic>
            <p:nvPicPr>
              <p:cNvPr id="54" name="墨迹 53"/>
            </p:nvPicPr>
            <p:blipFill>
              <a:blip r:embed="rId83"/>
            </p:blipFill>
            <p:spPr>
              <a:xfrm>
                <a:off x="814070" y="4309745"/>
                <a:ext cx="14605" cy="142875"/>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55" name="墨迹 54"/>
              <p14:cNvContentPartPr/>
              <p14:nvPr/>
            </p14:nvContentPartPr>
            <p14:xfrm>
              <a:off x="781050" y="4400550"/>
              <a:ext cx="90170" cy="61595"/>
            </p14:xfrm>
          </p:contentPart>
        </mc:Choice>
        <mc:Fallback xmlns="">
          <p:pic>
            <p:nvPicPr>
              <p:cNvPr id="55" name="墨迹 54"/>
            </p:nvPicPr>
            <p:blipFill>
              <a:blip r:embed="rId85"/>
            </p:blipFill>
            <p:spPr>
              <a:xfrm>
                <a:off x="781050" y="4400550"/>
                <a:ext cx="90170" cy="61595"/>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56" name="墨迹 55"/>
              <p14:cNvContentPartPr/>
              <p14:nvPr/>
            </p14:nvContentPartPr>
            <p14:xfrm>
              <a:off x="1514475" y="5214620"/>
              <a:ext cx="204470" cy="19050"/>
            </p14:xfrm>
          </p:contentPart>
        </mc:Choice>
        <mc:Fallback xmlns="">
          <p:pic>
            <p:nvPicPr>
              <p:cNvPr id="56" name="墨迹 55"/>
            </p:nvPicPr>
            <p:blipFill>
              <a:blip r:embed="rId87"/>
            </p:blipFill>
            <p:spPr>
              <a:xfrm>
                <a:off x="1514475" y="5214620"/>
                <a:ext cx="204470" cy="19050"/>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57" name="墨迹 56"/>
              <p14:cNvContentPartPr/>
              <p14:nvPr/>
            </p14:nvContentPartPr>
            <p14:xfrm>
              <a:off x="1957070" y="5143500"/>
              <a:ext cx="47625" cy="4445"/>
            </p14:xfrm>
          </p:contentPart>
        </mc:Choice>
        <mc:Fallback xmlns="">
          <p:pic>
            <p:nvPicPr>
              <p:cNvPr id="57" name="墨迹 56"/>
            </p:nvPicPr>
            <p:blipFill>
              <a:blip r:embed="rId89"/>
            </p:blipFill>
            <p:spPr>
              <a:xfrm>
                <a:off x="1957070" y="5143500"/>
                <a:ext cx="47625" cy="4445"/>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58" name="墨迹 57"/>
              <p14:cNvContentPartPr/>
              <p14:nvPr/>
            </p14:nvContentPartPr>
            <p14:xfrm>
              <a:off x="1952625" y="5153025"/>
              <a:ext cx="13970" cy="61595"/>
            </p14:xfrm>
          </p:contentPart>
        </mc:Choice>
        <mc:Fallback xmlns="">
          <p:pic>
            <p:nvPicPr>
              <p:cNvPr id="58" name="墨迹 57"/>
            </p:nvPicPr>
            <p:blipFill>
              <a:blip r:embed="rId91"/>
            </p:blipFill>
            <p:spPr>
              <a:xfrm>
                <a:off x="1952625" y="5153025"/>
                <a:ext cx="13970" cy="61595"/>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59" name="墨迹 58"/>
              <p14:cNvContentPartPr/>
              <p14:nvPr/>
            </p14:nvContentPartPr>
            <p14:xfrm>
              <a:off x="1966595" y="5095875"/>
              <a:ext cx="9525" cy="360"/>
            </p14:xfrm>
          </p:contentPart>
        </mc:Choice>
        <mc:Fallback xmlns="">
          <p:pic>
            <p:nvPicPr>
              <p:cNvPr id="59" name="墨迹 58"/>
            </p:nvPicPr>
            <p:blipFill>
              <a:blip r:embed="rId58"/>
            </p:blipFill>
            <p:spPr>
              <a:xfrm>
                <a:off x="1966595" y="5095875"/>
                <a:ext cx="9525" cy="36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60" name="墨迹 59"/>
              <p14:cNvContentPartPr/>
              <p14:nvPr/>
            </p14:nvContentPartPr>
            <p14:xfrm>
              <a:off x="1971675" y="5143500"/>
              <a:ext cx="360" cy="19050"/>
            </p14:xfrm>
          </p:contentPart>
        </mc:Choice>
        <mc:Fallback xmlns="">
          <p:pic>
            <p:nvPicPr>
              <p:cNvPr id="60" name="墨迹 59"/>
            </p:nvPicPr>
            <p:blipFill>
              <a:blip r:embed="rId94"/>
            </p:blipFill>
            <p:spPr>
              <a:xfrm>
                <a:off x="1971675" y="5143500"/>
                <a:ext cx="360" cy="1905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61" name="墨迹 60"/>
              <p14:cNvContentPartPr/>
              <p14:nvPr/>
            </p14:nvContentPartPr>
            <p14:xfrm>
              <a:off x="1966595" y="5133975"/>
              <a:ext cx="9525" cy="360"/>
            </p14:xfrm>
          </p:contentPart>
        </mc:Choice>
        <mc:Fallback xmlns="">
          <p:pic>
            <p:nvPicPr>
              <p:cNvPr id="61" name="墨迹 60"/>
            </p:nvPicPr>
            <p:blipFill>
              <a:blip r:embed="rId58"/>
            </p:blipFill>
            <p:spPr>
              <a:xfrm>
                <a:off x="1966595" y="5133975"/>
                <a:ext cx="9525" cy="360"/>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62" name="墨迹 61"/>
              <p14:cNvContentPartPr/>
              <p14:nvPr/>
            </p14:nvContentPartPr>
            <p14:xfrm>
              <a:off x="1971675" y="5062220"/>
              <a:ext cx="19050" cy="5080"/>
            </p14:xfrm>
          </p:contentPart>
        </mc:Choice>
        <mc:Fallback xmlns="">
          <p:pic>
            <p:nvPicPr>
              <p:cNvPr id="62" name="墨迹 61"/>
            </p:nvPicPr>
            <p:blipFill>
              <a:blip r:embed="rId97"/>
            </p:blipFill>
            <p:spPr>
              <a:xfrm>
                <a:off x="1971675" y="5062220"/>
                <a:ext cx="19050" cy="5080"/>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63" name="墨迹 62"/>
              <p14:cNvContentPartPr/>
              <p14:nvPr/>
            </p14:nvContentPartPr>
            <p14:xfrm>
              <a:off x="2471420" y="4419600"/>
              <a:ext cx="66675" cy="228600"/>
            </p14:xfrm>
          </p:contentPart>
        </mc:Choice>
        <mc:Fallback xmlns="">
          <p:pic>
            <p:nvPicPr>
              <p:cNvPr id="63" name="墨迹 62"/>
            </p:nvPicPr>
            <p:blipFill>
              <a:blip r:embed="rId99"/>
            </p:blipFill>
            <p:spPr>
              <a:xfrm>
                <a:off x="2471420" y="4419600"/>
                <a:ext cx="66675" cy="228600"/>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64" name="墨迹 63"/>
              <p14:cNvContentPartPr/>
              <p14:nvPr/>
            </p14:nvContentPartPr>
            <p14:xfrm>
              <a:off x="2433320" y="4538345"/>
              <a:ext cx="171450" cy="119380"/>
            </p14:xfrm>
          </p:contentPart>
        </mc:Choice>
        <mc:Fallback xmlns="">
          <p:pic>
            <p:nvPicPr>
              <p:cNvPr id="64" name="墨迹 63"/>
            </p:nvPicPr>
            <p:blipFill>
              <a:blip r:embed="rId101"/>
            </p:blipFill>
            <p:spPr>
              <a:xfrm>
                <a:off x="2433320" y="4538345"/>
                <a:ext cx="171450" cy="119380"/>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65" name="墨迹 64"/>
              <p14:cNvContentPartPr/>
              <p14:nvPr/>
            </p14:nvContentPartPr>
            <p14:xfrm>
              <a:off x="861695" y="4624070"/>
              <a:ext cx="1543050" cy="295275"/>
            </p14:xfrm>
          </p:contentPart>
        </mc:Choice>
        <mc:Fallback xmlns="">
          <p:pic>
            <p:nvPicPr>
              <p:cNvPr id="65" name="墨迹 64"/>
            </p:nvPicPr>
            <p:blipFill>
              <a:blip r:embed="rId103"/>
            </p:blipFill>
            <p:spPr>
              <a:xfrm>
                <a:off x="861695" y="4624070"/>
                <a:ext cx="1543050" cy="295275"/>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66" name="墨迹 65"/>
              <p14:cNvContentPartPr/>
              <p14:nvPr/>
            </p14:nvContentPartPr>
            <p14:xfrm>
              <a:off x="8262620" y="5376545"/>
              <a:ext cx="142875" cy="123825"/>
            </p14:xfrm>
          </p:contentPart>
        </mc:Choice>
        <mc:Fallback xmlns="">
          <p:pic>
            <p:nvPicPr>
              <p:cNvPr id="66" name="墨迹 65"/>
            </p:nvPicPr>
            <p:blipFill>
              <a:blip r:embed="rId105"/>
            </p:blipFill>
            <p:spPr>
              <a:xfrm>
                <a:off x="8262620" y="5376545"/>
                <a:ext cx="142875" cy="123825"/>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67" name="墨迹 66"/>
              <p14:cNvContentPartPr/>
              <p14:nvPr/>
            </p14:nvContentPartPr>
            <p14:xfrm>
              <a:off x="7872095" y="5372100"/>
              <a:ext cx="195580" cy="137795"/>
            </p14:xfrm>
          </p:contentPart>
        </mc:Choice>
        <mc:Fallback xmlns="">
          <p:pic>
            <p:nvPicPr>
              <p:cNvPr id="67" name="墨迹 66"/>
            </p:nvPicPr>
            <p:blipFill>
              <a:blip r:embed="rId107"/>
            </p:blipFill>
            <p:spPr>
              <a:xfrm>
                <a:off x="7872095" y="5372100"/>
                <a:ext cx="195580" cy="137795"/>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68" name="墨迹 67"/>
              <p14:cNvContentPartPr/>
              <p14:nvPr/>
            </p14:nvContentPartPr>
            <p14:xfrm>
              <a:off x="10196195" y="4652645"/>
              <a:ext cx="157480" cy="14605"/>
            </p14:xfrm>
          </p:contentPart>
        </mc:Choice>
        <mc:Fallback xmlns="">
          <p:pic>
            <p:nvPicPr>
              <p:cNvPr id="68" name="墨迹 67"/>
            </p:nvPicPr>
            <p:blipFill>
              <a:blip r:embed="rId109"/>
            </p:blipFill>
            <p:spPr>
              <a:xfrm>
                <a:off x="10196195" y="4652645"/>
                <a:ext cx="157480" cy="14605"/>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69" name="墨迹 68"/>
              <p14:cNvContentPartPr/>
              <p14:nvPr/>
            </p14:nvContentPartPr>
            <p14:xfrm>
              <a:off x="5262245" y="3433445"/>
              <a:ext cx="9525" cy="360"/>
            </p14:xfrm>
          </p:contentPart>
        </mc:Choice>
        <mc:Fallback xmlns="">
          <p:pic>
            <p:nvPicPr>
              <p:cNvPr id="69" name="墨迹 68"/>
            </p:nvPicPr>
            <p:blipFill>
              <a:blip r:embed="rId58"/>
            </p:blipFill>
            <p:spPr>
              <a:xfrm>
                <a:off x="5262245" y="3433445"/>
                <a:ext cx="9525" cy="36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70" name="墨迹 69"/>
              <p14:cNvContentPartPr/>
              <p14:nvPr/>
            </p14:nvContentPartPr>
            <p14:xfrm>
              <a:off x="4824095" y="3366770"/>
              <a:ext cx="9525" cy="360"/>
            </p14:xfrm>
          </p:contentPart>
        </mc:Choice>
        <mc:Fallback xmlns="">
          <p:pic>
            <p:nvPicPr>
              <p:cNvPr id="70" name="墨迹 69"/>
            </p:nvPicPr>
            <p:blipFill>
              <a:blip r:embed="rId58"/>
            </p:blipFill>
            <p:spPr>
              <a:xfrm>
                <a:off x="4824095" y="3366770"/>
                <a:ext cx="9525" cy="360"/>
              </a:xfrm>
              <a:prstGeom prst="rect"/>
            </p:spPr>
          </p:pic>
        </mc:Fallback>
      </mc:AlternateContent>
    </p:spTree>
    <p:custDataLst>
      <p:tags r:id="rId112"/>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8" name="Line 21"/>
          <p:cNvSpPr>
            <a:spLocks noChangeShapeType="1"/>
          </p:cNvSpPr>
          <p:nvPr>
            <p:custDataLst>
              <p:tags r:id="rId1"/>
            </p:custDataLst>
          </p:nvPr>
        </p:nvSpPr>
        <p:spPr bwMode="auto">
          <a:xfrm rot="10800000" flipH="1">
            <a:off x="2044535" y="4286262"/>
            <a:ext cx="601813"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grpSp>
        <p:nvGrpSpPr>
          <p:cNvPr id="38" name="组合 37"/>
          <p:cNvGrpSpPr/>
          <p:nvPr/>
        </p:nvGrpSpPr>
        <p:grpSpPr>
          <a:xfrm>
            <a:off x="2718213" y="928676"/>
            <a:ext cx="3714349" cy="3920142"/>
            <a:chOff x="1753071" y="915566"/>
            <a:chExt cx="2967853" cy="3920142"/>
          </a:xfrm>
        </p:grpSpPr>
        <p:sp>
          <p:nvSpPr>
            <p:cNvPr id="39" name="Rectangle 4"/>
            <p:cNvSpPr>
              <a:spLocks noChangeArrowheads="1"/>
            </p:cNvSpPr>
            <p:nvPr>
              <p:custDataLst>
                <p:tags r:id="rId2"/>
              </p:custDataLst>
            </p:nvPr>
          </p:nvSpPr>
          <p:spPr bwMode="auto">
            <a:xfrm>
              <a:off x="2051720" y="1308495"/>
              <a:ext cx="2304256" cy="351756"/>
            </a:xfrm>
            <a:prstGeom prst="rect">
              <a:avLst/>
            </a:prstGeom>
            <a:solidFill>
              <a:schemeClr val="accent2">
                <a:lumMod val="40000"/>
                <a:lumOff val="6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预处理器</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(Preprocessor)</a:t>
              </a:r>
              <a:endParaRPr lang="en-US" altLang="zh-CN" sz="16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0" name="Line 5"/>
            <p:cNvSpPr>
              <a:spLocks noChangeShapeType="1"/>
            </p:cNvSpPr>
            <p:nvPr>
              <p:custDataLst>
                <p:tags r:id="rId3"/>
              </p:custDataLst>
            </p:nvPr>
          </p:nvSpPr>
          <p:spPr bwMode="auto">
            <a:xfrm>
              <a:off x="3204492" y="1142990"/>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000"/>
            </a:p>
          </p:txBody>
        </p:sp>
        <p:sp>
          <p:nvSpPr>
            <p:cNvPr id="41" name="Rectangle 6"/>
            <p:cNvSpPr>
              <a:spLocks noChangeArrowheads="1"/>
            </p:cNvSpPr>
            <p:nvPr>
              <p:custDataLst>
                <p:tags r:id="rId4"/>
              </p:custDataLst>
            </p:nvPr>
          </p:nvSpPr>
          <p:spPr bwMode="auto">
            <a:xfrm>
              <a:off x="2494778" y="915566"/>
              <a:ext cx="1366276" cy="215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源程序</a:t>
              </a:r>
              <a:endParaRPr lang="zh-CN" altLang="en-US" sz="22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2" name="Rectangle 7"/>
            <p:cNvSpPr>
              <a:spLocks noChangeArrowheads="1"/>
            </p:cNvSpPr>
            <p:nvPr>
              <p:custDataLst>
                <p:tags r:id="rId5"/>
              </p:custDataLst>
            </p:nvPr>
          </p:nvSpPr>
          <p:spPr bwMode="auto">
            <a:xfrm>
              <a:off x="2538120" y="2247384"/>
              <a:ext cx="1340230" cy="342132"/>
            </a:xfrm>
            <a:prstGeom prst="rect">
              <a:avLst/>
            </a:prstGeom>
            <a:solidFill>
              <a:srgbClr val="FF99CC"/>
            </a:solidFill>
            <a:ln w="9525">
              <a:solidFill>
                <a:schemeClr val="tx1"/>
              </a:solidFill>
              <a:miter lim="800000"/>
            </a:ln>
            <a:effectLst/>
          </p:spPr>
          <p:txBody>
            <a:bodyPr wrap="none" anchor="ctr"/>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编译器</a:t>
              </a:r>
              <a:endParaRPr lang="en-US" altLang="zh-CN" sz="22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 name="Line 8"/>
            <p:cNvSpPr>
              <a:spLocks noChangeShapeType="1"/>
            </p:cNvSpPr>
            <p:nvPr>
              <p:custDataLst>
                <p:tags r:id="rId6"/>
              </p:custDataLst>
            </p:nvPr>
          </p:nvSpPr>
          <p:spPr bwMode="auto">
            <a:xfrm>
              <a:off x="3204492" y="2077710"/>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000"/>
            </a:p>
          </p:txBody>
        </p:sp>
        <p:sp>
          <p:nvSpPr>
            <p:cNvPr id="44" name="Rectangle 9"/>
            <p:cNvSpPr>
              <a:spLocks noChangeArrowheads="1"/>
            </p:cNvSpPr>
            <p:nvPr>
              <p:custDataLst>
                <p:tags r:id="rId7"/>
              </p:custDataLst>
            </p:nvPr>
          </p:nvSpPr>
          <p:spPr bwMode="auto">
            <a:xfrm>
              <a:off x="2209374" y="1836172"/>
              <a:ext cx="2080198" cy="215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经过预处理的源程序</a:t>
              </a:r>
              <a:endParaRPr lang="zh-CN" altLang="en-US" sz="22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5" name="Line 10"/>
            <p:cNvSpPr>
              <a:spLocks noChangeShapeType="1"/>
            </p:cNvSpPr>
            <p:nvPr>
              <p:custDataLst>
                <p:tags r:id="rId8"/>
              </p:custDataLst>
            </p:nvPr>
          </p:nvSpPr>
          <p:spPr bwMode="auto">
            <a:xfrm>
              <a:off x="3204492" y="1666838"/>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000"/>
            </a:p>
          </p:txBody>
        </p:sp>
        <p:sp>
          <p:nvSpPr>
            <p:cNvPr id="46" name="Line 12"/>
            <p:cNvSpPr>
              <a:spLocks noChangeShapeType="1"/>
            </p:cNvSpPr>
            <p:nvPr>
              <p:custDataLst>
                <p:tags r:id="rId9"/>
              </p:custDataLst>
            </p:nvPr>
          </p:nvSpPr>
          <p:spPr bwMode="auto">
            <a:xfrm>
              <a:off x="3204492" y="2981330"/>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000"/>
            </a:p>
          </p:txBody>
        </p:sp>
        <p:sp>
          <p:nvSpPr>
            <p:cNvPr id="47" name="Rectangle 13"/>
            <p:cNvSpPr>
              <a:spLocks noChangeArrowheads="1"/>
            </p:cNvSpPr>
            <p:nvPr>
              <p:custDataLst>
                <p:tags r:id="rId10"/>
              </p:custDataLst>
            </p:nvPr>
          </p:nvSpPr>
          <p:spPr bwMode="auto">
            <a:xfrm>
              <a:off x="1832663" y="2767315"/>
              <a:ext cx="2673605" cy="215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汇编语言程序</a:t>
              </a:r>
              <a:endParaRPr lang="zh-CN" altLang="en-US" sz="22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8" name="Line 14"/>
            <p:cNvSpPr>
              <a:spLocks noChangeShapeType="1"/>
            </p:cNvSpPr>
            <p:nvPr>
              <p:custDataLst>
                <p:tags r:id="rId11"/>
              </p:custDataLst>
            </p:nvPr>
          </p:nvSpPr>
          <p:spPr bwMode="auto">
            <a:xfrm>
              <a:off x="3204492" y="2597264"/>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000"/>
            </a:p>
          </p:txBody>
        </p:sp>
        <p:sp>
          <p:nvSpPr>
            <p:cNvPr id="49" name="Rectangle 15"/>
            <p:cNvSpPr>
              <a:spLocks noChangeArrowheads="1"/>
            </p:cNvSpPr>
            <p:nvPr>
              <p:custDataLst>
                <p:tags r:id="rId12"/>
              </p:custDataLst>
            </p:nvPr>
          </p:nvSpPr>
          <p:spPr bwMode="auto">
            <a:xfrm>
              <a:off x="1753071" y="4048701"/>
              <a:ext cx="2967853" cy="368996"/>
            </a:xfrm>
            <a:prstGeom prst="rect">
              <a:avLst/>
            </a:prstGeom>
            <a:solidFill>
              <a:schemeClr val="accent2">
                <a:lumMod val="40000"/>
                <a:lumOff val="6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链接器</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(Linker) </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加载器</a:t>
              </a:r>
              <a:r>
                <a:rPr lang="zh-CN" altLang="en-US" sz="16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(Loader)</a:t>
              </a:r>
              <a:endParaRPr lang="en-US" altLang="zh-CN" sz="16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 name="Line 16"/>
            <p:cNvSpPr>
              <a:spLocks noChangeShapeType="1"/>
            </p:cNvSpPr>
            <p:nvPr>
              <p:custDataLst>
                <p:tags r:id="rId13"/>
              </p:custDataLst>
            </p:nvPr>
          </p:nvSpPr>
          <p:spPr bwMode="auto">
            <a:xfrm>
              <a:off x="3204492" y="3886777"/>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000"/>
            </a:p>
          </p:txBody>
        </p:sp>
        <p:sp>
          <p:nvSpPr>
            <p:cNvPr id="51" name="Rectangle 17"/>
            <p:cNvSpPr>
              <a:spLocks noChangeArrowheads="1"/>
            </p:cNvSpPr>
            <p:nvPr>
              <p:custDataLst>
                <p:tags r:id="rId14"/>
              </p:custDataLst>
            </p:nvPr>
          </p:nvSpPr>
          <p:spPr bwMode="auto">
            <a:xfrm>
              <a:off x="2124924" y="3643320"/>
              <a:ext cx="2139145" cy="216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可重定位的机器代码</a:t>
              </a:r>
              <a:endParaRPr lang="zh-CN" altLang="en-US" sz="22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2" name="Line 18"/>
            <p:cNvSpPr>
              <a:spLocks noChangeShapeType="1"/>
            </p:cNvSpPr>
            <p:nvPr>
              <p:custDataLst>
                <p:tags r:id="rId15"/>
              </p:custDataLst>
            </p:nvPr>
          </p:nvSpPr>
          <p:spPr bwMode="auto">
            <a:xfrm>
              <a:off x="3204492" y="3481396"/>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000"/>
            </a:p>
          </p:txBody>
        </p:sp>
        <p:sp>
          <p:nvSpPr>
            <p:cNvPr id="53" name="Rectangle 19"/>
            <p:cNvSpPr>
              <a:spLocks noChangeArrowheads="1"/>
            </p:cNvSpPr>
            <p:nvPr>
              <p:custDataLst>
                <p:tags r:id="rId16"/>
              </p:custDataLst>
            </p:nvPr>
          </p:nvSpPr>
          <p:spPr bwMode="auto">
            <a:xfrm>
              <a:off x="2266455" y="4620205"/>
              <a:ext cx="1843097" cy="215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目标机器代码</a:t>
              </a:r>
              <a:endParaRPr lang="zh-CN" altLang="en-US" sz="22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4" name="Line 20"/>
            <p:cNvSpPr>
              <a:spLocks noChangeShapeType="1"/>
            </p:cNvSpPr>
            <p:nvPr>
              <p:custDataLst>
                <p:tags r:id="rId17"/>
              </p:custDataLst>
            </p:nvPr>
          </p:nvSpPr>
          <p:spPr bwMode="auto">
            <a:xfrm>
              <a:off x="3204492" y="4429138"/>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000"/>
            </a:p>
          </p:txBody>
        </p:sp>
      </p:grpSp>
      <p:sp>
        <p:nvSpPr>
          <p:cNvPr id="55" name="Rectangle 11"/>
          <p:cNvSpPr>
            <a:spLocks noChangeArrowheads="1"/>
          </p:cNvSpPr>
          <p:nvPr>
            <p:custDataLst>
              <p:tags r:id="rId18"/>
            </p:custDataLst>
          </p:nvPr>
        </p:nvSpPr>
        <p:spPr bwMode="auto">
          <a:xfrm>
            <a:off x="3417012" y="3156364"/>
            <a:ext cx="2235432" cy="335953"/>
          </a:xfrm>
          <a:prstGeom prst="rect">
            <a:avLst/>
          </a:prstGeom>
          <a:solidFill>
            <a:schemeClr val="accent2">
              <a:lumMod val="40000"/>
              <a:lumOff val="6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汇编器</a:t>
            </a:r>
            <a:r>
              <a:rPr lang="en-US" altLang="zh-CN" sz="22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(Assembler)</a:t>
            </a:r>
            <a:endParaRPr lang="en-US" altLang="zh-CN" sz="16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 name="Rectangle 22"/>
          <p:cNvSpPr>
            <a:spLocks noChangeArrowheads="1"/>
          </p:cNvSpPr>
          <p:nvPr>
            <p:custDataLst>
              <p:tags r:id="rId19"/>
            </p:custDataLst>
          </p:nvPr>
        </p:nvSpPr>
        <p:spPr bwMode="auto">
          <a:xfrm>
            <a:off x="181546" y="3939902"/>
            <a:ext cx="2789288" cy="714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lnSpc>
                <a:spcPts val="3000"/>
              </a:lnSpc>
            </a:pPr>
            <a:r>
              <a:rPr lang="zh-CN" altLang="en-US"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库文件</a:t>
            </a:r>
            <a:endParaRPr lang="zh-CN" altLang="en-US" b="1"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a:p>
            <a:pPr algn="ctr">
              <a:lnSpc>
                <a:spcPts val="3000"/>
              </a:lnSpc>
            </a:pPr>
            <a:r>
              <a:rPr lang="zh-CN" altLang="en-US"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其它可重定位目标程序</a:t>
            </a:r>
            <a:endParaRPr lang="zh-CN" altLang="en-US" b="1"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32" name="矩形 31"/>
          <p:cNvSpPr/>
          <p:nvPr>
            <p:custDataLst>
              <p:tags r:id="rId20"/>
            </p:custDataLst>
          </p:nvPr>
        </p:nvSpPr>
        <p:spPr>
          <a:xfrm>
            <a:off x="687363" y="225699"/>
            <a:ext cx="6392545" cy="398780"/>
          </a:xfrm>
          <a:prstGeom prst="rect">
            <a:avLst/>
          </a:prstGeom>
        </p:spPr>
        <p:txBody>
          <a:bodyPr wrap="none">
            <a:spAutoFit/>
          </a:bodyPr>
          <a:p>
            <a:pPr lvl="0">
              <a:spcBef>
                <a:spcPct val="30000"/>
              </a:spcBef>
            </a:pPr>
            <a:r>
              <a:rPr lang="en-US" altLang="zh-CN" sz="2000" b="1" dirty="0">
                <a:latin typeface="华文楷体" panose="02010600040101010101" pitchFamily="2" charset="-122"/>
                <a:ea typeface="华文楷体" panose="02010600040101010101" pitchFamily="2" charset="-122"/>
              </a:rPr>
              <a:t>1.1.</a:t>
            </a:r>
            <a:r>
              <a:rPr lang="zh-CN" altLang="en-US" sz="2000" b="1" dirty="0">
                <a:latin typeface="华文楷体" panose="02010600040101010101" pitchFamily="2" charset="-122"/>
                <a:ea typeface="华文楷体" panose="02010600040101010101" pitchFamily="2" charset="-122"/>
              </a:rPr>
              <a:t>编译：将</a:t>
            </a:r>
            <a:r>
              <a:rPr lang="zh-CN" altLang="en-US" sz="2000" b="1" dirty="0">
                <a:solidFill>
                  <a:srgbClr val="FF0000"/>
                </a:solidFill>
                <a:latin typeface="华文楷体" panose="02010600040101010101" pitchFamily="2" charset="-122"/>
                <a:ea typeface="华文楷体" panose="02010600040101010101" pitchFamily="2" charset="-122"/>
              </a:rPr>
              <a:t>高级语言</a:t>
            </a:r>
            <a:r>
              <a:rPr lang="zh-CN" altLang="en-US" sz="2000" b="1" dirty="0">
                <a:latin typeface="华文楷体" panose="02010600040101010101" pitchFamily="2" charset="-122"/>
                <a:ea typeface="华文楷体" panose="02010600040101010101" pitchFamily="2" charset="-122"/>
              </a:rPr>
              <a:t>翻译成</a:t>
            </a:r>
            <a:r>
              <a:rPr lang="zh-CN" altLang="en-US" sz="2000" b="1" dirty="0">
                <a:solidFill>
                  <a:srgbClr val="FF0000"/>
                </a:solidFill>
                <a:latin typeface="华文楷体" panose="02010600040101010101" pitchFamily="2" charset="-122"/>
                <a:ea typeface="华文楷体" panose="02010600040101010101" pitchFamily="2" charset="-122"/>
              </a:rPr>
              <a:t>汇编语言或机器语言</a:t>
            </a:r>
            <a:r>
              <a:rPr lang="zh-CN" altLang="en-US" sz="2000" b="1" dirty="0">
                <a:latin typeface="华文楷体" panose="02010600040101010101" pitchFamily="2" charset="-122"/>
                <a:ea typeface="华文楷体" panose="02010600040101010101" pitchFamily="2" charset="-122"/>
              </a:rPr>
              <a:t>的过程</a:t>
            </a:r>
            <a:endParaRPr lang="zh-CN" altLang="en-US" sz="2000" b="1" dirty="0">
              <a:latin typeface="华文楷体" panose="02010600040101010101" pitchFamily="2" charset="-122"/>
              <a:ea typeface="华文楷体" panose="02010600040101010101" pitchFamily="2" charset="-122"/>
            </a:endParaRPr>
          </a:p>
        </p:txBody>
      </p:sp>
      <p:pic>
        <p:nvPicPr>
          <p:cNvPr id="7" name="图片 6"/>
          <p:cNvPicPr>
            <a:picLocks noChangeAspect="1"/>
          </p:cNvPicPr>
          <p:nvPr>
            <p:custDataLst>
              <p:tags r:id="rId21"/>
            </p:custDataLst>
          </p:nvPr>
        </p:nvPicPr>
        <p:blipFill>
          <a:blip r:embed="rId22">
            <a:extLst>
              <a:ext uri="{28A0092B-C50C-407E-A947-70E740481C1C}">
                <a14:useLocalDpi xmlns:a14="http://schemas.microsoft.com/office/drawing/2010/main" val="0"/>
              </a:ext>
            </a:extLst>
          </a:blip>
          <a:srcRect t="328" b="1640"/>
          <a:stretch>
            <a:fillRect/>
          </a:stretch>
        </p:blipFill>
        <p:spPr>
          <a:xfrm>
            <a:off x="7010410" y="1084579"/>
            <a:ext cx="2221826" cy="5117606"/>
          </a:xfrm>
          <a:prstGeom prst="rect">
            <a:avLst/>
          </a:prstGeom>
        </p:spPr>
      </p:pic>
      <p:sp>
        <p:nvSpPr>
          <p:cNvPr id="8" name="矩形 7"/>
          <p:cNvSpPr/>
          <p:nvPr>
            <p:custDataLst>
              <p:tags r:id="rId23"/>
            </p:custDataLst>
          </p:nvPr>
        </p:nvSpPr>
        <p:spPr>
          <a:xfrm>
            <a:off x="7138963" y="529864"/>
            <a:ext cx="1965325" cy="398780"/>
          </a:xfrm>
          <a:prstGeom prst="rect">
            <a:avLst/>
          </a:prstGeom>
        </p:spPr>
        <p:txBody>
          <a:bodyPr wrap="none">
            <a:spAutoFit/>
          </a:bodyPr>
          <a:p>
            <a:pPr lvl="0">
              <a:spcBef>
                <a:spcPct val="30000"/>
              </a:spcBef>
            </a:pPr>
            <a:r>
              <a:rPr lang="zh-CN" altLang="en-US" sz="2000" b="1" dirty="0">
                <a:latin typeface="华文楷体" panose="02010600040101010101" pitchFamily="2" charset="-122"/>
                <a:ea typeface="华文楷体" panose="02010600040101010101" pitchFamily="2" charset="-122"/>
              </a:rPr>
              <a:t>编译系统的结构</a:t>
            </a:r>
            <a:endParaRPr lang="en-US" altLang="zh-CN" sz="2000" b="1" dirty="0">
              <a:latin typeface="华文楷体" panose="02010600040101010101" pitchFamily="2" charset="-122"/>
              <a:ea typeface="华文楷体" panose="02010600040101010101" pitchFamily="2" charset="-122"/>
            </a:endParaRPr>
          </a:p>
        </p:txBody>
      </p:sp>
      <p:sp>
        <p:nvSpPr>
          <p:cNvPr id="2" name="文本框 1"/>
          <p:cNvSpPr txBox="1"/>
          <p:nvPr/>
        </p:nvSpPr>
        <p:spPr>
          <a:xfrm>
            <a:off x="122555" y="624205"/>
            <a:ext cx="3665855" cy="460375"/>
          </a:xfrm>
          <a:prstGeom prst="rect">
            <a:avLst/>
          </a:prstGeom>
          <a:noFill/>
        </p:spPr>
        <p:txBody>
          <a:bodyPr wrap="square" rtlCol="0" anchor="t">
            <a:spAutoFit/>
          </a:bodyPr>
          <a:p>
            <a:r>
              <a:rPr lang="zh-CN" altLang="en-US" sz="1200"/>
              <a:t>用高级语言编写的程序经编译后产生的程序叫(</a:t>
            </a:r>
            <a:r>
              <a:rPr lang="en-US" altLang="zh-CN" sz="1200">
                <a:solidFill>
                  <a:srgbClr val="FF0000"/>
                </a:solidFill>
              </a:rPr>
              <a:t>B</a:t>
            </a:r>
            <a:r>
              <a:rPr lang="zh-CN" altLang="en-US" sz="1200"/>
              <a:t>).</a:t>
            </a:r>
            <a:endParaRPr lang="zh-CN" altLang="en-US" sz="1200"/>
          </a:p>
          <a:p>
            <a:r>
              <a:rPr lang="zh-CN" altLang="en-US" sz="1200"/>
              <a:t>A.源程序B.目标程序    C.连接程序D.解释程序</a:t>
            </a:r>
            <a:endParaRPr lang="zh-CN" altLang="en-US" sz="1200"/>
          </a:p>
        </p:txBody>
      </p:sp>
      <p:sp>
        <p:nvSpPr>
          <p:cNvPr id="3" name="文本框 2"/>
          <p:cNvSpPr txBox="1"/>
          <p:nvPr>
            <p:custDataLst>
              <p:tags r:id="rId24"/>
            </p:custDataLst>
          </p:nvPr>
        </p:nvSpPr>
        <p:spPr>
          <a:xfrm>
            <a:off x="122555" y="2945130"/>
            <a:ext cx="3322320" cy="460375"/>
          </a:xfrm>
          <a:prstGeom prst="rect">
            <a:avLst/>
          </a:prstGeom>
          <a:noFill/>
        </p:spPr>
        <p:txBody>
          <a:bodyPr wrap="square" rtlCol="0" anchor="t">
            <a:spAutoFit/>
          </a:bodyPr>
          <a:p>
            <a:r>
              <a:rPr lang="zh-CN" altLang="en-US" sz="1200"/>
              <a:t>按逻辑上划分，编译程序第三步工作是(</a:t>
            </a:r>
            <a:r>
              <a:rPr lang="en-US" altLang="zh-CN" sz="1200">
                <a:solidFill>
                  <a:srgbClr val="FF0000"/>
                </a:solidFill>
              </a:rPr>
              <a:t>A</a:t>
            </a:r>
            <a:r>
              <a:rPr lang="zh-CN" altLang="en-US" sz="1200"/>
              <a:t>)。</a:t>
            </a:r>
            <a:endParaRPr lang="zh-CN" altLang="en-US" sz="1200"/>
          </a:p>
          <a:p>
            <a:r>
              <a:rPr lang="zh-CN" altLang="en-US" sz="1200"/>
              <a:t>A.语义分析B.词法分析C.语法分析D.代码生成</a:t>
            </a:r>
            <a:endParaRPr lang="zh-CN" altLang="en-US" sz="1200"/>
          </a:p>
        </p:txBody>
      </p:sp>
      <p:sp>
        <p:nvSpPr>
          <p:cNvPr id="5" name="文本框 4"/>
          <p:cNvSpPr txBox="1"/>
          <p:nvPr/>
        </p:nvSpPr>
        <p:spPr>
          <a:xfrm>
            <a:off x="122555" y="1572260"/>
            <a:ext cx="3422015" cy="1014730"/>
          </a:xfrm>
          <a:prstGeom prst="rect">
            <a:avLst/>
          </a:prstGeom>
          <a:noFill/>
        </p:spPr>
        <p:txBody>
          <a:bodyPr wrap="square" rtlCol="0" anchor="t">
            <a:spAutoFit/>
          </a:bodyPr>
          <a:p>
            <a:pPr algn="l">
              <a:buClrTx/>
              <a:buSzTx/>
              <a:buNone/>
            </a:pPr>
            <a:r>
              <a:rPr lang="zh-CN" altLang="en-US" sz="1200"/>
              <a:t>将编译程序分成若干“遍”，是为了(</a:t>
            </a:r>
            <a:r>
              <a:rPr lang="en-US" altLang="zh-CN" sz="1200">
                <a:solidFill>
                  <a:srgbClr val="FF0000"/>
                </a:solidFill>
              </a:rPr>
              <a:t>A</a:t>
            </a:r>
            <a:r>
              <a:rPr lang="zh-CN" altLang="en-US" sz="1200"/>
              <a:t>)。</a:t>
            </a:r>
            <a:endParaRPr lang="zh-CN" altLang="en-US" sz="1200"/>
          </a:p>
          <a:p>
            <a:pPr algn="l">
              <a:buClrTx/>
              <a:buSzTx/>
              <a:buNone/>
            </a:pPr>
            <a:r>
              <a:rPr lang="zh-CN" altLang="en-US" sz="1200"/>
              <a:t>​A.利用有限的机器内存但降低了机器的执行效率</a:t>
            </a:r>
            <a:endParaRPr lang="zh-CN" altLang="en-US" sz="1200"/>
          </a:p>
          <a:p>
            <a:pPr algn="l">
              <a:buClrTx/>
              <a:buSzTx/>
              <a:buNone/>
            </a:pPr>
            <a:r>
              <a:rPr lang="zh-CN" altLang="en-US" sz="1200"/>
              <a:t>B.利用有限的机器内存并提高机器的执行效率</a:t>
            </a:r>
            <a:endParaRPr lang="zh-CN" altLang="en-US" sz="1200"/>
          </a:p>
          <a:p>
            <a:pPr algn="l">
              <a:buClrTx/>
              <a:buSzTx/>
              <a:buNone/>
            </a:pPr>
            <a:r>
              <a:rPr lang="zh-CN" altLang="en-US" sz="1200"/>
              <a:t>C.提高程序的执行效率</a:t>
            </a:r>
            <a:endParaRPr lang="zh-CN" altLang="en-US" sz="1200"/>
          </a:p>
          <a:p>
            <a:pPr algn="l">
              <a:buClrTx/>
              <a:buSzTx/>
              <a:buNone/>
            </a:pPr>
            <a:r>
              <a:rPr lang="zh-CN" altLang="en-US" sz="1200"/>
              <a:t>D.使程序的结构更为清晰</a:t>
            </a:r>
            <a:endParaRPr lang="zh-CN" altLang="en-US" sz="1200"/>
          </a:p>
        </p:txBody>
      </p:sp>
      <p:sp>
        <p:nvSpPr>
          <p:cNvPr id="6" name="文本框 5"/>
          <p:cNvSpPr txBox="1"/>
          <p:nvPr/>
        </p:nvSpPr>
        <p:spPr>
          <a:xfrm>
            <a:off x="181610" y="5189855"/>
            <a:ext cx="4769485" cy="645160"/>
          </a:xfrm>
          <a:prstGeom prst="rect">
            <a:avLst/>
          </a:prstGeom>
          <a:noFill/>
        </p:spPr>
        <p:txBody>
          <a:bodyPr wrap="square" rtlCol="0" anchor="t">
            <a:spAutoFit/>
          </a:bodyPr>
          <a:p>
            <a:r>
              <a:rPr lang="zh-CN" altLang="en-US" sz="1200"/>
              <a:t>通常一个编译程序中，不仅包含词法分析，语法分析，语义分析，中间代码生成，代码优化，目标代码生成等六个部分，还应包括(</a:t>
            </a:r>
            <a:r>
              <a:rPr lang="zh-CN" altLang="en-US" sz="1200">
                <a:solidFill>
                  <a:srgbClr val="FF0000"/>
                </a:solidFill>
              </a:rPr>
              <a:t>A</a:t>
            </a:r>
            <a:r>
              <a:rPr lang="zh-CN" altLang="en-US" sz="1200"/>
              <a:t>)</a:t>
            </a:r>
            <a:endParaRPr lang="zh-CN" altLang="en-US" sz="1200"/>
          </a:p>
          <a:p>
            <a:r>
              <a:rPr lang="zh-CN" altLang="en-US" sz="1200"/>
              <a:t>‎A.表格处理和出错处理 B.符号执行器C.解释器D.模拟执行器</a:t>
            </a:r>
            <a:endParaRPr lang="zh-CN" altLang="en-US" sz="1200"/>
          </a:p>
        </p:txBody>
      </p:sp>
      <p:sp>
        <p:nvSpPr>
          <p:cNvPr id="4" name="右大括号 3"/>
          <p:cNvSpPr/>
          <p:nvPr/>
        </p:nvSpPr>
        <p:spPr>
          <a:xfrm>
            <a:off x="9232265" y="1135380"/>
            <a:ext cx="661670" cy="1475740"/>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p>
            <a:pPr algn="ctr"/>
            <a:endParaRPr lang="zh-CN" altLang="en-US"/>
          </a:p>
        </p:txBody>
      </p:sp>
      <p:sp>
        <p:nvSpPr>
          <p:cNvPr id="10" name="右大括号 9"/>
          <p:cNvSpPr/>
          <p:nvPr>
            <p:custDataLst>
              <p:tags r:id="rId25"/>
            </p:custDataLst>
          </p:nvPr>
        </p:nvSpPr>
        <p:spPr>
          <a:xfrm>
            <a:off x="9232265" y="2611120"/>
            <a:ext cx="661670" cy="3371215"/>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p>
            <a:pPr algn="ctr"/>
            <a:endParaRPr lang="zh-CN" altLang="en-US"/>
          </a:p>
        </p:txBody>
      </p:sp>
      <p:sp>
        <p:nvSpPr>
          <p:cNvPr id="11" name="矩形 10"/>
          <p:cNvSpPr/>
          <p:nvPr>
            <p:custDataLst>
              <p:tags r:id="rId26"/>
            </p:custDataLst>
          </p:nvPr>
        </p:nvSpPr>
        <p:spPr>
          <a:xfrm>
            <a:off x="10079013" y="1666514"/>
            <a:ext cx="946785" cy="398780"/>
          </a:xfrm>
          <a:prstGeom prst="rect">
            <a:avLst/>
          </a:prstGeom>
        </p:spPr>
        <p:txBody>
          <a:bodyPr wrap="none">
            <a:spAutoFit/>
          </a:bodyPr>
          <a:p>
            <a:pPr lvl="0">
              <a:spcBef>
                <a:spcPct val="30000"/>
              </a:spcBef>
            </a:pPr>
            <a:r>
              <a:rPr lang="zh-CN" altLang="en-US" sz="2000" b="1" dirty="0">
                <a:latin typeface="华文楷体" panose="02010600040101010101" pitchFamily="2" charset="-122"/>
                <a:ea typeface="华文楷体" panose="02010600040101010101" pitchFamily="2" charset="-122"/>
              </a:rPr>
              <a:t>第一回</a:t>
            </a:r>
            <a:endParaRPr lang="en-US" altLang="zh-CN" sz="2000" b="1" dirty="0">
              <a:latin typeface="华文楷体" panose="02010600040101010101" pitchFamily="2" charset="-122"/>
              <a:ea typeface="华文楷体" panose="02010600040101010101" pitchFamily="2" charset="-122"/>
            </a:endParaRPr>
          </a:p>
        </p:txBody>
      </p:sp>
      <p:sp>
        <p:nvSpPr>
          <p:cNvPr id="12" name="矩形 11"/>
          <p:cNvSpPr/>
          <p:nvPr>
            <p:custDataLst>
              <p:tags r:id="rId27"/>
            </p:custDataLst>
          </p:nvPr>
        </p:nvSpPr>
        <p:spPr>
          <a:xfrm>
            <a:off x="10079013" y="4043954"/>
            <a:ext cx="1456055" cy="398780"/>
          </a:xfrm>
          <a:prstGeom prst="rect">
            <a:avLst/>
          </a:prstGeom>
        </p:spPr>
        <p:txBody>
          <a:bodyPr wrap="none">
            <a:spAutoFit/>
          </a:bodyPr>
          <a:p>
            <a:pPr lvl="0">
              <a:spcBef>
                <a:spcPct val="30000"/>
              </a:spcBef>
            </a:pPr>
            <a:r>
              <a:rPr lang="zh-CN" altLang="en-US" sz="2000" b="1" dirty="0">
                <a:latin typeface="华文楷体" panose="02010600040101010101" pitchFamily="2" charset="-122"/>
                <a:ea typeface="华文楷体" panose="02010600040101010101" pitchFamily="2" charset="-122"/>
              </a:rPr>
              <a:t>第二、三回</a:t>
            </a:r>
            <a:endParaRPr lang="en-US" altLang="zh-CN" sz="2000" b="1" dirty="0">
              <a:latin typeface="华文楷体" panose="02010600040101010101" pitchFamily="2" charset="-122"/>
              <a:ea typeface="华文楷体" panose="02010600040101010101" pitchFamily="2" charset="-122"/>
            </a:endParaRPr>
          </a:p>
        </p:txBody>
      </p:sp>
      <mc:AlternateContent xmlns:mc="http://schemas.openxmlformats.org/markup-compatibility/2006" xmlns:p14="http://schemas.microsoft.com/office/powerpoint/2010/main">
        <mc:Choice Requires="p14">
          <p:contentPart r:id="rId28" p14:bwMode="auto">
            <p14:nvContentPartPr>
              <p14:cNvPr id="9" name="墨迹 8"/>
              <p14:cNvContentPartPr/>
              <p14:nvPr/>
            </p14:nvContentPartPr>
            <p14:xfrm>
              <a:off x="842645" y="1014095"/>
              <a:ext cx="781050" cy="19050"/>
            </p14:xfrm>
          </p:contentPart>
        </mc:Choice>
        <mc:Fallback xmlns="">
          <p:pic>
            <p:nvPicPr>
              <p:cNvPr id="9" name="墨迹 8"/>
            </p:nvPicPr>
            <p:blipFill>
              <a:blip r:embed="rId29"/>
            </p:blipFill>
            <p:spPr>
              <a:xfrm>
                <a:off x="842645" y="1014095"/>
                <a:ext cx="781050" cy="1905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3" name="墨迹 12"/>
              <p14:cNvContentPartPr/>
              <p14:nvPr/>
            </p14:nvContentPartPr>
            <p14:xfrm>
              <a:off x="2733675" y="1685925"/>
              <a:ext cx="228600" cy="360"/>
            </p14:xfrm>
          </p:contentPart>
        </mc:Choice>
        <mc:Fallback xmlns="">
          <p:pic>
            <p:nvPicPr>
              <p:cNvPr id="13" name="墨迹 12"/>
            </p:nvPicPr>
            <p:blipFill>
              <a:blip r:embed="rId31"/>
            </p:blipFill>
            <p:spPr>
              <a:xfrm>
                <a:off x="2733675" y="1685925"/>
                <a:ext cx="228600" cy="36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4" name="墨迹 13"/>
              <p14:cNvContentPartPr/>
              <p14:nvPr/>
            </p14:nvContentPartPr>
            <p14:xfrm>
              <a:off x="2838450" y="1328420"/>
              <a:ext cx="33020" cy="224155"/>
            </p14:xfrm>
          </p:contentPart>
        </mc:Choice>
        <mc:Fallback xmlns="">
          <p:pic>
            <p:nvPicPr>
              <p:cNvPr id="14" name="墨迹 13"/>
            </p:nvPicPr>
            <p:blipFill>
              <a:blip r:embed="rId33"/>
            </p:blipFill>
            <p:spPr>
              <a:xfrm>
                <a:off x="2838450" y="1328420"/>
                <a:ext cx="33020" cy="224155"/>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15" name="墨迹 14"/>
              <p14:cNvContentPartPr/>
              <p14:nvPr/>
            </p14:nvContentPartPr>
            <p14:xfrm>
              <a:off x="2828925" y="1333500"/>
              <a:ext cx="133350" cy="238125"/>
            </p14:xfrm>
          </p:contentPart>
        </mc:Choice>
        <mc:Fallback xmlns="">
          <p:pic>
            <p:nvPicPr>
              <p:cNvPr id="15" name="墨迹 14"/>
            </p:nvPicPr>
            <p:blipFill>
              <a:blip r:embed="rId35"/>
            </p:blipFill>
            <p:spPr>
              <a:xfrm>
                <a:off x="2828925" y="1333500"/>
                <a:ext cx="133350" cy="238125"/>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16" name="墨迹 15"/>
              <p14:cNvContentPartPr/>
              <p14:nvPr/>
            </p14:nvContentPartPr>
            <p14:xfrm>
              <a:off x="2719070" y="1318895"/>
              <a:ext cx="342900" cy="233680"/>
            </p14:xfrm>
          </p:contentPart>
        </mc:Choice>
        <mc:Fallback xmlns="">
          <p:pic>
            <p:nvPicPr>
              <p:cNvPr id="16" name="墨迹 15"/>
            </p:nvPicPr>
            <p:blipFill>
              <a:blip r:embed="rId37"/>
            </p:blipFill>
            <p:spPr>
              <a:xfrm>
                <a:off x="2719070" y="1318895"/>
                <a:ext cx="342900" cy="23368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17" name="墨迹 16"/>
              <p14:cNvContentPartPr/>
              <p14:nvPr/>
            </p14:nvContentPartPr>
            <p14:xfrm>
              <a:off x="2442845" y="1362075"/>
              <a:ext cx="9525" cy="252095"/>
            </p14:xfrm>
          </p:contentPart>
        </mc:Choice>
        <mc:Fallback xmlns="">
          <p:pic>
            <p:nvPicPr>
              <p:cNvPr id="17" name="墨迹 16"/>
            </p:nvPicPr>
            <p:blipFill>
              <a:blip r:embed="rId39"/>
            </p:blipFill>
            <p:spPr>
              <a:xfrm>
                <a:off x="2442845" y="1362075"/>
                <a:ext cx="9525" cy="252095"/>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18" name="墨迹 17"/>
              <p14:cNvContentPartPr/>
              <p14:nvPr/>
            </p14:nvContentPartPr>
            <p14:xfrm>
              <a:off x="2447925" y="1337945"/>
              <a:ext cx="161925" cy="257175"/>
            </p14:xfrm>
          </p:contentPart>
        </mc:Choice>
        <mc:Fallback xmlns="">
          <p:pic>
            <p:nvPicPr>
              <p:cNvPr id="18" name="墨迹 17"/>
            </p:nvPicPr>
            <p:blipFill>
              <a:blip r:embed="rId41"/>
            </p:blipFill>
            <p:spPr>
              <a:xfrm>
                <a:off x="2447925" y="1337945"/>
                <a:ext cx="161925" cy="257175"/>
              </a:xfrm>
              <a:prstGeom prst="rect"/>
            </p:spPr>
          </p:pic>
        </mc:Fallback>
      </mc:AlternateContent>
    </p:spTree>
    <p:custDataLst>
      <p:tags r:id="rId42"/>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4" name="标题 13"/>
          <p:cNvSpPr>
            <a:spLocks noGrp="1"/>
          </p:cNvSpPr>
          <p:nvPr>
            <p:ph type="ctrTitle"/>
            <p:custDataLst>
              <p:tags r:id="rId1"/>
            </p:custDataLst>
          </p:nvPr>
        </p:nvSpPr>
        <p:spPr>
          <a:xfrm>
            <a:off x="4836795" y="2493010"/>
            <a:ext cx="2357120" cy="1214120"/>
          </a:xfrm>
        </p:spPr>
        <p:txBody>
          <a:bodyPr/>
          <a:p>
            <a:r>
              <a:rPr lang="zh-CN"/>
              <a:t>谢谢大家！</a:t>
            </a:r>
            <a:endParaRPr lang="zh-CN"/>
          </a:p>
        </p:txBody>
      </p:sp>
      <p:sp>
        <p:nvSpPr>
          <p:cNvPr id="20" name="文本框 19"/>
          <p:cNvSpPr txBox="1"/>
          <p:nvPr/>
        </p:nvSpPr>
        <p:spPr>
          <a:xfrm>
            <a:off x="6838950" y="6150610"/>
            <a:ext cx="5086350" cy="645160"/>
          </a:xfrm>
          <a:prstGeom prst="rect">
            <a:avLst/>
          </a:prstGeom>
          <a:noFill/>
        </p:spPr>
        <p:txBody>
          <a:bodyPr wrap="square" rtlCol="0" anchor="t">
            <a:spAutoFit/>
          </a:bodyPr>
          <a:p>
            <a:r>
              <a:rPr lang="zh-CN">
                <a:sym typeface="+mn-ea"/>
              </a:rPr>
              <a:t>附：自己写的没什么用的笔记</a:t>
            </a:r>
            <a:r>
              <a:rPr lang="en-US" altLang="zh-CN">
                <a:sym typeface="+mn-ea"/>
              </a:rPr>
              <a:t> </a:t>
            </a:r>
            <a:endParaRPr lang="en-US" altLang="zh-CN">
              <a:sym typeface="+mn-ea"/>
            </a:endParaRPr>
          </a:p>
          <a:p>
            <a:r>
              <a:rPr lang="zh-CN" altLang="en-US">
                <a:sym typeface="+mn-ea"/>
              </a:rPr>
              <a:t>（https://www.aliyundrive.com/s/SSWjWupChzn）</a:t>
            </a:r>
            <a:endParaRPr lang="zh-CN" altLang="en-US">
              <a:sym typeface="+mn-ea"/>
            </a:endParaRPr>
          </a:p>
        </p:txBody>
      </p:sp>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 name="矩形 2"/>
          <p:cNvSpPr/>
          <p:nvPr>
            <p:custDataLst>
              <p:tags r:id="rId1"/>
            </p:custDataLst>
          </p:nvPr>
        </p:nvSpPr>
        <p:spPr>
          <a:xfrm>
            <a:off x="687363" y="225699"/>
            <a:ext cx="2318385" cy="398780"/>
          </a:xfrm>
          <a:prstGeom prst="rect">
            <a:avLst/>
          </a:prstGeom>
        </p:spPr>
        <p:txBody>
          <a:bodyPr wrap="none">
            <a:spAutoFit/>
          </a:bodyPr>
          <a:p>
            <a:pPr lvl="0">
              <a:spcBef>
                <a:spcPct val="30000"/>
              </a:spcBef>
            </a:pPr>
            <a:r>
              <a:rPr lang="en-US" altLang="zh-CN" sz="2000" b="1" dirty="0">
                <a:latin typeface="华文楷体" panose="02010600040101010101" pitchFamily="2" charset="-122"/>
                <a:ea typeface="华文楷体" panose="02010600040101010101" pitchFamily="2" charset="-122"/>
              </a:rPr>
              <a:t>1.2.</a:t>
            </a:r>
            <a:r>
              <a:rPr lang="zh-CN" altLang="en-US" sz="2000" b="1" dirty="0">
                <a:latin typeface="华文楷体" panose="02010600040101010101" pitchFamily="2" charset="-122"/>
                <a:ea typeface="华文楷体" panose="02010600040101010101" pitchFamily="2" charset="-122"/>
              </a:rPr>
              <a:t>编译系统的结构</a:t>
            </a:r>
            <a:endParaRPr lang="en-US" altLang="zh-CN" sz="2000" b="1" dirty="0">
              <a:latin typeface="华文楷体" panose="02010600040101010101" pitchFamily="2" charset="-122"/>
              <a:ea typeface="华文楷体" panose="02010600040101010101" pitchFamily="2" charset="-122"/>
            </a:endParaRPr>
          </a:p>
        </p:txBody>
      </p:sp>
      <p:sp>
        <p:nvSpPr>
          <p:cNvPr id="5" name="矩形 4"/>
          <p:cNvSpPr/>
          <p:nvPr>
            <p:custDataLst>
              <p:tags r:id="rId2"/>
            </p:custDataLst>
          </p:nvPr>
        </p:nvSpPr>
        <p:spPr>
          <a:xfrm>
            <a:off x="462915" y="772795"/>
            <a:ext cx="10429240" cy="697230"/>
          </a:xfrm>
          <a:prstGeom prst="rect">
            <a:avLst/>
          </a:prstGeom>
        </p:spPr>
        <p:txBody>
          <a:bodyPr wrap="square">
            <a:noAutofit/>
          </a:bodyPr>
          <a:p>
            <a:pPr marL="285750" lvl="1" indent="-285750" algn="l">
              <a:buClrTx/>
              <a:buSzPct val="50000"/>
              <a:buFont typeface="Wingdings" panose="05000000000000000000" charset="0"/>
              <a:buChar char="l"/>
            </a:pPr>
            <a:r>
              <a:rPr lang="zh-CN" altLang="en-US" sz="1800" b="1">
                <a:latin typeface="华文楷体" panose="02010600040101010101" pitchFamily="2" charset="-122"/>
                <a:ea typeface="华文楷体" panose="02010600040101010101" pitchFamily="2" charset="-122"/>
                <a:cs typeface="华文楷体" panose="02010600040101010101" pitchFamily="2" charset="-122"/>
              </a:rPr>
              <a:t>词法分析的主要任务：</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从左向右逐行扫描源程序的字符，识别出各个单词，</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确定单词的类型</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。将识别出的单词转换成统一的</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机内表示</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——词法单元(token)形式</a:t>
            </a:r>
            <a:endParaRPr lang="zh-CN" sz="2000" b="1" dirty="0">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6" name="矩形 5"/>
          <p:cNvSpPr/>
          <p:nvPr>
            <p:custDataLst>
              <p:tags r:id="rId3"/>
            </p:custDataLst>
          </p:nvPr>
        </p:nvSpPr>
        <p:spPr>
          <a:xfrm>
            <a:off x="462915" y="2971165"/>
            <a:ext cx="10861040" cy="332105"/>
          </a:xfrm>
          <a:prstGeom prst="rect">
            <a:avLst/>
          </a:prstGeom>
        </p:spPr>
        <p:txBody>
          <a:bodyPr wrap="square">
            <a:noAutofit/>
          </a:bodyPr>
          <a:p>
            <a:pPr marL="285750" lvl="1" indent="-285750" algn="l">
              <a:buClrTx/>
              <a:buSzPct val="50000"/>
              <a:buFont typeface="Wingdings" panose="05000000000000000000" charset="0"/>
              <a:buChar char="l"/>
            </a:pPr>
            <a:r>
              <a:rPr lang="zh-CN" altLang="en-US" sz="1800" b="1">
                <a:latin typeface="华文楷体" panose="02010600040101010101" pitchFamily="2" charset="-122"/>
                <a:ea typeface="华文楷体" panose="02010600040101010101" pitchFamily="2" charset="-122"/>
                <a:cs typeface="华文楷体" panose="02010600040101010101" pitchFamily="2" charset="-122"/>
              </a:rPr>
              <a:t>语法分析的主要任务：</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词法分析器输出的</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token序列</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中识别出各类短语，并构造</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语法分析树</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(parse tree)</a:t>
            </a:r>
            <a:endParaRPr lang="zh-CN" altLang="en-US" sz="1800" b="1">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8" name="矩形 7"/>
          <p:cNvSpPr/>
          <p:nvPr>
            <p:custDataLst>
              <p:tags r:id="rId4"/>
            </p:custDataLst>
          </p:nvPr>
        </p:nvSpPr>
        <p:spPr>
          <a:xfrm>
            <a:off x="462915" y="3753485"/>
            <a:ext cx="8277225" cy="332105"/>
          </a:xfrm>
          <a:prstGeom prst="rect">
            <a:avLst/>
          </a:prstGeom>
        </p:spPr>
        <p:txBody>
          <a:bodyPr wrap="square">
            <a:noAutofit/>
          </a:bodyPr>
          <a:p>
            <a:pPr marL="285750" lvl="1" indent="-285750" algn="l">
              <a:buClrTx/>
              <a:buSzPct val="50000"/>
              <a:buFont typeface="Wingdings" panose="05000000000000000000" charset="0"/>
              <a:buChar char="l"/>
            </a:pPr>
            <a:r>
              <a:rPr lang="zh-CN" altLang="en-US" sz="1800" b="1">
                <a:latin typeface="华文楷体" panose="02010600040101010101" pitchFamily="2" charset="-122"/>
                <a:ea typeface="华文楷体" panose="02010600040101010101" pitchFamily="2" charset="-122"/>
                <a:cs typeface="华文楷体" panose="02010600040101010101" pitchFamily="2" charset="-122"/>
              </a:rPr>
              <a:t>语义分析的主要任务：</a:t>
            </a:r>
            <a:endParaRPr lang="zh-CN" altLang="en-US" sz="1800" b="1">
              <a:latin typeface="华文楷体" panose="02010600040101010101" pitchFamily="2" charset="-122"/>
              <a:ea typeface="华文楷体" panose="02010600040101010101" pitchFamily="2" charset="-122"/>
              <a:cs typeface="华文楷体" panose="02010600040101010101" pitchFamily="2" charset="-122"/>
            </a:endParaRPr>
          </a:p>
        </p:txBody>
      </p:sp>
      <p:pic>
        <p:nvPicPr>
          <p:cNvPr id="10" name="图片 9"/>
          <p:cNvPicPr>
            <a:picLocks noChangeAspect="1"/>
          </p:cNvPicPr>
          <p:nvPr>
            <p:custDataLst>
              <p:tags r:id="rId5"/>
            </p:custDataLst>
          </p:nvPr>
        </p:nvPicPr>
        <p:blipFill>
          <a:blip r:embed="rId6"/>
          <a:stretch>
            <a:fillRect/>
          </a:stretch>
        </p:blipFill>
        <p:spPr>
          <a:xfrm>
            <a:off x="6934200" y="1165860"/>
            <a:ext cx="4286885" cy="1601470"/>
          </a:xfrm>
          <a:prstGeom prst="rect">
            <a:avLst/>
          </a:prstGeom>
        </p:spPr>
      </p:pic>
      <p:sp>
        <p:nvSpPr>
          <p:cNvPr id="11" name="文本框 10"/>
          <p:cNvSpPr txBox="1"/>
          <p:nvPr/>
        </p:nvSpPr>
        <p:spPr>
          <a:xfrm>
            <a:off x="857885" y="1473200"/>
            <a:ext cx="4909820" cy="368300"/>
          </a:xfrm>
          <a:prstGeom prst="rect">
            <a:avLst/>
          </a:prstGeom>
          <a:noFill/>
        </p:spPr>
        <p:txBody>
          <a:bodyPr wrap="square" rtlCol="0" anchor="t">
            <a:spAutoFit/>
          </a:bodyPr>
          <a:p>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重要：</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token：&lt; </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种别码</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属性值</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 &gt;</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3" name="文本框 12"/>
          <p:cNvSpPr txBox="1"/>
          <p:nvPr>
            <p:custDataLst>
              <p:tags r:id="rId7"/>
            </p:custDataLst>
          </p:nvPr>
        </p:nvSpPr>
        <p:spPr>
          <a:xfrm>
            <a:off x="857885" y="1866265"/>
            <a:ext cx="5813425" cy="368300"/>
          </a:xfrm>
          <a:prstGeom prst="rect">
            <a:avLst/>
          </a:prstGeom>
          <a:noFill/>
        </p:spPr>
        <p:txBody>
          <a:bodyPr wrap="square" rtlCol="0" anchor="t">
            <a:spAutoFit/>
          </a:bodyPr>
          <a:p>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有一词一码、多词一码、一型一码三种，没有一词多</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码</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4" name="文本框 13"/>
          <p:cNvSpPr txBox="1"/>
          <p:nvPr>
            <p:custDataLst>
              <p:tags r:id="rId8"/>
            </p:custDataLst>
          </p:nvPr>
        </p:nvSpPr>
        <p:spPr>
          <a:xfrm>
            <a:off x="857885" y="2234565"/>
            <a:ext cx="6076315" cy="368300"/>
          </a:xfrm>
          <a:prstGeom prst="rect">
            <a:avLst/>
          </a:prstGeom>
          <a:noFill/>
        </p:spPr>
        <p:txBody>
          <a:bodyPr wrap="square" rtlCol="0" anchor="t">
            <a:spAutoFit/>
          </a:bodyPr>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型：</a:t>
            </a:r>
            <a:r>
              <a:rPr lang="zh-CN" altLang="en-US" b="1" dirty="0">
                <a:ln>
                  <a:noFill/>
                </a:ln>
                <a:effectLst/>
                <a:latin typeface="Times New Roman" panose="02020603050405020304" pitchFamily="18" charset="0"/>
                <a:ea typeface="楷体" panose="02010609060101010101" pitchFamily="49" charset="-122"/>
                <a:cs typeface="Times New Roman" panose="02020603050405020304" pitchFamily="18" charset="0"/>
                <a:sym typeface="+mn-ea"/>
              </a:rPr>
              <a:t>整型、浮点型、字符型、布尔型（算术、关系、</a:t>
            </a:r>
            <a:r>
              <a:rPr lang="zh-CN" altLang="en-US" b="1">
                <a:ln>
                  <a:noFill/>
                </a:ln>
                <a:effectLst/>
                <a:latin typeface="Times New Roman" panose="02020603050405020304" pitchFamily="18" charset="0"/>
                <a:ea typeface="楷体" panose="02010609060101010101" pitchFamily="49" charset="-122"/>
                <a:cs typeface="Times New Roman" panose="02020603050405020304" pitchFamily="18" charset="0"/>
                <a:sym typeface="+mn-ea"/>
              </a:rPr>
              <a:t>逻辑）</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5" name="文本框 14"/>
          <p:cNvSpPr txBox="1"/>
          <p:nvPr>
            <p:custDataLst>
              <p:tags r:id="rId9"/>
            </p:custDataLst>
          </p:nvPr>
        </p:nvSpPr>
        <p:spPr>
          <a:xfrm>
            <a:off x="857885" y="2602865"/>
            <a:ext cx="6076315" cy="368300"/>
          </a:xfrm>
          <a:prstGeom prst="rect">
            <a:avLst/>
          </a:prstGeom>
          <a:noFill/>
        </p:spPr>
        <p:txBody>
          <a:bodyPr wrap="square" rtlCol="0" anchor="t">
            <a:spAutoFit/>
          </a:bodyPr>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多词一码只有标识符，可以理解为实验</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一里面那个</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ID</a:t>
            </a:r>
            <a:endParaRPr lang="en-US" altLang="zh-CN"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6" name="矩形 15"/>
          <p:cNvSpPr/>
          <p:nvPr>
            <p:custDataLst>
              <p:tags r:id="rId10"/>
            </p:custDataLst>
          </p:nvPr>
        </p:nvSpPr>
        <p:spPr>
          <a:xfrm>
            <a:off x="857885" y="3388995"/>
            <a:ext cx="10195560" cy="332105"/>
          </a:xfrm>
          <a:prstGeom prst="rect">
            <a:avLst/>
          </a:prstGeom>
        </p:spPr>
        <p:txBody>
          <a:bodyPr wrap="square">
            <a:noAutofit/>
          </a:bodyPr>
          <a:p>
            <a:pPr marL="0" lvl="1" algn="l">
              <a:buClrTx/>
              <a:buSzTx/>
              <a:buNone/>
            </a:pPr>
            <a:r>
              <a:rPr lang="zh-CN" altLang="en-US" sz="1800" b="1">
                <a:latin typeface="华文楷体" panose="02010600040101010101" pitchFamily="2" charset="-122"/>
                <a:ea typeface="华文楷体" panose="02010600040101010101" pitchFamily="2" charset="-122"/>
                <a:cs typeface="华文楷体" panose="02010600040101010101" pitchFamily="2" charset="-122"/>
              </a:rPr>
              <a:t>输入：</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token序列</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，输出：</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语法分析树</a:t>
            </a:r>
            <a:endParaRPr lang="en-US" altLang="zh-CN" sz="1800"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8" name="文本框 17"/>
          <p:cNvSpPr txBox="1"/>
          <p:nvPr/>
        </p:nvSpPr>
        <p:spPr>
          <a:xfrm>
            <a:off x="857885" y="4138930"/>
            <a:ext cx="10546080" cy="2030095"/>
          </a:xfrm>
          <a:prstGeom prst="rect">
            <a:avLst/>
          </a:prstGeom>
          <a:noFill/>
        </p:spPr>
        <p:txBody>
          <a:bodyPr wrap="square" rtlCol="0" anchor="t">
            <a:spAutoFit/>
          </a:bodyPr>
          <a:p>
            <a:pPr marL="0" lvl="1" algn="l">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1</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收集</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标识符的属性信息</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6</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种</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algn="l">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种属、类型、存储位置、长度、值、作用域、参数和返回值信息</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algn="l">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2</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语义检查</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4</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类：</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lvl="0" algn="l">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变量（包括数组、指针、结构体）或过程未经声明就使用</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lvl="0" algn="l">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变量（包括数组、指针、结构体）或过程名重复声明</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lvl="0" algn="l">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运算分量类型不匹配</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lvl="0" algn="l">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操作符与操作数之间的类型不匹配</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20" name="矩形 19"/>
          <p:cNvSpPr/>
          <p:nvPr>
            <p:custDataLst>
              <p:tags r:id="rId11"/>
            </p:custDataLst>
          </p:nvPr>
        </p:nvSpPr>
        <p:spPr>
          <a:xfrm>
            <a:off x="462915" y="6169025"/>
            <a:ext cx="10429240" cy="332105"/>
          </a:xfrm>
          <a:prstGeom prst="rect">
            <a:avLst/>
          </a:prstGeom>
        </p:spPr>
        <p:txBody>
          <a:bodyPr wrap="square">
            <a:noAutofit/>
          </a:bodyPr>
          <a:p>
            <a:pPr marL="285750" lvl="1" indent="-285750" algn="l">
              <a:buClrTx/>
              <a:buSzPct val="50000"/>
              <a:buFont typeface="Wingdings" panose="05000000000000000000" charset="0"/>
              <a:buChar char="l"/>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常用的中间表示形式：</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三地址码</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（四元式、三元式、间接三元式）、</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语法结构树</a:t>
            </a:r>
            <a:endPar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2" name="图片 1"/>
          <p:cNvPicPr>
            <a:picLocks noChangeAspect="1"/>
          </p:cNvPicPr>
          <p:nvPr>
            <p:custDataLst>
              <p:tags r:id="rId12"/>
            </p:custDataLst>
          </p:nvPr>
        </p:nvPicPr>
        <p:blipFill>
          <a:blip r:embed="rId13"/>
          <a:stretch>
            <a:fillRect/>
          </a:stretch>
        </p:blipFill>
        <p:spPr>
          <a:xfrm>
            <a:off x="7861300" y="3507105"/>
            <a:ext cx="4158615" cy="1861185"/>
          </a:xfrm>
          <a:prstGeom prst="rect">
            <a:avLst/>
          </a:prstGeom>
        </p:spPr>
      </p:pic>
      <p:sp>
        <p:nvSpPr>
          <p:cNvPr id="4" name="文本框 3"/>
          <p:cNvSpPr txBox="1"/>
          <p:nvPr>
            <p:custDataLst>
              <p:tags r:id="rId14"/>
            </p:custDataLst>
          </p:nvPr>
        </p:nvSpPr>
        <p:spPr>
          <a:xfrm>
            <a:off x="3159125" y="127635"/>
            <a:ext cx="4898390" cy="645160"/>
          </a:xfrm>
          <a:prstGeom prst="rect">
            <a:avLst/>
          </a:prstGeom>
          <a:noFill/>
        </p:spPr>
        <p:txBody>
          <a:bodyPr wrap="square" rtlCol="0" anchor="t">
            <a:spAutoFit/>
          </a:bodyPr>
          <a:p>
            <a:pPr algn="l">
              <a:buClrTx/>
              <a:buSzTx/>
              <a:buNone/>
            </a:pPr>
            <a:r>
              <a:rPr lang="zh-CN" altLang="en-US" sz="1200"/>
              <a:t>编译过程中，语法分析器的任务就是(</a:t>
            </a:r>
            <a:r>
              <a:rPr lang="en-US" altLang="zh-CN" sz="1200">
                <a:solidFill>
                  <a:srgbClr val="FF0000"/>
                </a:solidFill>
              </a:rPr>
              <a:t>B</a:t>
            </a:r>
            <a:r>
              <a:rPr lang="zh-CN" altLang="en-US" sz="1200"/>
              <a:t>)。</a:t>
            </a:r>
            <a:endParaRPr lang="zh-CN" altLang="en-US" sz="1200"/>
          </a:p>
          <a:p>
            <a:pPr algn="l">
              <a:buClrTx/>
              <a:buSzTx/>
              <a:buNone/>
            </a:pPr>
            <a:r>
              <a:rPr lang="zh-CN" altLang="en-US" sz="1200"/>
              <a:t>A.分析单词是怎样构成的</a:t>
            </a:r>
            <a:r>
              <a:rPr lang="en-US" altLang="zh-CN" sz="1200"/>
              <a:t>    </a:t>
            </a:r>
            <a:r>
              <a:rPr lang="zh-CN" altLang="en-US" sz="1200"/>
              <a:t>B.分析单词串是如何构成语句和声明的</a:t>
            </a:r>
            <a:endParaRPr lang="zh-CN" altLang="en-US" sz="1200"/>
          </a:p>
          <a:p>
            <a:pPr algn="l">
              <a:buClrTx/>
              <a:buSzTx/>
              <a:buNone/>
            </a:pPr>
            <a:r>
              <a:rPr lang="zh-CN" altLang="en-US" sz="1200"/>
              <a:t>C.分析语句和声明是如何构成程序的</a:t>
            </a:r>
            <a:r>
              <a:rPr lang="en-US" altLang="zh-CN" sz="1200"/>
              <a:t>    </a:t>
            </a:r>
            <a:r>
              <a:rPr lang="zh-CN" altLang="en-US" sz="1200"/>
              <a:t>D.分析程序的结构</a:t>
            </a:r>
            <a:endParaRPr lang="zh-CN" altLang="en-US" sz="1200"/>
          </a:p>
        </p:txBody>
      </p:sp>
      <mc:AlternateContent xmlns:mc="http://schemas.openxmlformats.org/markup-compatibility/2006" xmlns:p14="http://schemas.microsoft.com/office/powerpoint/2010/main">
        <mc:Choice Requires="p14">
          <p:contentPart r:id="rId15" p14:bwMode="auto">
            <p14:nvContentPartPr>
              <p14:cNvPr id="7" name="墨迹 6"/>
              <p14:cNvContentPartPr/>
              <p14:nvPr/>
            </p14:nvContentPartPr>
            <p14:xfrm>
              <a:off x="895350" y="971550"/>
              <a:ext cx="861695" cy="71120"/>
            </p14:xfrm>
          </p:contentPart>
        </mc:Choice>
        <mc:Fallback xmlns="">
          <p:pic>
            <p:nvPicPr>
              <p:cNvPr id="7" name="墨迹 6"/>
            </p:nvPicPr>
            <p:blipFill>
              <a:blip r:embed="rId16"/>
            </p:blipFill>
            <p:spPr>
              <a:xfrm>
                <a:off x="895350" y="971550"/>
                <a:ext cx="861695" cy="7112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9" name="墨迹 8"/>
              <p14:cNvContentPartPr/>
              <p14:nvPr/>
            </p14:nvContentPartPr>
            <p14:xfrm>
              <a:off x="1724025" y="1762125"/>
              <a:ext cx="523875" cy="47625"/>
            </p14:xfrm>
          </p:contentPart>
        </mc:Choice>
        <mc:Fallback xmlns="">
          <p:pic>
            <p:nvPicPr>
              <p:cNvPr id="9" name="墨迹 8"/>
            </p:nvPicPr>
            <p:blipFill>
              <a:blip r:embed="rId18"/>
            </p:blipFill>
            <p:spPr>
              <a:xfrm>
                <a:off x="1724025" y="1762125"/>
                <a:ext cx="523875" cy="4762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2733675" y="1880870"/>
              <a:ext cx="95250" cy="109855"/>
            </p14:xfrm>
          </p:contentPart>
        </mc:Choice>
        <mc:Fallback xmlns="">
          <p:pic>
            <p:nvPicPr>
              <p:cNvPr id="12" name="墨迹 11"/>
            </p:nvPicPr>
            <p:blipFill>
              <a:blip r:embed="rId20"/>
            </p:blipFill>
            <p:spPr>
              <a:xfrm>
                <a:off x="2733675" y="1880870"/>
                <a:ext cx="95250" cy="10985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7" name="墨迹 16"/>
              <p14:cNvContentPartPr/>
              <p14:nvPr/>
            </p14:nvContentPartPr>
            <p14:xfrm>
              <a:off x="2861945" y="1909445"/>
              <a:ext cx="9525" cy="360"/>
            </p14:xfrm>
          </p:contentPart>
        </mc:Choice>
        <mc:Fallback xmlns="">
          <p:pic>
            <p:nvPicPr>
              <p:cNvPr id="17" name="墨迹 16"/>
            </p:nvPicPr>
            <p:blipFill>
              <a:blip r:embed="rId22"/>
            </p:blipFill>
            <p:spPr>
              <a:xfrm>
                <a:off x="2861945" y="1909445"/>
                <a:ext cx="9525" cy="36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9" name="墨迹 18"/>
              <p14:cNvContentPartPr/>
              <p14:nvPr/>
            </p14:nvContentPartPr>
            <p14:xfrm>
              <a:off x="2700020" y="1762125"/>
              <a:ext cx="228600" cy="166370"/>
            </p14:xfrm>
          </p:contentPart>
        </mc:Choice>
        <mc:Fallback xmlns="">
          <p:pic>
            <p:nvPicPr>
              <p:cNvPr id="19" name="墨迹 18"/>
            </p:nvPicPr>
            <p:blipFill>
              <a:blip r:embed="rId24"/>
            </p:blipFill>
            <p:spPr>
              <a:xfrm>
                <a:off x="2700020" y="1762125"/>
                <a:ext cx="228600" cy="16637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1" name="墨迹 20"/>
              <p14:cNvContentPartPr/>
              <p14:nvPr/>
            </p14:nvContentPartPr>
            <p14:xfrm>
              <a:off x="3962400" y="1666875"/>
              <a:ext cx="66675" cy="190500"/>
            </p14:xfrm>
          </p:contentPart>
        </mc:Choice>
        <mc:Fallback xmlns="">
          <p:pic>
            <p:nvPicPr>
              <p:cNvPr id="21" name="墨迹 20"/>
            </p:nvPicPr>
            <p:blipFill>
              <a:blip r:embed="rId26"/>
            </p:blipFill>
            <p:spPr>
              <a:xfrm>
                <a:off x="3962400" y="1666875"/>
                <a:ext cx="66675" cy="1905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2" name="墨迹 21"/>
              <p14:cNvContentPartPr/>
              <p14:nvPr/>
            </p14:nvContentPartPr>
            <p14:xfrm>
              <a:off x="4000500" y="1790700"/>
              <a:ext cx="61595" cy="247650"/>
            </p14:xfrm>
          </p:contentPart>
        </mc:Choice>
        <mc:Fallback xmlns="">
          <p:pic>
            <p:nvPicPr>
              <p:cNvPr id="22" name="墨迹 21"/>
            </p:nvPicPr>
            <p:blipFill>
              <a:blip r:embed="rId28"/>
            </p:blipFill>
            <p:spPr>
              <a:xfrm>
                <a:off x="4000500" y="1790700"/>
                <a:ext cx="61595" cy="24765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3" name="墨迹 22"/>
              <p14:cNvContentPartPr/>
              <p14:nvPr/>
            </p14:nvContentPartPr>
            <p14:xfrm>
              <a:off x="3933825" y="1766570"/>
              <a:ext cx="360" cy="128905"/>
            </p14:xfrm>
          </p:contentPart>
        </mc:Choice>
        <mc:Fallback xmlns="">
          <p:pic>
            <p:nvPicPr>
              <p:cNvPr id="23" name="墨迹 22"/>
            </p:nvPicPr>
            <p:blipFill>
              <a:blip r:embed="rId30"/>
            </p:blipFill>
            <p:spPr>
              <a:xfrm>
                <a:off x="3933825" y="1766570"/>
                <a:ext cx="360" cy="12890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4" name="墨迹 23"/>
              <p14:cNvContentPartPr/>
              <p14:nvPr/>
            </p14:nvContentPartPr>
            <p14:xfrm>
              <a:off x="3928745" y="1666875"/>
              <a:ext cx="180975" cy="238125"/>
            </p14:xfrm>
          </p:contentPart>
        </mc:Choice>
        <mc:Fallback xmlns="">
          <p:pic>
            <p:nvPicPr>
              <p:cNvPr id="24" name="墨迹 23"/>
            </p:nvPicPr>
            <p:blipFill>
              <a:blip r:embed="rId32"/>
            </p:blipFill>
            <p:spPr>
              <a:xfrm>
                <a:off x="3928745" y="1666875"/>
                <a:ext cx="180975" cy="23812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5" name="墨迹 24"/>
              <p14:cNvContentPartPr/>
              <p14:nvPr/>
            </p14:nvContentPartPr>
            <p14:xfrm>
              <a:off x="5490845" y="1781175"/>
              <a:ext cx="1090930" cy="423545"/>
            </p14:xfrm>
          </p:contentPart>
        </mc:Choice>
        <mc:Fallback xmlns="">
          <p:pic>
            <p:nvPicPr>
              <p:cNvPr id="25" name="墨迹 24"/>
            </p:nvPicPr>
            <p:blipFill>
              <a:blip r:embed="rId34"/>
            </p:blipFill>
            <p:spPr>
              <a:xfrm>
                <a:off x="5490845" y="1781175"/>
                <a:ext cx="1090930" cy="42354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6" name="墨迹 25"/>
              <p14:cNvContentPartPr/>
              <p14:nvPr/>
            </p14:nvContentPartPr>
            <p14:xfrm>
              <a:off x="6595745" y="1404620"/>
              <a:ext cx="342900" cy="28575"/>
            </p14:xfrm>
          </p:contentPart>
        </mc:Choice>
        <mc:Fallback xmlns="">
          <p:pic>
            <p:nvPicPr>
              <p:cNvPr id="26" name="墨迹 25"/>
            </p:nvPicPr>
            <p:blipFill>
              <a:blip r:embed="rId36"/>
            </p:blipFill>
            <p:spPr>
              <a:xfrm>
                <a:off x="6595745" y="1404620"/>
                <a:ext cx="342900" cy="2857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7" name="墨迹 26"/>
              <p14:cNvContentPartPr/>
              <p14:nvPr/>
            </p14:nvContentPartPr>
            <p14:xfrm>
              <a:off x="6595745" y="1476375"/>
              <a:ext cx="386080" cy="23495"/>
            </p14:xfrm>
          </p:contentPart>
        </mc:Choice>
        <mc:Fallback xmlns="">
          <p:pic>
            <p:nvPicPr>
              <p:cNvPr id="27" name="墨迹 26"/>
            </p:nvPicPr>
            <p:blipFill>
              <a:blip r:embed="rId38"/>
            </p:blipFill>
            <p:spPr>
              <a:xfrm>
                <a:off x="6595745" y="1476375"/>
                <a:ext cx="386080" cy="2349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8" name="墨迹 27"/>
              <p14:cNvContentPartPr/>
              <p14:nvPr/>
            </p14:nvContentPartPr>
            <p14:xfrm>
              <a:off x="6448425" y="1209675"/>
              <a:ext cx="680720" cy="390525"/>
            </p14:xfrm>
          </p:contentPart>
        </mc:Choice>
        <mc:Fallback xmlns="">
          <p:pic>
            <p:nvPicPr>
              <p:cNvPr id="28" name="墨迹 27"/>
            </p:nvPicPr>
            <p:blipFill>
              <a:blip r:embed="rId40"/>
            </p:blipFill>
            <p:spPr>
              <a:xfrm>
                <a:off x="6448425" y="1209675"/>
                <a:ext cx="680720" cy="39052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9" name="墨迹 28"/>
              <p14:cNvContentPartPr/>
              <p14:nvPr/>
            </p14:nvContentPartPr>
            <p14:xfrm>
              <a:off x="8486775" y="3648075"/>
              <a:ext cx="314325" cy="142875"/>
            </p14:xfrm>
          </p:contentPart>
        </mc:Choice>
        <mc:Fallback xmlns="">
          <p:pic>
            <p:nvPicPr>
              <p:cNvPr id="29" name="墨迹 28"/>
            </p:nvPicPr>
            <p:blipFill>
              <a:blip r:embed="rId42"/>
            </p:blipFill>
            <p:spPr>
              <a:xfrm>
                <a:off x="8486775" y="3648075"/>
                <a:ext cx="314325" cy="14287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30" name="墨迹 29"/>
              <p14:cNvContentPartPr/>
              <p14:nvPr/>
            </p14:nvContentPartPr>
            <p14:xfrm>
              <a:off x="8319770" y="3819525"/>
              <a:ext cx="576580" cy="161925"/>
            </p14:xfrm>
          </p:contentPart>
        </mc:Choice>
        <mc:Fallback xmlns="">
          <p:pic>
            <p:nvPicPr>
              <p:cNvPr id="30" name="墨迹 29"/>
            </p:nvPicPr>
            <p:blipFill>
              <a:blip r:embed="rId44"/>
            </p:blipFill>
            <p:spPr>
              <a:xfrm>
                <a:off x="8319770" y="3819525"/>
                <a:ext cx="576580" cy="16192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31" name="墨迹 30"/>
              <p14:cNvContentPartPr/>
              <p14:nvPr/>
            </p14:nvContentPartPr>
            <p14:xfrm>
              <a:off x="8538845" y="3600450"/>
              <a:ext cx="395605" cy="390525"/>
            </p14:xfrm>
          </p:contentPart>
        </mc:Choice>
        <mc:Fallback xmlns="">
          <p:pic>
            <p:nvPicPr>
              <p:cNvPr id="31" name="墨迹 30"/>
            </p:nvPicPr>
            <p:blipFill>
              <a:blip r:embed="rId46"/>
            </p:blipFill>
            <p:spPr>
              <a:xfrm>
                <a:off x="8538845" y="3600450"/>
                <a:ext cx="395605" cy="39052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32" name="墨迹 31"/>
              <p14:cNvContentPartPr/>
              <p14:nvPr/>
            </p14:nvContentPartPr>
            <p14:xfrm>
              <a:off x="2385695" y="3209925"/>
              <a:ext cx="919480" cy="219075"/>
            </p14:xfrm>
          </p:contentPart>
        </mc:Choice>
        <mc:Fallback xmlns="">
          <p:pic>
            <p:nvPicPr>
              <p:cNvPr id="32" name="墨迹 31"/>
            </p:nvPicPr>
            <p:blipFill>
              <a:blip r:embed="rId48"/>
            </p:blipFill>
            <p:spPr>
              <a:xfrm>
                <a:off x="2385695" y="3209925"/>
                <a:ext cx="919480" cy="21907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3" name="墨迹 32"/>
              <p14:cNvContentPartPr/>
              <p14:nvPr/>
            </p14:nvContentPartPr>
            <p14:xfrm>
              <a:off x="3219450" y="3219450"/>
              <a:ext cx="137795" cy="128270"/>
            </p14:xfrm>
          </p:contentPart>
        </mc:Choice>
        <mc:Fallback xmlns="">
          <p:pic>
            <p:nvPicPr>
              <p:cNvPr id="33" name="墨迹 32"/>
            </p:nvPicPr>
            <p:blipFill>
              <a:blip r:embed="rId50"/>
            </p:blipFill>
            <p:spPr>
              <a:xfrm>
                <a:off x="3219450" y="3219450"/>
                <a:ext cx="137795" cy="128270"/>
              </a:xfrm>
              <a:prstGeom prst="rect"/>
            </p:spPr>
          </p:pic>
        </mc:Fallback>
      </mc:AlternateContent>
    </p:spTree>
    <p:custDataLst>
      <p:tags r:id="rId5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2318385" cy="398780"/>
          </a:xfrm>
          <a:prstGeom prst="rect">
            <a:avLst/>
          </a:prstGeom>
        </p:spPr>
        <p:txBody>
          <a:bodyPr wrap="none">
            <a:spAutoFit/>
          </a:bodyPr>
          <a:p>
            <a:pPr lvl="0">
              <a:spcBef>
                <a:spcPct val="30000"/>
              </a:spcBef>
            </a:pPr>
            <a:r>
              <a:rPr lang="en-US" altLang="zh-CN" sz="2000" b="1" dirty="0">
                <a:latin typeface="华文楷体" panose="02010600040101010101" pitchFamily="2" charset="-122"/>
                <a:ea typeface="华文楷体" panose="02010600040101010101" pitchFamily="2" charset="-122"/>
              </a:rPr>
              <a:t>1.3.</a:t>
            </a:r>
            <a:r>
              <a:rPr lang="zh-CN" altLang="en-US" sz="2000" b="1" dirty="0">
                <a:latin typeface="华文楷体" panose="02010600040101010101" pitchFamily="2" charset="-122"/>
                <a:ea typeface="华文楷体" panose="02010600040101010101" pitchFamily="2" charset="-122"/>
              </a:rPr>
              <a:t>编译程序的</a:t>
            </a:r>
            <a:r>
              <a:rPr lang="zh-CN" altLang="en-US" sz="2000" b="1" dirty="0">
                <a:latin typeface="华文楷体" panose="02010600040101010101" pitchFamily="2" charset="-122"/>
                <a:ea typeface="华文楷体" panose="02010600040101010101" pitchFamily="2" charset="-122"/>
              </a:rPr>
              <a:t>生成</a:t>
            </a:r>
            <a:endParaRPr lang="zh-CN" altLang="en-US" sz="2000" b="1" dirty="0">
              <a:latin typeface="华文楷体" panose="02010600040101010101" pitchFamily="2" charset="-122"/>
              <a:ea typeface="华文楷体" panose="02010600040101010101" pitchFamily="2" charset="-122"/>
            </a:endParaRPr>
          </a:p>
        </p:txBody>
      </p:sp>
      <p:sp>
        <p:nvSpPr>
          <p:cNvPr id="4" name="文本框 3"/>
          <p:cNvSpPr txBox="1"/>
          <p:nvPr/>
        </p:nvSpPr>
        <p:spPr>
          <a:xfrm>
            <a:off x="623570" y="758190"/>
            <a:ext cx="3183890" cy="1198880"/>
          </a:xfrm>
          <a:prstGeom prst="rect">
            <a:avLst/>
          </a:prstGeom>
          <a:noFill/>
        </p:spPr>
        <p:txBody>
          <a:bodyPr wrap="square" rtlCol="0" anchor="t">
            <a:spAutoFit/>
          </a:bodyPr>
          <a:p>
            <a:pPr indent="0" algn="just">
              <a:buClrTx/>
              <a:buSzTx/>
              <a:buNone/>
            </a:pP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P：编译器（</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程序</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a:t>
            </a:r>
            <a:endPar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endParaRPr>
          </a:p>
          <a:p>
            <a:pPr indent="0" algn="just">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I：实现</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语言</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indent="0" algn="just">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S：输入的源语言</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程序</a:t>
            </a:r>
            <a:endPar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indent="0" algn="just">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T：输出的可执行的目标</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程序</a:t>
            </a:r>
            <a:endPar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6" name="文本框 5"/>
          <p:cNvSpPr txBox="1"/>
          <p:nvPr/>
        </p:nvSpPr>
        <p:spPr>
          <a:xfrm>
            <a:off x="623570" y="2141855"/>
            <a:ext cx="6096000" cy="1198880"/>
          </a:xfrm>
          <a:prstGeom prst="rect">
            <a:avLst/>
          </a:prstGeom>
          <a:noFill/>
        </p:spPr>
        <p:txBody>
          <a:bodyPr wrap="square" rtlCol="0" anchor="t">
            <a:noAutofit/>
          </a:bodyPr>
          <a:p>
            <a:pPr marL="285750" lvl="1" indent="-285750" algn="l">
              <a:buClrTx/>
              <a:buSzPct val="50000"/>
              <a:buFont typeface="Wingdings" panose="05000000000000000000" charset="0"/>
              <a:buChar char="l"/>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自展（在</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同一台机器</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上实现</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不同语言</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的编译器）</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algn="just">
              <a:buClr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给定P1：</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A机器上运行的高级语言L1的编译器</a:t>
            </a:r>
            <a:endParaRPr lang="zh-CN" altLang="en-US" b="1">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algn="just">
              <a:buClr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构造P2： A机器上运行的高级语言L2的编译器</a:t>
            </a:r>
            <a:endParaRPr lang="zh-CN" altLang="en-US" b="1">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algn="just">
              <a:buClr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构造P3： A机器上运行的高级语言L3的编译器</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8" name="图片 7"/>
          <p:cNvPicPr>
            <a:picLocks noChangeAspect="1"/>
          </p:cNvPicPr>
          <p:nvPr>
            <p:custDataLst>
              <p:tags r:id="rId2"/>
            </p:custDataLst>
          </p:nvPr>
        </p:nvPicPr>
        <p:blipFill>
          <a:blip r:embed="rId3"/>
          <a:stretch>
            <a:fillRect/>
          </a:stretch>
        </p:blipFill>
        <p:spPr>
          <a:xfrm>
            <a:off x="6766560" y="2250440"/>
            <a:ext cx="4973320" cy="1281430"/>
          </a:xfrm>
          <a:prstGeom prst="rect">
            <a:avLst/>
          </a:prstGeom>
        </p:spPr>
      </p:pic>
      <p:pic>
        <p:nvPicPr>
          <p:cNvPr id="9" name="图片 8"/>
          <p:cNvPicPr>
            <a:picLocks noChangeAspect="1"/>
          </p:cNvPicPr>
          <p:nvPr>
            <p:custDataLst>
              <p:tags r:id="rId4"/>
            </p:custDataLst>
          </p:nvPr>
        </p:nvPicPr>
        <p:blipFill>
          <a:blip r:embed="rId5"/>
          <a:stretch>
            <a:fillRect/>
          </a:stretch>
        </p:blipFill>
        <p:spPr>
          <a:xfrm>
            <a:off x="3931920" y="758190"/>
            <a:ext cx="2357755" cy="930275"/>
          </a:xfrm>
          <a:prstGeom prst="rect">
            <a:avLst/>
          </a:prstGeom>
        </p:spPr>
      </p:pic>
      <p:sp>
        <p:nvSpPr>
          <p:cNvPr id="10" name="文本框 9"/>
          <p:cNvSpPr txBox="1"/>
          <p:nvPr>
            <p:custDataLst>
              <p:tags r:id="rId6"/>
            </p:custDataLst>
          </p:nvPr>
        </p:nvSpPr>
        <p:spPr>
          <a:xfrm>
            <a:off x="623570" y="3429000"/>
            <a:ext cx="6673215" cy="440690"/>
          </a:xfrm>
          <a:prstGeom prst="rect">
            <a:avLst/>
          </a:prstGeom>
          <a:noFill/>
        </p:spPr>
        <p:txBody>
          <a:bodyPr wrap="square" rtlCol="0" anchor="t">
            <a:noAutofit/>
          </a:bodyPr>
          <a:p>
            <a:pPr marL="0" lvl="1" indent="0" algn="l">
              <a:buClrTx/>
              <a:buSzPct val="50000"/>
              <a:buNone/>
            </a:pP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L2</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比</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L1</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更好用，所以用</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L2</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写</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L3</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转</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A</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的</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代码，这样一层层叠上去</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2" name="文本框 11"/>
          <p:cNvSpPr txBox="1"/>
          <p:nvPr/>
        </p:nvSpPr>
        <p:spPr>
          <a:xfrm>
            <a:off x="623570" y="3895725"/>
            <a:ext cx="7887970" cy="1198880"/>
          </a:xfrm>
          <a:prstGeom prst="rect">
            <a:avLst/>
          </a:prstGeom>
          <a:noFill/>
        </p:spPr>
        <p:txBody>
          <a:bodyPr wrap="square" rtlCol="0" anchor="t">
            <a:spAutoFit/>
          </a:bodyPr>
          <a:p>
            <a:pPr marL="285750" indent="-285750" algn="just">
              <a:buClrTx/>
              <a:buSzPct val="50000"/>
              <a:buFont typeface="Wingdings" panose="05000000000000000000" charset="0"/>
              <a:buChar char="l"/>
            </a:pP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编译器的移植（</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交叉编译）：</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（在</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不同机器</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上实现</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同一语言</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的编译器）</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indent="0" algn="just">
              <a:buClrTx/>
              <a:buSzPct val="50000"/>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给定P1： A机器上运行的高级语言L的编译器</a:t>
            </a:r>
            <a:endParaRPr lang="zh-CN" altLang="en-US" b="1">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indent="0" algn="just">
              <a:buClrTx/>
              <a:buSzPct val="50000"/>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构造P2： B机器上运行的高级语言L的编译器</a:t>
            </a:r>
            <a:endParaRPr lang="zh-CN" altLang="en-US" b="1">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algn="just">
              <a:buClrTx/>
              <a:buSzTx/>
              <a:buNone/>
            </a:pP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13" name="图片 12"/>
          <p:cNvPicPr>
            <a:picLocks noChangeAspect="1"/>
          </p:cNvPicPr>
          <p:nvPr>
            <p:custDataLst>
              <p:tags r:id="rId7"/>
            </p:custDataLst>
          </p:nvPr>
        </p:nvPicPr>
        <p:blipFill>
          <a:blip r:embed="rId8"/>
          <a:stretch>
            <a:fillRect/>
          </a:stretch>
        </p:blipFill>
        <p:spPr>
          <a:xfrm>
            <a:off x="6719570" y="4293870"/>
            <a:ext cx="5135880" cy="1328420"/>
          </a:xfrm>
          <a:prstGeom prst="rect">
            <a:avLst/>
          </a:prstGeom>
        </p:spPr>
      </p:pic>
      <p:sp>
        <p:nvSpPr>
          <p:cNvPr id="17" name="矩形 16"/>
          <p:cNvSpPr/>
          <p:nvPr>
            <p:custDataLst>
              <p:tags r:id="rId9"/>
            </p:custDataLst>
          </p:nvPr>
        </p:nvSpPr>
        <p:spPr>
          <a:xfrm>
            <a:off x="687363" y="4970419"/>
            <a:ext cx="2318385" cy="398780"/>
          </a:xfrm>
          <a:prstGeom prst="rect">
            <a:avLst/>
          </a:prstGeom>
        </p:spPr>
        <p:txBody>
          <a:bodyPr wrap="none">
            <a:spAutoFit/>
          </a:bodyPr>
          <a:p>
            <a:pPr lvl="0">
              <a:spcBef>
                <a:spcPct val="30000"/>
              </a:spcBef>
            </a:pPr>
            <a:r>
              <a:rPr lang="en-US" altLang="zh-CN" sz="2000" b="1" dirty="0">
                <a:latin typeface="华文楷体" panose="02010600040101010101" pitchFamily="2" charset="-122"/>
                <a:ea typeface="华文楷体" panose="02010600040101010101" pitchFamily="2" charset="-122"/>
              </a:rPr>
              <a:t>1.4.</a:t>
            </a:r>
            <a:r>
              <a:rPr lang="zh-CN" altLang="en-US" sz="2000" b="1" dirty="0">
                <a:latin typeface="华文楷体" panose="02010600040101010101" pitchFamily="2" charset="-122"/>
                <a:ea typeface="华文楷体" panose="02010600040101010101" pitchFamily="2" charset="-122"/>
              </a:rPr>
              <a:t>编译技术的</a:t>
            </a:r>
            <a:r>
              <a:rPr lang="zh-CN" altLang="en-US" sz="2000" b="1" dirty="0">
                <a:latin typeface="华文楷体" panose="02010600040101010101" pitchFamily="2" charset="-122"/>
                <a:ea typeface="华文楷体" panose="02010600040101010101" pitchFamily="2" charset="-122"/>
              </a:rPr>
              <a:t>应用</a:t>
            </a:r>
            <a:endParaRPr lang="zh-CN" altLang="en-US" sz="2000" b="1" dirty="0">
              <a:latin typeface="华文楷体" panose="02010600040101010101" pitchFamily="2" charset="-122"/>
              <a:ea typeface="华文楷体" panose="02010600040101010101" pitchFamily="2" charset="-122"/>
            </a:endParaRPr>
          </a:p>
        </p:txBody>
      </p:sp>
      <p:sp>
        <p:nvSpPr>
          <p:cNvPr id="18" name="文本框 17"/>
          <p:cNvSpPr txBox="1"/>
          <p:nvPr>
            <p:custDataLst>
              <p:tags r:id="rId10"/>
            </p:custDataLst>
          </p:nvPr>
        </p:nvSpPr>
        <p:spPr>
          <a:xfrm>
            <a:off x="623570" y="5427980"/>
            <a:ext cx="6835140" cy="1209675"/>
          </a:xfrm>
          <a:prstGeom prst="rect">
            <a:avLst/>
          </a:prstGeom>
          <a:noFill/>
        </p:spPr>
        <p:txBody>
          <a:bodyPr wrap="square" rtlCol="0" anchor="t">
            <a:noAutofit/>
          </a:bodyPr>
          <a:p>
            <a:pPr algn="l">
              <a:lnSpc>
                <a:spcPct val="100000"/>
              </a:lnSpc>
              <a:spcBef>
                <a:spcPct val="30000"/>
              </a:spcBef>
              <a:buClrTx/>
              <a:buSzTx/>
              <a:buFontTx/>
            </a:pPr>
            <a:r>
              <a:rPr lang="en-US" altLang="zh-CN" sz="2000" b="1" dirty="0">
                <a:latin typeface="华文楷体" panose="02010600040101010101" pitchFamily="2" charset="-122"/>
                <a:ea typeface="华文楷体" panose="02010600040101010101" pitchFamily="2" charset="-122"/>
                <a:sym typeface="+mn-ea"/>
              </a:rPr>
              <a:t>结构化编辑器</a:t>
            </a:r>
            <a:r>
              <a:rPr lang="zh-CN" altLang="en-US" sz="2000" b="1" dirty="0">
                <a:latin typeface="华文楷体" panose="02010600040101010101" pitchFamily="2" charset="-122"/>
                <a:ea typeface="华文楷体" panose="02010600040101010101" pitchFamily="2" charset="-122"/>
                <a:sym typeface="+mn-ea"/>
              </a:rPr>
              <a:t>、</a:t>
            </a:r>
            <a:r>
              <a:rPr lang="en-US" altLang="zh-CN" sz="2000" b="1" dirty="0">
                <a:latin typeface="华文楷体" panose="02010600040101010101" pitchFamily="2" charset="-122"/>
                <a:ea typeface="华文楷体" panose="02010600040101010101" pitchFamily="2" charset="-122"/>
                <a:sym typeface="+mn-ea"/>
              </a:rPr>
              <a:t>智能打印机</a:t>
            </a:r>
            <a:r>
              <a:rPr lang="zh-CN" altLang="en-US" sz="2000" b="1" dirty="0">
                <a:latin typeface="华文楷体" panose="02010600040101010101" pitchFamily="2" charset="-122"/>
                <a:ea typeface="华文楷体" panose="02010600040101010101" pitchFamily="2" charset="-122"/>
                <a:sym typeface="+mn-ea"/>
              </a:rPr>
              <a:t>、</a:t>
            </a:r>
            <a:r>
              <a:rPr lang="en-US" altLang="zh-CN" sz="2000" b="1" dirty="0">
                <a:latin typeface="华文楷体" panose="02010600040101010101" pitchFamily="2" charset="-122"/>
                <a:ea typeface="华文楷体" panose="02010600040101010101" pitchFamily="2" charset="-122"/>
                <a:sym typeface="+mn-ea"/>
              </a:rPr>
              <a:t>静态检测器</a:t>
            </a:r>
            <a:r>
              <a:rPr lang="zh-CN" altLang="en-US" sz="2000" b="1" dirty="0">
                <a:latin typeface="华文楷体" panose="02010600040101010101" pitchFamily="2" charset="-122"/>
                <a:ea typeface="华文楷体" panose="02010600040101010101" pitchFamily="2" charset="-122"/>
                <a:sym typeface="+mn-ea"/>
              </a:rPr>
              <a:t>、</a:t>
            </a:r>
            <a:r>
              <a:rPr lang="en-US" altLang="zh-CN" sz="2000" b="1" dirty="0">
                <a:latin typeface="华文楷体" panose="02010600040101010101" pitchFamily="2" charset="-122"/>
                <a:ea typeface="华文楷体" panose="02010600040101010101" pitchFamily="2" charset="-122"/>
                <a:sym typeface="+mn-ea"/>
              </a:rPr>
              <a:t>文本格式器</a:t>
            </a:r>
            <a:r>
              <a:rPr lang="zh-CN" altLang="en-US" sz="2000" b="1" dirty="0">
                <a:latin typeface="华文楷体" panose="02010600040101010101" pitchFamily="2" charset="-122"/>
                <a:ea typeface="华文楷体" panose="02010600040101010101" pitchFamily="2" charset="-122"/>
                <a:sym typeface="+mn-ea"/>
              </a:rPr>
              <a:t>、</a:t>
            </a:r>
            <a:r>
              <a:rPr lang="en-US" altLang="zh-CN" sz="2000" b="1" dirty="0">
                <a:latin typeface="华文楷体" panose="02010600040101010101" pitchFamily="2" charset="-122"/>
                <a:ea typeface="华文楷体" panose="02010600040101010101" pitchFamily="2" charset="-122"/>
                <a:sym typeface="+mn-ea"/>
              </a:rPr>
              <a:t>数据库查询解释器</a:t>
            </a:r>
            <a:r>
              <a:rPr lang="zh-CN" sz="2000" b="1" dirty="0">
                <a:latin typeface="华文楷体" panose="02010600040101010101" pitchFamily="2" charset="-122"/>
                <a:ea typeface="华文楷体" panose="02010600040101010101" pitchFamily="2" charset="-122"/>
                <a:sym typeface="+mn-ea"/>
              </a:rPr>
              <a:t>、</a:t>
            </a:r>
            <a:r>
              <a:rPr lang="en-US" altLang="zh-CN" sz="2000" b="1" dirty="0">
                <a:latin typeface="华文楷体" panose="02010600040101010101" pitchFamily="2" charset="-122"/>
                <a:ea typeface="华文楷体" panose="02010600040101010101" pitchFamily="2" charset="-122"/>
                <a:sym typeface="+mn-ea"/>
              </a:rPr>
              <a:t>高级语言的翻译工具</a:t>
            </a:r>
            <a:endParaRPr lang="en-US" altLang="zh-CN" sz="2000" b="1" dirty="0">
              <a:latin typeface="华文楷体" panose="02010600040101010101" pitchFamily="2" charset="-122"/>
              <a:ea typeface="华文楷体" panose="02010600040101010101" pitchFamily="2" charset="-122"/>
              <a:sym typeface="+mn-ea"/>
            </a:endParaRPr>
          </a:p>
          <a:p>
            <a:pPr marL="0" indent="0" algn="just">
              <a:buClrTx/>
              <a:buNone/>
            </a:pPr>
            <a:r>
              <a:rPr lang="en-US" altLang="zh-CN" sz="2000" b="1" dirty="0">
                <a:latin typeface="华文楷体" panose="02010600040101010101" pitchFamily="2" charset="-122"/>
                <a:ea typeface="华文楷体" panose="02010600040101010101" pitchFamily="2" charset="-122"/>
                <a:sym typeface="+mn-ea"/>
              </a:rPr>
              <a:t>编译器的自动生成</a:t>
            </a:r>
            <a:r>
              <a:rPr lang="zh-CN" altLang="en-US" sz="2000" b="1" dirty="0">
                <a:latin typeface="华文楷体" panose="02010600040101010101" pitchFamily="2" charset="-122"/>
                <a:ea typeface="华文楷体" panose="02010600040101010101" pitchFamily="2" charset="-122"/>
                <a:sym typeface="+mn-ea"/>
              </a:rPr>
              <a:t>：</a:t>
            </a:r>
            <a:endParaRPr lang="zh-CN" altLang="en-US" sz="2000" b="1" dirty="0">
              <a:latin typeface="华文楷体" panose="02010600040101010101" pitchFamily="2" charset="-122"/>
              <a:ea typeface="华文楷体" panose="02010600040101010101" pitchFamily="2" charset="-122"/>
              <a:sym typeface="+mn-ea"/>
            </a:endParaRPr>
          </a:p>
          <a:p>
            <a:pPr marL="0" indent="0" algn="just">
              <a:buClrTx/>
              <a:buNone/>
            </a:pPr>
            <a:r>
              <a:rPr lang="en-US" altLang="zh-CN" sz="2000" b="1" dirty="0">
                <a:latin typeface="华文楷体" panose="02010600040101010101" pitchFamily="2" charset="-122"/>
                <a:ea typeface="华文楷体" panose="02010600040101010101" pitchFamily="2" charset="-122"/>
                <a:sym typeface="+mn-ea"/>
              </a:rPr>
              <a:t>LEX： 词法分析程序生成器</a:t>
            </a:r>
            <a:r>
              <a:rPr lang="zh-CN" altLang="en-US" sz="2000" b="1" dirty="0">
                <a:latin typeface="华文楷体" panose="02010600040101010101" pitchFamily="2" charset="-122"/>
                <a:ea typeface="华文楷体" panose="02010600040101010101" pitchFamily="2" charset="-122"/>
                <a:sym typeface="+mn-ea"/>
              </a:rPr>
              <a:t>；</a:t>
            </a:r>
            <a:r>
              <a:rPr lang="en-US" altLang="zh-CN" sz="2000" b="1" dirty="0">
                <a:latin typeface="华文楷体" panose="02010600040101010101" pitchFamily="2" charset="-122"/>
                <a:ea typeface="华文楷体" panose="02010600040101010101" pitchFamily="2" charset="-122"/>
                <a:sym typeface="+mn-ea"/>
              </a:rPr>
              <a:t>YACC：语法分析程序生成器</a:t>
            </a:r>
            <a:endParaRPr lang="en-US" altLang="zh-CN" sz="2000" b="1" dirty="0">
              <a:solidFill>
                <a:schemeClr val="tx1"/>
              </a:solidFill>
              <a:latin typeface="华文楷体" panose="02010600040101010101" pitchFamily="2" charset="-122"/>
              <a:ea typeface="华文楷体" panose="02010600040101010101" pitchFamily="2" charset="-122"/>
            </a:endParaRPr>
          </a:p>
          <a:p>
            <a:pPr algn="l">
              <a:lnSpc>
                <a:spcPct val="100000"/>
              </a:lnSpc>
              <a:spcBef>
                <a:spcPct val="30000"/>
              </a:spcBef>
              <a:buClrTx/>
              <a:buSzTx/>
              <a:buFontTx/>
            </a:pPr>
            <a:endParaRPr lang="en-US" altLang="zh-CN" sz="2000" b="1" dirty="0">
              <a:latin typeface="华文楷体" panose="02010600040101010101" pitchFamily="2" charset="-122"/>
              <a:ea typeface="华文楷体" panose="02010600040101010101" pitchFamily="2" charset="-122"/>
              <a:sym typeface="+mn-ea"/>
            </a:endParaRPr>
          </a:p>
        </p:txBody>
      </p:sp>
      <mc:AlternateContent xmlns:mc="http://schemas.openxmlformats.org/markup-compatibility/2006" xmlns:p14="http://schemas.microsoft.com/office/powerpoint/2010/main">
        <mc:Choice Requires="p14">
          <p:contentPart r:id="rId11" p14:bwMode="auto">
            <p14:nvContentPartPr>
              <p14:cNvPr id="2" name="墨迹 1"/>
              <p14:cNvContentPartPr/>
              <p14:nvPr/>
            </p14:nvContentPartPr>
            <p14:xfrm>
              <a:off x="5172075" y="1581150"/>
              <a:ext cx="360" cy="99695"/>
            </p14:xfrm>
          </p:contentPart>
        </mc:Choice>
        <mc:Fallback xmlns="">
          <p:pic>
            <p:nvPicPr>
              <p:cNvPr id="2" name="墨迹 1"/>
            </p:nvPicPr>
            <p:blipFill>
              <a:blip r:embed="rId12"/>
            </p:blipFill>
            <p:spPr>
              <a:xfrm>
                <a:off x="5172075" y="1581150"/>
                <a:ext cx="360" cy="9969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3" name="墨迹 2"/>
              <p14:cNvContentPartPr/>
              <p14:nvPr/>
            </p14:nvContentPartPr>
            <p14:xfrm>
              <a:off x="4481195" y="676275"/>
              <a:ext cx="1962150" cy="285750"/>
            </p14:xfrm>
          </p:contentPart>
        </mc:Choice>
        <mc:Fallback xmlns="">
          <p:pic>
            <p:nvPicPr>
              <p:cNvPr id="3" name="墨迹 2"/>
            </p:nvPicPr>
            <p:blipFill>
              <a:blip r:embed="rId14"/>
            </p:blipFill>
            <p:spPr>
              <a:xfrm>
                <a:off x="4481195" y="676275"/>
                <a:ext cx="1962150" cy="2857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5" name="墨迹 4"/>
              <p14:cNvContentPartPr/>
              <p14:nvPr/>
            </p14:nvContentPartPr>
            <p14:xfrm>
              <a:off x="5267325" y="2804795"/>
              <a:ext cx="295275" cy="52705"/>
            </p14:xfrm>
          </p:contentPart>
        </mc:Choice>
        <mc:Fallback xmlns="">
          <p:pic>
            <p:nvPicPr>
              <p:cNvPr id="5" name="墨迹 4"/>
            </p:nvPicPr>
            <p:blipFill>
              <a:blip r:embed="rId16"/>
            </p:blipFill>
            <p:spPr>
              <a:xfrm>
                <a:off x="5267325" y="2804795"/>
                <a:ext cx="295275" cy="5270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7" name="墨迹 6"/>
              <p14:cNvContentPartPr/>
              <p14:nvPr/>
            </p14:nvContentPartPr>
            <p14:xfrm>
              <a:off x="5300345" y="2857500"/>
              <a:ext cx="300355" cy="28575"/>
            </p14:xfrm>
          </p:contentPart>
        </mc:Choice>
        <mc:Fallback xmlns="">
          <p:pic>
            <p:nvPicPr>
              <p:cNvPr id="7" name="墨迹 6"/>
            </p:nvPicPr>
            <p:blipFill>
              <a:blip r:embed="rId18"/>
            </p:blipFill>
            <p:spPr>
              <a:xfrm>
                <a:off x="5300345" y="2857500"/>
                <a:ext cx="300355" cy="2857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5210175" y="2781300"/>
              <a:ext cx="204470" cy="190500"/>
            </p14:xfrm>
          </p:contentPart>
        </mc:Choice>
        <mc:Fallback xmlns="">
          <p:pic>
            <p:nvPicPr>
              <p:cNvPr id="11" name="墨迹 10"/>
            </p:nvPicPr>
            <p:blipFill>
              <a:blip r:embed="rId20"/>
            </p:blipFill>
            <p:spPr>
              <a:xfrm>
                <a:off x="5210175" y="2781300"/>
                <a:ext cx="204470" cy="1905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墨迹 13"/>
              <p14:cNvContentPartPr/>
              <p14:nvPr/>
            </p14:nvContentPartPr>
            <p14:xfrm>
              <a:off x="6724650" y="2480945"/>
              <a:ext cx="4200525" cy="1171575"/>
            </p14:xfrm>
          </p:contentPart>
        </mc:Choice>
        <mc:Fallback xmlns="">
          <p:pic>
            <p:nvPicPr>
              <p:cNvPr id="14" name="墨迹 13"/>
            </p:nvPicPr>
            <p:blipFill>
              <a:blip r:embed="rId22"/>
            </p:blipFill>
            <p:spPr>
              <a:xfrm>
                <a:off x="6724650" y="2480945"/>
                <a:ext cx="4200525" cy="117157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墨迹 14"/>
              <p14:cNvContentPartPr/>
              <p14:nvPr/>
            </p14:nvContentPartPr>
            <p14:xfrm>
              <a:off x="7219950" y="2633345"/>
              <a:ext cx="9525" cy="360"/>
            </p14:xfrm>
          </p:contentPart>
        </mc:Choice>
        <mc:Fallback xmlns="">
          <p:pic>
            <p:nvPicPr>
              <p:cNvPr id="15" name="墨迹 14"/>
            </p:nvPicPr>
            <p:blipFill>
              <a:blip r:embed="rId24"/>
            </p:blipFill>
            <p:spPr>
              <a:xfrm>
                <a:off x="7219950" y="2633345"/>
                <a:ext cx="9525" cy="36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6" name="墨迹 15"/>
              <p14:cNvContentPartPr/>
              <p14:nvPr/>
            </p14:nvContentPartPr>
            <p14:xfrm>
              <a:off x="7148195" y="2609850"/>
              <a:ext cx="9525" cy="360"/>
            </p14:xfrm>
          </p:contentPart>
        </mc:Choice>
        <mc:Fallback xmlns="">
          <p:pic>
            <p:nvPicPr>
              <p:cNvPr id="16" name="墨迹 15"/>
            </p:nvPicPr>
            <p:blipFill>
              <a:blip r:embed="rId24"/>
            </p:blipFill>
            <p:spPr>
              <a:xfrm>
                <a:off x="7148195" y="2609850"/>
                <a:ext cx="9525" cy="36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9" name="墨迹 18"/>
              <p14:cNvContentPartPr/>
              <p14:nvPr/>
            </p14:nvContentPartPr>
            <p14:xfrm>
              <a:off x="7143750" y="1947545"/>
              <a:ext cx="2176145" cy="719455"/>
            </p14:xfrm>
          </p:contentPart>
        </mc:Choice>
        <mc:Fallback xmlns="">
          <p:pic>
            <p:nvPicPr>
              <p:cNvPr id="19" name="墨迹 18"/>
            </p:nvPicPr>
            <p:blipFill>
              <a:blip r:embed="rId27"/>
            </p:blipFill>
            <p:spPr>
              <a:xfrm>
                <a:off x="7143750" y="1947545"/>
                <a:ext cx="2176145" cy="719455"/>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0" name="墨迹 19"/>
              <p14:cNvContentPartPr/>
              <p14:nvPr/>
            </p14:nvContentPartPr>
            <p14:xfrm>
              <a:off x="9262745" y="2647950"/>
              <a:ext cx="190500" cy="104775"/>
            </p14:xfrm>
          </p:contentPart>
        </mc:Choice>
        <mc:Fallback xmlns="">
          <p:pic>
            <p:nvPicPr>
              <p:cNvPr id="20" name="墨迹 19"/>
            </p:nvPicPr>
            <p:blipFill>
              <a:blip r:embed="rId29"/>
            </p:blipFill>
            <p:spPr>
              <a:xfrm>
                <a:off x="9262745" y="2647950"/>
                <a:ext cx="190500" cy="104775"/>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1" name="墨迹 20"/>
              <p14:cNvContentPartPr/>
              <p14:nvPr/>
            </p14:nvContentPartPr>
            <p14:xfrm>
              <a:off x="8176895" y="1885950"/>
              <a:ext cx="2066925" cy="852170"/>
            </p14:xfrm>
          </p:contentPart>
        </mc:Choice>
        <mc:Fallback xmlns="">
          <p:pic>
            <p:nvPicPr>
              <p:cNvPr id="21" name="墨迹 20"/>
            </p:nvPicPr>
            <p:blipFill>
              <a:blip r:embed="rId31"/>
            </p:blipFill>
            <p:spPr>
              <a:xfrm>
                <a:off x="8176895" y="1885950"/>
                <a:ext cx="2066925" cy="85217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2" name="墨迹 21"/>
              <p14:cNvContentPartPr/>
              <p14:nvPr/>
            </p14:nvContentPartPr>
            <p14:xfrm>
              <a:off x="10148570" y="2623820"/>
              <a:ext cx="195580" cy="186055"/>
            </p14:xfrm>
          </p:contentPart>
        </mc:Choice>
        <mc:Fallback xmlns="">
          <p:pic>
            <p:nvPicPr>
              <p:cNvPr id="22" name="墨迹 21"/>
            </p:nvPicPr>
            <p:blipFill>
              <a:blip r:embed="rId33"/>
            </p:blipFill>
            <p:spPr>
              <a:xfrm>
                <a:off x="10148570" y="2623820"/>
                <a:ext cx="195580" cy="186055"/>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3" name="墨迹 22"/>
              <p14:cNvContentPartPr/>
              <p14:nvPr/>
            </p14:nvContentPartPr>
            <p14:xfrm>
              <a:off x="8405495" y="3067050"/>
              <a:ext cx="900430" cy="9525"/>
            </p14:xfrm>
          </p:contentPart>
        </mc:Choice>
        <mc:Fallback xmlns="">
          <p:pic>
            <p:nvPicPr>
              <p:cNvPr id="23" name="墨迹 22"/>
            </p:nvPicPr>
            <p:blipFill>
              <a:blip r:embed="rId35"/>
            </p:blipFill>
            <p:spPr>
              <a:xfrm>
                <a:off x="8405495" y="3067050"/>
                <a:ext cx="900430" cy="9525"/>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4" name="墨迹 23"/>
              <p14:cNvContentPartPr/>
              <p14:nvPr/>
            </p14:nvContentPartPr>
            <p14:xfrm>
              <a:off x="9239250" y="3023870"/>
              <a:ext cx="285750" cy="171450"/>
            </p14:xfrm>
          </p:contentPart>
        </mc:Choice>
        <mc:Fallback xmlns="">
          <p:pic>
            <p:nvPicPr>
              <p:cNvPr id="24" name="墨迹 23"/>
            </p:nvPicPr>
            <p:blipFill>
              <a:blip r:embed="rId37"/>
            </p:blipFill>
            <p:spPr>
              <a:xfrm>
                <a:off x="9239250" y="3023870"/>
                <a:ext cx="285750" cy="17145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5" name="墨迹 24"/>
              <p14:cNvContentPartPr/>
              <p14:nvPr/>
            </p14:nvContentPartPr>
            <p14:xfrm>
              <a:off x="5419725" y="3105150"/>
              <a:ext cx="175895" cy="360"/>
            </p14:xfrm>
          </p:contentPart>
        </mc:Choice>
        <mc:Fallback xmlns="">
          <p:pic>
            <p:nvPicPr>
              <p:cNvPr id="25" name="墨迹 24"/>
            </p:nvPicPr>
            <p:blipFill>
              <a:blip r:embed="rId39"/>
            </p:blipFill>
            <p:spPr>
              <a:xfrm>
                <a:off x="5419725" y="3105150"/>
                <a:ext cx="175895" cy="36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6" name="墨迹 25"/>
              <p14:cNvContentPartPr/>
              <p14:nvPr/>
            </p14:nvContentPartPr>
            <p14:xfrm>
              <a:off x="5433695" y="3119120"/>
              <a:ext cx="43180" cy="9525"/>
            </p14:xfrm>
          </p:contentPart>
        </mc:Choice>
        <mc:Fallback xmlns="">
          <p:pic>
            <p:nvPicPr>
              <p:cNvPr id="26" name="墨迹 25"/>
            </p:nvPicPr>
            <p:blipFill>
              <a:blip r:embed="rId41"/>
            </p:blipFill>
            <p:spPr>
              <a:xfrm>
                <a:off x="5433695" y="3119120"/>
                <a:ext cx="43180" cy="9525"/>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7" name="墨迹 26"/>
              <p14:cNvContentPartPr/>
              <p14:nvPr/>
            </p14:nvContentPartPr>
            <p14:xfrm>
              <a:off x="5424170" y="3162300"/>
              <a:ext cx="205105" cy="19050"/>
            </p14:xfrm>
          </p:contentPart>
        </mc:Choice>
        <mc:Fallback xmlns="">
          <p:pic>
            <p:nvPicPr>
              <p:cNvPr id="27" name="墨迹 26"/>
            </p:nvPicPr>
            <p:blipFill>
              <a:blip r:embed="rId43"/>
            </p:blipFill>
            <p:spPr>
              <a:xfrm>
                <a:off x="5424170" y="3162300"/>
                <a:ext cx="205105" cy="1905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8" name="墨迹 27"/>
              <p14:cNvContentPartPr/>
              <p14:nvPr/>
            </p14:nvContentPartPr>
            <p14:xfrm>
              <a:off x="5381625" y="2957195"/>
              <a:ext cx="71120" cy="309880"/>
            </p14:xfrm>
          </p:contentPart>
        </mc:Choice>
        <mc:Fallback xmlns="">
          <p:pic>
            <p:nvPicPr>
              <p:cNvPr id="28" name="墨迹 27"/>
            </p:nvPicPr>
            <p:blipFill>
              <a:blip r:embed="rId45"/>
            </p:blipFill>
            <p:spPr>
              <a:xfrm>
                <a:off x="5381625" y="2957195"/>
                <a:ext cx="71120" cy="30988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9" name="墨迹 28"/>
              <p14:cNvContentPartPr/>
              <p14:nvPr/>
            </p14:nvContentPartPr>
            <p14:xfrm>
              <a:off x="8124825" y="1714500"/>
              <a:ext cx="2143125" cy="561975"/>
            </p14:xfrm>
          </p:contentPart>
        </mc:Choice>
        <mc:Fallback xmlns="">
          <p:pic>
            <p:nvPicPr>
              <p:cNvPr id="29" name="墨迹 28"/>
            </p:nvPicPr>
            <p:blipFill>
              <a:blip r:embed="rId47"/>
            </p:blipFill>
            <p:spPr>
              <a:xfrm>
                <a:off x="8124825" y="1714500"/>
                <a:ext cx="2143125" cy="561975"/>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30" name="墨迹 29"/>
              <p14:cNvContentPartPr/>
              <p14:nvPr/>
            </p14:nvContentPartPr>
            <p14:xfrm>
              <a:off x="10215245" y="2195195"/>
              <a:ext cx="119380" cy="147955"/>
            </p14:xfrm>
          </p:contentPart>
        </mc:Choice>
        <mc:Fallback xmlns="">
          <p:pic>
            <p:nvPicPr>
              <p:cNvPr id="30" name="墨迹 29"/>
            </p:nvPicPr>
            <p:blipFill>
              <a:blip r:embed="rId49"/>
            </p:blipFill>
            <p:spPr>
              <a:xfrm>
                <a:off x="10215245" y="2195195"/>
                <a:ext cx="119380" cy="147955"/>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31" name="墨迹 30"/>
              <p14:cNvContentPartPr/>
              <p14:nvPr/>
            </p14:nvContentPartPr>
            <p14:xfrm>
              <a:off x="9324975" y="2409825"/>
              <a:ext cx="9525" cy="360"/>
            </p14:xfrm>
          </p:contentPart>
        </mc:Choice>
        <mc:Fallback xmlns="">
          <p:pic>
            <p:nvPicPr>
              <p:cNvPr id="31" name="墨迹 30"/>
            </p:nvPicPr>
            <p:blipFill>
              <a:blip r:embed="rId24"/>
            </p:blipFill>
            <p:spPr>
              <a:xfrm>
                <a:off x="9324975" y="2409825"/>
                <a:ext cx="9525" cy="36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3" name="墨迹 32"/>
              <p14:cNvContentPartPr/>
              <p14:nvPr/>
            </p14:nvContentPartPr>
            <p14:xfrm>
              <a:off x="9405620" y="1766570"/>
              <a:ext cx="2300605" cy="586105"/>
            </p14:xfrm>
          </p:contentPart>
        </mc:Choice>
        <mc:Fallback xmlns="">
          <p:pic>
            <p:nvPicPr>
              <p:cNvPr id="33" name="墨迹 32"/>
            </p:nvPicPr>
            <p:blipFill>
              <a:blip r:embed="rId52"/>
            </p:blipFill>
            <p:spPr>
              <a:xfrm>
                <a:off x="9405620" y="1766570"/>
                <a:ext cx="2300605" cy="58610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4" name="墨迹 33"/>
              <p14:cNvContentPartPr/>
              <p14:nvPr/>
            </p14:nvContentPartPr>
            <p14:xfrm>
              <a:off x="11520170" y="2047875"/>
              <a:ext cx="271780" cy="352425"/>
            </p14:xfrm>
          </p:contentPart>
        </mc:Choice>
        <mc:Fallback xmlns="">
          <p:pic>
            <p:nvPicPr>
              <p:cNvPr id="34" name="墨迹 33"/>
            </p:nvPicPr>
            <p:blipFill>
              <a:blip r:embed="rId54"/>
            </p:blipFill>
            <p:spPr>
              <a:xfrm>
                <a:off x="11520170" y="2047875"/>
                <a:ext cx="271780" cy="35242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5" name="墨迹 34"/>
              <p14:cNvContentPartPr/>
              <p14:nvPr/>
            </p14:nvContentPartPr>
            <p14:xfrm>
              <a:off x="6671945" y="4581525"/>
              <a:ext cx="1738630" cy="842645"/>
            </p14:xfrm>
          </p:contentPart>
        </mc:Choice>
        <mc:Fallback xmlns="">
          <p:pic>
            <p:nvPicPr>
              <p:cNvPr id="35" name="墨迹 34"/>
            </p:nvPicPr>
            <p:blipFill>
              <a:blip r:embed="rId56"/>
            </p:blipFill>
            <p:spPr>
              <a:xfrm>
                <a:off x="6671945" y="4581525"/>
                <a:ext cx="1738630" cy="84264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6" name="墨迹 35"/>
              <p14:cNvContentPartPr/>
              <p14:nvPr/>
            </p14:nvContentPartPr>
            <p14:xfrm>
              <a:off x="9053195" y="4662170"/>
              <a:ext cx="1576705" cy="657225"/>
            </p14:xfrm>
          </p:contentPart>
        </mc:Choice>
        <mc:Fallback xmlns="">
          <p:pic>
            <p:nvPicPr>
              <p:cNvPr id="36" name="墨迹 35"/>
            </p:nvPicPr>
            <p:blipFill>
              <a:blip r:embed="rId58"/>
            </p:blipFill>
            <p:spPr>
              <a:xfrm>
                <a:off x="9053195" y="4662170"/>
                <a:ext cx="1576705" cy="657225"/>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7" name="墨迹 36"/>
              <p14:cNvContentPartPr/>
              <p14:nvPr/>
            </p14:nvContentPartPr>
            <p14:xfrm>
              <a:off x="10086975" y="5029200"/>
              <a:ext cx="442595" cy="290195"/>
            </p14:xfrm>
          </p:contentPart>
        </mc:Choice>
        <mc:Fallback xmlns="">
          <p:pic>
            <p:nvPicPr>
              <p:cNvPr id="37" name="墨迹 36"/>
            </p:nvPicPr>
            <p:blipFill>
              <a:blip r:embed="rId60"/>
            </p:blipFill>
            <p:spPr>
              <a:xfrm>
                <a:off x="10086975" y="5029200"/>
                <a:ext cx="442595" cy="29019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8" name="墨迹 37"/>
              <p14:cNvContentPartPr/>
              <p14:nvPr/>
            </p14:nvContentPartPr>
            <p14:xfrm>
              <a:off x="10062845" y="5010150"/>
              <a:ext cx="81280" cy="166370"/>
            </p14:xfrm>
          </p:contentPart>
        </mc:Choice>
        <mc:Fallback xmlns="">
          <p:pic>
            <p:nvPicPr>
              <p:cNvPr id="38" name="墨迹 37"/>
            </p:nvPicPr>
            <p:blipFill>
              <a:blip r:embed="rId62"/>
            </p:blipFill>
            <p:spPr>
              <a:xfrm>
                <a:off x="10062845" y="5010150"/>
                <a:ext cx="81280" cy="16637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9" name="墨迹 38"/>
              <p14:cNvContentPartPr/>
              <p14:nvPr/>
            </p14:nvContentPartPr>
            <p14:xfrm>
              <a:off x="10100945" y="4953000"/>
              <a:ext cx="100330" cy="47625"/>
            </p14:xfrm>
          </p:contentPart>
        </mc:Choice>
        <mc:Fallback xmlns="">
          <p:pic>
            <p:nvPicPr>
              <p:cNvPr id="39" name="墨迹 38"/>
            </p:nvPicPr>
            <p:blipFill>
              <a:blip r:embed="rId64"/>
            </p:blipFill>
            <p:spPr>
              <a:xfrm>
                <a:off x="10100945" y="4953000"/>
                <a:ext cx="100330" cy="4762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40" name="墨迹 39"/>
              <p14:cNvContentPartPr/>
              <p14:nvPr/>
            </p14:nvContentPartPr>
            <p14:xfrm>
              <a:off x="7614920" y="5286375"/>
              <a:ext cx="19050" cy="285750"/>
            </p14:xfrm>
          </p:contentPart>
        </mc:Choice>
        <mc:Fallback xmlns="">
          <p:pic>
            <p:nvPicPr>
              <p:cNvPr id="40" name="墨迹 39"/>
            </p:nvPicPr>
            <p:blipFill>
              <a:blip r:embed="rId66"/>
            </p:blipFill>
            <p:spPr>
              <a:xfrm>
                <a:off x="7614920" y="5286375"/>
                <a:ext cx="19050" cy="28575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41" name="墨迹 40"/>
              <p14:cNvContentPartPr/>
              <p14:nvPr/>
            </p14:nvContentPartPr>
            <p14:xfrm>
              <a:off x="7524750" y="5200650"/>
              <a:ext cx="185420" cy="133350"/>
            </p14:xfrm>
          </p:contentPart>
        </mc:Choice>
        <mc:Fallback xmlns="">
          <p:pic>
            <p:nvPicPr>
              <p:cNvPr id="41" name="墨迹 40"/>
            </p:nvPicPr>
            <p:blipFill>
              <a:blip r:embed="rId68"/>
            </p:blipFill>
            <p:spPr>
              <a:xfrm>
                <a:off x="7524750" y="5200650"/>
                <a:ext cx="185420" cy="13335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42" name="墨迹 41"/>
              <p14:cNvContentPartPr/>
              <p14:nvPr/>
            </p14:nvContentPartPr>
            <p14:xfrm>
              <a:off x="9972675" y="4953000"/>
              <a:ext cx="899795" cy="438150"/>
            </p14:xfrm>
          </p:contentPart>
        </mc:Choice>
        <mc:Fallback xmlns="">
          <p:pic>
            <p:nvPicPr>
              <p:cNvPr id="42" name="墨迹 41"/>
            </p:nvPicPr>
            <p:blipFill>
              <a:blip r:embed="rId70"/>
            </p:blipFill>
            <p:spPr>
              <a:xfrm>
                <a:off x="9972675" y="4953000"/>
                <a:ext cx="899795" cy="43815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3" name="墨迹 42"/>
              <p14:cNvContentPartPr/>
              <p14:nvPr/>
            </p14:nvContentPartPr>
            <p14:xfrm>
              <a:off x="8214995" y="3843020"/>
              <a:ext cx="2376805" cy="509905"/>
            </p14:xfrm>
          </p:contentPart>
        </mc:Choice>
        <mc:Fallback xmlns="">
          <p:pic>
            <p:nvPicPr>
              <p:cNvPr id="43" name="墨迹 42"/>
            </p:nvPicPr>
            <p:blipFill>
              <a:blip r:embed="rId72"/>
            </p:blipFill>
            <p:spPr>
              <a:xfrm>
                <a:off x="8214995" y="3843020"/>
                <a:ext cx="2376805" cy="50990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4" name="墨迹 43"/>
              <p14:cNvContentPartPr/>
              <p14:nvPr/>
            </p14:nvContentPartPr>
            <p14:xfrm>
              <a:off x="10586720" y="4290695"/>
              <a:ext cx="85725" cy="147955"/>
            </p14:xfrm>
          </p:contentPart>
        </mc:Choice>
        <mc:Fallback xmlns="">
          <p:pic>
            <p:nvPicPr>
              <p:cNvPr id="44" name="墨迹 43"/>
            </p:nvPicPr>
            <p:blipFill>
              <a:blip r:embed="rId74"/>
            </p:blipFill>
            <p:spPr>
              <a:xfrm>
                <a:off x="10586720" y="4290695"/>
                <a:ext cx="85725" cy="14795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5" name="墨迹 44"/>
              <p14:cNvContentPartPr/>
              <p14:nvPr/>
            </p14:nvContentPartPr>
            <p14:xfrm>
              <a:off x="10553700" y="4281170"/>
              <a:ext cx="47625" cy="123825"/>
            </p14:xfrm>
          </p:contentPart>
        </mc:Choice>
        <mc:Fallback xmlns="">
          <p:pic>
            <p:nvPicPr>
              <p:cNvPr id="45" name="墨迹 44"/>
            </p:nvPicPr>
            <p:blipFill>
              <a:blip r:embed="rId76"/>
            </p:blipFill>
            <p:spPr>
              <a:xfrm>
                <a:off x="10553700" y="4281170"/>
                <a:ext cx="47625" cy="12382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6" name="墨迹 45"/>
              <p14:cNvContentPartPr/>
              <p14:nvPr/>
            </p14:nvContentPartPr>
            <p14:xfrm>
              <a:off x="9429750" y="3966845"/>
              <a:ext cx="1976120" cy="433705"/>
            </p14:xfrm>
          </p:contentPart>
        </mc:Choice>
        <mc:Fallback xmlns="">
          <p:pic>
            <p:nvPicPr>
              <p:cNvPr id="46" name="墨迹 45"/>
            </p:nvPicPr>
            <p:blipFill>
              <a:blip r:embed="rId78"/>
            </p:blipFill>
            <p:spPr>
              <a:xfrm>
                <a:off x="9429750" y="3966845"/>
                <a:ext cx="1976120" cy="433705"/>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7" name="墨迹 46"/>
              <p14:cNvContentPartPr/>
              <p14:nvPr/>
            </p14:nvContentPartPr>
            <p14:xfrm>
              <a:off x="11344275" y="4166870"/>
              <a:ext cx="185420" cy="233680"/>
            </p14:xfrm>
          </p:contentPart>
        </mc:Choice>
        <mc:Fallback xmlns="">
          <p:pic>
            <p:nvPicPr>
              <p:cNvPr id="47" name="墨迹 46"/>
            </p:nvPicPr>
            <p:blipFill>
              <a:blip r:embed="rId80"/>
            </p:blipFill>
            <p:spPr>
              <a:xfrm>
                <a:off x="11344275" y="4166870"/>
                <a:ext cx="185420" cy="23368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8" name="墨迹 47"/>
              <p14:cNvContentPartPr/>
              <p14:nvPr/>
            </p14:nvContentPartPr>
            <p14:xfrm>
              <a:off x="8919845" y="4757420"/>
              <a:ext cx="1995805" cy="52705"/>
            </p14:xfrm>
          </p:contentPart>
        </mc:Choice>
        <mc:Fallback xmlns="">
          <p:pic>
            <p:nvPicPr>
              <p:cNvPr id="48" name="墨迹 47"/>
            </p:nvPicPr>
            <p:blipFill>
              <a:blip r:embed="rId82"/>
            </p:blipFill>
            <p:spPr>
              <a:xfrm>
                <a:off x="8919845" y="4757420"/>
                <a:ext cx="1995805" cy="52705"/>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9" name="墨迹 48"/>
              <p14:cNvContentPartPr/>
              <p14:nvPr/>
            </p14:nvContentPartPr>
            <p14:xfrm>
              <a:off x="10605770" y="4671695"/>
              <a:ext cx="405130" cy="247650"/>
            </p14:xfrm>
          </p:contentPart>
        </mc:Choice>
        <mc:Fallback xmlns="">
          <p:pic>
            <p:nvPicPr>
              <p:cNvPr id="49" name="墨迹 48"/>
            </p:nvPicPr>
            <p:blipFill>
              <a:blip r:embed="rId84"/>
            </p:blipFill>
            <p:spPr>
              <a:xfrm>
                <a:off x="10605770" y="4671695"/>
                <a:ext cx="405130" cy="247650"/>
              </a:xfrm>
              <a:prstGeom prst="rect"/>
            </p:spPr>
          </p:pic>
        </mc:Fallback>
      </mc:AlternateContent>
    </p:spTree>
    <p:custDataLst>
      <p:tags r:id="rId85"/>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1554480" cy="398780"/>
          </a:xfrm>
          <a:prstGeom prst="rect">
            <a:avLst/>
          </a:prstGeom>
        </p:spPr>
        <p:txBody>
          <a:bodyPr wrap="none">
            <a:spAutoFit/>
          </a:bodyPr>
          <a:p>
            <a:pPr lvl="0">
              <a:spcBef>
                <a:spcPct val="30000"/>
              </a:spcBef>
            </a:pPr>
            <a:r>
              <a:rPr lang="en-US" altLang="zh-CN" sz="2000" b="1" dirty="0">
                <a:latin typeface="华文楷体" panose="02010600040101010101" pitchFamily="2" charset="-122"/>
                <a:ea typeface="华文楷体" panose="02010600040101010101" pitchFamily="2" charset="-122"/>
              </a:rPr>
              <a:t>2.1.</a:t>
            </a:r>
            <a:r>
              <a:rPr lang="zh-CN" altLang="en-US" sz="2000" b="1" dirty="0">
                <a:latin typeface="华文楷体" panose="02010600040101010101" pitchFamily="2" charset="-122"/>
                <a:ea typeface="华文楷体" panose="02010600040101010101" pitchFamily="2" charset="-122"/>
              </a:rPr>
              <a:t>基本</a:t>
            </a:r>
            <a:r>
              <a:rPr lang="zh-CN" altLang="en-US" sz="2000" b="1" dirty="0">
                <a:latin typeface="华文楷体" panose="02010600040101010101" pitchFamily="2" charset="-122"/>
                <a:ea typeface="华文楷体" panose="02010600040101010101" pitchFamily="2" charset="-122"/>
              </a:rPr>
              <a:t>概念</a:t>
            </a:r>
            <a:endParaRPr lang="zh-CN" altLang="en-US" sz="2000" b="1" dirty="0">
              <a:latin typeface="华文楷体" panose="02010600040101010101" pitchFamily="2" charset="-122"/>
              <a:ea typeface="华文楷体" panose="02010600040101010101" pitchFamily="2" charset="-122"/>
            </a:endParaRPr>
          </a:p>
        </p:txBody>
      </p:sp>
      <p:sp>
        <p:nvSpPr>
          <p:cNvPr id="2" name="矩形 1"/>
          <p:cNvSpPr/>
          <p:nvPr>
            <p:custDataLst>
              <p:tags r:id="rId2"/>
            </p:custDataLst>
          </p:nvPr>
        </p:nvSpPr>
        <p:spPr>
          <a:xfrm>
            <a:off x="687070" y="685165"/>
            <a:ext cx="10113645" cy="1198880"/>
          </a:xfrm>
          <a:prstGeom prst="rect">
            <a:avLst/>
          </a:prstGeom>
        </p:spPr>
        <p:txBody>
          <a:bodyPr wrap="square">
            <a:spAutoFit/>
          </a:bodyPr>
          <a:p>
            <a:pPr lvl="0" algn="l">
              <a:spcBef>
                <a:spcPct val="30000"/>
              </a:spcBef>
            </a:pPr>
            <a:r>
              <a:rPr lang="zh-CN" altLang="en-US" sz="2000" b="1" dirty="0">
                <a:latin typeface="华文楷体" panose="02010600040101010101" pitchFamily="2" charset="-122"/>
                <a:ea typeface="华文楷体" panose="02010600040101010101" pitchFamily="2" charset="-122"/>
              </a:rPr>
              <a:t>串（有穷符号的序列）、长度（</a:t>
            </a:r>
            <a:r>
              <a:rPr lang="en-US" altLang="zh-CN" sz="2000" b="1" dirty="0">
                <a:latin typeface="华文楷体" panose="02010600040101010101" pitchFamily="2" charset="-122"/>
                <a:ea typeface="华文楷体" panose="02010600040101010101" pitchFamily="2" charset="-122"/>
              </a:rPr>
              <a:t>|s|</a:t>
            </a:r>
            <a:r>
              <a:rPr lang="zh-CN" altLang="en-US" sz="2000" b="1" dirty="0">
                <a:latin typeface="华文楷体" panose="02010600040101010101" pitchFamily="2" charset="-122"/>
                <a:ea typeface="华文楷体" panose="02010600040101010101" pitchFamily="2" charset="-122"/>
              </a:rPr>
              <a:t>）、空串ε（长度为</a:t>
            </a:r>
            <a:r>
              <a:rPr lang="en-US" altLang="zh-CN" sz="2000" b="1" dirty="0">
                <a:latin typeface="华文楷体" panose="02010600040101010101" pitchFamily="2" charset="-122"/>
                <a:ea typeface="华文楷体" panose="02010600040101010101" pitchFamily="2" charset="-122"/>
              </a:rPr>
              <a:t>0</a:t>
            </a:r>
            <a:r>
              <a:rPr lang="zh-CN" altLang="en-US" sz="2000" b="1" dirty="0">
                <a:latin typeface="华文楷体" panose="02010600040101010101" pitchFamily="2" charset="-122"/>
                <a:ea typeface="华文楷体" panose="02010600040101010101" pitchFamily="2" charset="-122"/>
              </a:rPr>
              <a:t>的</a:t>
            </a:r>
            <a:r>
              <a:rPr lang="zh-CN" altLang="en-US" sz="2000" b="1" dirty="0">
                <a:latin typeface="华文楷体" panose="02010600040101010101" pitchFamily="2" charset="-122"/>
                <a:ea typeface="华文楷体" panose="02010600040101010101" pitchFamily="2" charset="-122"/>
              </a:rPr>
              <a:t>串）</a:t>
            </a:r>
            <a:endParaRPr lang="zh-CN" altLang="en-US" sz="2000" b="1" dirty="0">
              <a:latin typeface="华文楷体" panose="02010600040101010101" pitchFamily="2" charset="-122"/>
              <a:ea typeface="华文楷体" panose="02010600040101010101" pitchFamily="2" charset="-122"/>
            </a:endParaRPr>
          </a:p>
          <a:p>
            <a:pPr lvl="0" algn="l">
              <a:spcBef>
                <a:spcPct val="30000"/>
              </a:spcBef>
            </a:pPr>
            <a:r>
              <a:rPr lang="zh-CN" altLang="en-US" sz="2000" b="1" dirty="0">
                <a:latin typeface="华文楷体" panose="02010600040101010101" pitchFamily="2" charset="-122"/>
                <a:ea typeface="华文楷体" panose="02010600040101010101" pitchFamily="2" charset="-122"/>
              </a:rPr>
              <a:t>前缀、后缀、连接（</a:t>
            </a:r>
            <a:r>
              <a:rPr lang="en-US" altLang="zh-CN" sz="2000" b="1" dirty="0">
                <a:latin typeface="华文楷体" panose="02010600040101010101" pitchFamily="2" charset="-122"/>
                <a:ea typeface="华文楷体" panose="02010600040101010101" pitchFamily="2" charset="-122"/>
              </a:rPr>
              <a:t>xy</a:t>
            </a:r>
            <a:r>
              <a:rPr lang="zh-CN" altLang="en-US" sz="2000" b="1" dirty="0">
                <a:latin typeface="华文楷体" panose="02010600040101010101" pitchFamily="2" charset="-122"/>
                <a:ea typeface="华文楷体" panose="02010600040101010101" pitchFamily="2" charset="-122"/>
              </a:rPr>
              <a:t>）、幂（</a:t>
            </a:r>
            <a:r>
              <a:rPr lang="en-US" altLang="zh-CN" sz="2000" b="1" dirty="0">
                <a:latin typeface="华文楷体" panose="02010600040101010101" pitchFamily="2" charset="-122"/>
                <a:ea typeface="华文楷体" panose="02010600040101010101" pitchFamily="2" charset="-122"/>
              </a:rPr>
              <a:t>s^n</a:t>
            </a:r>
            <a:r>
              <a:rPr lang="zh-CN" altLang="en-US" sz="2000" b="1" dirty="0">
                <a:latin typeface="华文楷体" panose="02010600040101010101" pitchFamily="2" charset="-122"/>
                <a:ea typeface="华文楷体" panose="02010600040101010101" pitchFamily="2" charset="-122"/>
              </a:rPr>
              <a:t>）</a:t>
            </a:r>
            <a:endParaRPr lang="zh-CN" altLang="en-US" sz="2000" b="1" dirty="0">
              <a:latin typeface="华文楷体" panose="02010600040101010101" pitchFamily="2" charset="-122"/>
              <a:ea typeface="华文楷体" panose="02010600040101010101" pitchFamily="2" charset="-122"/>
            </a:endParaRPr>
          </a:p>
          <a:p>
            <a:pPr lvl="0" algn="l">
              <a:spcBef>
                <a:spcPct val="30000"/>
              </a:spcBef>
            </a:pPr>
            <a:r>
              <a:rPr lang="zh-CN" altLang="en-US" sz="2000" b="1" dirty="0">
                <a:latin typeface="华文楷体" panose="02010600040101010101" pitchFamily="2" charset="-122"/>
                <a:ea typeface="华文楷体" panose="02010600040101010101" pitchFamily="2" charset="-122"/>
              </a:rPr>
              <a:t>字母表（∑是一个有穷符号集合）、字母表的乘积、</a:t>
            </a:r>
            <a:r>
              <a:rPr lang="en-US" altLang="zh-CN" sz="2000" b="1" dirty="0">
                <a:latin typeface="华文楷体" panose="02010600040101010101" pitchFamily="2" charset="-122"/>
                <a:ea typeface="华文楷体" panose="02010600040101010101" pitchFamily="2" charset="-122"/>
              </a:rPr>
              <a:t>n</a:t>
            </a:r>
            <a:r>
              <a:rPr lang="zh-CN" altLang="en-US" sz="2000" b="1" dirty="0">
                <a:latin typeface="华文楷体" panose="02010600040101010101" pitchFamily="2" charset="-122"/>
                <a:ea typeface="华文楷体" panose="02010600040101010101" pitchFamily="2" charset="-122"/>
              </a:rPr>
              <a:t>次幂、正闭包、克林</a:t>
            </a:r>
            <a:r>
              <a:rPr lang="zh-CN" altLang="en-US" sz="2000" b="1" dirty="0">
                <a:latin typeface="华文楷体" panose="02010600040101010101" pitchFamily="2" charset="-122"/>
                <a:ea typeface="华文楷体" panose="02010600040101010101" pitchFamily="2" charset="-122"/>
              </a:rPr>
              <a:t>闭包</a:t>
            </a:r>
            <a:endParaRPr lang="zh-CN" altLang="en-US" sz="2000" b="1" dirty="0">
              <a:latin typeface="华文楷体" panose="02010600040101010101" pitchFamily="2" charset="-122"/>
              <a:ea typeface="华文楷体" panose="02010600040101010101" pitchFamily="2" charset="-122"/>
            </a:endParaRPr>
          </a:p>
        </p:txBody>
      </p:sp>
      <p:sp>
        <p:nvSpPr>
          <p:cNvPr id="3" name="矩形 2"/>
          <p:cNvSpPr/>
          <p:nvPr>
            <p:custDataLst>
              <p:tags r:id="rId3"/>
            </p:custDataLst>
          </p:nvPr>
        </p:nvSpPr>
        <p:spPr>
          <a:xfrm>
            <a:off x="687363" y="1945279"/>
            <a:ext cx="1809115" cy="398780"/>
          </a:xfrm>
          <a:prstGeom prst="rect">
            <a:avLst/>
          </a:prstGeom>
        </p:spPr>
        <p:txBody>
          <a:bodyPr wrap="none">
            <a:spAutoFit/>
          </a:bodyPr>
          <a:p>
            <a:pPr lvl="0">
              <a:spcBef>
                <a:spcPct val="30000"/>
              </a:spcBef>
            </a:pPr>
            <a:r>
              <a:rPr lang="en-US" altLang="zh-CN" sz="2000" b="1" dirty="0">
                <a:latin typeface="华文楷体" panose="02010600040101010101" pitchFamily="2" charset="-122"/>
                <a:ea typeface="华文楷体" panose="02010600040101010101" pitchFamily="2" charset="-122"/>
              </a:rPr>
              <a:t>2.2.</a:t>
            </a:r>
            <a:r>
              <a:rPr lang="zh-CN" altLang="en-US" sz="2000" b="1" dirty="0">
                <a:latin typeface="华文楷体" panose="02010600040101010101" pitchFamily="2" charset="-122"/>
                <a:ea typeface="华文楷体" panose="02010600040101010101" pitchFamily="2" charset="-122"/>
              </a:rPr>
              <a:t>文法的</a:t>
            </a:r>
            <a:r>
              <a:rPr lang="zh-CN" altLang="en-US" sz="2000" b="1" dirty="0">
                <a:latin typeface="华文楷体" panose="02010600040101010101" pitchFamily="2" charset="-122"/>
                <a:ea typeface="华文楷体" panose="02010600040101010101" pitchFamily="2" charset="-122"/>
              </a:rPr>
              <a:t>定义</a:t>
            </a:r>
            <a:endParaRPr lang="zh-CN" altLang="en-US" sz="2000" b="1" dirty="0">
              <a:latin typeface="华文楷体" panose="02010600040101010101" pitchFamily="2" charset="-122"/>
              <a:ea typeface="华文楷体" panose="02010600040101010101" pitchFamily="2" charset="-122"/>
            </a:endParaRPr>
          </a:p>
        </p:txBody>
      </p:sp>
      <p:sp>
        <p:nvSpPr>
          <p:cNvPr id="4" name="文本框 3"/>
          <p:cNvSpPr txBox="1"/>
          <p:nvPr/>
        </p:nvSpPr>
        <p:spPr>
          <a:xfrm>
            <a:off x="687070" y="2404745"/>
            <a:ext cx="3462020" cy="1245235"/>
          </a:xfrm>
          <a:prstGeom prst="rect">
            <a:avLst/>
          </a:prstGeom>
          <a:noFill/>
        </p:spPr>
        <p:txBody>
          <a:bodyPr wrap="square" rtlCol="0" anchor="t">
            <a:spAutoFit/>
          </a:bodyPr>
          <a:p>
            <a:pPr marL="273050" lvl="0" indent="-273050" algn="just" eaLnBrk="1" hangingPunct="1">
              <a:lnSpc>
                <a:spcPts val="3000"/>
              </a:lnSpc>
              <a:buClr>
                <a:srgbClr val="3333CC"/>
              </a:buClr>
              <a:buFont typeface="Wingdings" panose="05000000000000000000" pitchFamily="2" charset="2"/>
              <a:buNone/>
            </a:pPr>
            <a:r>
              <a:rPr lang="en-US" altLang="zh-CN" sz="2000" i="1">
                <a:latin typeface="Times New Roman" panose="02020603050405020304" pitchFamily="18" charset="0"/>
                <a:ea typeface="华文楷体" panose="02010600040101010101" pitchFamily="2" charset="-122"/>
                <a:sym typeface="+mn-ea"/>
              </a:rPr>
              <a:t>G</a:t>
            </a:r>
            <a:r>
              <a:rPr lang="zh-CN" altLang="en-US" sz="2000">
                <a:latin typeface="Times New Roman" panose="02020603050405020304" pitchFamily="18" charset="0"/>
                <a:ea typeface="华文楷体" panose="02010600040101010101" pitchFamily="2" charset="-122"/>
                <a:sym typeface="+mn-ea"/>
              </a:rPr>
              <a:t> = </a:t>
            </a:r>
            <a:r>
              <a:rPr lang="en-US" altLang="zh-CN" sz="2000">
                <a:latin typeface="Times New Roman" panose="02020603050405020304" pitchFamily="18" charset="0"/>
                <a:ea typeface="华文楷体" panose="02010600040101010101" pitchFamily="2" charset="-122"/>
                <a:sym typeface="+mn-ea"/>
              </a:rPr>
              <a:t>(</a:t>
            </a:r>
            <a:r>
              <a:rPr lang="en-US" altLang="zh-CN" sz="2000" i="1">
                <a:latin typeface="Times New Roman" panose="02020603050405020304" pitchFamily="18" charset="0"/>
                <a:ea typeface="华文楷体" panose="02010600040101010101" pitchFamily="2" charset="-122"/>
                <a:sym typeface="+mn-ea"/>
              </a:rPr>
              <a:t>V</a:t>
            </a:r>
            <a:r>
              <a:rPr lang="en-US" altLang="zh-CN" sz="2000" i="1" baseline="-25000">
                <a:latin typeface="Times New Roman" panose="02020603050405020304" pitchFamily="18" charset="0"/>
                <a:ea typeface="华文楷体" panose="02010600040101010101" pitchFamily="2" charset="-122"/>
                <a:sym typeface="+mn-ea"/>
              </a:rPr>
              <a:t>T</a:t>
            </a:r>
            <a:r>
              <a:rPr lang="en-US" altLang="zh-CN" sz="2000">
                <a:latin typeface="Times New Roman" panose="02020603050405020304" pitchFamily="18" charset="0"/>
                <a:ea typeface="华文楷体" panose="02010600040101010101" pitchFamily="2" charset="-122"/>
                <a:sym typeface="+mn-ea"/>
              </a:rPr>
              <a:t> , </a:t>
            </a:r>
            <a:r>
              <a:rPr lang="en-US" altLang="zh-CN" sz="2000" i="1">
                <a:latin typeface="Times New Roman" panose="02020603050405020304" pitchFamily="18" charset="0"/>
                <a:ea typeface="华文楷体" panose="02010600040101010101" pitchFamily="2" charset="-122"/>
                <a:sym typeface="+mn-ea"/>
              </a:rPr>
              <a:t>V</a:t>
            </a:r>
            <a:r>
              <a:rPr lang="en-US" altLang="zh-CN" sz="2000" i="1" baseline="-25000">
                <a:latin typeface="Times New Roman" panose="02020603050405020304" pitchFamily="18" charset="0"/>
                <a:ea typeface="华文楷体" panose="02010600040101010101" pitchFamily="2" charset="-122"/>
                <a:sym typeface="+mn-ea"/>
              </a:rPr>
              <a:t>N</a:t>
            </a:r>
            <a:r>
              <a:rPr lang="en-US" altLang="zh-CN" sz="2000">
                <a:latin typeface="Times New Roman" panose="02020603050405020304" pitchFamily="18" charset="0"/>
                <a:ea typeface="华文楷体" panose="02010600040101010101" pitchFamily="2" charset="-122"/>
                <a:sym typeface="+mn-ea"/>
              </a:rPr>
              <a:t> , </a:t>
            </a:r>
            <a:r>
              <a:rPr lang="en-US" altLang="zh-CN" sz="2000" i="1">
                <a:latin typeface="Times New Roman" panose="02020603050405020304" pitchFamily="18" charset="0"/>
                <a:ea typeface="华文楷体" panose="02010600040101010101" pitchFamily="2" charset="-122"/>
                <a:sym typeface="+mn-ea"/>
              </a:rPr>
              <a:t>P</a:t>
            </a:r>
            <a:r>
              <a:rPr lang="zh-CN" altLang="en-US" sz="2000">
                <a:latin typeface="Times New Roman" panose="02020603050405020304" pitchFamily="18" charset="0"/>
                <a:ea typeface="华文楷体" panose="02010600040101010101" pitchFamily="2" charset="-122"/>
                <a:sym typeface="+mn-ea"/>
              </a:rPr>
              <a:t> </a:t>
            </a:r>
            <a:r>
              <a:rPr lang="en-US" altLang="zh-CN" sz="2000">
                <a:latin typeface="Times New Roman" panose="02020603050405020304" pitchFamily="18" charset="0"/>
                <a:ea typeface="华文楷体" panose="02010600040101010101" pitchFamily="2" charset="-122"/>
                <a:sym typeface="+mn-ea"/>
              </a:rPr>
              <a:t>, </a:t>
            </a:r>
            <a:r>
              <a:rPr lang="en-US" altLang="zh-CN" sz="2000" i="1">
                <a:latin typeface="Times New Roman" panose="02020603050405020304" pitchFamily="18" charset="0"/>
                <a:ea typeface="华文楷体" panose="02010600040101010101" pitchFamily="2" charset="-122"/>
                <a:sym typeface="+mn-ea"/>
              </a:rPr>
              <a:t>S </a:t>
            </a:r>
            <a:r>
              <a:rPr lang="en-US" altLang="zh-CN" sz="2000">
                <a:latin typeface="Times New Roman" panose="02020603050405020304" pitchFamily="18" charset="0"/>
                <a:ea typeface="华文楷体" panose="02010600040101010101" pitchFamily="2" charset="-122"/>
                <a:sym typeface="+mn-ea"/>
              </a:rPr>
              <a:t>)</a:t>
            </a:r>
            <a:endParaRPr lang="en-US" altLang="zh-CN" sz="2000">
              <a:latin typeface="Times New Roman" panose="02020603050405020304" pitchFamily="18" charset="0"/>
              <a:ea typeface="华文楷体" panose="02010600040101010101" pitchFamily="2" charset="-122"/>
              <a:sym typeface="+mn-ea"/>
            </a:endParaRPr>
          </a:p>
          <a:p>
            <a:pPr indent="0" algn="just" eaLnBrk="1" hangingPunct="1">
              <a:lnSpc>
                <a:spcPts val="3000"/>
              </a:lnSpc>
              <a:buClrTx/>
              <a:buSzPct val="100000"/>
              <a:buNone/>
            </a:pPr>
            <a:r>
              <a:rPr lang="zh-CN" altLang="en-US" sz="2000" b="1">
                <a:latin typeface="华文楷体" panose="02010600040101010101" pitchFamily="2" charset="-122"/>
                <a:ea typeface="华文楷体" panose="02010600040101010101" pitchFamily="2" charset="-122"/>
                <a:sym typeface="+mn-ea"/>
              </a:rPr>
              <a:t>终结符集合、非终结符集合、产生式集合、开始符号</a:t>
            </a:r>
            <a:endParaRPr lang="en-US" altLang="zh-CN" sz="2000">
              <a:latin typeface="Times New Roman" panose="02020603050405020304" pitchFamily="18" charset="0"/>
              <a:ea typeface="华文楷体" panose="02010600040101010101" pitchFamily="2" charset="-122"/>
              <a:sym typeface="+mn-ea"/>
            </a:endParaRPr>
          </a:p>
        </p:txBody>
      </p:sp>
      <p:grpSp>
        <p:nvGrpSpPr>
          <p:cNvPr id="5" name="组合 3"/>
          <p:cNvGrpSpPr/>
          <p:nvPr/>
        </p:nvGrpSpPr>
        <p:grpSpPr>
          <a:xfrm>
            <a:off x="4358958" y="2672715"/>
            <a:ext cx="4964112" cy="1016000"/>
            <a:chOff x="1877211" y="5140993"/>
            <a:chExt cx="4964522" cy="1355675"/>
          </a:xfrm>
        </p:grpSpPr>
        <p:sp>
          <p:nvSpPr>
            <p:cNvPr id="6" name="Rectangle 5"/>
            <p:cNvSpPr>
              <a:spLocks noChangeArrowheads="1"/>
            </p:cNvSpPr>
            <p:nvPr>
              <p:custDataLst>
                <p:tags r:id="rId4"/>
              </p:custDataLst>
            </p:nvPr>
          </p:nvSpPr>
          <p:spPr bwMode="auto">
            <a:xfrm>
              <a:off x="1877211" y="5140993"/>
              <a:ext cx="4964522" cy="1355675"/>
            </a:xfrm>
            <a:prstGeom prst="rect">
              <a:avLst/>
            </a:prstGeom>
            <a:solidFill>
              <a:schemeClr val="accent2">
                <a:lumMod val="40000"/>
                <a:lumOff val="60000"/>
              </a:schemeClr>
            </a:solidFill>
            <a:ln w="12700">
              <a:solidFill>
                <a:schemeClr val="tx1"/>
              </a:solidFill>
              <a:miter lim="800000"/>
            </a:ln>
            <a:effectLst/>
          </p:spPr>
          <p:txBody>
            <a:bodyPr>
              <a:spAutoFit/>
            </a:bodyPr>
            <a:p>
              <a:pPr eaLnBrk="1" hangingPunct="1">
                <a:buNone/>
              </a:pPr>
              <a:r>
                <a:rPr lang="zh-CN" altLang="en-US" sz="2000" b="1">
                  <a:latin typeface="Times New Roman" panose="02020603050405020304" pitchFamily="18" charset="0"/>
                  <a:ea typeface="楷体" panose="02010609060101010101" pitchFamily="49" charset="-122"/>
                </a:rPr>
                <a:t>终结符</a:t>
              </a:r>
              <a:r>
                <a:rPr lang="en-US" altLang="zh-CN" sz="2000" b="1">
                  <a:latin typeface="楷体_GB2312"/>
                  <a:ea typeface="楷体" panose="02010609060101010101" pitchFamily="49" charset="-122"/>
                </a:rPr>
                <a:t>	</a:t>
              </a:r>
              <a:r>
                <a:rPr lang="en-US" altLang="zh-CN" sz="2000" b="1" i="1">
                  <a:latin typeface="Times New Roman" panose="02020603050405020304" pitchFamily="18" charset="0"/>
                  <a:ea typeface="楷体" panose="02010609060101010101" pitchFamily="49" charset="-122"/>
                </a:rPr>
                <a:t>    a</a:t>
              </a:r>
              <a:r>
                <a:rPr lang="en-US" altLang="zh-CN" sz="2000" b="1">
                  <a:latin typeface="Times New Roman" panose="02020603050405020304" pitchFamily="18" charset="0"/>
                  <a:ea typeface="楷体" panose="02010609060101010101" pitchFamily="49" charset="-122"/>
                </a:rPr>
                <a:t>, </a:t>
              </a:r>
              <a:r>
                <a:rPr lang="en-US" altLang="zh-CN" sz="2000" b="1" i="1">
                  <a:latin typeface="Times New Roman" panose="02020603050405020304" pitchFamily="18" charset="0"/>
                  <a:ea typeface="楷体" panose="02010609060101010101" pitchFamily="49" charset="-122"/>
                </a:rPr>
                <a:t>b</a:t>
              </a:r>
              <a:r>
                <a:rPr lang="en-US" altLang="zh-CN" sz="2000" b="1">
                  <a:latin typeface="Times New Roman" panose="02020603050405020304" pitchFamily="18" charset="0"/>
                  <a:ea typeface="楷体" panose="02010609060101010101" pitchFamily="49" charset="-122"/>
                </a:rPr>
                <a:t>, </a:t>
              </a:r>
              <a:r>
                <a:rPr lang="en-US" altLang="zh-CN" sz="2000" b="1" i="1">
                  <a:latin typeface="Times New Roman" panose="02020603050405020304" pitchFamily="18" charset="0"/>
                  <a:ea typeface="楷体" panose="02010609060101010101" pitchFamily="49" charset="-122"/>
                </a:rPr>
                <a:t>c       </a:t>
              </a:r>
              <a:r>
                <a:rPr lang="zh-CN" altLang="en-US" sz="2000" b="1">
                  <a:latin typeface="Times New Roman" panose="02020603050405020304" pitchFamily="18" charset="0"/>
                  <a:ea typeface="楷体" panose="02010609060101010101" pitchFamily="49" charset="-122"/>
                </a:rPr>
                <a:t>终结符号串</a:t>
              </a:r>
              <a:r>
                <a:rPr lang="en-US" altLang="zh-CN" sz="2000" b="1" i="1">
                  <a:latin typeface="Times New Roman" panose="02020603050405020304" pitchFamily="18" charset="0"/>
                  <a:cs typeface="Times New Roman" panose="02020603050405020304" pitchFamily="18" charset="0"/>
                </a:rPr>
                <a:t>  u</a:t>
              </a:r>
              <a:r>
                <a:rPr lang="en-US" altLang="zh-CN" sz="2000" b="1">
                  <a:latin typeface="Times New Roman" panose="02020603050405020304" pitchFamily="18" charset="0"/>
                  <a:cs typeface="Times New Roman" panose="02020603050405020304" pitchFamily="18" charset="0"/>
                </a:rPr>
                <a:t>, </a:t>
              </a:r>
              <a:r>
                <a:rPr lang="en-US" altLang="zh-CN" sz="2000" b="1" i="1">
                  <a:latin typeface="Times New Roman" panose="02020603050405020304" pitchFamily="18" charset="0"/>
                  <a:cs typeface="Times New Roman" panose="02020603050405020304" pitchFamily="18" charset="0"/>
                </a:rPr>
                <a:t>v</a:t>
              </a:r>
              <a:r>
                <a:rPr lang="en-US" altLang="zh-CN" sz="2000" b="1">
                  <a:latin typeface="Times New Roman" panose="02020603050405020304" pitchFamily="18" charset="0"/>
                  <a:cs typeface="Times New Roman" panose="02020603050405020304" pitchFamily="18" charset="0"/>
                </a:rPr>
                <a:t>, . . . , </a:t>
              </a:r>
              <a:r>
                <a:rPr lang="en-US" altLang="zh-CN" sz="2000" b="1" i="1">
                  <a:latin typeface="Times New Roman" panose="02020603050405020304" pitchFamily="18" charset="0"/>
                  <a:cs typeface="Times New Roman" panose="02020603050405020304" pitchFamily="18" charset="0"/>
                </a:rPr>
                <a:t>z </a:t>
              </a:r>
              <a:endParaRPr lang="en-US" altLang="zh-CN" sz="2000" b="1" i="1">
                <a:latin typeface="Times New Roman" panose="02020603050405020304" pitchFamily="18" charset="0"/>
                <a:cs typeface="Times New Roman" panose="02020603050405020304" pitchFamily="18" charset="0"/>
              </a:endParaRPr>
            </a:p>
            <a:p>
              <a:pPr eaLnBrk="1" hangingPunct="1">
                <a:buNone/>
              </a:pPr>
              <a:r>
                <a:rPr lang="zh-CN" altLang="en-US" sz="2000" b="1">
                  <a:latin typeface="Times New Roman" panose="02020603050405020304" pitchFamily="18" charset="0"/>
                  <a:ea typeface="楷体" panose="02010609060101010101" pitchFamily="49" charset="-122"/>
                </a:rPr>
                <a:t>非终结符   </a:t>
              </a:r>
              <a:r>
                <a:rPr lang="en-US" altLang="zh-CN" sz="2000" b="1" i="1">
                  <a:latin typeface="Times New Roman" panose="02020603050405020304" pitchFamily="18" charset="0"/>
                  <a:cs typeface="Times New Roman" panose="02020603050405020304" pitchFamily="18" charset="0"/>
                </a:rPr>
                <a:t>A</a:t>
              </a:r>
              <a:r>
                <a:rPr lang="en-US" altLang="zh-CN" sz="2000" b="1">
                  <a:latin typeface="Times New Roman" panose="02020603050405020304" pitchFamily="18" charset="0"/>
                  <a:cs typeface="Times New Roman" panose="02020603050405020304" pitchFamily="18" charset="0"/>
                </a:rPr>
                <a:t>, </a:t>
              </a:r>
              <a:r>
                <a:rPr lang="en-US" altLang="zh-CN" sz="2000" b="1" i="1">
                  <a:latin typeface="Times New Roman" panose="02020603050405020304" pitchFamily="18" charset="0"/>
                  <a:cs typeface="Times New Roman" panose="02020603050405020304" pitchFamily="18" charset="0"/>
                </a:rPr>
                <a:t>B</a:t>
              </a:r>
              <a:r>
                <a:rPr lang="en-US" altLang="zh-CN" sz="2000" b="1">
                  <a:latin typeface="Times New Roman" panose="02020603050405020304" pitchFamily="18" charset="0"/>
                  <a:cs typeface="Times New Roman" panose="02020603050405020304" pitchFamily="18" charset="0"/>
                </a:rPr>
                <a:t>, C </a:t>
              </a:r>
              <a:endParaRPr lang="en-US" altLang="zh-CN" sz="2000" b="1">
                <a:latin typeface="Times New Roman" panose="02020603050405020304" pitchFamily="18" charset="0"/>
                <a:cs typeface="Times New Roman" panose="02020603050405020304" pitchFamily="18" charset="0"/>
              </a:endParaRPr>
            </a:p>
            <a:p>
              <a:pPr eaLnBrk="1" hangingPunct="1">
                <a:buNone/>
              </a:pPr>
              <a:r>
                <a:rPr lang="zh-CN" altLang="en-US" sz="2000" b="1">
                  <a:latin typeface="Times New Roman" panose="02020603050405020304" pitchFamily="18" charset="0"/>
                  <a:ea typeface="楷体" panose="02010609060101010101" pitchFamily="49" charset="-122"/>
                </a:rPr>
                <a:t>文法符号</a:t>
              </a:r>
              <a:r>
                <a:rPr lang="en-US" altLang="zh-CN" sz="2000" b="1" i="1">
                  <a:latin typeface="Times New Roman" panose="02020603050405020304" pitchFamily="18" charset="0"/>
                  <a:cs typeface="Times New Roman" panose="02020603050405020304" pitchFamily="18" charset="0"/>
                </a:rPr>
                <a:t>   X</a:t>
              </a:r>
              <a:r>
                <a:rPr lang="en-US" altLang="zh-CN" sz="2000" b="1">
                  <a:latin typeface="Times New Roman" panose="02020603050405020304" pitchFamily="18" charset="0"/>
                  <a:cs typeface="Times New Roman" panose="02020603050405020304" pitchFamily="18" charset="0"/>
                </a:rPr>
                <a:t>, </a:t>
              </a:r>
              <a:r>
                <a:rPr lang="en-US" altLang="zh-CN" sz="2000" b="1" i="1">
                  <a:latin typeface="Times New Roman" panose="02020603050405020304" pitchFamily="18" charset="0"/>
                  <a:cs typeface="Times New Roman" panose="02020603050405020304" pitchFamily="18" charset="0"/>
                </a:rPr>
                <a:t>Y</a:t>
              </a:r>
              <a:r>
                <a:rPr lang="en-US" altLang="zh-CN" sz="2000" b="1">
                  <a:latin typeface="Times New Roman" panose="02020603050405020304" pitchFamily="18" charset="0"/>
                  <a:cs typeface="Times New Roman" panose="02020603050405020304" pitchFamily="18" charset="0"/>
                </a:rPr>
                <a:t>, </a:t>
              </a:r>
              <a:r>
                <a:rPr lang="en-US" altLang="zh-CN" sz="2000" b="1" i="1">
                  <a:latin typeface="Times New Roman" panose="02020603050405020304" pitchFamily="18" charset="0"/>
                  <a:cs typeface="Times New Roman" panose="02020603050405020304" pitchFamily="18" charset="0"/>
                </a:rPr>
                <a:t>Z </a:t>
              </a:r>
              <a:r>
                <a:rPr lang="en-US" altLang="zh-CN" sz="2000" b="1" i="1">
                  <a:latin typeface="Times New Roman" panose="02020603050405020304" pitchFamily="18" charset="0"/>
                </a:rPr>
                <a:t>    </a:t>
              </a:r>
              <a:r>
                <a:rPr lang="zh-CN" altLang="en-US" sz="2000" b="1">
                  <a:latin typeface="Times New Roman" panose="02020603050405020304" pitchFamily="18" charset="0"/>
                  <a:ea typeface="楷体" panose="02010609060101010101" pitchFamily="49" charset="-122"/>
                </a:rPr>
                <a:t>文法符号串</a:t>
              </a:r>
              <a:r>
                <a:rPr lang="en-US" altLang="zh-CN" sz="2000" b="1">
                  <a:latin typeface="Times New Roman" panose="02020603050405020304" pitchFamily="18" charset="0"/>
                  <a:cs typeface="Times New Roman" panose="02020603050405020304" pitchFamily="18" charset="0"/>
                </a:rPr>
                <a:t>  </a:t>
              </a:r>
              <a:r>
                <a:rPr lang="en-US" altLang="zh-CN" sz="2000" b="1" i="1">
                  <a:latin typeface="Times New Roman" panose="02020603050405020304" pitchFamily="18" charset="0"/>
                  <a:cs typeface="Times New Roman" panose="02020603050405020304" pitchFamily="18" charset="0"/>
                </a:rPr>
                <a:t>α</a:t>
              </a:r>
              <a:r>
                <a:rPr lang="en-US" altLang="zh-CN" sz="2000" b="1">
                  <a:latin typeface="Times New Roman" panose="02020603050405020304" pitchFamily="18" charset="0"/>
                  <a:cs typeface="Times New Roman" panose="02020603050405020304" pitchFamily="18" charset="0"/>
                </a:rPr>
                <a:t>, </a:t>
              </a:r>
              <a:r>
                <a:rPr lang="en-US" altLang="zh-CN" sz="2000" b="1" i="1">
                  <a:latin typeface="Times New Roman" panose="02020603050405020304" pitchFamily="18" charset="0"/>
                  <a:cs typeface="Times New Roman" panose="02020603050405020304" pitchFamily="18" charset="0"/>
                </a:rPr>
                <a:t>β</a:t>
              </a:r>
              <a:r>
                <a:rPr lang="en-US" altLang="zh-CN" sz="2000" b="1">
                  <a:latin typeface="Times New Roman" panose="02020603050405020304" pitchFamily="18" charset="0"/>
                  <a:cs typeface="Times New Roman" panose="02020603050405020304" pitchFamily="18" charset="0"/>
                </a:rPr>
                <a:t>, </a:t>
              </a:r>
              <a:r>
                <a:rPr lang="en-US" altLang="zh-CN" sz="2000" b="1" i="1">
                  <a:latin typeface="Times New Roman" panose="02020603050405020304" pitchFamily="18" charset="0"/>
                  <a:cs typeface="Times New Roman" panose="02020603050405020304" pitchFamily="18" charset="0"/>
                </a:rPr>
                <a:t>γ</a:t>
              </a:r>
              <a:r>
                <a:rPr lang="en-US" altLang="zh-CN" sz="2000" b="1">
                  <a:latin typeface="Times New Roman" panose="02020603050405020304" pitchFamily="18" charset="0"/>
                  <a:cs typeface="Times New Roman" panose="02020603050405020304" pitchFamily="18" charset="0"/>
                </a:rPr>
                <a:t> </a:t>
              </a:r>
              <a:endParaRPr lang="zh-CN" altLang="en-US" sz="2000" b="1">
                <a:latin typeface="楷体_GB2312"/>
              </a:endParaRPr>
            </a:p>
          </p:txBody>
        </p:sp>
        <p:cxnSp>
          <p:nvCxnSpPr>
            <p:cNvPr id="7" name="直接连接符 6"/>
            <p:cNvCxnSpPr/>
            <p:nvPr>
              <p:custDataLst>
                <p:tags r:id="rId5"/>
              </p:custDataLst>
            </p:nvPr>
          </p:nvCxnSpPr>
          <p:spPr>
            <a:xfrm rot="5400000">
              <a:off x="3388195" y="5808240"/>
              <a:ext cx="133449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矩形 8"/>
          <p:cNvSpPr/>
          <p:nvPr>
            <p:custDataLst>
              <p:tags r:id="rId6"/>
            </p:custDataLst>
          </p:nvPr>
        </p:nvSpPr>
        <p:spPr>
          <a:xfrm>
            <a:off x="4423703" y="2130699"/>
            <a:ext cx="946785" cy="398780"/>
          </a:xfrm>
          <a:prstGeom prst="rect">
            <a:avLst/>
          </a:prstGeom>
        </p:spPr>
        <p:txBody>
          <a:bodyPr wrap="none">
            <a:spAutoFit/>
          </a:bodyPr>
          <a:p>
            <a:pPr lvl="0">
              <a:spcBef>
                <a:spcPct val="30000"/>
              </a:spcBef>
            </a:pPr>
            <a:r>
              <a:rPr lang="zh-CN" altLang="en-US" sz="2000" b="1" dirty="0">
                <a:latin typeface="华文楷体" panose="02010600040101010101" pitchFamily="2" charset="-122"/>
                <a:ea typeface="华文楷体" panose="02010600040101010101" pitchFamily="2" charset="-122"/>
              </a:rPr>
              <a:t>约定：</a:t>
            </a:r>
            <a:endParaRPr lang="zh-CN" altLang="en-US" sz="2000" b="1" dirty="0">
              <a:latin typeface="华文楷体" panose="02010600040101010101" pitchFamily="2" charset="-122"/>
              <a:ea typeface="华文楷体" panose="02010600040101010101" pitchFamily="2" charset="-122"/>
            </a:endParaRPr>
          </a:p>
        </p:txBody>
      </p:sp>
      <p:pic>
        <p:nvPicPr>
          <p:cNvPr id="10" name="图片 9"/>
          <p:cNvPicPr>
            <a:picLocks noChangeAspect="1"/>
          </p:cNvPicPr>
          <p:nvPr>
            <p:custDataLst>
              <p:tags r:id="rId7"/>
            </p:custDataLst>
          </p:nvPr>
        </p:nvPicPr>
        <p:blipFill>
          <a:blip r:embed="rId8"/>
          <a:stretch>
            <a:fillRect/>
          </a:stretch>
        </p:blipFill>
        <p:spPr>
          <a:xfrm>
            <a:off x="6273800" y="3950970"/>
            <a:ext cx="3049270" cy="529590"/>
          </a:xfrm>
          <a:prstGeom prst="rect">
            <a:avLst/>
          </a:prstGeom>
        </p:spPr>
      </p:pic>
      <p:sp>
        <p:nvSpPr>
          <p:cNvPr id="11" name="文本框 10"/>
          <p:cNvSpPr txBox="1"/>
          <p:nvPr/>
        </p:nvSpPr>
        <p:spPr>
          <a:xfrm>
            <a:off x="687070" y="3896995"/>
            <a:ext cx="6096000" cy="583565"/>
          </a:xfrm>
          <a:prstGeom prst="rect">
            <a:avLst/>
          </a:prstGeom>
          <a:noFill/>
        </p:spPr>
        <p:txBody>
          <a:bodyPr wrap="square" rtlCol="0" anchor="t">
            <a:spAutoFit/>
          </a:bodyPr>
          <a:p>
            <a:r>
              <a:rPr lang="zh-CN" altLang="en-US" sz="1600">
                <a:sym typeface="+mn-ea"/>
              </a:rPr>
              <a:t>书写注意：未用尖括号括起来部分表示语言的基本符号</a:t>
            </a:r>
            <a:endParaRPr lang="zh-CN" altLang="en-US" sz="1600"/>
          </a:p>
          <a:p>
            <a:r>
              <a:rPr lang="en-US" altLang="zh-CN" sz="1600">
                <a:sym typeface="+mn-ea"/>
              </a:rPr>
              <a:t>                  </a:t>
            </a:r>
            <a:r>
              <a:rPr lang="zh-CN" altLang="en-US" sz="1600">
                <a:sym typeface="+mn-ea"/>
              </a:rPr>
              <a:t>尖括号括起来部分称为语法成分</a:t>
            </a:r>
            <a:endParaRPr lang="zh-CN" altLang="en-US" sz="1600">
              <a:sym typeface="+mn-ea"/>
            </a:endParaRPr>
          </a:p>
        </p:txBody>
      </p:sp>
      <p:sp>
        <p:nvSpPr>
          <p:cNvPr id="12" name="矩形 11"/>
          <p:cNvSpPr/>
          <p:nvPr>
            <p:custDataLst>
              <p:tags r:id="rId9"/>
            </p:custDataLst>
          </p:nvPr>
        </p:nvSpPr>
        <p:spPr>
          <a:xfrm>
            <a:off x="687363" y="4531634"/>
            <a:ext cx="1809115" cy="398780"/>
          </a:xfrm>
          <a:prstGeom prst="rect">
            <a:avLst/>
          </a:prstGeom>
        </p:spPr>
        <p:txBody>
          <a:bodyPr wrap="none">
            <a:spAutoFit/>
          </a:bodyPr>
          <a:p>
            <a:pPr lvl="0">
              <a:spcBef>
                <a:spcPct val="30000"/>
              </a:spcBef>
            </a:pPr>
            <a:r>
              <a:rPr lang="en-US" altLang="zh-CN" sz="2000" b="1" dirty="0">
                <a:latin typeface="华文楷体" panose="02010600040101010101" pitchFamily="2" charset="-122"/>
                <a:ea typeface="华文楷体" panose="02010600040101010101" pitchFamily="2" charset="-122"/>
              </a:rPr>
              <a:t>2.3.</a:t>
            </a:r>
            <a:r>
              <a:rPr lang="zh-CN" altLang="en-US" sz="2000" b="1" dirty="0">
                <a:latin typeface="华文楷体" panose="02010600040101010101" pitchFamily="2" charset="-122"/>
                <a:ea typeface="华文楷体" panose="02010600040101010101" pitchFamily="2" charset="-122"/>
              </a:rPr>
              <a:t>语言的</a:t>
            </a:r>
            <a:r>
              <a:rPr lang="zh-CN" altLang="en-US" sz="2000" b="1" dirty="0">
                <a:latin typeface="华文楷体" panose="02010600040101010101" pitchFamily="2" charset="-122"/>
                <a:ea typeface="华文楷体" panose="02010600040101010101" pitchFamily="2" charset="-122"/>
              </a:rPr>
              <a:t>定义</a:t>
            </a:r>
            <a:endParaRPr lang="zh-CN" altLang="en-US" sz="2000" b="1" dirty="0">
              <a:latin typeface="华文楷体" panose="02010600040101010101" pitchFamily="2" charset="-122"/>
              <a:ea typeface="华文楷体" panose="02010600040101010101" pitchFamily="2" charset="-122"/>
            </a:endParaRPr>
          </a:p>
        </p:txBody>
      </p:sp>
      <p:sp>
        <p:nvSpPr>
          <p:cNvPr id="13" name="文本框 12"/>
          <p:cNvSpPr txBox="1"/>
          <p:nvPr/>
        </p:nvSpPr>
        <p:spPr>
          <a:xfrm>
            <a:off x="6783070" y="4980940"/>
            <a:ext cx="4741545" cy="1198880"/>
          </a:xfrm>
          <a:prstGeom prst="rect">
            <a:avLst/>
          </a:prstGeom>
          <a:noFill/>
        </p:spPr>
        <p:txBody>
          <a:bodyPr wrap="square" rtlCol="0" anchor="t">
            <a:spAutoFit/>
          </a:bodyPr>
          <a:p>
            <a:r>
              <a:rPr lang="zh-CN" altLang="en-US"/>
              <a:t>有了文法（语言规则），如何判定某一词串是否是该语言的句子？</a:t>
            </a:r>
            <a:endParaRPr lang="zh-CN" altLang="en-US"/>
          </a:p>
          <a:p>
            <a:r>
              <a:rPr lang="zh-CN" altLang="en-US"/>
              <a:t>句子的推导</a:t>
            </a:r>
            <a:r>
              <a:rPr lang="en-US" altLang="zh-CN"/>
              <a:t> </a:t>
            </a:r>
            <a:r>
              <a:rPr lang="zh-CN" altLang="en-US"/>
              <a:t>-从生成语言的角度</a:t>
            </a:r>
            <a:endParaRPr lang="zh-CN" altLang="en-US"/>
          </a:p>
          <a:p>
            <a:r>
              <a:rPr lang="zh-CN" altLang="en-US"/>
              <a:t>句子的归约</a:t>
            </a:r>
            <a:r>
              <a:rPr lang="en-US" altLang="zh-CN"/>
              <a:t> </a:t>
            </a:r>
            <a:r>
              <a:rPr lang="zh-CN" altLang="en-US"/>
              <a:t>-从识别语言的角度</a:t>
            </a:r>
            <a:endParaRPr lang="zh-CN" altLang="en-US"/>
          </a:p>
        </p:txBody>
      </p:sp>
      <p:sp>
        <p:nvSpPr>
          <p:cNvPr id="14" name="文本框 13"/>
          <p:cNvSpPr txBox="1"/>
          <p:nvPr/>
        </p:nvSpPr>
        <p:spPr>
          <a:xfrm>
            <a:off x="687070" y="4980940"/>
            <a:ext cx="5621655" cy="1169670"/>
          </a:xfrm>
          <a:prstGeom prst="rect">
            <a:avLst/>
          </a:prstGeom>
          <a:noFill/>
        </p:spPr>
        <p:txBody>
          <a:bodyPr wrap="square" rtlCol="0" anchor="t">
            <a:noAutofit/>
          </a:bodyPr>
          <a:p>
            <a:pPr indent="0" eaLnBrk="1" hangingPunct="1">
              <a:buClrTx/>
              <a:buSzPct val="100000"/>
              <a:buNone/>
            </a:pPr>
            <a:r>
              <a:rPr lang="zh-CN" altLang="en-US" sz="2000" b="1">
                <a:latin typeface="华文楷体" panose="02010600040101010101" pitchFamily="2" charset="-122"/>
                <a:ea typeface="华文楷体" panose="02010600040101010101" pitchFamily="2" charset="-122"/>
                <a:sym typeface="+mn-ea"/>
              </a:rPr>
              <a:t>由文法</a:t>
            </a:r>
            <a:r>
              <a:rPr lang="en-US" altLang="zh-CN" sz="2000" b="1" i="1">
                <a:latin typeface="Times New Roman" panose="02020603050405020304" pitchFamily="18" charset="0"/>
                <a:ea typeface="华文楷体" panose="02010600040101010101" pitchFamily="2" charset="-122"/>
                <a:sym typeface="+mn-ea"/>
              </a:rPr>
              <a:t>G</a:t>
            </a:r>
            <a:r>
              <a:rPr lang="zh-CN" altLang="en-US" sz="2000" b="1">
                <a:latin typeface="华文楷体" panose="02010600040101010101" pitchFamily="2" charset="-122"/>
                <a:ea typeface="华文楷体" panose="02010600040101010101" pitchFamily="2" charset="-122"/>
                <a:sym typeface="+mn-ea"/>
              </a:rPr>
              <a:t>的开始符号</a:t>
            </a:r>
            <a:r>
              <a:rPr lang="en-US" altLang="zh-CN" sz="2000" b="1" i="1">
                <a:latin typeface="Times New Roman" panose="02020603050405020304" pitchFamily="18" charset="0"/>
                <a:ea typeface="华文楷体" panose="02010600040101010101" pitchFamily="2" charset="-122"/>
                <a:sym typeface="+mn-ea"/>
              </a:rPr>
              <a:t>S</a:t>
            </a:r>
            <a:r>
              <a:rPr lang="zh-CN" altLang="en-US" sz="2000" b="1">
                <a:latin typeface="华文楷体" panose="02010600040101010101" pitchFamily="2" charset="-122"/>
                <a:ea typeface="华文楷体" panose="02010600040101010101" pitchFamily="2" charset="-122"/>
                <a:sym typeface="+mn-ea"/>
              </a:rPr>
              <a:t>推导出的所有句子构成的集合称为</a:t>
            </a:r>
            <a:r>
              <a:rPr lang="zh-CN" altLang="en-US" sz="2000" b="1">
                <a:solidFill>
                  <a:srgbClr val="FF0000"/>
                </a:solidFill>
                <a:latin typeface="华文楷体" panose="02010600040101010101" pitchFamily="2" charset="-122"/>
                <a:ea typeface="华文楷体" panose="02010600040101010101" pitchFamily="2" charset="-122"/>
                <a:sym typeface="+mn-ea"/>
              </a:rPr>
              <a:t>文法</a:t>
            </a:r>
            <a:r>
              <a:rPr lang="en-US" altLang="zh-CN" sz="2000" b="1" i="1">
                <a:solidFill>
                  <a:srgbClr val="FF0000"/>
                </a:solidFill>
                <a:latin typeface="Times New Roman" panose="02020603050405020304" pitchFamily="18" charset="0"/>
                <a:ea typeface="华文楷体" panose="02010600040101010101" pitchFamily="2" charset="-122"/>
                <a:sym typeface="+mn-ea"/>
              </a:rPr>
              <a:t>G</a:t>
            </a:r>
            <a:r>
              <a:rPr lang="zh-CN" altLang="en-US" sz="2000" b="1">
                <a:solidFill>
                  <a:srgbClr val="FF0000"/>
                </a:solidFill>
                <a:latin typeface="华文楷体" panose="02010600040101010101" pitchFamily="2" charset="-122"/>
                <a:ea typeface="华文楷体" panose="02010600040101010101" pitchFamily="2" charset="-122"/>
                <a:sym typeface="+mn-ea"/>
              </a:rPr>
              <a:t>生成的语言</a:t>
            </a:r>
            <a:r>
              <a:rPr lang="zh-CN" altLang="en-US" sz="2000" b="1">
                <a:latin typeface="华文楷体" panose="02010600040101010101" pitchFamily="2" charset="-122"/>
                <a:ea typeface="华文楷体" panose="02010600040101010101" pitchFamily="2" charset="-122"/>
                <a:sym typeface="+mn-ea"/>
              </a:rPr>
              <a:t>，记为</a:t>
            </a:r>
            <a:r>
              <a:rPr lang="en-US" altLang="zh-CN" sz="2000" b="1" i="1">
                <a:latin typeface="Times New Roman" panose="02020603050405020304" pitchFamily="18" charset="0"/>
                <a:ea typeface="华文楷体" panose="02010600040101010101" pitchFamily="2" charset="-122"/>
                <a:sym typeface="+mn-ea"/>
              </a:rPr>
              <a:t>L</a:t>
            </a:r>
            <a:r>
              <a:rPr lang="en-US" altLang="zh-CN" sz="2000" b="1">
                <a:latin typeface="Times New Roman" panose="02020603050405020304" pitchFamily="18" charset="0"/>
                <a:ea typeface="华文楷体" panose="02010600040101010101" pitchFamily="2" charset="-122"/>
                <a:sym typeface="+mn-ea"/>
              </a:rPr>
              <a:t>(</a:t>
            </a:r>
            <a:r>
              <a:rPr lang="en-US" altLang="zh-CN" sz="2000" b="1" i="1">
                <a:latin typeface="Times New Roman" panose="02020603050405020304" pitchFamily="18" charset="0"/>
                <a:ea typeface="华文楷体" panose="02010600040101010101" pitchFamily="2" charset="-122"/>
                <a:sym typeface="+mn-ea"/>
              </a:rPr>
              <a:t>G </a:t>
            </a:r>
            <a:r>
              <a:rPr lang="en-US" altLang="zh-CN" sz="2000" b="1">
                <a:latin typeface="Times New Roman" panose="02020603050405020304" pitchFamily="18" charset="0"/>
                <a:ea typeface="华文楷体" panose="02010600040101010101" pitchFamily="2" charset="-122"/>
                <a:sym typeface="+mn-ea"/>
              </a:rPr>
              <a:t>)</a:t>
            </a:r>
            <a:r>
              <a:rPr lang="zh-CN" altLang="en-US" sz="2000" b="1">
                <a:latin typeface="华文楷体" panose="02010600040101010101" pitchFamily="2" charset="-122"/>
                <a:ea typeface="华文楷体" panose="02010600040101010101" pitchFamily="2" charset="-122"/>
                <a:sym typeface="+mn-ea"/>
              </a:rPr>
              <a:t>。即</a:t>
            </a:r>
            <a:endParaRPr lang="zh-CN" altLang="en-US" sz="2000" b="1">
              <a:latin typeface="华文楷体" panose="02010600040101010101" pitchFamily="2" charset="-122"/>
              <a:ea typeface="华文楷体" panose="02010600040101010101" pitchFamily="2" charset="-122"/>
              <a:sym typeface="+mn-ea"/>
            </a:endParaRPr>
          </a:p>
          <a:p>
            <a:pPr indent="0" eaLnBrk="1" hangingPunct="1">
              <a:buClrTx/>
              <a:buSzPct val="100000"/>
              <a:buNone/>
            </a:pPr>
            <a:r>
              <a:rPr lang="en-US" altLang="zh-CN" sz="2000" b="1" i="1">
                <a:latin typeface="Times New Roman" panose="02020603050405020304" pitchFamily="18" charset="0"/>
                <a:ea typeface="华文楷体" panose="02010600040101010101" pitchFamily="2" charset="-122"/>
                <a:sym typeface="+mn-ea"/>
              </a:rPr>
              <a:t>L</a:t>
            </a:r>
            <a:r>
              <a:rPr lang="en-US" altLang="zh-CN" sz="2000" b="1">
                <a:latin typeface="Times New Roman" panose="02020603050405020304" pitchFamily="18" charset="0"/>
                <a:ea typeface="华文楷体" panose="02010600040101010101" pitchFamily="2" charset="-122"/>
                <a:sym typeface="+mn-ea"/>
              </a:rPr>
              <a:t>(</a:t>
            </a:r>
            <a:r>
              <a:rPr lang="en-US" altLang="zh-CN" sz="2000" b="1" i="1">
                <a:latin typeface="Times New Roman" panose="02020603050405020304" pitchFamily="18" charset="0"/>
                <a:ea typeface="华文楷体" panose="02010600040101010101" pitchFamily="2" charset="-122"/>
                <a:sym typeface="+mn-ea"/>
              </a:rPr>
              <a:t>G </a:t>
            </a:r>
            <a:r>
              <a:rPr lang="en-US" altLang="zh-CN" sz="2000" b="1">
                <a:latin typeface="Times New Roman" panose="02020603050405020304" pitchFamily="18" charset="0"/>
                <a:ea typeface="华文楷体" panose="02010600040101010101" pitchFamily="2" charset="-122"/>
                <a:sym typeface="+mn-ea"/>
              </a:rPr>
              <a:t>)</a:t>
            </a:r>
            <a:r>
              <a:rPr lang="en-US" altLang="zh-CN" sz="2000" b="1" i="1">
                <a:latin typeface="Times New Roman" panose="02020603050405020304" pitchFamily="18" charset="0"/>
                <a:ea typeface="华文楷体" panose="02010600040101010101" pitchFamily="2" charset="-122"/>
                <a:sym typeface="+mn-ea"/>
              </a:rPr>
              <a:t>=</a:t>
            </a:r>
            <a:r>
              <a:rPr lang="en-US" altLang="zh-CN" sz="2000" b="1">
                <a:latin typeface="Times New Roman" panose="02020603050405020304" pitchFamily="18" charset="0"/>
                <a:ea typeface="华文楷体" panose="02010600040101010101" pitchFamily="2" charset="-122"/>
                <a:sym typeface="+mn-ea"/>
              </a:rPr>
              <a:t> {</a:t>
            </a:r>
            <a:r>
              <a:rPr lang="en-US" altLang="zh-CN" sz="2000" b="1" i="1">
                <a:latin typeface="Times New Roman" panose="02020603050405020304" pitchFamily="18" charset="0"/>
                <a:ea typeface="华文楷体" panose="02010600040101010101" pitchFamily="2" charset="-122"/>
                <a:sym typeface="+mn-ea"/>
              </a:rPr>
              <a:t>w | S </a:t>
            </a:r>
            <a:r>
              <a:rPr lang="en-US" altLang="zh-CN" sz="2000" b="1">
                <a:latin typeface="Times New Roman" panose="02020603050405020304" pitchFamily="18" charset="0"/>
                <a:ea typeface="华文楷体" panose="02010600040101010101" pitchFamily="2" charset="-122"/>
                <a:sym typeface="Symbol" panose="05050102010706020507" pitchFamily="18" charset="2"/>
              </a:rPr>
              <a:t></a:t>
            </a:r>
            <a:r>
              <a:rPr lang="en-US" altLang="zh-CN" sz="2000" b="1" baseline="30000">
                <a:latin typeface="Times New Roman" panose="02020603050405020304" pitchFamily="18" charset="0"/>
                <a:ea typeface="华文楷体" panose="02010600040101010101" pitchFamily="2" charset="-122"/>
                <a:sym typeface="Symbol" panose="05050102010706020507" pitchFamily="18" charset="2"/>
              </a:rPr>
              <a:t>* </a:t>
            </a:r>
            <a:r>
              <a:rPr lang="en-US" altLang="zh-CN" sz="2000" b="1" i="1">
                <a:latin typeface="Times New Roman" panose="02020603050405020304" pitchFamily="18" charset="0"/>
                <a:ea typeface="华文楷体" panose="02010600040101010101" pitchFamily="2" charset="-122"/>
                <a:sym typeface="+mn-ea"/>
              </a:rPr>
              <a:t>w,</a:t>
            </a:r>
            <a:r>
              <a:rPr lang="en-US" altLang="zh-CN" sz="2000" b="1" i="1" baseline="-25000">
                <a:latin typeface="Times New Roman" panose="02020603050405020304" pitchFamily="18" charset="0"/>
                <a:ea typeface="华文楷体" panose="02010600040101010101" pitchFamily="2" charset="-122"/>
                <a:sym typeface="+mn-ea"/>
              </a:rPr>
              <a:t> </a:t>
            </a:r>
            <a:r>
              <a:rPr lang="en-US" altLang="zh-CN" sz="2000" b="1" i="1">
                <a:latin typeface="Times New Roman" panose="02020603050405020304" pitchFamily="18" charset="0"/>
                <a:ea typeface="华文楷体" panose="02010600040101010101" pitchFamily="2" charset="-122"/>
                <a:sym typeface="+mn-ea"/>
              </a:rPr>
              <a:t>w</a:t>
            </a:r>
            <a:r>
              <a:rPr lang="en-US" altLang="zh-CN" sz="2000" b="1">
                <a:latin typeface="Times New Roman" panose="02020603050405020304" pitchFamily="18" charset="0"/>
                <a:ea typeface="华文楷体" panose="02010600040101010101" pitchFamily="2" charset="-122"/>
                <a:sym typeface="+mn-ea"/>
              </a:rPr>
              <a:t>∈</a:t>
            </a:r>
            <a:r>
              <a:rPr lang="en-US" altLang="zh-CN" sz="2000" b="1" i="1">
                <a:latin typeface="Times New Roman" panose="02020603050405020304" pitchFamily="18" charset="0"/>
                <a:ea typeface="华文楷体" panose="02010600040101010101" pitchFamily="2" charset="-122"/>
                <a:sym typeface="+mn-ea"/>
              </a:rPr>
              <a:t> V</a:t>
            </a:r>
            <a:r>
              <a:rPr lang="en-US" altLang="zh-CN" sz="2000" b="1" i="1" baseline="-25000">
                <a:latin typeface="Times New Roman" panose="02020603050405020304" pitchFamily="18" charset="0"/>
                <a:ea typeface="华文楷体" panose="02010600040101010101" pitchFamily="2" charset="-122"/>
                <a:sym typeface="+mn-ea"/>
              </a:rPr>
              <a:t>T</a:t>
            </a:r>
            <a:r>
              <a:rPr lang="en-US" altLang="zh-CN" sz="2000" b="1" i="1" baseline="30000">
                <a:latin typeface="Times New Roman" panose="02020603050405020304" pitchFamily="18" charset="0"/>
                <a:ea typeface="华文楷体" panose="02010600040101010101" pitchFamily="2" charset="-122"/>
                <a:sym typeface="+mn-ea"/>
              </a:rPr>
              <a:t>* </a:t>
            </a:r>
            <a:r>
              <a:rPr lang="en-US" altLang="zh-CN" sz="2000" b="1">
                <a:latin typeface="Times New Roman" panose="02020603050405020304" pitchFamily="18" charset="0"/>
                <a:ea typeface="华文楷体" panose="02010600040101010101" pitchFamily="2" charset="-122"/>
                <a:sym typeface="+mn-ea"/>
              </a:rPr>
              <a:t>}</a:t>
            </a:r>
            <a:endParaRPr lang="en-US" altLang="zh-CN" sz="2000" b="1">
              <a:latin typeface="Times New Roman" panose="02020603050405020304" pitchFamily="18" charset="0"/>
              <a:ea typeface="华文楷体" panose="02010600040101010101" pitchFamily="2" charset="-122"/>
              <a:sym typeface="+mn-ea"/>
            </a:endParaRPr>
          </a:p>
        </p:txBody>
      </p:sp>
      <p:sp>
        <p:nvSpPr>
          <p:cNvPr id="15" name="矩形 14"/>
          <p:cNvSpPr/>
          <p:nvPr>
            <p:custDataLst>
              <p:tags r:id="rId10"/>
            </p:custDataLst>
          </p:nvPr>
        </p:nvSpPr>
        <p:spPr>
          <a:xfrm>
            <a:off x="687070" y="5967730"/>
            <a:ext cx="10113645" cy="398780"/>
          </a:xfrm>
          <a:prstGeom prst="rect">
            <a:avLst/>
          </a:prstGeom>
        </p:spPr>
        <p:txBody>
          <a:bodyPr wrap="square">
            <a:spAutoFit/>
          </a:bodyPr>
          <a:p>
            <a:pPr lvl="0" algn="l">
              <a:spcBef>
                <a:spcPct val="30000"/>
              </a:spcBef>
            </a:pPr>
            <a:r>
              <a:rPr lang="zh-CN" altLang="en-US" sz="2000" b="1" dirty="0">
                <a:solidFill>
                  <a:srgbClr val="FF0000"/>
                </a:solidFill>
                <a:latin typeface="华文楷体" panose="02010600040101010101" pitchFamily="2" charset="-122"/>
                <a:ea typeface="华文楷体" panose="02010600040101010101" pitchFamily="2" charset="-122"/>
              </a:rPr>
              <a:t>语言上的运算</a:t>
            </a:r>
            <a:r>
              <a:rPr lang="zh-CN" altLang="en-US" sz="2000" b="1" dirty="0">
                <a:latin typeface="华文楷体" panose="02010600040101010101" pitchFamily="2" charset="-122"/>
                <a:ea typeface="华文楷体" panose="02010600040101010101" pitchFamily="2" charset="-122"/>
              </a:rPr>
              <a:t>：并、连接、幂、</a:t>
            </a:r>
            <a:r>
              <a:rPr lang="zh-CN" altLang="en-US" sz="2000" b="1" dirty="0">
                <a:latin typeface="华文楷体" panose="02010600040101010101" pitchFamily="2" charset="-122"/>
                <a:ea typeface="华文楷体" panose="02010600040101010101" pitchFamily="2" charset="-122"/>
              </a:rPr>
              <a:t>克林闭包、</a:t>
            </a:r>
            <a:r>
              <a:rPr lang="zh-CN" altLang="en-US" sz="2000" b="1" dirty="0">
                <a:latin typeface="华文楷体" panose="02010600040101010101" pitchFamily="2" charset="-122"/>
                <a:ea typeface="华文楷体" panose="02010600040101010101" pitchFamily="2" charset="-122"/>
              </a:rPr>
              <a:t>正闭包</a:t>
            </a:r>
            <a:endParaRPr lang="zh-CN" altLang="en-US" sz="2000" b="1" dirty="0">
              <a:latin typeface="华文楷体" panose="02010600040101010101" pitchFamily="2" charset="-122"/>
              <a:ea typeface="华文楷体" panose="02010600040101010101" pitchFamily="2" charset="-122"/>
            </a:endParaRPr>
          </a:p>
        </p:txBody>
      </p:sp>
      <p:sp>
        <p:nvSpPr>
          <p:cNvPr id="16" name="文本框 15"/>
          <p:cNvSpPr txBox="1"/>
          <p:nvPr>
            <p:custDataLst>
              <p:tags r:id="rId11"/>
            </p:custDataLst>
          </p:nvPr>
        </p:nvSpPr>
        <p:spPr>
          <a:xfrm>
            <a:off x="687070" y="6322695"/>
            <a:ext cx="6432550" cy="398780"/>
          </a:xfrm>
          <a:prstGeom prst="rect">
            <a:avLst/>
          </a:prstGeom>
          <a:noFill/>
        </p:spPr>
        <p:txBody>
          <a:bodyPr wrap="square" rtlCol="0" anchor="t">
            <a:spAutoFit/>
          </a:bodyPr>
          <a:p>
            <a:r>
              <a:rPr lang="zh-CN" altLang="en-US" sz="2000" b="1" dirty="0">
                <a:latin typeface="华文楷体" panose="02010600040101010101" pitchFamily="2" charset="-122"/>
                <a:ea typeface="华文楷体" panose="02010600040101010101" pitchFamily="2" charset="-122"/>
              </a:rPr>
              <a:t>其他概念：句子、句型；</a:t>
            </a:r>
            <a:r>
              <a:rPr lang="zh-CN" altLang="en-US" sz="2000" b="1" dirty="0">
                <a:solidFill>
                  <a:srgbClr val="FF0000"/>
                </a:solidFill>
                <a:latin typeface="华文楷体" panose="02010600040101010101" pitchFamily="2" charset="-122"/>
                <a:ea typeface="华文楷体" panose="02010600040101010101" pitchFamily="2" charset="-122"/>
              </a:rPr>
              <a:t>句子是不包含非终结符的句型</a:t>
            </a:r>
            <a:endParaRPr lang="zh-CN" altLang="en-US" sz="2000" b="1" dirty="0">
              <a:solidFill>
                <a:srgbClr val="FF0000"/>
              </a:solidFill>
              <a:latin typeface="华文楷体" panose="02010600040101010101" pitchFamily="2" charset="-122"/>
              <a:ea typeface="华文楷体" panose="02010600040101010101" pitchFamily="2" charset="-122"/>
            </a:endParaRPr>
          </a:p>
        </p:txBody>
      </p:sp>
      <p:sp>
        <p:nvSpPr>
          <p:cNvPr id="17" name="文本框 16"/>
          <p:cNvSpPr txBox="1"/>
          <p:nvPr/>
        </p:nvSpPr>
        <p:spPr>
          <a:xfrm>
            <a:off x="2968625" y="102235"/>
            <a:ext cx="3629660" cy="521970"/>
          </a:xfrm>
          <a:prstGeom prst="rect">
            <a:avLst/>
          </a:prstGeom>
          <a:noFill/>
        </p:spPr>
        <p:txBody>
          <a:bodyPr wrap="square" rtlCol="0" anchor="t">
            <a:spAutoFit/>
          </a:bodyPr>
          <a:p>
            <a:r>
              <a:rPr lang="zh-CN" altLang="en-US" sz="1400"/>
              <a:t>文法：G：S→xSx | y所识别的语言是(</a:t>
            </a:r>
            <a:r>
              <a:rPr lang="en-US" altLang="zh-CN" sz="1400">
                <a:solidFill>
                  <a:srgbClr val="FF0000"/>
                </a:solidFill>
              </a:rPr>
              <a:t>D</a:t>
            </a:r>
            <a:r>
              <a:rPr lang="zh-CN" altLang="en-US" sz="1400"/>
              <a:t> )。</a:t>
            </a:r>
            <a:endParaRPr lang="zh-CN" altLang="en-US" sz="1400"/>
          </a:p>
          <a:p>
            <a:r>
              <a:rPr lang="zh-CN" altLang="en-US" sz="1400"/>
              <a:t>A.xyx B.(xyx)* C.x*yx* D.x^nyx^n(n&gt;=0)</a:t>
            </a:r>
            <a:endParaRPr lang="zh-CN" altLang="en-US" sz="1400"/>
          </a:p>
        </p:txBody>
      </p:sp>
      <p:sp>
        <p:nvSpPr>
          <p:cNvPr id="18" name="文本框 17"/>
          <p:cNvSpPr txBox="1"/>
          <p:nvPr/>
        </p:nvSpPr>
        <p:spPr>
          <a:xfrm>
            <a:off x="8359775" y="102235"/>
            <a:ext cx="3592830" cy="521970"/>
          </a:xfrm>
          <a:prstGeom prst="rect">
            <a:avLst/>
          </a:prstGeom>
          <a:noFill/>
        </p:spPr>
        <p:txBody>
          <a:bodyPr wrap="square" rtlCol="0" anchor="t">
            <a:spAutoFit/>
          </a:bodyPr>
          <a:p>
            <a:pPr algn="l">
              <a:buClrTx/>
              <a:buSzTx/>
              <a:buFontTx/>
            </a:pPr>
            <a:r>
              <a:rPr lang="zh-CN" altLang="en-US" sz="1400"/>
              <a:t>文法G产生的(</a:t>
            </a:r>
            <a:r>
              <a:rPr lang="en-US" altLang="zh-CN" sz="1400">
                <a:solidFill>
                  <a:srgbClr val="FF0000"/>
                </a:solidFill>
              </a:rPr>
              <a:t>D</a:t>
            </a:r>
            <a:r>
              <a:rPr lang="zh-CN" altLang="en-US" sz="1400"/>
              <a:t>)的全体是该文法描述的语言。</a:t>
            </a:r>
            <a:endParaRPr lang="zh-CN" altLang="en-US" sz="1400"/>
          </a:p>
          <a:p>
            <a:pPr algn="l">
              <a:buClrTx/>
              <a:buSzTx/>
              <a:buFontTx/>
            </a:pPr>
            <a:r>
              <a:rPr lang="zh-CN" altLang="en-US" sz="1400"/>
              <a:t>A.句型B.终结符集C.非终结符集D.句子</a:t>
            </a:r>
            <a:endParaRPr lang="zh-CN" altLang="en-US" sz="1400"/>
          </a:p>
        </p:txBody>
      </p:sp>
      <p:sp>
        <p:nvSpPr>
          <p:cNvPr id="20" name="文本框 19"/>
          <p:cNvSpPr txBox="1"/>
          <p:nvPr>
            <p:custDataLst>
              <p:tags r:id="rId12"/>
            </p:custDataLst>
          </p:nvPr>
        </p:nvSpPr>
        <p:spPr>
          <a:xfrm>
            <a:off x="9397365" y="2130425"/>
            <a:ext cx="2794635" cy="1158240"/>
          </a:xfrm>
          <a:prstGeom prst="rect">
            <a:avLst/>
          </a:prstGeom>
          <a:noFill/>
        </p:spPr>
        <p:txBody>
          <a:bodyPr wrap="square" rtlCol="0" anchor="t">
            <a:noAutofit/>
          </a:bodyPr>
          <a:p>
            <a:pPr algn="l">
              <a:buClrTx/>
              <a:buSzTx/>
              <a:buFontTx/>
            </a:pPr>
            <a:r>
              <a:rPr sz="1400"/>
              <a:t>一个上下文无关文法G包括四个组成部分，它们是一组非终结符号，一组终结符号，一个开始符号，以及一组(</a:t>
            </a:r>
            <a:r>
              <a:rPr lang="en-US" sz="1400">
                <a:solidFill>
                  <a:srgbClr val="FF0000"/>
                </a:solidFill>
              </a:rPr>
              <a:t>B</a:t>
            </a:r>
            <a:r>
              <a:rPr sz="1400"/>
              <a:t>)。</a:t>
            </a:r>
            <a:endParaRPr sz="1400"/>
          </a:p>
          <a:p>
            <a:pPr algn="l">
              <a:buClrTx/>
              <a:buSzTx/>
              <a:buFontTx/>
            </a:pPr>
            <a:r>
              <a:rPr sz="1400"/>
              <a:t>A.句子 B.产生式 C.单词 D.句型</a:t>
            </a:r>
            <a:endParaRPr sz="1400"/>
          </a:p>
        </p:txBody>
      </p:sp>
      <p:sp>
        <p:nvSpPr>
          <p:cNvPr id="22" name="文本框 21"/>
          <p:cNvSpPr txBox="1"/>
          <p:nvPr>
            <p:custDataLst>
              <p:tags r:id="rId13"/>
            </p:custDataLst>
          </p:nvPr>
        </p:nvSpPr>
        <p:spPr>
          <a:xfrm>
            <a:off x="8009255" y="777875"/>
            <a:ext cx="3943350" cy="737235"/>
          </a:xfrm>
          <a:prstGeom prst="rect">
            <a:avLst/>
          </a:prstGeom>
          <a:noFill/>
        </p:spPr>
        <p:txBody>
          <a:bodyPr wrap="square" rtlCol="0" anchor="t">
            <a:spAutoFit/>
          </a:bodyPr>
          <a:p>
            <a:pPr algn="l">
              <a:buClrTx/>
              <a:buSzTx/>
              <a:buFontTx/>
            </a:pPr>
            <a:r>
              <a:rPr sz="1400"/>
              <a:t>设有文法G[S]：S-&gt;S1|S0|Sa|Sc|a|b|c，下列符号串中是该文法的句子有(</a:t>
            </a:r>
            <a:r>
              <a:rPr lang="en-US" sz="1400">
                <a:solidFill>
                  <a:srgbClr val="FF0000"/>
                </a:solidFill>
              </a:rPr>
              <a:t>D</a:t>
            </a:r>
            <a:r>
              <a:rPr sz="1400"/>
              <a:t>)。</a:t>
            </a:r>
            <a:endParaRPr sz="1400"/>
          </a:p>
          <a:p>
            <a:pPr algn="l">
              <a:buClrTx/>
              <a:buSzTx/>
              <a:buFontTx/>
            </a:pPr>
            <a:r>
              <a:rPr sz="1400"/>
              <a:t>A.ab0 B.a0b01 C.a0b0a D.bc10</a:t>
            </a:r>
            <a:endParaRPr sz="1400"/>
          </a:p>
        </p:txBody>
      </p:sp>
      <mc:AlternateContent xmlns:mc="http://schemas.openxmlformats.org/markup-compatibility/2006" xmlns:p14="http://schemas.microsoft.com/office/powerpoint/2010/main">
        <mc:Choice Requires="p14">
          <p:contentPart r:id="rId14" p14:bwMode="auto">
            <p14:nvContentPartPr>
              <p14:cNvPr id="8" name="墨迹 7"/>
              <p14:cNvContentPartPr/>
              <p14:nvPr/>
            </p14:nvContentPartPr>
            <p14:xfrm>
              <a:off x="10196195" y="3233420"/>
              <a:ext cx="509905" cy="5080"/>
            </p14:xfrm>
          </p:contentPart>
        </mc:Choice>
        <mc:Fallback xmlns="">
          <p:pic>
            <p:nvPicPr>
              <p:cNvPr id="8" name="墨迹 7"/>
            </p:nvPicPr>
            <p:blipFill>
              <a:blip r:embed="rId15"/>
            </p:blipFill>
            <p:spPr>
              <a:xfrm>
                <a:off x="10196195" y="3233420"/>
                <a:ext cx="509905" cy="508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9" name="墨迹 18"/>
              <p14:cNvContentPartPr/>
              <p14:nvPr/>
            </p14:nvContentPartPr>
            <p14:xfrm>
              <a:off x="619125" y="2785745"/>
              <a:ext cx="3252470" cy="900430"/>
            </p14:xfrm>
          </p:contentPart>
        </mc:Choice>
        <mc:Fallback xmlns="">
          <p:pic>
            <p:nvPicPr>
              <p:cNvPr id="19" name="墨迹 18"/>
            </p:nvPicPr>
            <p:blipFill>
              <a:blip r:embed="rId17"/>
            </p:blipFill>
            <p:spPr>
              <a:xfrm>
                <a:off x="619125" y="2785745"/>
                <a:ext cx="3252470" cy="90043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1" name="墨迹 20"/>
              <p14:cNvContentPartPr/>
              <p14:nvPr/>
            </p14:nvContentPartPr>
            <p14:xfrm>
              <a:off x="823595" y="4162425"/>
              <a:ext cx="9525" cy="360"/>
            </p14:xfrm>
          </p:contentPart>
        </mc:Choice>
        <mc:Fallback xmlns="">
          <p:pic>
            <p:nvPicPr>
              <p:cNvPr id="21" name="墨迹 20"/>
            </p:nvPicPr>
            <p:blipFill>
              <a:blip r:embed="rId19"/>
            </p:blipFill>
            <p:spPr>
              <a:xfrm>
                <a:off x="823595" y="4162425"/>
                <a:ext cx="9525" cy="36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3" name="墨迹 22"/>
              <p14:cNvContentPartPr/>
              <p14:nvPr/>
            </p14:nvContentPartPr>
            <p14:xfrm>
              <a:off x="7820025" y="4214495"/>
              <a:ext cx="261620" cy="14605"/>
            </p14:xfrm>
          </p:contentPart>
        </mc:Choice>
        <mc:Fallback xmlns="">
          <p:pic>
            <p:nvPicPr>
              <p:cNvPr id="23" name="墨迹 22"/>
            </p:nvPicPr>
            <p:blipFill>
              <a:blip r:embed="rId21"/>
            </p:blipFill>
            <p:spPr>
              <a:xfrm>
                <a:off x="7820025" y="4214495"/>
                <a:ext cx="261620" cy="1460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4" name="墨迹 23"/>
              <p14:cNvContentPartPr/>
              <p14:nvPr/>
            </p14:nvContentPartPr>
            <p14:xfrm>
              <a:off x="8519795" y="4214495"/>
              <a:ext cx="1181100" cy="19050"/>
            </p14:xfrm>
          </p:contentPart>
        </mc:Choice>
        <mc:Fallback xmlns="">
          <p:pic>
            <p:nvPicPr>
              <p:cNvPr id="24" name="墨迹 23"/>
            </p:nvPicPr>
            <p:blipFill>
              <a:blip r:embed="rId23"/>
            </p:blipFill>
            <p:spPr>
              <a:xfrm>
                <a:off x="8519795" y="4214495"/>
                <a:ext cx="1181100" cy="1905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5" name="墨迹 24"/>
              <p14:cNvContentPartPr/>
              <p14:nvPr/>
            </p14:nvContentPartPr>
            <p14:xfrm>
              <a:off x="6605270" y="4171950"/>
              <a:ext cx="600075" cy="23495"/>
            </p14:xfrm>
          </p:contentPart>
        </mc:Choice>
        <mc:Fallback xmlns="">
          <p:pic>
            <p:nvPicPr>
              <p:cNvPr id="25" name="墨迹 24"/>
            </p:nvPicPr>
            <p:blipFill>
              <a:blip r:embed="rId25"/>
            </p:blipFill>
            <p:spPr>
              <a:xfrm>
                <a:off x="6605270" y="4171950"/>
                <a:ext cx="600075" cy="23495"/>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6" name="墨迹 25"/>
              <p14:cNvContentPartPr/>
              <p14:nvPr/>
            </p14:nvContentPartPr>
            <p14:xfrm>
              <a:off x="6505575" y="4547870"/>
              <a:ext cx="385445" cy="5080"/>
            </p14:xfrm>
          </p:contentPart>
        </mc:Choice>
        <mc:Fallback xmlns="">
          <p:pic>
            <p:nvPicPr>
              <p:cNvPr id="26" name="墨迹 25"/>
            </p:nvPicPr>
            <p:blipFill>
              <a:blip r:embed="rId27"/>
            </p:blipFill>
            <p:spPr>
              <a:xfrm>
                <a:off x="6505575" y="4547870"/>
                <a:ext cx="385445" cy="508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7" name="墨迹 26"/>
              <p14:cNvContentPartPr/>
              <p14:nvPr/>
            </p14:nvContentPartPr>
            <p14:xfrm>
              <a:off x="4233545" y="4410075"/>
              <a:ext cx="2653030" cy="442595"/>
            </p14:xfrm>
          </p:contentPart>
        </mc:Choice>
        <mc:Fallback xmlns="">
          <p:pic>
            <p:nvPicPr>
              <p:cNvPr id="27" name="墨迹 26"/>
            </p:nvPicPr>
            <p:blipFill>
              <a:blip r:embed="rId29"/>
            </p:blipFill>
            <p:spPr>
              <a:xfrm>
                <a:off x="4233545" y="4410075"/>
                <a:ext cx="2653030" cy="442595"/>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8" name="墨迹 27"/>
              <p14:cNvContentPartPr/>
              <p14:nvPr/>
            </p14:nvContentPartPr>
            <p14:xfrm>
              <a:off x="7443470" y="4443095"/>
              <a:ext cx="390525" cy="14605"/>
            </p14:xfrm>
          </p:contentPart>
        </mc:Choice>
        <mc:Fallback xmlns="">
          <p:pic>
            <p:nvPicPr>
              <p:cNvPr id="28" name="墨迹 27"/>
            </p:nvPicPr>
            <p:blipFill>
              <a:blip r:embed="rId31"/>
            </p:blipFill>
            <p:spPr>
              <a:xfrm>
                <a:off x="7443470" y="4443095"/>
                <a:ext cx="390525" cy="14605"/>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9" name="墨迹 28"/>
              <p14:cNvContentPartPr/>
              <p14:nvPr/>
            </p14:nvContentPartPr>
            <p14:xfrm>
              <a:off x="5591175" y="3629025"/>
              <a:ext cx="2014220" cy="623570"/>
            </p14:xfrm>
          </p:contentPart>
        </mc:Choice>
        <mc:Fallback xmlns="">
          <p:pic>
            <p:nvPicPr>
              <p:cNvPr id="29" name="墨迹 28"/>
            </p:nvPicPr>
            <p:blipFill>
              <a:blip r:embed="rId33"/>
            </p:blipFill>
            <p:spPr>
              <a:xfrm>
                <a:off x="5591175" y="3629025"/>
                <a:ext cx="2014220" cy="62357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0" name="墨迹 29"/>
              <p14:cNvContentPartPr/>
              <p14:nvPr/>
            </p14:nvContentPartPr>
            <p14:xfrm>
              <a:off x="4991100" y="4147820"/>
              <a:ext cx="781050" cy="24130"/>
            </p14:xfrm>
          </p:contentPart>
        </mc:Choice>
        <mc:Fallback xmlns="">
          <p:pic>
            <p:nvPicPr>
              <p:cNvPr id="30" name="墨迹 29"/>
            </p:nvPicPr>
            <p:blipFill>
              <a:blip r:embed="rId35"/>
            </p:blipFill>
            <p:spPr>
              <a:xfrm>
                <a:off x="4991100" y="4147820"/>
                <a:ext cx="781050" cy="2413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1" name="墨迹 30"/>
              <p14:cNvContentPartPr/>
              <p14:nvPr/>
            </p14:nvContentPartPr>
            <p14:xfrm>
              <a:off x="7019925" y="6290945"/>
              <a:ext cx="247650" cy="243205"/>
            </p14:xfrm>
          </p:contentPart>
        </mc:Choice>
        <mc:Fallback xmlns="">
          <p:pic>
            <p:nvPicPr>
              <p:cNvPr id="31" name="墨迹 30"/>
            </p:nvPicPr>
            <p:blipFill>
              <a:blip r:embed="rId37"/>
            </p:blipFill>
            <p:spPr>
              <a:xfrm>
                <a:off x="7019925" y="6290945"/>
                <a:ext cx="247650" cy="24320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33" name="墨迹 32"/>
              <p14:cNvContentPartPr/>
              <p14:nvPr/>
            </p14:nvContentPartPr>
            <p14:xfrm>
              <a:off x="7291070" y="6353175"/>
              <a:ext cx="133350" cy="28575"/>
            </p14:xfrm>
          </p:contentPart>
        </mc:Choice>
        <mc:Fallback xmlns="">
          <p:pic>
            <p:nvPicPr>
              <p:cNvPr id="33" name="墨迹 32"/>
            </p:nvPicPr>
            <p:blipFill>
              <a:blip r:embed="rId39"/>
            </p:blipFill>
            <p:spPr>
              <a:xfrm>
                <a:off x="7291070" y="6353175"/>
                <a:ext cx="133350" cy="28575"/>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34" name="墨迹 33"/>
              <p14:cNvContentPartPr/>
              <p14:nvPr/>
            </p14:nvContentPartPr>
            <p14:xfrm>
              <a:off x="7334250" y="6429375"/>
              <a:ext cx="52070" cy="13970"/>
            </p14:xfrm>
          </p:contentPart>
        </mc:Choice>
        <mc:Fallback xmlns="">
          <p:pic>
            <p:nvPicPr>
              <p:cNvPr id="34" name="墨迹 33"/>
            </p:nvPicPr>
            <p:blipFill>
              <a:blip r:embed="rId41"/>
            </p:blipFill>
            <p:spPr>
              <a:xfrm>
                <a:off x="7334250" y="6429375"/>
                <a:ext cx="52070" cy="1397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35" name="墨迹 34"/>
              <p14:cNvContentPartPr/>
              <p14:nvPr/>
            </p14:nvContentPartPr>
            <p14:xfrm>
              <a:off x="7510145" y="6238875"/>
              <a:ext cx="81280" cy="213995"/>
            </p14:xfrm>
          </p:contentPart>
        </mc:Choice>
        <mc:Fallback xmlns="">
          <p:pic>
            <p:nvPicPr>
              <p:cNvPr id="35" name="墨迹 34"/>
            </p:nvPicPr>
            <p:blipFill>
              <a:blip r:embed="rId43"/>
            </p:blipFill>
            <p:spPr>
              <a:xfrm>
                <a:off x="7510145" y="6238875"/>
                <a:ext cx="81280" cy="213995"/>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36" name="墨迹 35"/>
              <p14:cNvContentPartPr/>
              <p14:nvPr/>
            </p14:nvContentPartPr>
            <p14:xfrm>
              <a:off x="7734300" y="6219825"/>
              <a:ext cx="180975" cy="209550"/>
            </p14:xfrm>
          </p:contentPart>
        </mc:Choice>
        <mc:Fallback xmlns="">
          <p:pic>
            <p:nvPicPr>
              <p:cNvPr id="36" name="墨迹 35"/>
            </p:nvPicPr>
            <p:blipFill>
              <a:blip r:embed="rId45"/>
            </p:blipFill>
            <p:spPr>
              <a:xfrm>
                <a:off x="7734300" y="6219825"/>
                <a:ext cx="180975" cy="20955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37" name="墨迹 36"/>
              <p14:cNvContentPartPr/>
              <p14:nvPr/>
            </p14:nvContentPartPr>
            <p14:xfrm>
              <a:off x="8553450" y="5762625"/>
              <a:ext cx="323850" cy="47625"/>
            </p14:xfrm>
          </p:contentPart>
        </mc:Choice>
        <mc:Fallback xmlns="">
          <p:pic>
            <p:nvPicPr>
              <p:cNvPr id="37" name="墨迹 36"/>
            </p:nvPicPr>
            <p:blipFill>
              <a:blip r:embed="rId47"/>
            </p:blipFill>
            <p:spPr>
              <a:xfrm>
                <a:off x="8553450" y="5762625"/>
                <a:ext cx="323850" cy="47625"/>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38" name="墨迹 37"/>
              <p14:cNvContentPartPr/>
              <p14:nvPr/>
            </p14:nvContentPartPr>
            <p14:xfrm>
              <a:off x="8496300" y="6043295"/>
              <a:ext cx="552450" cy="66675"/>
            </p14:xfrm>
          </p:contentPart>
        </mc:Choice>
        <mc:Fallback xmlns="">
          <p:pic>
            <p:nvPicPr>
              <p:cNvPr id="38" name="墨迹 37"/>
            </p:nvPicPr>
            <p:blipFill>
              <a:blip r:embed="rId49"/>
            </p:blipFill>
            <p:spPr>
              <a:xfrm>
                <a:off x="8496300" y="6043295"/>
                <a:ext cx="552450" cy="66675"/>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39" name="墨迹 38"/>
              <p14:cNvContentPartPr/>
              <p14:nvPr/>
            </p14:nvContentPartPr>
            <p14:xfrm>
              <a:off x="4248150" y="342900"/>
              <a:ext cx="242570" cy="28575"/>
            </p14:xfrm>
          </p:contentPart>
        </mc:Choice>
        <mc:Fallback xmlns="">
          <p:pic>
            <p:nvPicPr>
              <p:cNvPr id="39" name="墨迹 38"/>
            </p:nvPicPr>
            <p:blipFill>
              <a:blip r:embed="rId51"/>
            </p:blipFill>
            <p:spPr>
              <a:xfrm>
                <a:off x="4248150" y="342900"/>
                <a:ext cx="242570" cy="28575"/>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40" name="墨迹 39"/>
              <p14:cNvContentPartPr/>
              <p14:nvPr/>
            </p14:nvContentPartPr>
            <p14:xfrm>
              <a:off x="4648200" y="356870"/>
              <a:ext cx="61595" cy="360"/>
            </p14:xfrm>
          </p:contentPart>
        </mc:Choice>
        <mc:Fallback xmlns="">
          <p:pic>
            <p:nvPicPr>
              <p:cNvPr id="40" name="墨迹 39"/>
            </p:nvPicPr>
            <p:blipFill>
              <a:blip r:embed="rId53"/>
            </p:blipFill>
            <p:spPr>
              <a:xfrm>
                <a:off x="4648200" y="356870"/>
                <a:ext cx="61595" cy="36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41" name="墨迹 40"/>
              <p14:cNvContentPartPr/>
              <p14:nvPr/>
            </p14:nvContentPartPr>
            <p14:xfrm>
              <a:off x="4281170" y="104775"/>
              <a:ext cx="147955" cy="66675"/>
            </p14:xfrm>
          </p:contentPart>
        </mc:Choice>
        <mc:Fallback xmlns="">
          <p:pic>
            <p:nvPicPr>
              <p:cNvPr id="41" name="墨迹 40"/>
            </p:nvPicPr>
            <p:blipFill>
              <a:blip r:embed="rId55"/>
            </p:blipFill>
            <p:spPr>
              <a:xfrm>
                <a:off x="4281170" y="104775"/>
                <a:ext cx="147955" cy="66675"/>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42" name="墨迹 41"/>
              <p14:cNvContentPartPr/>
              <p14:nvPr/>
            </p14:nvContentPartPr>
            <p14:xfrm>
              <a:off x="4890770" y="594995"/>
              <a:ext cx="1314450" cy="24130"/>
            </p14:xfrm>
          </p:contentPart>
        </mc:Choice>
        <mc:Fallback xmlns="">
          <p:pic>
            <p:nvPicPr>
              <p:cNvPr id="42" name="墨迹 41"/>
            </p:nvPicPr>
            <p:blipFill>
              <a:blip r:embed="rId57"/>
            </p:blipFill>
            <p:spPr>
              <a:xfrm>
                <a:off x="4890770" y="594995"/>
                <a:ext cx="1314450" cy="2413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43" name="墨迹 42"/>
              <p14:cNvContentPartPr/>
              <p14:nvPr/>
            </p14:nvContentPartPr>
            <p14:xfrm>
              <a:off x="4324350" y="628650"/>
              <a:ext cx="9525" cy="360"/>
            </p14:xfrm>
          </p:contentPart>
        </mc:Choice>
        <mc:Fallback xmlns="">
          <p:pic>
            <p:nvPicPr>
              <p:cNvPr id="43" name="墨迹 42"/>
            </p:nvPicPr>
            <p:blipFill>
              <a:blip r:embed="rId19"/>
            </p:blipFill>
            <p:spPr>
              <a:xfrm>
                <a:off x="4324350" y="628650"/>
                <a:ext cx="9525" cy="36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44" name="墨迹 43"/>
              <p14:cNvContentPartPr/>
              <p14:nvPr/>
            </p14:nvContentPartPr>
            <p14:xfrm>
              <a:off x="4314825" y="638175"/>
              <a:ext cx="228600" cy="360"/>
            </p14:xfrm>
          </p:contentPart>
        </mc:Choice>
        <mc:Fallback xmlns="">
          <p:pic>
            <p:nvPicPr>
              <p:cNvPr id="44" name="墨迹 43"/>
            </p:nvPicPr>
            <p:blipFill>
              <a:blip r:embed="rId60"/>
            </p:blipFill>
            <p:spPr>
              <a:xfrm>
                <a:off x="4314825" y="638175"/>
                <a:ext cx="228600" cy="36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45" name="墨迹 44"/>
              <p14:cNvContentPartPr/>
              <p14:nvPr/>
            </p14:nvContentPartPr>
            <p14:xfrm>
              <a:off x="4619625" y="619125"/>
              <a:ext cx="142875" cy="19050"/>
            </p14:xfrm>
          </p:contentPart>
        </mc:Choice>
        <mc:Fallback xmlns="">
          <p:pic>
            <p:nvPicPr>
              <p:cNvPr id="45" name="墨迹 44"/>
            </p:nvPicPr>
            <p:blipFill>
              <a:blip r:embed="rId62"/>
            </p:blipFill>
            <p:spPr>
              <a:xfrm>
                <a:off x="4619625" y="619125"/>
                <a:ext cx="142875" cy="1905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46" name="墨迹 45"/>
              <p14:cNvContentPartPr/>
              <p14:nvPr/>
            </p14:nvContentPartPr>
            <p14:xfrm>
              <a:off x="4376420" y="714375"/>
              <a:ext cx="333375" cy="118745"/>
            </p14:xfrm>
          </p:contentPart>
        </mc:Choice>
        <mc:Fallback xmlns="">
          <p:pic>
            <p:nvPicPr>
              <p:cNvPr id="46" name="墨迹 45"/>
            </p:nvPicPr>
            <p:blipFill>
              <a:blip r:embed="rId64"/>
            </p:blipFill>
            <p:spPr>
              <a:xfrm>
                <a:off x="4376420" y="714375"/>
                <a:ext cx="333375" cy="11874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47" name="墨迹 46"/>
              <p14:cNvContentPartPr/>
              <p14:nvPr/>
            </p14:nvContentPartPr>
            <p14:xfrm>
              <a:off x="4714875" y="666750"/>
              <a:ext cx="9525" cy="360"/>
            </p14:xfrm>
          </p:contentPart>
        </mc:Choice>
        <mc:Fallback xmlns="">
          <p:pic>
            <p:nvPicPr>
              <p:cNvPr id="47" name="墨迹 46"/>
            </p:nvPicPr>
            <p:blipFill>
              <a:blip r:embed="rId19"/>
            </p:blipFill>
            <p:spPr>
              <a:xfrm>
                <a:off x="4714875" y="666750"/>
                <a:ext cx="9525" cy="36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48" name="墨迹 47"/>
              <p14:cNvContentPartPr/>
              <p14:nvPr/>
            </p14:nvContentPartPr>
            <p14:xfrm>
              <a:off x="11010900" y="571500"/>
              <a:ext cx="428625" cy="19050"/>
            </p14:xfrm>
          </p:contentPart>
        </mc:Choice>
        <mc:Fallback xmlns="">
          <p:pic>
            <p:nvPicPr>
              <p:cNvPr id="48" name="墨迹 47"/>
            </p:nvPicPr>
            <p:blipFill>
              <a:blip r:embed="rId67"/>
            </p:blipFill>
            <p:spPr>
              <a:xfrm>
                <a:off x="11010900" y="571500"/>
                <a:ext cx="428625" cy="1905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49" name="墨迹 48"/>
              <p14:cNvContentPartPr/>
              <p14:nvPr/>
            </p14:nvContentPartPr>
            <p14:xfrm>
              <a:off x="2919095" y="5957570"/>
              <a:ext cx="819150" cy="28575"/>
            </p14:xfrm>
          </p:contentPart>
        </mc:Choice>
        <mc:Fallback xmlns="">
          <p:pic>
            <p:nvPicPr>
              <p:cNvPr id="49" name="墨迹 48"/>
            </p:nvPicPr>
            <p:blipFill>
              <a:blip r:embed="rId69"/>
            </p:blipFill>
            <p:spPr>
              <a:xfrm>
                <a:off x="2919095" y="5957570"/>
                <a:ext cx="819150" cy="28575"/>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50" name="墨迹 49"/>
              <p14:cNvContentPartPr/>
              <p14:nvPr/>
            </p14:nvContentPartPr>
            <p14:xfrm>
              <a:off x="9620250" y="747395"/>
              <a:ext cx="1071245" cy="319405"/>
            </p14:xfrm>
          </p:contentPart>
        </mc:Choice>
        <mc:Fallback xmlns="">
          <p:pic>
            <p:nvPicPr>
              <p:cNvPr id="50" name="墨迹 49"/>
            </p:nvPicPr>
            <p:blipFill>
              <a:blip r:embed="rId71"/>
            </p:blipFill>
            <p:spPr>
              <a:xfrm>
                <a:off x="9620250" y="747395"/>
                <a:ext cx="1071245" cy="319405"/>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51" name="墨迹 50"/>
              <p14:cNvContentPartPr/>
              <p14:nvPr/>
            </p14:nvContentPartPr>
            <p14:xfrm>
              <a:off x="10329545" y="594995"/>
              <a:ext cx="66675" cy="85725"/>
            </p14:xfrm>
          </p:contentPart>
        </mc:Choice>
        <mc:Fallback xmlns="">
          <p:pic>
            <p:nvPicPr>
              <p:cNvPr id="51" name="墨迹 50"/>
            </p:nvPicPr>
            <p:blipFill>
              <a:blip r:embed="rId73"/>
            </p:blipFill>
            <p:spPr>
              <a:xfrm>
                <a:off x="10329545" y="594995"/>
                <a:ext cx="66675" cy="85725"/>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52" name="墨迹 51"/>
              <p14:cNvContentPartPr/>
              <p14:nvPr/>
            </p14:nvContentPartPr>
            <p14:xfrm>
              <a:off x="10277475" y="671195"/>
              <a:ext cx="90170" cy="90805"/>
            </p14:xfrm>
          </p:contentPart>
        </mc:Choice>
        <mc:Fallback xmlns="">
          <p:pic>
            <p:nvPicPr>
              <p:cNvPr id="52" name="墨迹 51"/>
            </p:nvPicPr>
            <p:blipFill>
              <a:blip r:embed="rId75"/>
            </p:blipFill>
            <p:spPr>
              <a:xfrm>
                <a:off x="10277475" y="671195"/>
                <a:ext cx="90170" cy="90805"/>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53" name="墨迹 52"/>
              <p14:cNvContentPartPr/>
              <p14:nvPr/>
            </p14:nvContentPartPr>
            <p14:xfrm>
              <a:off x="10601325" y="718820"/>
              <a:ext cx="556895" cy="400050"/>
            </p14:xfrm>
          </p:contentPart>
        </mc:Choice>
        <mc:Fallback xmlns="">
          <p:pic>
            <p:nvPicPr>
              <p:cNvPr id="53" name="墨迹 52"/>
            </p:nvPicPr>
            <p:blipFill>
              <a:blip r:embed="rId77"/>
            </p:blipFill>
            <p:spPr>
              <a:xfrm>
                <a:off x="10601325" y="718820"/>
                <a:ext cx="556895" cy="40005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54" name="墨迹 53"/>
              <p14:cNvContentPartPr/>
              <p14:nvPr/>
            </p14:nvContentPartPr>
            <p14:xfrm>
              <a:off x="10891520" y="619125"/>
              <a:ext cx="9525" cy="19050"/>
            </p14:xfrm>
          </p:contentPart>
        </mc:Choice>
        <mc:Fallback xmlns="">
          <p:pic>
            <p:nvPicPr>
              <p:cNvPr id="54" name="墨迹 53"/>
            </p:nvPicPr>
            <p:blipFill>
              <a:blip r:embed="rId79"/>
            </p:blipFill>
            <p:spPr>
              <a:xfrm>
                <a:off x="10891520" y="619125"/>
                <a:ext cx="9525" cy="19050"/>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55" name="墨迹 54"/>
              <p14:cNvContentPartPr/>
              <p14:nvPr/>
            </p14:nvContentPartPr>
            <p14:xfrm>
              <a:off x="10877550" y="628650"/>
              <a:ext cx="9525" cy="76200"/>
            </p14:xfrm>
          </p:contentPart>
        </mc:Choice>
        <mc:Fallback xmlns="">
          <p:pic>
            <p:nvPicPr>
              <p:cNvPr id="55" name="墨迹 54"/>
            </p:nvPicPr>
            <p:blipFill>
              <a:blip r:embed="rId81"/>
            </p:blipFill>
            <p:spPr>
              <a:xfrm>
                <a:off x="10877550" y="628650"/>
                <a:ext cx="9525" cy="76200"/>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56" name="墨迹 55"/>
              <p14:cNvContentPartPr/>
              <p14:nvPr/>
            </p14:nvContentPartPr>
            <p14:xfrm>
              <a:off x="10820400" y="685800"/>
              <a:ext cx="161925" cy="80645"/>
            </p14:xfrm>
          </p:contentPart>
        </mc:Choice>
        <mc:Fallback xmlns="">
          <p:pic>
            <p:nvPicPr>
              <p:cNvPr id="56" name="墨迹 55"/>
            </p:nvPicPr>
            <p:blipFill>
              <a:blip r:embed="rId83"/>
            </p:blipFill>
            <p:spPr>
              <a:xfrm>
                <a:off x="10820400" y="685800"/>
                <a:ext cx="161925" cy="80645"/>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57" name="墨迹 56"/>
              <p14:cNvContentPartPr/>
              <p14:nvPr/>
            </p14:nvContentPartPr>
            <p14:xfrm>
              <a:off x="9782175" y="714375"/>
              <a:ext cx="13970" cy="99695"/>
            </p14:xfrm>
          </p:contentPart>
        </mc:Choice>
        <mc:Fallback xmlns="">
          <p:pic>
            <p:nvPicPr>
              <p:cNvPr id="57" name="墨迹 56"/>
            </p:nvPicPr>
            <p:blipFill>
              <a:blip r:embed="rId85"/>
            </p:blipFill>
            <p:spPr>
              <a:xfrm>
                <a:off x="9782175" y="714375"/>
                <a:ext cx="13970" cy="99695"/>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58" name="墨迹 57"/>
              <p14:cNvContentPartPr/>
              <p14:nvPr/>
            </p14:nvContentPartPr>
            <p14:xfrm>
              <a:off x="10077450" y="695325"/>
              <a:ext cx="13970" cy="109220"/>
            </p14:xfrm>
          </p:contentPart>
        </mc:Choice>
        <mc:Fallback xmlns="">
          <p:pic>
            <p:nvPicPr>
              <p:cNvPr id="58" name="墨迹 57"/>
            </p:nvPicPr>
            <p:blipFill>
              <a:blip r:embed="rId87"/>
            </p:blipFill>
            <p:spPr>
              <a:xfrm>
                <a:off x="10077450" y="695325"/>
                <a:ext cx="13970" cy="109220"/>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59" name="墨迹 58"/>
              <p14:cNvContentPartPr/>
              <p14:nvPr/>
            </p14:nvContentPartPr>
            <p14:xfrm>
              <a:off x="10377170" y="685800"/>
              <a:ext cx="38100" cy="152400"/>
            </p14:xfrm>
          </p:contentPart>
        </mc:Choice>
        <mc:Fallback xmlns="">
          <p:pic>
            <p:nvPicPr>
              <p:cNvPr id="59" name="墨迹 58"/>
            </p:nvPicPr>
            <p:blipFill>
              <a:blip r:embed="rId89"/>
            </p:blipFill>
            <p:spPr>
              <a:xfrm>
                <a:off x="10377170" y="685800"/>
                <a:ext cx="38100" cy="152400"/>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60" name="墨迹 59"/>
              <p14:cNvContentPartPr/>
              <p14:nvPr/>
            </p14:nvContentPartPr>
            <p14:xfrm>
              <a:off x="10662920" y="623570"/>
              <a:ext cx="52705" cy="180975"/>
            </p14:xfrm>
          </p:contentPart>
        </mc:Choice>
        <mc:Fallback xmlns="">
          <p:pic>
            <p:nvPicPr>
              <p:cNvPr id="60" name="墨迹 59"/>
            </p:nvPicPr>
            <p:blipFill>
              <a:blip r:embed="rId91"/>
            </p:blipFill>
            <p:spPr>
              <a:xfrm>
                <a:off x="10662920" y="623570"/>
                <a:ext cx="52705" cy="180975"/>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61" name="墨迹 60"/>
              <p14:cNvContentPartPr/>
              <p14:nvPr/>
            </p14:nvContentPartPr>
            <p14:xfrm>
              <a:off x="8677275" y="1285875"/>
              <a:ext cx="128270" cy="171450"/>
            </p14:xfrm>
          </p:contentPart>
        </mc:Choice>
        <mc:Fallback xmlns="">
          <p:pic>
            <p:nvPicPr>
              <p:cNvPr id="61" name="墨迹 60"/>
            </p:nvPicPr>
            <p:blipFill>
              <a:blip r:embed="rId93"/>
            </p:blipFill>
            <p:spPr>
              <a:xfrm>
                <a:off x="8677275" y="1285875"/>
                <a:ext cx="128270" cy="171450"/>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62" name="墨迹 61"/>
              <p14:cNvContentPartPr/>
              <p14:nvPr/>
            </p14:nvContentPartPr>
            <p14:xfrm>
              <a:off x="10896600" y="1023620"/>
              <a:ext cx="360" cy="371475"/>
            </p14:xfrm>
          </p:contentPart>
        </mc:Choice>
        <mc:Fallback xmlns="">
          <p:pic>
            <p:nvPicPr>
              <p:cNvPr id="62" name="墨迹 61"/>
            </p:nvPicPr>
            <p:blipFill>
              <a:blip r:embed="rId95"/>
            </p:blipFill>
            <p:spPr>
              <a:xfrm>
                <a:off x="10896600" y="1023620"/>
                <a:ext cx="360" cy="371475"/>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63" name="墨迹 62"/>
              <p14:cNvContentPartPr/>
              <p14:nvPr/>
            </p14:nvContentPartPr>
            <p14:xfrm>
              <a:off x="10201275" y="1038225"/>
              <a:ext cx="9525" cy="360"/>
            </p14:xfrm>
          </p:contentPart>
        </mc:Choice>
        <mc:Fallback xmlns="">
          <p:pic>
            <p:nvPicPr>
              <p:cNvPr id="63" name="墨迹 62"/>
            </p:nvPicPr>
            <p:blipFill>
              <a:blip r:embed="rId19"/>
            </p:blipFill>
            <p:spPr>
              <a:xfrm>
                <a:off x="10201275" y="1038225"/>
                <a:ext cx="9525" cy="36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64" name="墨迹 63"/>
              <p14:cNvContentPartPr/>
              <p14:nvPr/>
            </p14:nvContentPartPr>
            <p14:xfrm>
              <a:off x="9324975" y="1276350"/>
              <a:ext cx="171450" cy="180975"/>
            </p14:xfrm>
          </p:contentPart>
        </mc:Choice>
        <mc:Fallback xmlns="">
          <p:pic>
            <p:nvPicPr>
              <p:cNvPr id="64" name="墨迹 63"/>
            </p:nvPicPr>
            <p:blipFill>
              <a:blip r:embed="rId98"/>
            </p:blipFill>
            <p:spPr>
              <a:xfrm>
                <a:off x="9324975" y="1276350"/>
                <a:ext cx="171450" cy="180975"/>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65" name="墨迹 64"/>
              <p14:cNvContentPartPr/>
              <p14:nvPr/>
            </p14:nvContentPartPr>
            <p14:xfrm>
              <a:off x="10353675" y="1447800"/>
              <a:ext cx="66675" cy="142875"/>
            </p14:xfrm>
          </p:contentPart>
        </mc:Choice>
        <mc:Fallback xmlns="">
          <p:pic>
            <p:nvPicPr>
              <p:cNvPr id="65" name="墨迹 64"/>
            </p:nvPicPr>
            <p:blipFill>
              <a:blip r:embed="rId100"/>
            </p:blipFill>
            <p:spPr>
              <a:xfrm>
                <a:off x="10353675" y="1447800"/>
                <a:ext cx="66675" cy="142875"/>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66" name="墨迹 65"/>
              <p14:cNvContentPartPr/>
              <p14:nvPr/>
            </p14:nvContentPartPr>
            <p14:xfrm>
              <a:off x="10391775" y="1371600"/>
              <a:ext cx="47625" cy="13970"/>
            </p14:xfrm>
          </p:contentPart>
        </mc:Choice>
        <mc:Fallback xmlns="">
          <p:pic>
            <p:nvPicPr>
              <p:cNvPr id="66" name="墨迹 65"/>
            </p:nvPicPr>
            <p:blipFill>
              <a:blip r:embed="rId102"/>
            </p:blipFill>
            <p:spPr>
              <a:xfrm>
                <a:off x="10391775" y="1371600"/>
                <a:ext cx="47625" cy="1397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67" name="墨迹 66"/>
              <p14:cNvContentPartPr/>
              <p14:nvPr/>
            </p14:nvContentPartPr>
            <p14:xfrm>
              <a:off x="10639425" y="1409700"/>
              <a:ext cx="23495" cy="152400"/>
            </p14:xfrm>
          </p:contentPart>
        </mc:Choice>
        <mc:Fallback xmlns="">
          <p:pic>
            <p:nvPicPr>
              <p:cNvPr id="67" name="墨迹 66"/>
            </p:nvPicPr>
            <p:blipFill>
              <a:blip r:embed="rId104"/>
            </p:blipFill>
            <p:spPr>
              <a:xfrm>
                <a:off x="10639425" y="1409700"/>
                <a:ext cx="23495" cy="15240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68" name="墨迹 67"/>
              <p14:cNvContentPartPr/>
              <p14:nvPr/>
            </p14:nvContentPartPr>
            <p14:xfrm>
              <a:off x="10629900" y="1499870"/>
              <a:ext cx="95250" cy="104775"/>
            </p14:xfrm>
          </p:contentPart>
        </mc:Choice>
        <mc:Fallback xmlns="">
          <p:pic>
            <p:nvPicPr>
              <p:cNvPr id="68" name="墨迹 67"/>
            </p:nvPicPr>
            <p:blipFill>
              <a:blip r:embed="rId106"/>
            </p:blipFill>
            <p:spPr>
              <a:xfrm>
                <a:off x="10629900" y="1499870"/>
                <a:ext cx="95250" cy="104775"/>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69" name="墨迹 68"/>
              <p14:cNvContentPartPr/>
              <p14:nvPr/>
            </p14:nvContentPartPr>
            <p14:xfrm>
              <a:off x="9486900" y="775970"/>
              <a:ext cx="1657350" cy="9525"/>
            </p14:xfrm>
          </p:contentPart>
        </mc:Choice>
        <mc:Fallback xmlns="">
          <p:pic>
            <p:nvPicPr>
              <p:cNvPr id="69" name="墨迹 68"/>
            </p:nvPicPr>
            <p:blipFill>
              <a:blip r:embed="rId108"/>
            </p:blipFill>
            <p:spPr>
              <a:xfrm>
                <a:off x="9486900" y="775970"/>
                <a:ext cx="1657350" cy="9525"/>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70" name="墨迹 69"/>
              <p14:cNvContentPartPr/>
              <p14:nvPr/>
            </p14:nvContentPartPr>
            <p14:xfrm>
              <a:off x="9386570" y="1209675"/>
              <a:ext cx="1866900" cy="13970"/>
            </p14:xfrm>
          </p:contentPart>
        </mc:Choice>
        <mc:Fallback xmlns="">
          <p:pic>
            <p:nvPicPr>
              <p:cNvPr id="70" name="墨迹 69"/>
            </p:nvPicPr>
            <p:blipFill>
              <a:blip r:embed="rId110"/>
            </p:blipFill>
            <p:spPr>
              <a:xfrm>
                <a:off x="9386570" y="1209675"/>
                <a:ext cx="1866900" cy="1397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71" name="墨迹 70"/>
              <p14:cNvContentPartPr/>
              <p14:nvPr/>
            </p14:nvContentPartPr>
            <p14:xfrm>
              <a:off x="9700895" y="942975"/>
              <a:ext cx="800100" cy="9525"/>
            </p14:xfrm>
          </p:contentPart>
        </mc:Choice>
        <mc:Fallback xmlns="">
          <p:pic>
            <p:nvPicPr>
              <p:cNvPr id="71" name="墨迹 70"/>
            </p:nvPicPr>
            <p:blipFill>
              <a:blip r:embed="rId112"/>
            </p:blipFill>
            <p:spPr>
              <a:xfrm>
                <a:off x="9700895" y="942975"/>
                <a:ext cx="800100" cy="9525"/>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72" name="墨迹 71"/>
              <p14:cNvContentPartPr/>
              <p14:nvPr/>
            </p14:nvContentPartPr>
            <p14:xfrm>
              <a:off x="10119995" y="1752600"/>
              <a:ext cx="76200" cy="213995"/>
            </p14:xfrm>
          </p:contentPart>
        </mc:Choice>
        <mc:Fallback xmlns="">
          <p:pic>
            <p:nvPicPr>
              <p:cNvPr id="72" name="墨迹 71"/>
            </p:nvPicPr>
            <p:blipFill>
              <a:blip r:embed="rId114"/>
            </p:blipFill>
            <p:spPr>
              <a:xfrm>
                <a:off x="10119995" y="1752600"/>
                <a:ext cx="76200" cy="213995"/>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73" name="墨迹 72"/>
              <p14:cNvContentPartPr/>
              <p14:nvPr/>
            </p14:nvContentPartPr>
            <p14:xfrm>
              <a:off x="10253345" y="1709420"/>
              <a:ext cx="119380" cy="252730"/>
            </p14:xfrm>
          </p:contentPart>
        </mc:Choice>
        <mc:Fallback xmlns="">
          <p:pic>
            <p:nvPicPr>
              <p:cNvPr id="73" name="墨迹 72"/>
            </p:nvPicPr>
            <p:blipFill>
              <a:blip r:embed="rId116"/>
            </p:blipFill>
            <p:spPr>
              <a:xfrm>
                <a:off x="10253345" y="1709420"/>
                <a:ext cx="119380" cy="252730"/>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74" name="墨迹 73"/>
              <p14:cNvContentPartPr/>
              <p14:nvPr/>
            </p14:nvContentPartPr>
            <p14:xfrm>
              <a:off x="10510520" y="1724025"/>
              <a:ext cx="100330" cy="276225"/>
            </p14:xfrm>
          </p:contentPart>
        </mc:Choice>
        <mc:Fallback xmlns="">
          <p:pic>
            <p:nvPicPr>
              <p:cNvPr id="74" name="墨迹 73"/>
            </p:nvPicPr>
            <p:blipFill>
              <a:blip r:embed="rId118"/>
            </p:blipFill>
            <p:spPr>
              <a:xfrm>
                <a:off x="10510520" y="1724025"/>
                <a:ext cx="100330" cy="276225"/>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75" name="墨迹 74"/>
              <p14:cNvContentPartPr/>
              <p14:nvPr/>
            </p14:nvContentPartPr>
            <p14:xfrm>
              <a:off x="10515600" y="1795145"/>
              <a:ext cx="71120" cy="52705"/>
            </p14:xfrm>
          </p:contentPart>
        </mc:Choice>
        <mc:Fallback xmlns="">
          <p:pic>
            <p:nvPicPr>
              <p:cNvPr id="75" name="墨迹 74"/>
            </p:nvPicPr>
            <p:blipFill>
              <a:blip r:embed="rId120"/>
            </p:blipFill>
            <p:spPr>
              <a:xfrm>
                <a:off x="10515600" y="1795145"/>
                <a:ext cx="71120" cy="52705"/>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76" name="墨迹 75"/>
              <p14:cNvContentPartPr/>
              <p14:nvPr/>
            </p14:nvContentPartPr>
            <p14:xfrm>
              <a:off x="10267950" y="1785620"/>
              <a:ext cx="400050" cy="123825"/>
            </p14:xfrm>
          </p:contentPart>
        </mc:Choice>
        <mc:Fallback xmlns="">
          <p:pic>
            <p:nvPicPr>
              <p:cNvPr id="76" name="墨迹 75"/>
            </p:nvPicPr>
            <p:blipFill>
              <a:blip r:embed="rId122"/>
            </p:blipFill>
            <p:spPr>
              <a:xfrm>
                <a:off x="10267950" y="1785620"/>
                <a:ext cx="400050" cy="123825"/>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77" name="墨迹 76"/>
              <p14:cNvContentPartPr/>
              <p14:nvPr/>
            </p14:nvContentPartPr>
            <p14:xfrm>
              <a:off x="10391775" y="1781175"/>
              <a:ext cx="276225" cy="114300"/>
            </p14:xfrm>
          </p:contentPart>
        </mc:Choice>
        <mc:Fallback xmlns="">
          <p:pic>
            <p:nvPicPr>
              <p:cNvPr id="77" name="墨迹 76"/>
            </p:nvPicPr>
            <p:blipFill>
              <a:blip r:embed="rId124"/>
            </p:blipFill>
            <p:spPr>
              <a:xfrm>
                <a:off x="10391775" y="1781175"/>
                <a:ext cx="276225" cy="11430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78" name="墨迹 77"/>
              <p14:cNvContentPartPr/>
              <p14:nvPr/>
            </p14:nvContentPartPr>
            <p14:xfrm>
              <a:off x="10234295" y="1785620"/>
              <a:ext cx="314325" cy="147955"/>
            </p14:xfrm>
          </p:contentPart>
        </mc:Choice>
        <mc:Fallback xmlns="">
          <p:pic>
            <p:nvPicPr>
              <p:cNvPr id="78" name="墨迹 77"/>
            </p:nvPicPr>
            <p:blipFill>
              <a:blip r:embed="rId126"/>
            </p:blipFill>
            <p:spPr>
              <a:xfrm>
                <a:off x="10234295" y="1785620"/>
                <a:ext cx="314325" cy="147955"/>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79" name="墨迹 78"/>
              <p14:cNvContentPartPr/>
              <p14:nvPr/>
            </p14:nvContentPartPr>
            <p14:xfrm>
              <a:off x="11001375" y="1347470"/>
              <a:ext cx="271145" cy="323850"/>
            </p14:xfrm>
          </p:contentPart>
        </mc:Choice>
        <mc:Fallback xmlns="">
          <p:pic>
            <p:nvPicPr>
              <p:cNvPr id="79" name="墨迹 78"/>
            </p:nvPicPr>
            <p:blipFill>
              <a:blip r:embed="rId128"/>
            </p:blipFill>
            <p:spPr>
              <a:xfrm>
                <a:off x="11001375" y="1347470"/>
                <a:ext cx="271145" cy="32385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80" name="墨迹 79"/>
              <p14:cNvContentPartPr/>
              <p14:nvPr/>
            </p14:nvContentPartPr>
            <p14:xfrm>
              <a:off x="11367770" y="1504950"/>
              <a:ext cx="471805" cy="28575"/>
            </p14:xfrm>
          </p:contentPart>
        </mc:Choice>
        <mc:Fallback xmlns="">
          <p:pic>
            <p:nvPicPr>
              <p:cNvPr id="80" name="墨迹 79"/>
            </p:nvPicPr>
            <p:blipFill>
              <a:blip r:embed="rId130"/>
            </p:blipFill>
            <p:spPr>
              <a:xfrm>
                <a:off x="11367770" y="1504950"/>
                <a:ext cx="471805" cy="28575"/>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81" name="墨迹 80"/>
              <p14:cNvContentPartPr/>
              <p14:nvPr/>
            </p14:nvContentPartPr>
            <p14:xfrm>
              <a:off x="11420475" y="1595120"/>
              <a:ext cx="361950" cy="9525"/>
            </p14:xfrm>
          </p:contentPart>
        </mc:Choice>
        <mc:Fallback xmlns="">
          <p:pic>
            <p:nvPicPr>
              <p:cNvPr id="81" name="墨迹 80"/>
            </p:nvPicPr>
            <p:blipFill>
              <a:blip r:embed="rId132"/>
            </p:blipFill>
            <p:spPr>
              <a:xfrm>
                <a:off x="11420475" y="1595120"/>
                <a:ext cx="361950" cy="9525"/>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82" name="墨迹 81"/>
              <p14:cNvContentPartPr/>
              <p14:nvPr/>
            </p14:nvContentPartPr>
            <p14:xfrm>
              <a:off x="11553825" y="1166495"/>
              <a:ext cx="360" cy="119380"/>
            </p14:xfrm>
          </p:contentPart>
        </mc:Choice>
        <mc:Fallback xmlns="">
          <p:pic>
            <p:nvPicPr>
              <p:cNvPr id="82" name="墨迹 81"/>
            </p:nvPicPr>
            <p:blipFill>
              <a:blip r:embed="rId134"/>
            </p:blipFill>
            <p:spPr>
              <a:xfrm>
                <a:off x="11553825" y="1166495"/>
                <a:ext cx="360" cy="11938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83" name="墨迹 82"/>
              <p14:cNvContentPartPr/>
              <p14:nvPr/>
            </p14:nvContentPartPr>
            <p14:xfrm>
              <a:off x="11663045" y="1228725"/>
              <a:ext cx="9525" cy="360"/>
            </p14:xfrm>
          </p:contentPart>
        </mc:Choice>
        <mc:Fallback xmlns="">
          <p:pic>
            <p:nvPicPr>
              <p:cNvPr id="83" name="墨迹 82"/>
            </p:nvPicPr>
            <p:blipFill>
              <a:blip r:embed="rId19"/>
            </p:blipFill>
            <p:spPr>
              <a:xfrm>
                <a:off x="11663045" y="1228725"/>
                <a:ext cx="9525" cy="360"/>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84" name="墨迹 83"/>
              <p14:cNvContentPartPr/>
              <p14:nvPr/>
            </p14:nvContentPartPr>
            <p14:xfrm>
              <a:off x="11529695" y="1209675"/>
              <a:ext cx="62230" cy="133350"/>
            </p14:xfrm>
          </p:contentPart>
        </mc:Choice>
        <mc:Fallback xmlns="">
          <p:pic>
            <p:nvPicPr>
              <p:cNvPr id="84" name="墨迹 83"/>
            </p:nvPicPr>
            <p:blipFill>
              <a:blip r:embed="rId137"/>
            </p:blipFill>
            <p:spPr>
              <a:xfrm>
                <a:off x="11529695" y="1209675"/>
                <a:ext cx="62230" cy="133350"/>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85" name="墨迹 84"/>
              <p14:cNvContentPartPr/>
              <p14:nvPr/>
            </p14:nvContentPartPr>
            <p14:xfrm>
              <a:off x="8096250" y="1266825"/>
              <a:ext cx="238125" cy="318770"/>
            </p14:xfrm>
          </p:contentPart>
        </mc:Choice>
        <mc:Fallback xmlns="">
          <p:pic>
            <p:nvPicPr>
              <p:cNvPr id="85" name="墨迹 84"/>
            </p:nvPicPr>
            <p:blipFill>
              <a:blip r:embed="rId139"/>
            </p:blipFill>
            <p:spPr>
              <a:xfrm>
                <a:off x="8096250" y="1266825"/>
                <a:ext cx="238125" cy="318770"/>
              </a:xfrm>
              <a:prstGeom prst="rect"/>
            </p:spPr>
          </p:pic>
        </mc:Fallback>
      </mc:AlternateContent>
    </p:spTree>
    <p:custDataLst>
      <p:tags r:id="rId140"/>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矩形 1"/>
          <p:cNvSpPr/>
          <p:nvPr>
            <p:custDataLst>
              <p:tags r:id="rId1"/>
            </p:custDataLst>
          </p:nvPr>
        </p:nvSpPr>
        <p:spPr>
          <a:xfrm>
            <a:off x="687363" y="225699"/>
            <a:ext cx="1809115" cy="398780"/>
          </a:xfrm>
          <a:prstGeom prst="rect">
            <a:avLst/>
          </a:prstGeom>
        </p:spPr>
        <p:txBody>
          <a:bodyPr wrap="none">
            <a:spAutoFit/>
          </a:bodyPr>
          <a:p>
            <a:pPr lvl="0">
              <a:spcBef>
                <a:spcPct val="30000"/>
              </a:spcBef>
            </a:pPr>
            <a:r>
              <a:rPr lang="en-US" altLang="zh-CN" sz="2000" b="1" dirty="0">
                <a:latin typeface="华文楷体" panose="02010600040101010101" pitchFamily="2" charset="-122"/>
                <a:ea typeface="华文楷体" panose="02010600040101010101" pitchFamily="2" charset="-122"/>
              </a:rPr>
              <a:t>2.4.</a:t>
            </a:r>
            <a:r>
              <a:rPr lang="zh-CN" altLang="en-US" sz="2000" b="1" dirty="0">
                <a:latin typeface="华文楷体" panose="02010600040101010101" pitchFamily="2" charset="-122"/>
                <a:ea typeface="华文楷体" panose="02010600040101010101" pitchFamily="2" charset="-122"/>
              </a:rPr>
              <a:t>文法的</a:t>
            </a:r>
            <a:r>
              <a:rPr lang="zh-CN" altLang="en-US" sz="2000" b="1" dirty="0">
                <a:latin typeface="华文楷体" panose="02010600040101010101" pitchFamily="2" charset="-122"/>
                <a:ea typeface="华文楷体" panose="02010600040101010101" pitchFamily="2" charset="-122"/>
              </a:rPr>
              <a:t>分类</a:t>
            </a:r>
            <a:endParaRPr lang="zh-CN" altLang="en-US" sz="2000" b="1" dirty="0">
              <a:latin typeface="华文楷体" panose="02010600040101010101" pitchFamily="2" charset="-122"/>
              <a:ea typeface="华文楷体" panose="02010600040101010101" pitchFamily="2" charset="-122"/>
            </a:endParaRPr>
          </a:p>
        </p:txBody>
      </p:sp>
      <p:sp>
        <p:nvSpPr>
          <p:cNvPr id="3" name="矩形 2"/>
          <p:cNvSpPr/>
          <p:nvPr>
            <p:custDataLst>
              <p:tags r:id="rId2"/>
            </p:custDataLst>
          </p:nvPr>
        </p:nvSpPr>
        <p:spPr>
          <a:xfrm>
            <a:off x="687070" y="624205"/>
            <a:ext cx="10113645" cy="2799715"/>
          </a:xfrm>
          <a:prstGeom prst="rect">
            <a:avLst/>
          </a:prstGeom>
        </p:spPr>
        <p:txBody>
          <a:bodyPr wrap="square">
            <a:spAutoFit/>
          </a:bodyPr>
          <a:p>
            <a:pPr lvl="0" algn="l">
              <a:spcBef>
                <a:spcPct val="30000"/>
              </a:spcBef>
            </a:pPr>
            <a:r>
              <a:rPr lang="en-US" sz="2000" b="1" dirty="0">
                <a:latin typeface="华文楷体" panose="02010600040101010101" pitchFamily="2" charset="-122"/>
                <a:ea typeface="华文楷体" panose="02010600040101010101" pitchFamily="2" charset="-122"/>
                <a:sym typeface="+mn-ea"/>
              </a:rPr>
              <a:t>Chomsky 文法分类体系-------</a:t>
            </a:r>
            <a:r>
              <a:rPr lang="zh-CN" altLang="en-US" sz="2000" b="1">
                <a:solidFill>
                  <a:srgbClr val="FF0000"/>
                </a:solidFill>
                <a:latin typeface="Times New Roman" panose="02020603050405020304" pitchFamily="18" charset="0"/>
                <a:ea typeface="华文楷体" panose="02010600040101010101" pitchFamily="2" charset="-122"/>
                <a:sym typeface="+mn-ea"/>
              </a:rPr>
              <a:t>逐级限制、逐级包含</a:t>
            </a:r>
            <a:endParaRPr lang="en-US" sz="2000" b="1" dirty="0">
              <a:latin typeface="华文楷体" panose="02010600040101010101" pitchFamily="2" charset="-122"/>
              <a:ea typeface="华文楷体" panose="02010600040101010101" pitchFamily="2" charset="-122"/>
              <a:sym typeface="+mn-ea"/>
            </a:endParaRPr>
          </a:p>
          <a:p>
            <a:pPr lvl="0" algn="l">
              <a:spcBef>
                <a:spcPct val="30000"/>
              </a:spcBef>
            </a:pPr>
            <a:r>
              <a:rPr lang="en-US" sz="2000" b="1" dirty="0">
                <a:latin typeface="华文楷体" panose="02010600040101010101" pitchFamily="2" charset="-122"/>
                <a:ea typeface="华文楷体" panose="02010600040101010101" pitchFamily="2" charset="-122"/>
                <a:sym typeface="+mn-ea"/>
              </a:rPr>
              <a:t>0</a:t>
            </a:r>
            <a:r>
              <a:rPr lang="zh-CN" altLang="en-US" sz="2000" b="1" dirty="0">
                <a:latin typeface="华文楷体" panose="02010600040101010101" pitchFamily="2" charset="-122"/>
                <a:ea typeface="华文楷体" panose="02010600040101010101" pitchFamily="2" charset="-122"/>
                <a:sym typeface="+mn-ea"/>
              </a:rPr>
              <a:t>型文法：无限制文法 /短语结构文法：</a:t>
            </a:r>
            <a:r>
              <a:rPr lang="en-US" altLang="zh-CN" sz="2000" b="1" i="1" noProof="0" dirty="0">
                <a:latin typeface="Times New Roman" panose="02020603050405020304" pitchFamily="18" charset="0"/>
                <a:ea typeface="楷体_GB2312"/>
                <a:cs typeface="Times New Roman" panose="02020603050405020304" pitchFamily="18" charset="0"/>
                <a:sym typeface="+mn-ea"/>
              </a:rPr>
              <a:t>α → β</a:t>
            </a:r>
            <a:r>
              <a:rPr lang="zh-CN" altLang="en-US" sz="2000" b="1" i="1" noProof="0" dirty="0">
                <a:latin typeface="Times New Roman" panose="02020603050405020304" pitchFamily="18" charset="0"/>
                <a:ea typeface="楷体_GB2312"/>
                <a:cs typeface="Times New Roman" panose="02020603050405020304" pitchFamily="18" charset="0"/>
                <a:sym typeface="+mn-ea"/>
              </a:rPr>
              <a:t>，</a:t>
            </a:r>
            <a:r>
              <a:rPr lang="en-US" altLang="zh-CN" sz="2000" b="1" i="1">
                <a:latin typeface="Times New Roman" panose="02020603050405020304" pitchFamily="18" charset="0"/>
                <a:ea typeface="华文楷体" panose="02010600040101010101" pitchFamily="2" charset="-122"/>
                <a:sym typeface="+mn-ea"/>
              </a:rPr>
              <a:t>α</a:t>
            </a:r>
            <a:r>
              <a:rPr lang="zh-CN" altLang="en-US" sz="2000" b="1">
                <a:latin typeface="Times New Roman" panose="02020603050405020304" pitchFamily="18" charset="0"/>
                <a:ea typeface="华文楷体" panose="02010600040101010101" pitchFamily="2" charset="-122"/>
                <a:sym typeface="+mn-ea"/>
              </a:rPr>
              <a:t>中至少包含</a:t>
            </a:r>
            <a:r>
              <a:rPr lang="en-US" altLang="zh-CN" sz="2000" b="1">
                <a:latin typeface="Times New Roman" panose="02020603050405020304" pitchFamily="18" charset="0"/>
                <a:ea typeface="华文楷体" panose="02010600040101010101" pitchFamily="2" charset="-122"/>
                <a:sym typeface="+mn-ea"/>
              </a:rPr>
              <a:t>1</a:t>
            </a:r>
            <a:r>
              <a:rPr lang="zh-CN" altLang="en-US" sz="2000" b="1">
                <a:latin typeface="Times New Roman" panose="02020603050405020304" pitchFamily="18" charset="0"/>
                <a:ea typeface="华文楷体" panose="02010600040101010101" pitchFamily="2" charset="-122"/>
                <a:sym typeface="+mn-ea"/>
              </a:rPr>
              <a:t>个非终结符</a:t>
            </a:r>
            <a:endParaRPr lang="zh-CN" altLang="en-US" sz="2000" b="1" dirty="0">
              <a:latin typeface="华文楷体" panose="02010600040101010101" pitchFamily="2" charset="-122"/>
              <a:ea typeface="华文楷体" panose="02010600040101010101" pitchFamily="2" charset="-122"/>
              <a:sym typeface="+mn-ea"/>
            </a:endParaRPr>
          </a:p>
          <a:p>
            <a:pPr marL="0" lvl="1" algn="l">
              <a:spcBef>
                <a:spcPct val="30000"/>
              </a:spcBef>
            </a:pPr>
            <a:r>
              <a:rPr lang="en-US" altLang="zh-CN" sz="2000" b="1" dirty="0">
                <a:latin typeface="华文楷体" panose="02010600040101010101" pitchFamily="2" charset="-122"/>
                <a:ea typeface="华文楷体" panose="02010600040101010101" pitchFamily="2" charset="-122"/>
                <a:sym typeface="+mn-ea"/>
              </a:rPr>
              <a:t>1</a:t>
            </a:r>
            <a:r>
              <a:rPr lang="zh-CN" altLang="en-US" sz="2000" b="1" dirty="0">
                <a:latin typeface="华文楷体" panose="02010600040101010101" pitchFamily="2" charset="-122"/>
                <a:ea typeface="华文楷体" panose="02010600040101010101" pitchFamily="2" charset="-122"/>
                <a:sym typeface="+mn-ea"/>
              </a:rPr>
              <a:t>型文法：上下文有关文法（</a:t>
            </a:r>
            <a:r>
              <a:rPr lang="en-US" altLang="zh-CN" sz="2000" b="1" dirty="0">
                <a:solidFill>
                  <a:srgbClr val="FF0000"/>
                </a:solidFill>
                <a:latin typeface="华文楷体" panose="02010600040101010101" pitchFamily="2" charset="-122"/>
                <a:ea typeface="华文楷体" panose="02010600040101010101" pitchFamily="2" charset="-122"/>
                <a:sym typeface="+mn-ea"/>
              </a:rPr>
              <a:t>CSG</a:t>
            </a:r>
            <a:r>
              <a:rPr lang="zh-CN" altLang="en-US" sz="2000" b="1" dirty="0">
                <a:latin typeface="华文楷体" panose="02010600040101010101" pitchFamily="2" charset="-122"/>
                <a:ea typeface="华文楷体" panose="02010600040101010101" pitchFamily="2" charset="-122"/>
                <a:sym typeface="+mn-ea"/>
              </a:rPr>
              <a:t>）：</a:t>
            </a:r>
            <a:r>
              <a:rPr lang="zh-CN" altLang="el-GR" sz="2000" b="1">
                <a:latin typeface="Times New Roman" panose="02020603050405020304" pitchFamily="18" charset="0"/>
                <a:ea typeface="楷体_GB2312"/>
                <a:sym typeface="+mn-ea"/>
              </a:rPr>
              <a:t>｜</a:t>
            </a:r>
            <a:r>
              <a:rPr lang="el-GR" altLang="zh-CN" sz="2000" b="1" i="1">
                <a:latin typeface="Times New Roman" panose="02020603050405020304" pitchFamily="18" charset="0"/>
                <a:ea typeface="楷体_GB2312"/>
                <a:sym typeface="+mn-ea"/>
              </a:rPr>
              <a:t>α</a:t>
            </a:r>
            <a:r>
              <a:rPr lang="zh-CN" altLang="el-GR" sz="2000" b="1">
                <a:latin typeface="Times New Roman" panose="02020603050405020304" pitchFamily="18" charset="0"/>
                <a:ea typeface="楷体_GB2312"/>
                <a:sym typeface="+mn-ea"/>
              </a:rPr>
              <a:t>｜≤｜</a:t>
            </a:r>
            <a:r>
              <a:rPr lang="el-GR" altLang="zh-CN" sz="2000" b="1" i="1">
                <a:latin typeface="Times New Roman" panose="02020603050405020304" pitchFamily="18" charset="0"/>
                <a:ea typeface="楷体_GB2312"/>
                <a:sym typeface="+mn-ea"/>
              </a:rPr>
              <a:t>β</a:t>
            </a:r>
            <a:r>
              <a:rPr lang="zh-CN" altLang="el-GR" sz="2000" b="1">
                <a:latin typeface="Times New Roman" panose="02020603050405020304" pitchFamily="18" charset="0"/>
                <a:ea typeface="楷体_GB2312"/>
                <a:sym typeface="+mn-ea"/>
              </a:rPr>
              <a:t>｜</a:t>
            </a:r>
            <a:endParaRPr lang="en-US" altLang="zh-CN" sz="2000" b="1" kern="1200">
              <a:solidFill>
                <a:schemeClr val="tx1"/>
              </a:solidFill>
              <a:latin typeface="Times New Roman" panose="02020603050405020304" pitchFamily="18" charset="0"/>
              <a:ea typeface="华文楷体" panose="02010600040101010101" pitchFamily="2" charset="-122"/>
              <a:cs typeface="+mn-cs"/>
            </a:endParaRPr>
          </a:p>
          <a:p>
            <a:pPr lvl="0" algn="l">
              <a:spcBef>
                <a:spcPct val="30000"/>
              </a:spcBef>
            </a:pPr>
            <a:r>
              <a:rPr lang="en-US" altLang="zh-CN" sz="2000" b="1" dirty="0">
                <a:latin typeface="华文楷体" panose="02010600040101010101" pitchFamily="2" charset="-122"/>
                <a:ea typeface="华文楷体" panose="02010600040101010101" pitchFamily="2" charset="-122"/>
                <a:sym typeface="+mn-ea"/>
              </a:rPr>
              <a:t>2</a:t>
            </a:r>
            <a:r>
              <a:rPr lang="zh-CN" altLang="en-US" sz="2000" b="1" dirty="0">
                <a:latin typeface="华文楷体" panose="02010600040101010101" pitchFamily="2" charset="-122"/>
                <a:ea typeface="华文楷体" panose="02010600040101010101" pitchFamily="2" charset="-122"/>
                <a:sym typeface="+mn-ea"/>
              </a:rPr>
              <a:t>型文法：上下文无关文法（</a:t>
            </a:r>
            <a:r>
              <a:rPr lang="en-US" altLang="zh-CN" sz="2000" b="1" dirty="0">
                <a:solidFill>
                  <a:srgbClr val="FF0000"/>
                </a:solidFill>
                <a:latin typeface="华文楷体" panose="02010600040101010101" pitchFamily="2" charset="-122"/>
                <a:ea typeface="华文楷体" panose="02010600040101010101" pitchFamily="2" charset="-122"/>
                <a:sym typeface="+mn-ea"/>
              </a:rPr>
              <a:t>CFG</a:t>
            </a:r>
            <a:r>
              <a:rPr lang="zh-CN" altLang="en-US" sz="2000" b="1" dirty="0">
                <a:latin typeface="华文楷体" panose="02010600040101010101" pitchFamily="2" charset="-122"/>
                <a:ea typeface="华文楷体" panose="02010600040101010101" pitchFamily="2" charset="-122"/>
                <a:sym typeface="+mn-ea"/>
              </a:rPr>
              <a:t>）：</a:t>
            </a:r>
            <a:r>
              <a:rPr lang="el-GR" altLang="zh-CN" sz="2000" b="1" i="1">
                <a:latin typeface="Times New Roman" panose="02020603050405020304" pitchFamily="18" charset="0"/>
                <a:ea typeface="华文楷体" panose="02010600040101010101" pitchFamily="2" charset="-122"/>
                <a:sym typeface="+mn-ea"/>
              </a:rPr>
              <a:t>α</a:t>
            </a:r>
            <a:r>
              <a:rPr lang="el-GR" altLang="zh-CN" sz="2000" b="1">
                <a:latin typeface="Times New Roman" panose="02020603050405020304" pitchFamily="18" charset="0"/>
                <a:ea typeface="华文楷体" panose="02010600040101010101" pitchFamily="2" charset="-122"/>
                <a:sym typeface="+mn-ea"/>
              </a:rPr>
              <a:t> ∈ </a:t>
            </a:r>
            <a:r>
              <a:rPr lang="en-US" altLang="zh-CN" sz="2000" b="1" i="1">
                <a:latin typeface="Times New Roman" panose="02020603050405020304" pitchFamily="18" charset="0"/>
                <a:ea typeface="华文楷体" panose="02010600040101010101" pitchFamily="2" charset="-122"/>
                <a:sym typeface="+mn-ea"/>
              </a:rPr>
              <a:t>V</a:t>
            </a:r>
            <a:r>
              <a:rPr lang="en-US" altLang="zh-CN" sz="2000" b="1" i="1" baseline="-25000">
                <a:latin typeface="Times New Roman" panose="02020603050405020304" pitchFamily="18" charset="0"/>
                <a:ea typeface="华文楷体" panose="02010600040101010101" pitchFamily="2" charset="-122"/>
                <a:sym typeface="+mn-ea"/>
              </a:rPr>
              <a:t>N</a:t>
            </a:r>
            <a:r>
              <a:rPr lang="en-US" altLang="zh-CN" sz="2000" b="1" i="1">
                <a:latin typeface="Times New Roman" panose="02020603050405020304" pitchFamily="18" charset="0"/>
                <a:ea typeface="华文楷体" panose="02010600040101010101" pitchFamily="2" charset="-122"/>
                <a:sym typeface="+mn-ea"/>
              </a:rPr>
              <a:t> </a:t>
            </a:r>
            <a:endParaRPr lang="zh-CN" altLang="en-US" sz="2000" b="1" dirty="0">
              <a:latin typeface="华文楷体" panose="02010600040101010101" pitchFamily="2" charset="-122"/>
              <a:ea typeface="华文楷体" panose="02010600040101010101" pitchFamily="2" charset="-122"/>
              <a:sym typeface="+mn-ea"/>
            </a:endParaRPr>
          </a:p>
          <a:p>
            <a:pPr marL="0" lvl="1" algn="l">
              <a:spcBef>
                <a:spcPct val="30000"/>
              </a:spcBef>
            </a:pPr>
            <a:r>
              <a:rPr lang="en-US" altLang="zh-CN" sz="2000" b="1" dirty="0">
                <a:latin typeface="华文楷体" panose="02010600040101010101" pitchFamily="2" charset="-122"/>
                <a:ea typeface="华文楷体" panose="02010600040101010101" pitchFamily="2" charset="-122"/>
                <a:sym typeface="+mn-ea"/>
              </a:rPr>
              <a:t>3</a:t>
            </a:r>
            <a:r>
              <a:rPr lang="zh-CN" altLang="en-US" sz="2000" b="1" dirty="0">
                <a:latin typeface="华文楷体" panose="02010600040101010101" pitchFamily="2" charset="-122"/>
                <a:ea typeface="华文楷体" panose="02010600040101010101" pitchFamily="2" charset="-122"/>
                <a:sym typeface="+mn-ea"/>
              </a:rPr>
              <a:t>型文法：正则文法（</a:t>
            </a:r>
            <a:r>
              <a:rPr lang="en-US" altLang="zh-CN" sz="2000" b="1" dirty="0">
                <a:solidFill>
                  <a:srgbClr val="FF0000"/>
                </a:solidFill>
                <a:latin typeface="华文楷体" panose="02010600040101010101" pitchFamily="2" charset="-122"/>
                <a:ea typeface="华文楷体" panose="02010600040101010101" pitchFamily="2" charset="-122"/>
                <a:sym typeface="+mn-ea"/>
              </a:rPr>
              <a:t>RG</a:t>
            </a:r>
            <a:r>
              <a:rPr lang="zh-CN" altLang="en-US" sz="2000" b="1" dirty="0">
                <a:latin typeface="华文楷体" panose="02010600040101010101" pitchFamily="2" charset="-122"/>
                <a:ea typeface="华文楷体" panose="02010600040101010101" pitchFamily="2" charset="-122"/>
                <a:sym typeface="+mn-ea"/>
              </a:rPr>
              <a:t>）：</a:t>
            </a:r>
            <a:endParaRPr lang="zh-CN" altLang="en-US" sz="2000" b="1" dirty="0">
              <a:latin typeface="华文楷体" panose="02010600040101010101" pitchFamily="2" charset="-122"/>
              <a:ea typeface="华文楷体" panose="02010600040101010101" pitchFamily="2" charset="-122"/>
              <a:sym typeface="+mn-ea"/>
            </a:endParaRPr>
          </a:p>
          <a:p>
            <a:pPr marL="0" lvl="1" algn="l">
              <a:spcBef>
                <a:spcPct val="30000"/>
              </a:spcBef>
            </a:pPr>
            <a:r>
              <a:rPr lang="zh-CN" altLang="en-US" sz="2000" b="1" dirty="0">
                <a:latin typeface="华文楷体" panose="02010600040101010101" pitchFamily="2" charset="-122"/>
                <a:ea typeface="华文楷体" panose="02010600040101010101" pitchFamily="2" charset="-122"/>
                <a:sym typeface="+mn-ea"/>
              </a:rPr>
              <a:t> </a:t>
            </a:r>
            <a:r>
              <a:rPr lang="en-US" altLang="zh-CN" sz="2000" b="1" dirty="0">
                <a:latin typeface="华文楷体" panose="02010600040101010101" pitchFamily="2" charset="-122"/>
                <a:ea typeface="华文楷体" panose="02010600040101010101" pitchFamily="2" charset="-122"/>
                <a:sym typeface="+mn-ea"/>
              </a:rPr>
              <a:t>                 </a:t>
            </a:r>
            <a:r>
              <a:rPr lang="zh-CN" altLang="en-US" sz="2000" b="1" dirty="0">
                <a:latin typeface="华文楷体" panose="02010600040101010101" pitchFamily="2" charset="-122"/>
                <a:ea typeface="华文楷体" panose="02010600040101010101" pitchFamily="2" charset="-122"/>
                <a:sym typeface="+mn-ea"/>
              </a:rPr>
              <a:t>右线性文法</a:t>
            </a:r>
            <a:r>
              <a:rPr lang="en-US" altLang="zh-CN" sz="2000" b="1" dirty="0">
                <a:latin typeface="华文楷体" panose="02010600040101010101" pitchFamily="2" charset="-122"/>
                <a:ea typeface="华文楷体" panose="02010600040101010101" pitchFamily="2" charset="-122"/>
                <a:sym typeface="+mn-ea"/>
              </a:rPr>
              <a:t> </a:t>
            </a:r>
            <a:r>
              <a:rPr lang="en-US" altLang="zh-CN" sz="2000" b="1" i="1">
                <a:latin typeface="Times New Roman" panose="02020603050405020304" pitchFamily="18" charset="0"/>
                <a:ea typeface="华文楷体" panose="02010600040101010101" pitchFamily="2" charset="-122"/>
                <a:sym typeface="+mn-ea"/>
              </a:rPr>
              <a:t>A</a:t>
            </a:r>
            <a:r>
              <a:rPr lang="zh-CN" altLang="en-US" sz="2000" b="1">
                <a:latin typeface="Times New Roman" panose="02020603050405020304" pitchFamily="18" charset="0"/>
                <a:ea typeface="华文楷体" panose="02010600040101010101" pitchFamily="2" charset="-122"/>
                <a:sym typeface="+mn-ea"/>
              </a:rPr>
              <a:t>→</a:t>
            </a:r>
            <a:r>
              <a:rPr lang="en-US" altLang="zh-CN" sz="2000" b="1" i="1">
                <a:latin typeface="Times New Roman" panose="02020603050405020304" pitchFamily="18" charset="0"/>
                <a:ea typeface="华文楷体" panose="02010600040101010101" pitchFamily="2" charset="-122"/>
                <a:sym typeface="+mn-ea"/>
              </a:rPr>
              <a:t>wB</a:t>
            </a:r>
            <a:r>
              <a:rPr lang="zh-CN" altLang="en-US" sz="2000" b="1" i="1">
                <a:latin typeface="Times New Roman" panose="02020603050405020304" pitchFamily="18" charset="0"/>
                <a:ea typeface="华文楷体" panose="02010600040101010101" pitchFamily="2" charset="-122"/>
                <a:sym typeface="+mn-ea"/>
              </a:rPr>
              <a:t> </a:t>
            </a:r>
            <a:r>
              <a:rPr lang="zh-CN" altLang="en-US" sz="2000" b="1">
                <a:latin typeface="Times New Roman" panose="02020603050405020304" pitchFamily="18" charset="0"/>
                <a:ea typeface="华文楷体" panose="02010600040101010101" pitchFamily="2" charset="-122"/>
                <a:sym typeface="+mn-ea"/>
              </a:rPr>
              <a:t>或</a:t>
            </a:r>
            <a:r>
              <a:rPr lang="en-US" altLang="zh-CN" sz="2000" b="1">
                <a:latin typeface="Times New Roman" panose="02020603050405020304" pitchFamily="18" charset="0"/>
                <a:ea typeface="华文楷体" panose="02010600040101010101" pitchFamily="2" charset="-122"/>
                <a:sym typeface="+mn-ea"/>
              </a:rPr>
              <a:t> </a:t>
            </a:r>
            <a:r>
              <a:rPr lang="en-US" altLang="zh-CN" sz="2000" b="1" i="1">
                <a:latin typeface="Times New Roman" panose="02020603050405020304" pitchFamily="18" charset="0"/>
                <a:ea typeface="华文楷体" panose="02010600040101010101" pitchFamily="2" charset="-122"/>
                <a:sym typeface="+mn-ea"/>
              </a:rPr>
              <a:t>A</a:t>
            </a:r>
            <a:r>
              <a:rPr lang="zh-CN" altLang="en-US" sz="2000" b="1">
                <a:latin typeface="Times New Roman" panose="02020603050405020304" pitchFamily="18" charset="0"/>
                <a:ea typeface="华文楷体" panose="02010600040101010101" pitchFamily="2" charset="-122"/>
                <a:sym typeface="+mn-ea"/>
              </a:rPr>
              <a:t>→</a:t>
            </a:r>
            <a:r>
              <a:rPr lang="en-US" altLang="zh-CN" sz="2000" b="1" i="1">
                <a:latin typeface="Times New Roman" panose="02020603050405020304" pitchFamily="18" charset="0"/>
                <a:ea typeface="华文楷体" panose="02010600040101010101" pitchFamily="2" charset="-122"/>
                <a:sym typeface="+mn-ea"/>
              </a:rPr>
              <a:t>w</a:t>
            </a:r>
            <a:endParaRPr lang="en-US" altLang="zh-CN" sz="2000" b="1" i="1">
              <a:latin typeface="Times New Roman" panose="02020603050405020304" pitchFamily="18" charset="0"/>
              <a:ea typeface="华文楷体" panose="02010600040101010101" pitchFamily="2" charset="-122"/>
              <a:sym typeface="+mn-ea"/>
            </a:endParaRPr>
          </a:p>
          <a:p>
            <a:pPr marL="0" lvl="1" algn="l">
              <a:spcBef>
                <a:spcPct val="30000"/>
              </a:spcBef>
            </a:pPr>
            <a:r>
              <a:rPr lang="en-US" altLang="zh-CN" sz="2000" b="1" i="1">
                <a:latin typeface="Times New Roman" panose="02020603050405020304" pitchFamily="18" charset="0"/>
                <a:ea typeface="华文楷体" panose="02010600040101010101" pitchFamily="2" charset="-122"/>
                <a:sym typeface="+mn-ea"/>
              </a:rPr>
              <a:t>                  </a:t>
            </a:r>
            <a:r>
              <a:rPr lang="zh-CN" altLang="en-US" sz="2000" b="1" dirty="0">
                <a:latin typeface="华文楷体" panose="02010600040101010101" pitchFamily="2" charset="-122"/>
                <a:ea typeface="华文楷体" panose="02010600040101010101" pitchFamily="2" charset="-122"/>
                <a:sym typeface="+mn-ea"/>
              </a:rPr>
              <a:t>左线性文法</a:t>
            </a:r>
            <a:r>
              <a:rPr lang="en-US" altLang="zh-CN" sz="2000" b="1" i="1">
                <a:latin typeface="Times New Roman" panose="02020603050405020304" pitchFamily="18" charset="0"/>
                <a:ea typeface="华文楷体" panose="02010600040101010101" pitchFamily="2" charset="-122"/>
                <a:sym typeface="+mn-ea"/>
              </a:rPr>
              <a:t> A</a:t>
            </a:r>
            <a:r>
              <a:rPr lang="en-US" altLang="zh-CN" sz="2000" b="1">
                <a:latin typeface="Times New Roman" panose="02020603050405020304" pitchFamily="18" charset="0"/>
                <a:ea typeface="华文楷体" panose="02010600040101010101" pitchFamily="2" charset="-122"/>
                <a:sym typeface="+mn-ea"/>
              </a:rPr>
              <a:t>→</a:t>
            </a:r>
            <a:r>
              <a:rPr lang="en-US" altLang="zh-CN" sz="2000" b="1" i="1">
                <a:latin typeface="Times New Roman" panose="02020603050405020304" pitchFamily="18" charset="0"/>
                <a:ea typeface="华文楷体" panose="02010600040101010101" pitchFamily="2" charset="-122"/>
                <a:sym typeface="+mn-ea"/>
              </a:rPr>
              <a:t>Bw</a:t>
            </a:r>
            <a:r>
              <a:rPr lang="en-US" altLang="zh-CN" sz="2000" b="1">
                <a:latin typeface="Times New Roman" panose="02020603050405020304" pitchFamily="18" charset="0"/>
                <a:ea typeface="华文楷体" panose="02010600040101010101" pitchFamily="2" charset="-122"/>
                <a:sym typeface="+mn-ea"/>
              </a:rPr>
              <a:t> </a:t>
            </a:r>
            <a:r>
              <a:rPr lang="zh-CN" altLang="en-US" sz="2000" b="1">
                <a:latin typeface="Times New Roman" panose="02020603050405020304" pitchFamily="18" charset="0"/>
                <a:ea typeface="华文楷体" panose="02010600040101010101" pitchFamily="2" charset="-122"/>
                <a:sym typeface="+mn-ea"/>
              </a:rPr>
              <a:t>或</a:t>
            </a:r>
            <a:r>
              <a:rPr lang="en-US" altLang="zh-CN" sz="2000" b="1">
                <a:latin typeface="Times New Roman" panose="02020603050405020304" pitchFamily="18" charset="0"/>
                <a:ea typeface="华文楷体" panose="02010600040101010101" pitchFamily="2" charset="-122"/>
                <a:sym typeface="+mn-ea"/>
              </a:rPr>
              <a:t> </a:t>
            </a:r>
            <a:r>
              <a:rPr lang="en-US" altLang="zh-CN" sz="2000" b="1" i="1">
                <a:latin typeface="Times New Roman" panose="02020603050405020304" pitchFamily="18" charset="0"/>
                <a:ea typeface="华文楷体" panose="02010600040101010101" pitchFamily="2" charset="-122"/>
                <a:sym typeface="+mn-ea"/>
              </a:rPr>
              <a:t>A</a:t>
            </a:r>
            <a:r>
              <a:rPr lang="en-US" altLang="zh-CN" sz="2000" b="1">
                <a:latin typeface="Times New Roman" panose="02020603050405020304" pitchFamily="18" charset="0"/>
                <a:ea typeface="华文楷体" panose="02010600040101010101" pitchFamily="2" charset="-122"/>
                <a:sym typeface="+mn-ea"/>
              </a:rPr>
              <a:t>→</a:t>
            </a:r>
            <a:r>
              <a:rPr lang="en-US" altLang="zh-CN" sz="2000" b="1" i="1">
                <a:latin typeface="Times New Roman" panose="02020603050405020304" pitchFamily="18" charset="0"/>
                <a:ea typeface="华文楷体" panose="02010600040101010101" pitchFamily="2" charset="-122"/>
                <a:sym typeface="+mn-ea"/>
              </a:rPr>
              <a:t>w</a:t>
            </a:r>
            <a:endParaRPr lang="zh-CN" altLang="en-US" sz="2000" b="1" dirty="0">
              <a:latin typeface="华文楷体" panose="02010600040101010101" pitchFamily="2" charset="-122"/>
              <a:ea typeface="华文楷体" panose="02010600040101010101" pitchFamily="2" charset="-122"/>
              <a:sym typeface="+mn-ea"/>
            </a:endParaRPr>
          </a:p>
        </p:txBody>
      </p:sp>
      <p:grpSp>
        <p:nvGrpSpPr>
          <p:cNvPr id="4" name="Group 4"/>
          <p:cNvGrpSpPr/>
          <p:nvPr/>
        </p:nvGrpSpPr>
        <p:grpSpPr>
          <a:xfrm>
            <a:off x="6896100" y="1497965"/>
            <a:ext cx="4351020" cy="1925955"/>
            <a:chOff x="1535" y="1681"/>
            <a:chExt cx="2533" cy="1706"/>
          </a:xfrm>
        </p:grpSpPr>
        <p:sp>
          <p:nvSpPr>
            <p:cNvPr id="5" name="Oval 5"/>
            <p:cNvSpPr>
              <a:spLocks noChangeArrowheads="1"/>
            </p:cNvSpPr>
            <p:nvPr>
              <p:custDataLst>
                <p:tags r:id="rId3"/>
              </p:custDataLst>
            </p:nvPr>
          </p:nvSpPr>
          <p:spPr bwMode="auto">
            <a:xfrm>
              <a:off x="1535" y="1681"/>
              <a:ext cx="2533" cy="1706"/>
            </a:xfrm>
            <a:prstGeom prst="ellipse">
              <a:avLst/>
            </a:prstGeom>
            <a:solidFill>
              <a:schemeClr val="accent2">
                <a:lumMod val="75000"/>
              </a:schemeClr>
            </a:solidFill>
            <a:ln w="12700">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5302" name="Oval 6"/>
            <p:cNvSpPr>
              <a:spLocks noChangeArrowheads="1"/>
            </p:cNvSpPr>
            <p:nvPr>
              <p:custDataLst>
                <p:tags r:id="rId4"/>
              </p:custDataLst>
            </p:nvPr>
          </p:nvSpPr>
          <p:spPr bwMode="auto">
            <a:xfrm>
              <a:off x="1869" y="2107"/>
              <a:ext cx="1876" cy="1280"/>
            </a:xfrm>
            <a:prstGeom prst="ellipse">
              <a:avLst/>
            </a:prstGeom>
            <a:solidFill>
              <a:schemeClr val="tx2">
                <a:lumMod val="60000"/>
                <a:lumOff val="40000"/>
              </a:schemeClr>
            </a:solidFill>
            <a:ln w="12700">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Oval 7"/>
            <p:cNvSpPr>
              <a:spLocks noChangeArrowheads="1"/>
            </p:cNvSpPr>
            <p:nvPr>
              <p:custDataLst>
                <p:tags r:id="rId5"/>
              </p:custDataLst>
            </p:nvPr>
          </p:nvSpPr>
          <p:spPr bwMode="auto">
            <a:xfrm>
              <a:off x="2123" y="2535"/>
              <a:ext cx="1296" cy="852"/>
            </a:xfrm>
            <a:prstGeom prst="ellipse">
              <a:avLst/>
            </a:prstGeom>
            <a:solidFill>
              <a:schemeClr val="tx2">
                <a:lumMod val="20000"/>
                <a:lumOff val="80000"/>
              </a:schemeClr>
            </a:solidFill>
            <a:ln w="12700">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5482" name="Oval 8"/>
            <p:cNvSpPr/>
            <p:nvPr>
              <p:custDataLst>
                <p:tags r:id="rId6"/>
              </p:custDataLst>
            </p:nvPr>
          </p:nvSpPr>
          <p:spPr>
            <a:xfrm>
              <a:off x="2256" y="2832"/>
              <a:ext cx="1049" cy="528"/>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p>
              <a:pPr eaLnBrk="1" hangingPunct="1">
                <a:buNone/>
              </a:pPr>
              <a:endParaRPr lang="zh-CN" altLang="en-US" sz="1400" b="1">
                <a:latin typeface="Times New Roman" panose="02020603050405020304" pitchFamily="18" charset="0"/>
                <a:ea typeface="楷体" panose="02010609060101010101" pitchFamily="49" charset="-122"/>
              </a:endParaRPr>
            </a:p>
          </p:txBody>
        </p:sp>
        <p:sp>
          <p:nvSpPr>
            <p:cNvPr id="105483" name="Text Box 9"/>
            <p:cNvSpPr txBox="1"/>
            <p:nvPr>
              <p:custDataLst>
                <p:tags r:id="rId7"/>
              </p:custDataLst>
            </p:nvPr>
          </p:nvSpPr>
          <p:spPr>
            <a:xfrm>
              <a:off x="2310" y="2557"/>
              <a:ext cx="1035" cy="353"/>
            </a:xfrm>
            <a:prstGeom prst="rect">
              <a:avLst/>
            </a:prstGeom>
            <a:noFill/>
            <a:ln w="28575">
              <a:noFill/>
            </a:ln>
          </p:spPr>
          <p:txBody>
            <a:bodyPr>
              <a:spAutoFit/>
            </a:bodyPr>
            <a:p>
              <a:pPr eaLnBrk="1" hangingPunct="1">
                <a:spcBef>
                  <a:spcPct val="50000"/>
                </a:spcBef>
                <a:buNone/>
              </a:pPr>
              <a:r>
                <a:rPr lang="zh-CN" altLang="en-US" sz="2000" b="1">
                  <a:latin typeface="Times New Roman" panose="02020603050405020304" pitchFamily="18" charset="0"/>
                  <a:ea typeface="楷体" panose="02010609060101010101" pitchFamily="49" charset="-122"/>
                </a:rPr>
                <a:t>2型文法集合</a:t>
              </a:r>
              <a:endParaRPr lang="zh-CN" altLang="en-US" sz="2000" b="1">
                <a:latin typeface="Times New Roman" panose="02020603050405020304" pitchFamily="18" charset="0"/>
                <a:ea typeface="楷体" panose="02010609060101010101" pitchFamily="49" charset="-122"/>
              </a:endParaRPr>
            </a:p>
          </p:txBody>
        </p:sp>
        <p:sp>
          <p:nvSpPr>
            <p:cNvPr id="105484" name="Text Box 10"/>
            <p:cNvSpPr txBox="1"/>
            <p:nvPr>
              <p:custDataLst>
                <p:tags r:id="rId8"/>
              </p:custDataLst>
            </p:nvPr>
          </p:nvSpPr>
          <p:spPr>
            <a:xfrm>
              <a:off x="2310" y="2175"/>
              <a:ext cx="984" cy="353"/>
            </a:xfrm>
            <a:prstGeom prst="rect">
              <a:avLst/>
            </a:prstGeom>
            <a:noFill/>
            <a:ln w="28575">
              <a:noFill/>
            </a:ln>
          </p:spPr>
          <p:txBody>
            <a:bodyPr>
              <a:spAutoFit/>
            </a:bodyPr>
            <a:p>
              <a:pPr eaLnBrk="1" hangingPunct="1">
                <a:spcBef>
                  <a:spcPct val="50000"/>
                </a:spcBef>
                <a:buNone/>
              </a:pPr>
              <a:r>
                <a:rPr lang="zh-CN" altLang="en-US" sz="2000" b="1">
                  <a:solidFill>
                    <a:schemeClr val="bg1"/>
                  </a:solidFill>
                  <a:latin typeface="Times New Roman" panose="02020603050405020304" pitchFamily="18" charset="0"/>
                  <a:ea typeface="楷体" panose="02010609060101010101" pitchFamily="49" charset="-122"/>
                </a:rPr>
                <a:t>1型文法集合</a:t>
              </a:r>
              <a:endParaRPr lang="zh-CN" altLang="en-US" sz="2000" b="1">
                <a:solidFill>
                  <a:schemeClr val="bg1"/>
                </a:solidFill>
                <a:latin typeface="Times New Roman" panose="02020603050405020304" pitchFamily="18" charset="0"/>
                <a:ea typeface="楷体" panose="02010609060101010101" pitchFamily="49" charset="-122"/>
              </a:endParaRPr>
            </a:p>
          </p:txBody>
        </p:sp>
        <p:sp>
          <p:nvSpPr>
            <p:cNvPr id="51211" name="Text Box 11"/>
            <p:cNvSpPr txBox="1">
              <a:spLocks noChangeArrowheads="1"/>
            </p:cNvSpPr>
            <p:nvPr>
              <p:custDataLst>
                <p:tags r:id="rId9"/>
              </p:custDataLst>
            </p:nvPr>
          </p:nvSpPr>
          <p:spPr bwMode="auto">
            <a:xfrm>
              <a:off x="2060" y="1763"/>
              <a:ext cx="1383" cy="353"/>
            </a:xfrm>
            <a:prstGeom prst="rect">
              <a:avLst/>
            </a:prstGeom>
            <a:noFill/>
            <a:ln>
              <a:noFill/>
            </a:ln>
            <a:effectLst/>
          </p:spPr>
          <p:txBody>
            <a:bodyPr>
              <a:spAutoFit/>
            </a:bodyPr>
            <a:lstStyle>
              <a:lvl1pPr eaLnBrk="0" hangingPunct="0">
                <a:defRPr>
                  <a:solidFill>
                    <a:schemeClr val="tx1"/>
                  </a:solidFill>
                  <a:latin typeface="Tahoma" panose="020B0604030504040204" pitchFamily="34" charset="0"/>
                  <a:ea typeface="楷体_GB2312" pitchFamily="49" charset="-122"/>
                </a:defRPr>
              </a:lvl1pPr>
              <a:lvl2pPr marL="742950" indent="-285750" eaLnBrk="0" hangingPunct="0">
                <a:defRPr>
                  <a:solidFill>
                    <a:schemeClr val="tx1"/>
                  </a:solidFill>
                  <a:latin typeface="Tahoma" panose="020B0604030504040204" pitchFamily="34" charset="0"/>
                  <a:ea typeface="楷体_GB2312" pitchFamily="49" charset="-122"/>
                </a:defRPr>
              </a:lvl2pPr>
              <a:lvl3pPr marL="1143000" indent="-228600" eaLnBrk="0" hangingPunct="0">
                <a:defRPr>
                  <a:solidFill>
                    <a:schemeClr val="tx1"/>
                  </a:solidFill>
                  <a:latin typeface="Tahoma" panose="020B0604030504040204" pitchFamily="34" charset="0"/>
                  <a:ea typeface="楷体_GB2312" pitchFamily="49" charset="-122"/>
                </a:defRPr>
              </a:lvl3pPr>
              <a:lvl4pPr marL="1600200" indent="-228600" eaLnBrk="0" hangingPunct="0">
                <a:defRPr>
                  <a:solidFill>
                    <a:schemeClr val="tx1"/>
                  </a:solidFill>
                  <a:latin typeface="Tahoma" panose="020B0604030504040204" pitchFamily="34" charset="0"/>
                  <a:ea typeface="楷体_GB2312" pitchFamily="49" charset="-122"/>
                </a:defRPr>
              </a:lvl4pPr>
              <a:lvl5pPr marL="2057400" indent="-228600" eaLnBrk="0" hangingPunct="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
                  <a:srgbClr val="3333CC"/>
                </a:buClr>
                <a:buSzPct val="60000"/>
                <a:buFontTx/>
                <a:buNone/>
                <a:defRPr/>
              </a:pPr>
              <a:r>
                <a:rPr kumimoji="1" lang="zh-CN" altLang="en-US" sz="2000" b="1" i="0" u="none" strike="noStrike" kern="1200" cap="none" spc="0" normalizeH="0" baseline="0" noProof="0" dirty="0">
                  <a:ln>
                    <a:noFill/>
                  </a:ln>
                  <a:solidFill>
                    <a:schemeClr val="bg1"/>
                  </a:solidFill>
                  <a:effectLst/>
                  <a:uLnTx/>
                  <a:uFillTx/>
                  <a:latin typeface="Times New Roman" panose="02020603050405020304" pitchFamily="18" charset="0"/>
                  <a:ea typeface="楷体" panose="02010609060101010101" pitchFamily="49" charset="-122"/>
                  <a:cs typeface="Times New Roman" panose="02020603050405020304" pitchFamily="18" charset="0"/>
                </a:rPr>
                <a:t>0型文法集合</a:t>
              </a:r>
              <a:endParaRPr kumimoji="0" lang="en-US" altLang="zh-CN" sz="2000" b="1" i="0" u="none" strike="noStrike" kern="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105486" name="Text Box 12"/>
            <p:cNvSpPr txBox="1"/>
            <p:nvPr>
              <p:custDataLst>
                <p:tags r:id="rId10"/>
              </p:custDataLst>
            </p:nvPr>
          </p:nvSpPr>
          <p:spPr>
            <a:xfrm>
              <a:off x="2329" y="2940"/>
              <a:ext cx="1022" cy="353"/>
            </a:xfrm>
            <a:prstGeom prst="rect">
              <a:avLst/>
            </a:prstGeom>
            <a:noFill/>
            <a:ln w="9525">
              <a:noFill/>
            </a:ln>
          </p:spPr>
          <p:txBody>
            <a:bodyPr>
              <a:spAutoFit/>
            </a:bodyPr>
            <a:p>
              <a:pPr eaLnBrk="1" hangingPunct="1">
                <a:spcBef>
                  <a:spcPct val="50000"/>
                </a:spcBef>
                <a:buNone/>
              </a:pPr>
              <a:r>
                <a:rPr lang="zh-CN" altLang="en-US" sz="2000" b="1">
                  <a:latin typeface="Times New Roman" panose="02020603050405020304" pitchFamily="18" charset="0"/>
                  <a:ea typeface="楷体" panose="02010609060101010101" pitchFamily="49" charset="-122"/>
                </a:rPr>
                <a:t>3型文法集合</a:t>
              </a:r>
              <a:endParaRPr lang="zh-CN" altLang="en-US" sz="2000" b="1">
                <a:latin typeface="Times New Roman" panose="02020603050405020304" pitchFamily="18" charset="0"/>
                <a:ea typeface="楷体" panose="02010609060101010101" pitchFamily="49" charset="-122"/>
              </a:endParaRPr>
            </a:p>
          </p:txBody>
        </p:sp>
      </p:grpSp>
      <p:sp>
        <p:nvSpPr>
          <p:cNvPr id="7" name="矩形 6"/>
          <p:cNvSpPr/>
          <p:nvPr>
            <p:custDataLst>
              <p:tags r:id="rId11"/>
            </p:custDataLst>
          </p:nvPr>
        </p:nvSpPr>
        <p:spPr>
          <a:xfrm>
            <a:off x="687363" y="3424194"/>
            <a:ext cx="2565400" cy="398780"/>
          </a:xfrm>
          <a:prstGeom prst="rect">
            <a:avLst/>
          </a:prstGeom>
        </p:spPr>
        <p:txBody>
          <a:bodyPr wrap="none">
            <a:spAutoFit/>
          </a:bodyPr>
          <a:p>
            <a:pPr lvl="0" algn="l">
              <a:spcBef>
                <a:spcPct val="30000"/>
              </a:spcBef>
            </a:pPr>
            <a:r>
              <a:rPr lang="en-US" altLang="zh-CN" sz="2000" b="1" dirty="0">
                <a:latin typeface="华文楷体" panose="02010600040101010101" pitchFamily="2" charset="-122"/>
                <a:ea typeface="华文楷体" panose="02010600040101010101" pitchFamily="2" charset="-122"/>
              </a:rPr>
              <a:t>2.5.</a:t>
            </a:r>
            <a:r>
              <a:rPr lang="zh-CN" altLang="en-US" sz="2000" b="1" dirty="0">
                <a:latin typeface="华文楷体" panose="02010600040101010101" pitchFamily="2" charset="-122"/>
                <a:ea typeface="华文楷体" panose="02010600040101010101" pitchFamily="2" charset="-122"/>
              </a:rPr>
              <a:t>CFG的语法分析树</a:t>
            </a:r>
            <a:endParaRPr lang="zh-CN" altLang="en-US" sz="2000" b="1" dirty="0">
              <a:latin typeface="华文楷体" panose="02010600040101010101" pitchFamily="2" charset="-122"/>
              <a:ea typeface="华文楷体" panose="02010600040101010101" pitchFamily="2" charset="-122"/>
            </a:endParaRPr>
          </a:p>
        </p:txBody>
      </p:sp>
      <p:sp>
        <p:nvSpPr>
          <p:cNvPr id="8" name="文本框 7"/>
          <p:cNvSpPr txBox="1"/>
          <p:nvPr/>
        </p:nvSpPr>
        <p:spPr>
          <a:xfrm>
            <a:off x="687070" y="3894455"/>
            <a:ext cx="3411220" cy="398780"/>
          </a:xfrm>
          <a:prstGeom prst="rect">
            <a:avLst/>
          </a:prstGeom>
          <a:noFill/>
        </p:spPr>
        <p:txBody>
          <a:bodyPr wrap="square" rtlCol="0" anchor="t">
            <a:spAutoFit/>
          </a:bodyPr>
          <a:p>
            <a:r>
              <a:rPr lang="zh-CN" altLang="en-US" sz="2000" b="1" dirty="0">
                <a:latin typeface="华文楷体" panose="02010600040101010101" pitchFamily="2" charset="-122"/>
                <a:ea typeface="华文楷体" panose="02010600040101010101" pitchFamily="2" charset="-122"/>
              </a:rPr>
              <a:t>分析树是推导的</a:t>
            </a:r>
            <a:r>
              <a:rPr lang="zh-CN" altLang="en-US" sz="2000" b="1" dirty="0">
                <a:solidFill>
                  <a:srgbClr val="FF0000"/>
                </a:solidFill>
                <a:latin typeface="华文楷体" panose="02010600040101010101" pitchFamily="2" charset="-122"/>
                <a:ea typeface="华文楷体" panose="02010600040101010101" pitchFamily="2" charset="-122"/>
              </a:rPr>
              <a:t>图形化表示</a:t>
            </a:r>
            <a:endParaRPr lang="zh-CN" altLang="en-US" sz="2000" b="1" dirty="0">
              <a:solidFill>
                <a:srgbClr val="FF0000"/>
              </a:solidFill>
              <a:latin typeface="华文楷体" panose="02010600040101010101" pitchFamily="2" charset="-122"/>
              <a:ea typeface="华文楷体" panose="02010600040101010101" pitchFamily="2" charset="-122"/>
            </a:endParaRPr>
          </a:p>
        </p:txBody>
      </p:sp>
      <p:pic>
        <p:nvPicPr>
          <p:cNvPr id="109571" name="Picture 5"/>
          <p:cNvPicPr>
            <a:picLocks noChangeAspect="1"/>
          </p:cNvPicPr>
          <p:nvPr>
            <p:custDataLst>
              <p:tags r:id="rId12"/>
            </p:custDataLst>
          </p:nvPr>
        </p:nvPicPr>
        <p:blipFill>
          <a:blip r:embed="rId13">
            <a:lum contrast="10000"/>
          </a:blip>
          <a:stretch>
            <a:fillRect/>
          </a:stretch>
        </p:blipFill>
        <p:spPr>
          <a:xfrm>
            <a:off x="7206298" y="4635818"/>
            <a:ext cx="2286000" cy="1914525"/>
          </a:xfrm>
          <a:prstGeom prst="rect">
            <a:avLst/>
          </a:prstGeom>
          <a:noFill/>
          <a:ln w="9525">
            <a:noFill/>
          </a:ln>
        </p:spPr>
      </p:pic>
      <p:sp>
        <p:nvSpPr>
          <p:cNvPr id="10" name="文本框 9"/>
          <p:cNvSpPr txBox="1"/>
          <p:nvPr>
            <p:custDataLst>
              <p:tags r:id="rId14"/>
            </p:custDataLst>
          </p:nvPr>
        </p:nvSpPr>
        <p:spPr>
          <a:xfrm>
            <a:off x="687070" y="4243705"/>
            <a:ext cx="6402070" cy="706755"/>
          </a:xfrm>
          <a:prstGeom prst="rect">
            <a:avLst/>
          </a:prstGeom>
          <a:noFill/>
        </p:spPr>
        <p:txBody>
          <a:bodyPr wrap="square" rtlCol="0" anchor="t">
            <a:spAutoFit/>
          </a:bodyPr>
          <a:p>
            <a:r>
              <a:rPr lang="zh-CN" altLang="en-US" sz="2000" b="1" dirty="0">
                <a:latin typeface="华文楷体" panose="02010600040101010101" pitchFamily="2" charset="-122"/>
                <a:ea typeface="华文楷体" panose="02010600040101010101" pitchFamily="2" charset="-122"/>
              </a:rPr>
              <a:t>概念：根节点、内部节点、叶节点、</a:t>
            </a:r>
            <a:r>
              <a:rPr lang="zh-CN" altLang="en-US" sz="2000" b="1" dirty="0">
                <a:solidFill>
                  <a:srgbClr val="FF0000"/>
                </a:solidFill>
                <a:latin typeface="华文楷体" panose="02010600040101010101" pitchFamily="2" charset="-122"/>
                <a:ea typeface="华文楷体" panose="02010600040101010101" pitchFamily="2" charset="-122"/>
              </a:rPr>
              <a:t>树的产出（边缘）</a:t>
            </a:r>
            <a:r>
              <a:rPr lang="zh-CN" altLang="en-US" sz="2000" b="1" dirty="0">
                <a:latin typeface="华文楷体" panose="02010600040101010101" pitchFamily="2" charset="-122"/>
                <a:ea typeface="华文楷体" panose="02010600040101010101" pitchFamily="2" charset="-122"/>
              </a:rPr>
              <a:t>、</a:t>
            </a:r>
            <a:endParaRPr lang="zh-CN" altLang="en-US" sz="2000" b="1" dirty="0">
              <a:latin typeface="华文楷体" panose="02010600040101010101" pitchFamily="2" charset="-122"/>
              <a:ea typeface="华文楷体" panose="02010600040101010101" pitchFamily="2" charset="-122"/>
            </a:endParaRPr>
          </a:p>
          <a:p>
            <a:r>
              <a:rPr lang="zh-CN" altLang="en-US" sz="2000" b="1" dirty="0">
                <a:latin typeface="华文楷体" panose="02010600040101010101" pitchFamily="2" charset="-122"/>
                <a:ea typeface="华文楷体" panose="02010600040101010101" pitchFamily="2" charset="-122"/>
              </a:rPr>
              <a:t> </a:t>
            </a:r>
            <a:r>
              <a:rPr lang="en-US" altLang="zh-CN" sz="2000" b="1" dirty="0">
                <a:latin typeface="华文楷体" panose="02010600040101010101" pitchFamily="2" charset="-122"/>
                <a:ea typeface="华文楷体" panose="02010600040101010101" pitchFamily="2" charset="-122"/>
              </a:rPr>
              <a:t>           </a:t>
            </a:r>
            <a:r>
              <a:rPr lang="zh-CN" altLang="en-US" sz="2000" b="1" dirty="0">
                <a:solidFill>
                  <a:srgbClr val="FF0000"/>
                </a:solidFill>
                <a:latin typeface="华文楷体" panose="02010600040101010101" pitchFamily="2" charset="-122"/>
                <a:ea typeface="华文楷体" panose="02010600040101010101" pitchFamily="2" charset="-122"/>
              </a:rPr>
              <a:t>短语、直接短语</a:t>
            </a:r>
            <a:endParaRPr lang="zh-CN" altLang="en-US" sz="2000" b="1" dirty="0">
              <a:solidFill>
                <a:srgbClr val="FF0000"/>
              </a:solidFill>
              <a:latin typeface="华文楷体" panose="02010600040101010101" pitchFamily="2" charset="-122"/>
              <a:ea typeface="华文楷体" panose="02010600040101010101" pitchFamily="2" charset="-122"/>
            </a:endParaRPr>
          </a:p>
        </p:txBody>
      </p:sp>
      <p:sp>
        <p:nvSpPr>
          <p:cNvPr id="12" name="文本框 11"/>
          <p:cNvSpPr txBox="1"/>
          <p:nvPr/>
        </p:nvSpPr>
        <p:spPr>
          <a:xfrm>
            <a:off x="687070" y="4828540"/>
            <a:ext cx="6052185" cy="706755"/>
          </a:xfrm>
          <a:prstGeom prst="rect">
            <a:avLst/>
          </a:prstGeom>
          <a:noFill/>
        </p:spPr>
        <p:txBody>
          <a:bodyPr wrap="square" rtlCol="0" anchor="t">
            <a:spAutoFit/>
          </a:bodyPr>
          <a:p>
            <a:r>
              <a:rPr lang="zh-CN" altLang="en-US" sz="2000" b="1" dirty="0">
                <a:latin typeface="华文楷体" panose="02010600040101010101" pitchFamily="2" charset="-122"/>
                <a:ea typeface="华文楷体" panose="02010600040101010101" pitchFamily="2" charset="-122"/>
              </a:rPr>
              <a:t>直接短语一定是某产生式的右部，但产生式的右部不一定是给定句型的直接短语</a:t>
            </a:r>
            <a:endParaRPr lang="zh-CN" altLang="en-US" sz="2000" b="1" dirty="0">
              <a:latin typeface="华文楷体" panose="02010600040101010101" pitchFamily="2" charset="-122"/>
              <a:ea typeface="华文楷体" panose="02010600040101010101" pitchFamily="2" charset="-122"/>
            </a:endParaRPr>
          </a:p>
        </p:txBody>
      </p:sp>
      <p:sp>
        <p:nvSpPr>
          <p:cNvPr id="13" name="文本框 12"/>
          <p:cNvSpPr txBox="1"/>
          <p:nvPr/>
        </p:nvSpPr>
        <p:spPr>
          <a:xfrm>
            <a:off x="687070" y="5535295"/>
            <a:ext cx="6096000" cy="1014730"/>
          </a:xfrm>
          <a:prstGeom prst="rect">
            <a:avLst/>
          </a:prstGeom>
          <a:noFill/>
        </p:spPr>
        <p:txBody>
          <a:bodyPr wrap="square" rtlCol="0" anchor="t">
            <a:spAutoFit/>
          </a:bodyPr>
          <a:p>
            <a:pPr algn="l">
              <a:buClrTx/>
              <a:buSzTx/>
              <a:buFontTx/>
            </a:pPr>
            <a:r>
              <a:rPr lang="zh-CN" altLang="en-US" sz="2000" b="1" dirty="0">
                <a:solidFill>
                  <a:srgbClr val="FF0000"/>
                </a:solidFill>
                <a:latin typeface="华文楷体" panose="02010600040101010101" pitchFamily="2" charset="-122"/>
                <a:ea typeface="华文楷体" panose="02010600040101010101" pitchFamily="2" charset="-122"/>
              </a:rPr>
              <a:t>二义性文法</a:t>
            </a:r>
            <a:r>
              <a:rPr lang="zh-CN" altLang="en-US" sz="2000" b="1" dirty="0">
                <a:latin typeface="华文楷体" panose="02010600040101010101" pitchFamily="2" charset="-122"/>
                <a:ea typeface="华文楷体" panose="02010600040101010101" pitchFamily="2" charset="-122"/>
              </a:rPr>
              <a:t>：如果一个文法可以为某个句子生成多棵分析树，则称这个文法是二义性的。不存在一个算法，判定文法是否为二义性的，但能给出一组</a:t>
            </a:r>
            <a:r>
              <a:rPr lang="zh-CN" altLang="en-US" sz="2000" b="1" dirty="0">
                <a:solidFill>
                  <a:srgbClr val="FF0000"/>
                </a:solidFill>
                <a:latin typeface="华文楷体" panose="02010600040101010101" pitchFamily="2" charset="-122"/>
                <a:ea typeface="华文楷体" panose="02010600040101010101" pitchFamily="2" charset="-122"/>
              </a:rPr>
              <a:t>充分条件</a:t>
            </a:r>
            <a:r>
              <a:rPr lang="zh-CN" altLang="en-US" sz="2000" b="1" dirty="0">
                <a:latin typeface="华文楷体" panose="02010600040101010101" pitchFamily="2" charset="-122"/>
                <a:ea typeface="华文楷体" panose="02010600040101010101" pitchFamily="2" charset="-122"/>
              </a:rPr>
              <a:t>。</a:t>
            </a:r>
            <a:endParaRPr lang="zh-CN" altLang="en-US" sz="2000" b="1" dirty="0">
              <a:latin typeface="华文楷体" panose="02010600040101010101" pitchFamily="2" charset="-122"/>
              <a:ea typeface="华文楷体" panose="02010600040101010101" pitchFamily="2" charset="-122"/>
            </a:endParaRPr>
          </a:p>
        </p:txBody>
      </p:sp>
      <p:sp>
        <p:nvSpPr>
          <p:cNvPr id="20" name="文本框 19"/>
          <p:cNvSpPr txBox="1"/>
          <p:nvPr>
            <p:custDataLst>
              <p:tags r:id="rId15"/>
            </p:custDataLst>
          </p:nvPr>
        </p:nvSpPr>
        <p:spPr>
          <a:xfrm>
            <a:off x="9133840" y="3669665"/>
            <a:ext cx="2933700" cy="720725"/>
          </a:xfrm>
          <a:prstGeom prst="rect">
            <a:avLst/>
          </a:prstGeom>
          <a:noFill/>
        </p:spPr>
        <p:txBody>
          <a:bodyPr wrap="square" rtlCol="0" anchor="t">
            <a:noAutofit/>
          </a:bodyPr>
          <a:p>
            <a:pPr algn="l">
              <a:buClrTx/>
              <a:buSzTx/>
              <a:buFontTx/>
            </a:pPr>
            <a:r>
              <a:rPr sz="1400"/>
              <a:t>文法E→E+E|E*E|i</a:t>
            </a:r>
            <a:r>
              <a:rPr lang="en-US" sz="1400"/>
              <a:t> </a:t>
            </a:r>
            <a:r>
              <a:rPr sz="1400"/>
              <a:t>的句子i*i+i*i有(</a:t>
            </a:r>
            <a:r>
              <a:rPr lang="en-US" sz="1400">
                <a:solidFill>
                  <a:srgbClr val="FF0000"/>
                </a:solidFill>
              </a:rPr>
              <a:t>C</a:t>
            </a:r>
            <a:r>
              <a:rPr sz="1400"/>
              <a:t>)棵不同的语法树。</a:t>
            </a:r>
            <a:endParaRPr sz="1400"/>
          </a:p>
          <a:p>
            <a:pPr algn="l">
              <a:buClrTx/>
              <a:buSzTx/>
              <a:buFontTx/>
            </a:pPr>
            <a:r>
              <a:rPr sz="1400"/>
              <a:t>A.1 B.3 C.5 D.7</a:t>
            </a:r>
            <a:endParaRPr sz="1400"/>
          </a:p>
        </p:txBody>
      </p:sp>
      <p:sp>
        <p:nvSpPr>
          <p:cNvPr id="15" name="文本框 14"/>
          <p:cNvSpPr txBox="1"/>
          <p:nvPr>
            <p:custDataLst>
              <p:tags r:id="rId16"/>
            </p:custDataLst>
          </p:nvPr>
        </p:nvSpPr>
        <p:spPr>
          <a:xfrm>
            <a:off x="8980170" y="292100"/>
            <a:ext cx="2933700" cy="720725"/>
          </a:xfrm>
          <a:prstGeom prst="rect">
            <a:avLst/>
          </a:prstGeom>
          <a:noFill/>
        </p:spPr>
        <p:txBody>
          <a:bodyPr wrap="square" rtlCol="0" anchor="t">
            <a:noAutofit/>
          </a:bodyPr>
          <a:p>
            <a:pPr algn="l">
              <a:buClrTx/>
              <a:buSzTx/>
              <a:buFontTx/>
            </a:pPr>
            <a:r>
              <a:rPr sz="1400"/>
              <a:t>若一个文法是递归的，则它所产生的语言的句子(</a:t>
            </a:r>
            <a:r>
              <a:rPr sz="1400">
                <a:solidFill>
                  <a:srgbClr val="FF0000"/>
                </a:solidFill>
              </a:rPr>
              <a:t>A</a:t>
            </a:r>
            <a:r>
              <a:rPr sz="1400"/>
              <a:t>)。</a:t>
            </a:r>
            <a:endParaRPr sz="1400"/>
          </a:p>
          <a:p>
            <a:pPr algn="l">
              <a:buClrTx/>
              <a:buSzTx/>
              <a:buFontTx/>
            </a:pPr>
            <a:r>
              <a:rPr sz="1400"/>
              <a:t>A.是无穷多个B.是有穷多个C.是可枚举的D.个数是常量</a:t>
            </a:r>
            <a:endParaRPr sz="1400"/>
          </a:p>
        </p:txBody>
      </p:sp>
      <mc:AlternateContent xmlns:mc="http://schemas.openxmlformats.org/markup-compatibility/2006" xmlns:p14="http://schemas.microsoft.com/office/powerpoint/2010/main">
        <mc:Choice Requires="p14">
          <p:contentPart r:id="rId17" p14:bwMode="auto">
            <p14:nvContentPartPr>
              <p14:cNvPr id="9" name="墨迹 8"/>
              <p14:cNvContentPartPr/>
              <p14:nvPr/>
            </p14:nvContentPartPr>
            <p14:xfrm>
              <a:off x="5157470" y="1371600"/>
              <a:ext cx="748030" cy="360"/>
            </p14:xfrm>
          </p:contentPart>
        </mc:Choice>
        <mc:Fallback xmlns="">
          <p:pic>
            <p:nvPicPr>
              <p:cNvPr id="9" name="墨迹 8"/>
            </p:nvPicPr>
            <p:blipFill>
              <a:blip r:embed="rId18"/>
            </p:blipFill>
            <p:spPr>
              <a:xfrm>
                <a:off x="5157470" y="1371600"/>
                <a:ext cx="748030" cy="3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5019675" y="2166620"/>
              <a:ext cx="680720" cy="360"/>
            </p14:xfrm>
          </p:contentPart>
        </mc:Choice>
        <mc:Fallback xmlns="">
          <p:pic>
            <p:nvPicPr>
              <p:cNvPr id="11" name="墨迹 10"/>
            </p:nvPicPr>
            <p:blipFill>
              <a:blip r:embed="rId20"/>
            </p:blipFill>
            <p:spPr>
              <a:xfrm>
                <a:off x="5019675" y="2166620"/>
                <a:ext cx="680720" cy="3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墨迹 13"/>
              <p14:cNvContentPartPr/>
              <p14:nvPr/>
            </p14:nvContentPartPr>
            <p14:xfrm>
              <a:off x="3900170" y="937895"/>
              <a:ext cx="971550" cy="360"/>
            </p14:xfrm>
          </p:contentPart>
        </mc:Choice>
        <mc:Fallback xmlns="">
          <p:pic>
            <p:nvPicPr>
              <p:cNvPr id="14" name="墨迹 13"/>
            </p:nvPicPr>
            <p:blipFill>
              <a:blip r:embed="rId22"/>
            </p:blipFill>
            <p:spPr>
              <a:xfrm>
                <a:off x="3900170" y="937895"/>
                <a:ext cx="971550" cy="36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6" name="墨迹 15"/>
              <p14:cNvContentPartPr/>
              <p14:nvPr/>
            </p14:nvContentPartPr>
            <p14:xfrm>
              <a:off x="6886575" y="375920"/>
              <a:ext cx="118745" cy="128905"/>
            </p14:xfrm>
          </p:contentPart>
        </mc:Choice>
        <mc:Fallback xmlns="">
          <p:pic>
            <p:nvPicPr>
              <p:cNvPr id="16" name="墨迹 15"/>
            </p:nvPicPr>
            <p:blipFill>
              <a:blip r:embed="rId24"/>
            </p:blipFill>
            <p:spPr>
              <a:xfrm>
                <a:off x="6886575" y="375920"/>
                <a:ext cx="118745" cy="12890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7" name="墨迹 16"/>
              <p14:cNvContentPartPr/>
              <p14:nvPr/>
            </p14:nvContentPartPr>
            <p14:xfrm>
              <a:off x="7105650" y="394970"/>
              <a:ext cx="76200" cy="9525"/>
            </p14:xfrm>
          </p:contentPart>
        </mc:Choice>
        <mc:Fallback xmlns="">
          <p:pic>
            <p:nvPicPr>
              <p:cNvPr id="17" name="墨迹 16"/>
            </p:nvPicPr>
            <p:blipFill>
              <a:blip r:embed="rId26"/>
            </p:blipFill>
            <p:spPr>
              <a:xfrm>
                <a:off x="7105650" y="394970"/>
                <a:ext cx="76200" cy="952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8" name="墨迹 17"/>
              <p14:cNvContentPartPr/>
              <p14:nvPr/>
            </p14:nvContentPartPr>
            <p14:xfrm>
              <a:off x="7181850" y="304800"/>
              <a:ext cx="166370" cy="200025"/>
            </p14:xfrm>
          </p:contentPart>
        </mc:Choice>
        <mc:Fallback xmlns="">
          <p:pic>
            <p:nvPicPr>
              <p:cNvPr id="18" name="墨迹 17"/>
            </p:nvPicPr>
            <p:blipFill>
              <a:blip r:embed="rId28"/>
            </p:blipFill>
            <p:spPr>
              <a:xfrm>
                <a:off x="7181850" y="304800"/>
                <a:ext cx="166370" cy="20002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9" name="墨迹 18"/>
              <p14:cNvContentPartPr/>
              <p14:nvPr/>
            </p14:nvContentPartPr>
            <p14:xfrm>
              <a:off x="7519670" y="252095"/>
              <a:ext cx="109855" cy="238125"/>
            </p14:xfrm>
          </p:contentPart>
        </mc:Choice>
        <mc:Fallback xmlns="">
          <p:pic>
            <p:nvPicPr>
              <p:cNvPr id="19" name="墨迹 18"/>
            </p:nvPicPr>
            <p:blipFill>
              <a:blip r:embed="rId30"/>
            </p:blipFill>
            <p:spPr>
              <a:xfrm>
                <a:off x="7519670" y="252095"/>
                <a:ext cx="109855" cy="23812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1" name="墨迹 20"/>
              <p14:cNvContentPartPr/>
              <p14:nvPr/>
            </p14:nvContentPartPr>
            <p14:xfrm>
              <a:off x="7691120" y="233045"/>
              <a:ext cx="409575" cy="367030"/>
            </p14:xfrm>
          </p:contentPart>
        </mc:Choice>
        <mc:Fallback xmlns="">
          <p:pic>
            <p:nvPicPr>
              <p:cNvPr id="21" name="墨迹 20"/>
            </p:nvPicPr>
            <p:blipFill>
              <a:blip r:embed="rId32"/>
            </p:blipFill>
            <p:spPr>
              <a:xfrm>
                <a:off x="7691120" y="233045"/>
                <a:ext cx="409575" cy="36703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2" name="墨迹 21"/>
              <p14:cNvContentPartPr/>
              <p14:nvPr/>
            </p14:nvContentPartPr>
            <p14:xfrm>
              <a:off x="8224520" y="185420"/>
              <a:ext cx="24130" cy="462280"/>
            </p14:xfrm>
          </p:contentPart>
        </mc:Choice>
        <mc:Fallback xmlns="">
          <p:pic>
            <p:nvPicPr>
              <p:cNvPr id="22" name="墨迹 21"/>
            </p:nvPicPr>
            <p:blipFill>
              <a:blip r:embed="rId34"/>
            </p:blipFill>
            <p:spPr>
              <a:xfrm>
                <a:off x="8224520" y="185420"/>
                <a:ext cx="24130" cy="46228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3" name="墨迹 22"/>
              <p14:cNvContentPartPr/>
              <p14:nvPr/>
            </p14:nvContentPartPr>
            <p14:xfrm>
              <a:off x="8477250" y="276225"/>
              <a:ext cx="9525" cy="323850"/>
            </p14:xfrm>
          </p:contentPart>
        </mc:Choice>
        <mc:Fallback xmlns="">
          <p:pic>
            <p:nvPicPr>
              <p:cNvPr id="23" name="墨迹 22"/>
            </p:nvPicPr>
            <p:blipFill>
              <a:blip r:embed="rId36"/>
            </p:blipFill>
            <p:spPr>
              <a:xfrm>
                <a:off x="8477250" y="276225"/>
                <a:ext cx="9525" cy="32385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4" name="墨迹 23"/>
              <p14:cNvContentPartPr/>
              <p14:nvPr/>
            </p14:nvContentPartPr>
            <p14:xfrm>
              <a:off x="7600950" y="213995"/>
              <a:ext cx="61595" cy="9525"/>
            </p14:xfrm>
          </p:contentPart>
        </mc:Choice>
        <mc:Fallback xmlns="">
          <p:pic>
            <p:nvPicPr>
              <p:cNvPr id="24" name="墨迹 23"/>
            </p:nvPicPr>
            <p:blipFill>
              <a:blip r:embed="rId38"/>
            </p:blipFill>
            <p:spPr>
              <a:xfrm>
                <a:off x="7600950" y="213995"/>
                <a:ext cx="61595" cy="952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5" name="墨迹 24"/>
              <p14:cNvContentPartPr/>
              <p14:nvPr/>
            </p14:nvContentPartPr>
            <p14:xfrm>
              <a:off x="6934200" y="261620"/>
              <a:ext cx="99695" cy="71755"/>
            </p14:xfrm>
          </p:contentPart>
        </mc:Choice>
        <mc:Fallback xmlns="">
          <p:pic>
            <p:nvPicPr>
              <p:cNvPr id="25" name="墨迹 24"/>
            </p:nvPicPr>
            <p:blipFill>
              <a:blip r:embed="rId40"/>
            </p:blipFill>
            <p:spPr>
              <a:xfrm>
                <a:off x="6934200" y="261620"/>
                <a:ext cx="99695" cy="7175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6" name="墨迹 25"/>
              <p14:cNvContentPartPr/>
              <p14:nvPr/>
            </p14:nvContentPartPr>
            <p14:xfrm>
              <a:off x="7515225" y="876300"/>
              <a:ext cx="360" cy="161925"/>
            </p14:xfrm>
          </p:contentPart>
        </mc:Choice>
        <mc:Fallback xmlns="">
          <p:pic>
            <p:nvPicPr>
              <p:cNvPr id="26" name="墨迹 25"/>
            </p:nvPicPr>
            <p:blipFill>
              <a:blip r:embed="rId42"/>
            </p:blipFill>
            <p:spPr>
              <a:xfrm>
                <a:off x="7515225" y="876300"/>
                <a:ext cx="360" cy="16192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7" name="墨迹 26"/>
              <p14:cNvContentPartPr/>
              <p14:nvPr/>
            </p14:nvContentPartPr>
            <p14:xfrm>
              <a:off x="7567295" y="804545"/>
              <a:ext cx="66675" cy="19050"/>
            </p14:xfrm>
          </p:contentPart>
        </mc:Choice>
        <mc:Fallback xmlns="">
          <p:pic>
            <p:nvPicPr>
              <p:cNvPr id="27" name="墨迹 26"/>
            </p:nvPicPr>
            <p:blipFill>
              <a:blip r:embed="rId44"/>
            </p:blipFill>
            <p:spPr>
              <a:xfrm>
                <a:off x="7567295" y="804545"/>
                <a:ext cx="66675" cy="1905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8" name="墨迹 27"/>
              <p14:cNvContentPartPr/>
              <p14:nvPr/>
            </p14:nvContentPartPr>
            <p14:xfrm>
              <a:off x="7572375" y="775970"/>
              <a:ext cx="47625" cy="95250"/>
            </p14:xfrm>
          </p:contentPart>
        </mc:Choice>
        <mc:Fallback xmlns="">
          <p:pic>
            <p:nvPicPr>
              <p:cNvPr id="28" name="墨迹 27"/>
            </p:nvPicPr>
            <p:blipFill>
              <a:blip r:embed="rId46"/>
            </p:blipFill>
            <p:spPr>
              <a:xfrm>
                <a:off x="7572375" y="775970"/>
                <a:ext cx="47625" cy="9525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9" name="墨迹 28"/>
              <p14:cNvContentPartPr/>
              <p14:nvPr/>
            </p14:nvContentPartPr>
            <p14:xfrm>
              <a:off x="7600950" y="728345"/>
              <a:ext cx="28575" cy="152400"/>
            </p14:xfrm>
          </p:contentPart>
        </mc:Choice>
        <mc:Fallback xmlns="">
          <p:pic>
            <p:nvPicPr>
              <p:cNvPr id="29" name="墨迹 28"/>
            </p:nvPicPr>
            <p:blipFill>
              <a:blip r:embed="rId48"/>
            </p:blipFill>
            <p:spPr>
              <a:xfrm>
                <a:off x="7600950" y="728345"/>
                <a:ext cx="28575" cy="15240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0" name="墨迹 29"/>
              <p14:cNvContentPartPr/>
              <p14:nvPr/>
            </p14:nvContentPartPr>
            <p14:xfrm>
              <a:off x="7805420" y="847725"/>
              <a:ext cx="104775" cy="156845"/>
            </p14:xfrm>
          </p:contentPart>
        </mc:Choice>
        <mc:Fallback xmlns="">
          <p:pic>
            <p:nvPicPr>
              <p:cNvPr id="30" name="墨迹 29"/>
            </p:nvPicPr>
            <p:blipFill>
              <a:blip r:embed="rId50"/>
            </p:blipFill>
            <p:spPr>
              <a:xfrm>
                <a:off x="7805420" y="847725"/>
                <a:ext cx="104775" cy="156845"/>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1" name="墨迹 30"/>
              <p14:cNvContentPartPr/>
              <p14:nvPr/>
            </p14:nvContentPartPr>
            <p14:xfrm>
              <a:off x="7529195" y="800100"/>
              <a:ext cx="19050" cy="85725"/>
            </p14:xfrm>
          </p:contentPart>
        </mc:Choice>
        <mc:Fallback xmlns="">
          <p:pic>
            <p:nvPicPr>
              <p:cNvPr id="31" name="墨迹 30"/>
            </p:nvPicPr>
            <p:blipFill>
              <a:blip r:embed="rId52"/>
            </p:blipFill>
            <p:spPr>
              <a:xfrm>
                <a:off x="7529195" y="800100"/>
                <a:ext cx="19050" cy="8572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2" name="墨迹 31"/>
              <p14:cNvContentPartPr/>
              <p14:nvPr/>
            </p14:nvContentPartPr>
            <p14:xfrm>
              <a:off x="7519670" y="823595"/>
              <a:ext cx="19050" cy="360"/>
            </p14:xfrm>
          </p:contentPart>
        </mc:Choice>
        <mc:Fallback xmlns="">
          <p:pic>
            <p:nvPicPr>
              <p:cNvPr id="32" name="墨迹 31"/>
            </p:nvPicPr>
            <p:blipFill>
              <a:blip r:embed="rId54"/>
            </p:blipFill>
            <p:spPr>
              <a:xfrm>
                <a:off x="7519670" y="823595"/>
                <a:ext cx="19050" cy="36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3" name="墨迹 32"/>
              <p14:cNvContentPartPr/>
              <p14:nvPr/>
            </p14:nvContentPartPr>
            <p14:xfrm>
              <a:off x="7524750" y="785495"/>
              <a:ext cx="13970" cy="360"/>
            </p14:xfrm>
          </p:contentPart>
        </mc:Choice>
        <mc:Fallback xmlns="">
          <p:pic>
            <p:nvPicPr>
              <p:cNvPr id="33" name="墨迹 32"/>
            </p:nvPicPr>
            <p:blipFill>
              <a:blip r:embed="rId56"/>
            </p:blipFill>
            <p:spPr>
              <a:xfrm>
                <a:off x="7524750" y="785495"/>
                <a:ext cx="13970" cy="36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4" name="墨迹 33"/>
              <p14:cNvContentPartPr/>
              <p14:nvPr/>
            </p14:nvContentPartPr>
            <p14:xfrm>
              <a:off x="7410450" y="652145"/>
              <a:ext cx="657225" cy="428625"/>
            </p14:xfrm>
          </p:contentPart>
        </mc:Choice>
        <mc:Fallback xmlns="">
          <p:pic>
            <p:nvPicPr>
              <p:cNvPr id="34" name="墨迹 33"/>
            </p:nvPicPr>
            <p:blipFill>
              <a:blip r:embed="rId58"/>
            </p:blipFill>
            <p:spPr>
              <a:xfrm>
                <a:off x="7410450" y="652145"/>
                <a:ext cx="657225" cy="428625"/>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5" name="墨迹 34"/>
              <p14:cNvContentPartPr/>
              <p14:nvPr/>
            </p14:nvContentPartPr>
            <p14:xfrm>
              <a:off x="8195945" y="819150"/>
              <a:ext cx="14605" cy="147320"/>
            </p14:xfrm>
          </p:contentPart>
        </mc:Choice>
        <mc:Fallback xmlns="">
          <p:pic>
            <p:nvPicPr>
              <p:cNvPr id="35" name="墨迹 34"/>
            </p:nvPicPr>
            <p:blipFill>
              <a:blip r:embed="rId60"/>
            </p:blipFill>
            <p:spPr>
              <a:xfrm>
                <a:off x="8195945" y="819150"/>
                <a:ext cx="14605" cy="14732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6" name="墨迹 35"/>
              <p14:cNvContentPartPr/>
              <p14:nvPr/>
            </p14:nvContentPartPr>
            <p14:xfrm>
              <a:off x="8376920" y="790575"/>
              <a:ext cx="104775" cy="185420"/>
            </p14:xfrm>
          </p:contentPart>
        </mc:Choice>
        <mc:Fallback xmlns="">
          <p:pic>
            <p:nvPicPr>
              <p:cNvPr id="36" name="墨迹 35"/>
            </p:nvPicPr>
            <p:blipFill>
              <a:blip r:embed="rId62"/>
            </p:blipFill>
            <p:spPr>
              <a:xfrm>
                <a:off x="8376920" y="790575"/>
                <a:ext cx="104775" cy="18542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7" name="墨迹 36"/>
              <p14:cNvContentPartPr/>
              <p14:nvPr/>
            </p14:nvContentPartPr>
            <p14:xfrm>
              <a:off x="8553450" y="685800"/>
              <a:ext cx="66675" cy="360"/>
            </p14:xfrm>
          </p:contentPart>
        </mc:Choice>
        <mc:Fallback xmlns="">
          <p:pic>
            <p:nvPicPr>
              <p:cNvPr id="37" name="墨迹 36"/>
            </p:nvPicPr>
            <p:blipFill>
              <a:blip r:embed="rId64"/>
            </p:blipFill>
            <p:spPr>
              <a:xfrm>
                <a:off x="8553450" y="685800"/>
                <a:ext cx="66675" cy="36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8" name="墨迹 37"/>
              <p14:cNvContentPartPr/>
              <p14:nvPr/>
            </p14:nvContentPartPr>
            <p14:xfrm>
              <a:off x="8562975" y="633095"/>
              <a:ext cx="61595" cy="123825"/>
            </p14:xfrm>
          </p:contentPart>
        </mc:Choice>
        <mc:Fallback xmlns="">
          <p:pic>
            <p:nvPicPr>
              <p:cNvPr id="38" name="墨迹 37"/>
            </p:nvPicPr>
            <p:blipFill>
              <a:blip r:embed="rId66"/>
            </p:blipFill>
            <p:spPr>
              <a:xfrm>
                <a:off x="8562975" y="633095"/>
                <a:ext cx="61595" cy="12382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9" name="墨迹 38"/>
              <p14:cNvContentPartPr/>
              <p14:nvPr/>
            </p14:nvContentPartPr>
            <p14:xfrm>
              <a:off x="8496300" y="638175"/>
              <a:ext cx="133350" cy="171450"/>
            </p14:xfrm>
          </p:contentPart>
        </mc:Choice>
        <mc:Fallback xmlns="">
          <p:pic>
            <p:nvPicPr>
              <p:cNvPr id="39" name="墨迹 38"/>
            </p:nvPicPr>
            <p:blipFill>
              <a:blip r:embed="rId68"/>
            </p:blipFill>
            <p:spPr>
              <a:xfrm>
                <a:off x="8496300" y="638175"/>
                <a:ext cx="133350" cy="17145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40" name="墨迹 39"/>
              <p14:cNvContentPartPr/>
              <p14:nvPr/>
            </p14:nvContentPartPr>
            <p14:xfrm>
              <a:off x="7239000" y="5490845"/>
              <a:ext cx="290195" cy="33655"/>
            </p14:xfrm>
          </p:contentPart>
        </mc:Choice>
        <mc:Fallback xmlns="">
          <p:pic>
            <p:nvPicPr>
              <p:cNvPr id="40" name="墨迹 39"/>
            </p:nvPicPr>
            <p:blipFill>
              <a:blip r:embed="rId70"/>
            </p:blipFill>
            <p:spPr>
              <a:xfrm>
                <a:off x="7239000" y="5490845"/>
                <a:ext cx="290195" cy="3365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1" name="墨迹 40"/>
              <p14:cNvContentPartPr/>
              <p14:nvPr/>
            </p14:nvContentPartPr>
            <p14:xfrm>
              <a:off x="7919720" y="6019800"/>
              <a:ext cx="133350" cy="13970"/>
            </p14:xfrm>
          </p:contentPart>
        </mc:Choice>
        <mc:Fallback xmlns="">
          <p:pic>
            <p:nvPicPr>
              <p:cNvPr id="41" name="墨迹 40"/>
            </p:nvPicPr>
            <p:blipFill>
              <a:blip r:embed="rId72"/>
            </p:blipFill>
            <p:spPr>
              <a:xfrm>
                <a:off x="7919720" y="6019800"/>
                <a:ext cx="133350" cy="1397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2" name="墨迹 41"/>
              <p14:cNvContentPartPr/>
              <p14:nvPr/>
            </p14:nvContentPartPr>
            <p14:xfrm>
              <a:off x="7915275" y="6505575"/>
              <a:ext cx="1499870" cy="61595"/>
            </p14:xfrm>
          </p:contentPart>
        </mc:Choice>
        <mc:Fallback xmlns="">
          <p:pic>
            <p:nvPicPr>
              <p:cNvPr id="42" name="墨迹 41"/>
            </p:nvPicPr>
            <p:blipFill>
              <a:blip r:embed="rId74"/>
            </p:blipFill>
            <p:spPr>
              <a:xfrm>
                <a:off x="7915275" y="6505575"/>
                <a:ext cx="1499870" cy="6159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3" name="墨迹 42"/>
              <p14:cNvContentPartPr/>
              <p14:nvPr/>
            </p14:nvContentPartPr>
            <p14:xfrm>
              <a:off x="9134475" y="6057900"/>
              <a:ext cx="333375" cy="4445"/>
            </p14:xfrm>
          </p:contentPart>
        </mc:Choice>
        <mc:Fallback xmlns="">
          <p:pic>
            <p:nvPicPr>
              <p:cNvPr id="43" name="墨迹 42"/>
            </p:nvPicPr>
            <p:blipFill>
              <a:blip r:embed="rId76"/>
            </p:blipFill>
            <p:spPr>
              <a:xfrm>
                <a:off x="9134475" y="6057900"/>
                <a:ext cx="333375" cy="444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4" name="墨迹 43"/>
              <p14:cNvContentPartPr/>
              <p14:nvPr/>
            </p14:nvContentPartPr>
            <p14:xfrm>
              <a:off x="7743825" y="4629150"/>
              <a:ext cx="2057400" cy="2033270"/>
            </p14:xfrm>
          </p:contentPart>
        </mc:Choice>
        <mc:Fallback xmlns="">
          <p:pic>
            <p:nvPicPr>
              <p:cNvPr id="44" name="墨迹 43"/>
            </p:nvPicPr>
            <p:blipFill>
              <a:blip r:embed="rId78"/>
            </p:blipFill>
            <p:spPr>
              <a:xfrm>
                <a:off x="7743825" y="4629150"/>
                <a:ext cx="2057400" cy="203327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5" name="墨迹 44"/>
              <p14:cNvContentPartPr/>
              <p14:nvPr/>
            </p14:nvContentPartPr>
            <p14:xfrm>
              <a:off x="8157845" y="4566920"/>
              <a:ext cx="652780" cy="685800"/>
            </p14:xfrm>
          </p:contentPart>
        </mc:Choice>
        <mc:Fallback xmlns="">
          <p:pic>
            <p:nvPicPr>
              <p:cNvPr id="45" name="墨迹 44"/>
            </p:nvPicPr>
            <p:blipFill>
              <a:blip r:embed="rId80"/>
            </p:blipFill>
            <p:spPr>
              <a:xfrm>
                <a:off x="8157845" y="4566920"/>
                <a:ext cx="652780" cy="68580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6" name="墨迹 45"/>
              <p14:cNvContentPartPr/>
              <p14:nvPr/>
            </p14:nvContentPartPr>
            <p14:xfrm>
              <a:off x="7881620" y="5757545"/>
              <a:ext cx="1600200" cy="909955"/>
            </p14:xfrm>
          </p:contentPart>
        </mc:Choice>
        <mc:Fallback xmlns="">
          <p:pic>
            <p:nvPicPr>
              <p:cNvPr id="46" name="墨迹 45"/>
            </p:nvPicPr>
            <p:blipFill>
              <a:blip r:embed="rId82"/>
            </p:blipFill>
            <p:spPr>
              <a:xfrm>
                <a:off x="7881620" y="5757545"/>
                <a:ext cx="1600200" cy="909955"/>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7" name="墨迹 46"/>
              <p14:cNvContentPartPr/>
              <p14:nvPr/>
            </p14:nvContentPartPr>
            <p14:xfrm>
              <a:off x="8324850" y="5705475"/>
              <a:ext cx="638175" cy="442595"/>
            </p14:xfrm>
          </p:contentPart>
        </mc:Choice>
        <mc:Fallback xmlns="">
          <p:pic>
            <p:nvPicPr>
              <p:cNvPr id="47" name="墨迹 46"/>
            </p:nvPicPr>
            <p:blipFill>
              <a:blip r:embed="rId84"/>
            </p:blipFill>
            <p:spPr>
              <a:xfrm>
                <a:off x="8324850" y="5705475"/>
                <a:ext cx="638175" cy="44259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8" name="墨迹 47"/>
              <p14:cNvContentPartPr/>
              <p14:nvPr/>
            </p14:nvContentPartPr>
            <p14:xfrm>
              <a:off x="9829800" y="4566920"/>
              <a:ext cx="9525" cy="360"/>
            </p14:xfrm>
          </p:contentPart>
        </mc:Choice>
        <mc:Fallback xmlns="">
          <p:pic>
            <p:nvPicPr>
              <p:cNvPr id="48" name="墨迹 47"/>
            </p:nvPicPr>
            <p:blipFill>
              <a:blip r:embed="rId86"/>
            </p:blipFill>
            <p:spPr>
              <a:xfrm>
                <a:off x="9829800" y="4566920"/>
                <a:ext cx="9525" cy="36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9" name="墨迹 48"/>
              <p14:cNvContentPartPr/>
              <p14:nvPr/>
            </p14:nvContentPartPr>
            <p14:xfrm>
              <a:off x="11291570" y="3481070"/>
              <a:ext cx="38100" cy="147955"/>
            </p14:xfrm>
          </p:contentPart>
        </mc:Choice>
        <mc:Fallback xmlns="">
          <p:pic>
            <p:nvPicPr>
              <p:cNvPr id="49" name="墨迹 48"/>
            </p:nvPicPr>
            <p:blipFill>
              <a:blip r:embed="rId88"/>
            </p:blipFill>
            <p:spPr>
              <a:xfrm>
                <a:off x="11291570" y="3481070"/>
                <a:ext cx="38100" cy="14795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50" name="墨迹 49"/>
              <p14:cNvContentPartPr/>
              <p14:nvPr/>
            </p14:nvContentPartPr>
            <p14:xfrm>
              <a:off x="11249025" y="3609975"/>
              <a:ext cx="118745" cy="95250"/>
            </p14:xfrm>
          </p:contentPart>
        </mc:Choice>
        <mc:Fallback xmlns="">
          <p:pic>
            <p:nvPicPr>
              <p:cNvPr id="50" name="墨迹 49"/>
            </p:nvPicPr>
            <p:blipFill>
              <a:blip r:embed="rId90"/>
            </p:blipFill>
            <p:spPr>
              <a:xfrm>
                <a:off x="11249025" y="3609975"/>
                <a:ext cx="118745" cy="9525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1" name="墨迹 50"/>
              <p14:cNvContentPartPr/>
              <p14:nvPr/>
            </p14:nvContentPartPr>
            <p14:xfrm>
              <a:off x="10191750" y="4562475"/>
              <a:ext cx="360" cy="128270"/>
            </p14:xfrm>
          </p:contentPart>
        </mc:Choice>
        <mc:Fallback xmlns="">
          <p:pic>
            <p:nvPicPr>
              <p:cNvPr id="51" name="墨迹 50"/>
            </p:nvPicPr>
            <p:blipFill>
              <a:blip r:embed="rId92"/>
            </p:blipFill>
            <p:spPr>
              <a:xfrm>
                <a:off x="10191750" y="4562475"/>
                <a:ext cx="360" cy="12827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2" name="墨迹 51"/>
              <p14:cNvContentPartPr/>
              <p14:nvPr/>
            </p14:nvContentPartPr>
            <p14:xfrm>
              <a:off x="10186670" y="4490720"/>
              <a:ext cx="9525" cy="360"/>
            </p14:xfrm>
          </p:contentPart>
        </mc:Choice>
        <mc:Fallback xmlns="">
          <p:pic>
            <p:nvPicPr>
              <p:cNvPr id="52" name="墨迹 51"/>
            </p:nvPicPr>
            <p:blipFill>
              <a:blip r:embed="rId86"/>
            </p:blipFill>
            <p:spPr>
              <a:xfrm>
                <a:off x="10186670" y="4490720"/>
                <a:ext cx="9525" cy="360"/>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53" name="墨迹 52"/>
              <p14:cNvContentPartPr/>
              <p14:nvPr/>
            </p14:nvContentPartPr>
            <p14:xfrm>
              <a:off x="10786745" y="4624070"/>
              <a:ext cx="5080" cy="138430"/>
            </p14:xfrm>
          </p:contentPart>
        </mc:Choice>
        <mc:Fallback xmlns="">
          <p:pic>
            <p:nvPicPr>
              <p:cNvPr id="53" name="墨迹 52"/>
            </p:nvPicPr>
            <p:blipFill>
              <a:blip r:embed="rId95"/>
            </p:blipFill>
            <p:spPr>
              <a:xfrm>
                <a:off x="10786745" y="4624070"/>
                <a:ext cx="5080" cy="138430"/>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54" name="墨迹 53"/>
              <p14:cNvContentPartPr/>
              <p14:nvPr/>
            </p14:nvContentPartPr>
            <p14:xfrm>
              <a:off x="10753725" y="4171950"/>
              <a:ext cx="9525" cy="360"/>
            </p14:xfrm>
          </p:contentPart>
        </mc:Choice>
        <mc:Fallback xmlns="">
          <p:pic>
            <p:nvPicPr>
              <p:cNvPr id="54" name="墨迹 53"/>
            </p:nvPicPr>
            <p:blipFill>
              <a:blip r:embed="rId86"/>
            </p:blipFill>
            <p:spPr>
              <a:xfrm>
                <a:off x="10753725" y="4171950"/>
                <a:ext cx="9525" cy="36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5" name="墨迹 54"/>
              <p14:cNvContentPartPr/>
              <p14:nvPr/>
            </p14:nvContentPartPr>
            <p14:xfrm>
              <a:off x="10758170" y="4429125"/>
              <a:ext cx="19050" cy="13970"/>
            </p14:xfrm>
          </p:contentPart>
        </mc:Choice>
        <mc:Fallback xmlns="">
          <p:pic>
            <p:nvPicPr>
              <p:cNvPr id="55" name="墨迹 54"/>
            </p:nvPicPr>
            <p:blipFill>
              <a:blip r:embed="rId98"/>
            </p:blipFill>
            <p:spPr>
              <a:xfrm>
                <a:off x="10758170" y="4429125"/>
                <a:ext cx="19050" cy="1397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6" name="墨迹 55"/>
              <p14:cNvContentPartPr/>
              <p14:nvPr/>
            </p14:nvContentPartPr>
            <p14:xfrm>
              <a:off x="11015345" y="4591050"/>
              <a:ext cx="128905" cy="42545"/>
            </p14:xfrm>
          </p:contentPart>
        </mc:Choice>
        <mc:Fallback xmlns="">
          <p:pic>
            <p:nvPicPr>
              <p:cNvPr id="56" name="墨迹 55"/>
            </p:nvPicPr>
            <p:blipFill>
              <a:blip r:embed="rId100"/>
            </p:blipFill>
            <p:spPr>
              <a:xfrm>
                <a:off x="11015345" y="4591050"/>
                <a:ext cx="128905" cy="42545"/>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7" name="墨迹 56"/>
              <p14:cNvContentPartPr/>
              <p14:nvPr/>
            </p14:nvContentPartPr>
            <p14:xfrm>
              <a:off x="11072495" y="4490720"/>
              <a:ext cx="360" cy="171450"/>
            </p14:xfrm>
          </p:contentPart>
        </mc:Choice>
        <mc:Fallback xmlns="">
          <p:pic>
            <p:nvPicPr>
              <p:cNvPr id="57" name="墨迹 56"/>
            </p:nvPicPr>
            <p:blipFill>
              <a:blip r:embed="rId102"/>
            </p:blipFill>
            <p:spPr>
              <a:xfrm>
                <a:off x="11072495" y="4490720"/>
                <a:ext cx="360" cy="17145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8" name="墨迹 57"/>
              <p14:cNvContentPartPr/>
              <p14:nvPr/>
            </p14:nvContentPartPr>
            <p14:xfrm>
              <a:off x="11325225" y="4495800"/>
              <a:ext cx="360" cy="80645"/>
            </p14:xfrm>
          </p:contentPart>
        </mc:Choice>
        <mc:Fallback xmlns="">
          <p:pic>
            <p:nvPicPr>
              <p:cNvPr id="58" name="墨迹 57"/>
            </p:nvPicPr>
            <p:blipFill>
              <a:blip r:embed="rId104"/>
            </p:blipFill>
            <p:spPr>
              <a:xfrm>
                <a:off x="11325225" y="4495800"/>
                <a:ext cx="360" cy="80645"/>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9" name="墨迹 58"/>
              <p14:cNvContentPartPr/>
              <p14:nvPr/>
            </p14:nvContentPartPr>
            <p14:xfrm>
              <a:off x="11315700" y="4267200"/>
              <a:ext cx="9525" cy="360"/>
            </p14:xfrm>
          </p:contentPart>
        </mc:Choice>
        <mc:Fallback xmlns="">
          <p:pic>
            <p:nvPicPr>
              <p:cNvPr id="59" name="墨迹 58"/>
            </p:nvPicPr>
            <p:blipFill>
              <a:blip r:embed="rId86"/>
            </p:blipFill>
            <p:spPr>
              <a:xfrm>
                <a:off x="11315700" y="4267200"/>
                <a:ext cx="9525" cy="360"/>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60" name="墨迹 59"/>
              <p14:cNvContentPartPr/>
              <p14:nvPr/>
            </p14:nvContentPartPr>
            <p14:xfrm>
              <a:off x="11539220" y="4538345"/>
              <a:ext cx="52705" cy="157480"/>
            </p14:xfrm>
          </p:contentPart>
        </mc:Choice>
        <mc:Fallback xmlns="">
          <p:pic>
            <p:nvPicPr>
              <p:cNvPr id="60" name="墨迹 59"/>
            </p:nvPicPr>
            <p:blipFill>
              <a:blip r:embed="rId107"/>
            </p:blipFill>
            <p:spPr>
              <a:xfrm>
                <a:off x="11539220" y="4538345"/>
                <a:ext cx="52705" cy="157480"/>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61" name="墨迹 60"/>
              <p14:cNvContentPartPr/>
              <p14:nvPr/>
            </p14:nvContentPartPr>
            <p14:xfrm>
              <a:off x="11496675" y="4528820"/>
              <a:ext cx="104775" cy="142875"/>
            </p14:xfrm>
          </p:contentPart>
        </mc:Choice>
        <mc:Fallback xmlns="">
          <p:pic>
            <p:nvPicPr>
              <p:cNvPr id="61" name="墨迹 60"/>
            </p:nvPicPr>
            <p:blipFill>
              <a:blip r:embed="rId109"/>
            </p:blipFill>
            <p:spPr>
              <a:xfrm>
                <a:off x="11496675" y="4528820"/>
                <a:ext cx="104775" cy="142875"/>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62" name="墨迹 61"/>
              <p14:cNvContentPartPr/>
              <p14:nvPr/>
            </p14:nvContentPartPr>
            <p14:xfrm>
              <a:off x="11706225" y="4528820"/>
              <a:ext cx="19050" cy="128905"/>
            </p14:xfrm>
          </p:contentPart>
        </mc:Choice>
        <mc:Fallback xmlns="">
          <p:pic>
            <p:nvPicPr>
              <p:cNvPr id="62" name="墨迹 61"/>
            </p:nvPicPr>
            <p:blipFill>
              <a:blip r:embed="rId111"/>
            </p:blipFill>
            <p:spPr>
              <a:xfrm>
                <a:off x="11706225" y="4528820"/>
                <a:ext cx="19050" cy="128905"/>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63" name="墨迹 62"/>
              <p14:cNvContentPartPr/>
              <p14:nvPr/>
            </p14:nvContentPartPr>
            <p14:xfrm>
              <a:off x="11720195" y="4343400"/>
              <a:ext cx="9525" cy="360"/>
            </p14:xfrm>
          </p:contentPart>
        </mc:Choice>
        <mc:Fallback xmlns="">
          <p:pic>
            <p:nvPicPr>
              <p:cNvPr id="63" name="墨迹 62"/>
            </p:nvPicPr>
            <p:blipFill>
              <a:blip r:embed="rId86"/>
            </p:blipFill>
            <p:spPr>
              <a:xfrm>
                <a:off x="11720195" y="4343400"/>
                <a:ext cx="9525" cy="360"/>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64" name="墨迹 63"/>
              <p14:cNvContentPartPr/>
              <p14:nvPr/>
            </p14:nvContentPartPr>
            <p14:xfrm>
              <a:off x="11315700" y="4557395"/>
              <a:ext cx="19050" cy="142875"/>
            </p14:xfrm>
          </p:contentPart>
        </mc:Choice>
        <mc:Fallback xmlns="">
          <p:pic>
            <p:nvPicPr>
              <p:cNvPr id="64" name="墨迹 63"/>
            </p:nvPicPr>
            <p:blipFill>
              <a:blip r:embed="rId114"/>
            </p:blipFill>
            <p:spPr>
              <a:xfrm>
                <a:off x="11315700" y="4557395"/>
                <a:ext cx="19050" cy="142875"/>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5" name="墨迹 64"/>
              <p14:cNvContentPartPr/>
              <p14:nvPr/>
            </p14:nvContentPartPr>
            <p14:xfrm>
              <a:off x="11101070" y="4271645"/>
              <a:ext cx="9525" cy="360"/>
            </p14:xfrm>
          </p:contentPart>
        </mc:Choice>
        <mc:Fallback xmlns="">
          <p:pic>
            <p:nvPicPr>
              <p:cNvPr id="65" name="墨迹 64"/>
            </p:nvPicPr>
            <p:blipFill>
              <a:blip r:embed="rId86"/>
            </p:blipFill>
            <p:spPr>
              <a:xfrm>
                <a:off x="11101070" y="4271645"/>
                <a:ext cx="9525" cy="360"/>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66" name="墨迹 65"/>
              <p14:cNvContentPartPr/>
              <p14:nvPr/>
            </p14:nvContentPartPr>
            <p14:xfrm>
              <a:off x="11572875" y="4233545"/>
              <a:ext cx="9525" cy="360"/>
            </p14:xfrm>
          </p:contentPart>
        </mc:Choice>
        <mc:Fallback xmlns="">
          <p:pic>
            <p:nvPicPr>
              <p:cNvPr id="66" name="墨迹 65"/>
            </p:nvPicPr>
            <p:blipFill>
              <a:blip r:embed="rId86"/>
            </p:blipFill>
            <p:spPr>
              <a:xfrm>
                <a:off x="11572875" y="4233545"/>
                <a:ext cx="9525" cy="360"/>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7" name="墨迹 66"/>
              <p14:cNvContentPartPr/>
              <p14:nvPr/>
            </p14:nvContentPartPr>
            <p14:xfrm>
              <a:off x="11215370" y="4114800"/>
              <a:ext cx="9525" cy="360"/>
            </p14:xfrm>
          </p:contentPart>
        </mc:Choice>
        <mc:Fallback xmlns="">
          <p:pic>
            <p:nvPicPr>
              <p:cNvPr id="67" name="墨迹 66"/>
            </p:nvPicPr>
            <p:blipFill>
              <a:blip r:embed="rId86"/>
            </p:blipFill>
            <p:spPr>
              <a:xfrm>
                <a:off x="11215370" y="4114800"/>
                <a:ext cx="9525" cy="360"/>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68" name="墨迹 67"/>
              <p14:cNvContentPartPr/>
              <p14:nvPr/>
            </p14:nvContentPartPr>
            <p14:xfrm>
              <a:off x="11134725" y="4071620"/>
              <a:ext cx="461645" cy="171450"/>
            </p14:xfrm>
          </p:contentPart>
        </mc:Choice>
        <mc:Fallback xmlns="">
          <p:pic>
            <p:nvPicPr>
              <p:cNvPr id="68" name="墨迹 67"/>
            </p:nvPicPr>
            <p:blipFill>
              <a:blip r:embed="rId119"/>
            </p:blipFill>
            <p:spPr>
              <a:xfrm>
                <a:off x="11134725" y="4071620"/>
                <a:ext cx="461645" cy="171450"/>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69" name="墨迹 68"/>
              <p14:cNvContentPartPr/>
              <p14:nvPr/>
            </p14:nvContentPartPr>
            <p14:xfrm>
              <a:off x="11320145" y="3900170"/>
              <a:ext cx="228600" cy="95250"/>
            </p14:xfrm>
          </p:contentPart>
        </mc:Choice>
        <mc:Fallback xmlns="">
          <p:pic>
            <p:nvPicPr>
              <p:cNvPr id="69" name="墨迹 68"/>
            </p:nvPicPr>
            <p:blipFill>
              <a:blip r:embed="rId121"/>
            </p:blipFill>
            <p:spPr>
              <a:xfrm>
                <a:off x="11320145" y="3900170"/>
                <a:ext cx="228600" cy="95250"/>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70" name="墨迹 69"/>
              <p14:cNvContentPartPr/>
              <p14:nvPr/>
            </p14:nvContentPartPr>
            <p14:xfrm>
              <a:off x="10091420" y="5147945"/>
              <a:ext cx="9525" cy="147955"/>
            </p14:xfrm>
          </p:contentPart>
        </mc:Choice>
        <mc:Fallback xmlns="">
          <p:pic>
            <p:nvPicPr>
              <p:cNvPr id="70" name="墨迹 69"/>
            </p:nvPicPr>
            <p:blipFill>
              <a:blip r:embed="rId123"/>
            </p:blipFill>
            <p:spPr>
              <a:xfrm>
                <a:off x="10091420" y="5147945"/>
                <a:ext cx="9525" cy="147955"/>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71" name="墨迹 70"/>
              <p14:cNvContentPartPr/>
              <p14:nvPr/>
            </p14:nvContentPartPr>
            <p14:xfrm>
              <a:off x="10091420" y="4947920"/>
              <a:ext cx="9525" cy="360"/>
            </p14:xfrm>
          </p:contentPart>
        </mc:Choice>
        <mc:Fallback xmlns="">
          <p:pic>
            <p:nvPicPr>
              <p:cNvPr id="71" name="墨迹 70"/>
            </p:nvPicPr>
            <p:blipFill>
              <a:blip r:embed="rId86"/>
            </p:blipFill>
            <p:spPr>
              <a:xfrm>
                <a:off x="10091420" y="4947920"/>
                <a:ext cx="9525" cy="36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72" name="墨迹 71"/>
              <p14:cNvContentPartPr/>
              <p14:nvPr/>
            </p14:nvContentPartPr>
            <p14:xfrm>
              <a:off x="10243820" y="5176520"/>
              <a:ext cx="186055" cy="9525"/>
            </p14:xfrm>
          </p:contentPart>
        </mc:Choice>
        <mc:Fallback xmlns="">
          <p:pic>
            <p:nvPicPr>
              <p:cNvPr id="72" name="墨迹 71"/>
            </p:nvPicPr>
            <p:blipFill>
              <a:blip r:embed="rId126"/>
            </p:blipFill>
            <p:spPr>
              <a:xfrm>
                <a:off x="10243820" y="5176520"/>
                <a:ext cx="186055" cy="9525"/>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73" name="墨迹 72"/>
              <p14:cNvContentPartPr/>
              <p14:nvPr/>
            </p14:nvContentPartPr>
            <p14:xfrm>
              <a:off x="10367645" y="5076825"/>
              <a:ext cx="123825" cy="318770"/>
            </p14:xfrm>
          </p:contentPart>
        </mc:Choice>
        <mc:Fallback xmlns="">
          <p:pic>
            <p:nvPicPr>
              <p:cNvPr id="73" name="墨迹 72"/>
            </p:nvPicPr>
            <p:blipFill>
              <a:blip r:embed="rId128"/>
            </p:blipFill>
            <p:spPr>
              <a:xfrm>
                <a:off x="10367645" y="5076825"/>
                <a:ext cx="123825" cy="31877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74" name="墨迹 73"/>
              <p14:cNvContentPartPr/>
              <p14:nvPr/>
            </p14:nvContentPartPr>
            <p14:xfrm>
              <a:off x="10358120" y="5100320"/>
              <a:ext cx="90805" cy="138430"/>
            </p14:xfrm>
          </p:contentPart>
        </mc:Choice>
        <mc:Fallback xmlns="">
          <p:pic>
            <p:nvPicPr>
              <p:cNvPr id="74" name="墨迹 73"/>
            </p:nvPicPr>
            <p:blipFill>
              <a:blip r:embed="rId130"/>
            </p:blipFill>
            <p:spPr>
              <a:xfrm>
                <a:off x="10358120" y="5100320"/>
                <a:ext cx="90805" cy="138430"/>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75" name="墨迹 74"/>
              <p14:cNvContentPartPr/>
              <p14:nvPr/>
            </p14:nvContentPartPr>
            <p14:xfrm>
              <a:off x="10563225" y="5147945"/>
              <a:ext cx="42545" cy="133350"/>
            </p14:xfrm>
          </p:contentPart>
        </mc:Choice>
        <mc:Fallback xmlns="">
          <p:pic>
            <p:nvPicPr>
              <p:cNvPr id="75" name="墨迹 74"/>
            </p:nvPicPr>
            <p:blipFill>
              <a:blip r:embed="rId132"/>
            </p:blipFill>
            <p:spPr>
              <a:xfrm>
                <a:off x="10563225" y="5147945"/>
                <a:ext cx="42545" cy="13335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76" name="墨迹 75"/>
              <p14:cNvContentPartPr/>
              <p14:nvPr/>
            </p14:nvContentPartPr>
            <p14:xfrm>
              <a:off x="10567670" y="4986020"/>
              <a:ext cx="9525" cy="360"/>
            </p14:xfrm>
          </p:contentPart>
        </mc:Choice>
        <mc:Fallback xmlns="">
          <p:pic>
            <p:nvPicPr>
              <p:cNvPr id="76" name="墨迹 75"/>
            </p:nvPicPr>
            <p:blipFill>
              <a:blip r:embed="rId86"/>
            </p:blipFill>
            <p:spPr>
              <a:xfrm>
                <a:off x="10567670" y="4986020"/>
                <a:ext cx="9525" cy="360"/>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77" name="墨迹 76"/>
              <p14:cNvContentPartPr/>
              <p14:nvPr/>
            </p14:nvContentPartPr>
            <p14:xfrm>
              <a:off x="10944225" y="5191125"/>
              <a:ext cx="9525" cy="360"/>
            </p14:xfrm>
          </p:contentPart>
        </mc:Choice>
        <mc:Fallback xmlns="">
          <p:pic>
            <p:nvPicPr>
              <p:cNvPr id="77" name="墨迹 76"/>
            </p:nvPicPr>
            <p:blipFill>
              <a:blip r:embed="rId86"/>
            </p:blipFill>
            <p:spPr>
              <a:xfrm>
                <a:off x="10944225" y="5191125"/>
                <a:ext cx="9525" cy="36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78" name="墨迹 77"/>
              <p14:cNvContentPartPr/>
              <p14:nvPr/>
            </p14:nvContentPartPr>
            <p14:xfrm>
              <a:off x="11391900" y="5166995"/>
              <a:ext cx="23495" cy="195580"/>
            </p14:xfrm>
          </p:contentPart>
        </mc:Choice>
        <mc:Fallback xmlns="">
          <p:pic>
            <p:nvPicPr>
              <p:cNvPr id="78" name="墨迹 77"/>
            </p:nvPicPr>
            <p:blipFill>
              <a:blip r:embed="rId136"/>
            </p:blipFill>
            <p:spPr>
              <a:xfrm>
                <a:off x="11391900" y="5166995"/>
                <a:ext cx="23495" cy="195580"/>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79" name="墨迹 78"/>
              <p14:cNvContentPartPr/>
              <p14:nvPr/>
            </p14:nvContentPartPr>
            <p14:xfrm>
              <a:off x="11363325" y="5033645"/>
              <a:ext cx="9525" cy="360"/>
            </p14:xfrm>
          </p:contentPart>
        </mc:Choice>
        <mc:Fallback xmlns="">
          <p:pic>
            <p:nvPicPr>
              <p:cNvPr id="79" name="墨迹 78"/>
            </p:nvPicPr>
            <p:blipFill>
              <a:blip r:embed="rId86"/>
            </p:blipFill>
            <p:spPr>
              <a:xfrm>
                <a:off x="11363325" y="5033645"/>
                <a:ext cx="9525" cy="360"/>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80" name="墨迹 79"/>
              <p14:cNvContentPartPr/>
              <p14:nvPr/>
            </p14:nvContentPartPr>
            <p14:xfrm>
              <a:off x="11477625" y="5176520"/>
              <a:ext cx="76200" cy="57150"/>
            </p14:xfrm>
          </p:contentPart>
        </mc:Choice>
        <mc:Fallback xmlns="">
          <p:pic>
            <p:nvPicPr>
              <p:cNvPr id="80" name="墨迹 79"/>
            </p:nvPicPr>
            <p:blipFill>
              <a:blip r:embed="rId139"/>
            </p:blipFill>
            <p:spPr>
              <a:xfrm>
                <a:off x="11477625" y="5176520"/>
                <a:ext cx="76200" cy="57150"/>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81" name="墨迹 80"/>
              <p14:cNvContentPartPr/>
              <p14:nvPr/>
            </p14:nvContentPartPr>
            <p14:xfrm>
              <a:off x="11491595" y="5057775"/>
              <a:ext cx="71755" cy="171450"/>
            </p14:xfrm>
          </p:contentPart>
        </mc:Choice>
        <mc:Fallback xmlns="">
          <p:pic>
            <p:nvPicPr>
              <p:cNvPr id="81" name="墨迹 80"/>
            </p:nvPicPr>
            <p:blipFill>
              <a:blip r:embed="rId141"/>
            </p:blipFill>
            <p:spPr>
              <a:xfrm>
                <a:off x="11491595" y="5057775"/>
                <a:ext cx="71755" cy="171450"/>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82" name="墨迹 81"/>
              <p14:cNvContentPartPr/>
              <p14:nvPr/>
            </p14:nvContentPartPr>
            <p14:xfrm>
              <a:off x="11553825" y="5071745"/>
              <a:ext cx="9525" cy="176530"/>
            </p14:xfrm>
          </p:contentPart>
        </mc:Choice>
        <mc:Fallback xmlns="">
          <p:pic>
            <p:nvPicPr>
              <p:cNvPr id="82" name="墨迹 81"/>
            </p:nvPicPr>
            <p:blipFill>
              <a:blip r:embed="rId143"/>
            </p:blipFill>
            <p:spPr>
              <a:xfrm>
                <a:off x="11553825" y="5071745"/>
                <a:ext cx="9525" cy="176530"/>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83" name="墨迹 82"/>
              <p14:cNvContentPartPr/>
              <p14:nvPr/>
            </p14:nvContentPartPr>
            <p14:xfrm>
              <a:off x="11696700" y="5128895"/>
              <a:ext cx="33020" cy="66675"/>
            </p14:xfrm>
          </p:contentPart>
        </mc:Choice>
        <mc:Fallback xmlns="">
          <p:pic>
            <p:nvPicPr>
              <p:cNvPr id="83" name="墨迹 82"/>
            </p:nvPicPr>
            <p:blipFill>
              <a:blip r:embed="rId145"/>
            </p:blipFill>
            <p:spPr>
              <a:xfrm>
                <a:off x="11696700" y="5128895"/>
                <a:ext cx="33020" cy="66675"/>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84" name="墨迹 83"/>
              <p14:cNvContentPartPr/>
              <p14:nvPr/>
            </p14:nvContentPartPr>
            <p14:xfrm>
              <a:off x="11706225" y="4972050"/>
              <a:ext cx="9525" cy="360"/>
            </p14:xfrm>
          </p:contentPart>
        </mc:Choice>
        <mc:Fallback xmlns="">
          <p:pic>
            <p:nvPicPr>
              <p:cNvPr id="84" name="墨迹 83"/>
            </p:nvPicPr>
            <p:blipFill>
              <a:blip r:embed="rId86"/>
            </p:blipFill>
            <p:spPr>
              <a:xfrm>
                <a:off x="11706225" y="4972050"/>
                <a:ext cx="9525" cy="360"/>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85" name="墨迹 84"/>
              <p14:cNvContentPartPr/>
              <p14:nvPr/>
            </p14:nvContentPartPr>
            <p14:xfrm>
              <a:off x="9648825" y="4524375"/>
              <a:ext cx="318770" cy="318770"/>
            </p14:xfrm>
          </p:contentPart>
        </mc:Choice>
        <mc:Fallback xmlns="">
          <p:pic>
            <p:nvPicPr>
              <p:cNvPr id="85" name="墨迹 84"/>
            </p:nvPicPr>
            <p:blipFill>
              <a:blip r:embed="rId148"/>
            </p:blipFill>
            <p:spPr>
              <a:xfrm>
                <a:off x="9648825" y="4524375"/>
                <a:ext cx="318770" cy="318770"/>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86" name="墨迹 85"/>
              <p14:cNvContentPartPr/>
              <p14:nvPr/>
            </p14:nvContentPartPr>
            <p14:xfrm>
              <a:off x="9839325" y="5062220"/>
              <a:ext cx="360" cy="276225"/>
            </p14:xfrm>
          </p:contentPart>
        </mc:Choice>
        <mc:Fallback xmlns="">
          <p:pic>
            <p:nvPicPr>
              <p:cNvPr id="86" name="墨迹 85"/>
            </p:nvPicPr>
            <p:blipFill>
              <a:blip r:embed="rId150"/>
            </p:blipFill>
            <p:spPr>
              <a:xfrm>
                <a:off x="9839325" y="5062220"/>
                <a:ext cx="360" cy="276225"/>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87" name="墨迹 86"/>
              <p14:cNvContentPartPr/>
              <p14:nvPr/>
            </p14:nvContentPartPr>
            <p14:xfrm>
              <a:off x="11624945" y="3505200"/>
              <a:ext cx="19050" cy="204470"/>
            </p14:xfrm>
          </p:contentPart>
        </mc:Choice>
        <mc:Fallback xmlns="">
          <p:pic>
            <p:nvPicPr>
              <p:cNvPr id="87" name="墨迹 86"/>
            </p:nvPicPr>
            <p:blipFill>
              <a:blip r:embed="rId152"/>
            </p:blipFill>
            <p:spPr>
              <a:xfrm>
                <a:off x="11624945" y="3505200"/>
                <a:ext cx="19050" cy="204470"/>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88" name="墨迹 87"/>
              <p14:cNvContentPartPr/>
              <p14:nvPr/>
            </p14:nvContentPartPr>
            <p14:xfrm>
              <a:off x="11567795" y="3681095"/>
              <a:ext cx="14605" cy="71755"/>
            </p14:xfrm>
          </p:contentPart>
        </mc:Choice>
        <mc:Fallback xmlns="">
          <p:pic>
            <p:nvPicPr>
              <p:cNvPr id="88" name="墨迹 87"/>
            </p:nvPicPr>
            <p:blipFill>
              <a:blip r:embed="rId154"/>
            </p:blipFill>
            <p:spPr>
              <a:xfrm>
                <a:off x="11567795" y="3681095"/>
                <a:ext cx="14605" cy="71755"/>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89" name="墨迹 88"/>
              <p14:cNvContentPartPr/>
              <p14:nvPr/>
            </p14:nvContentPartPr>
            <p14:xfrm>
              <a:off x="11449050" y="3524250"/>
              <a:ext cx="360" cy="137795"/>
            </p14:xfrm>
          </p:contentPart>
        </mc:Choice>
        <mc:Fallback xmlns="">
          <p:pic>
            <p:nvPicPr>
              <p:cNvPr id="89" name="墨迹 88"/>
            </p:nvPicPr>
            <p:blipFill>
              <a:blip r:embed="rId156"/>
            </p:blipFill>
            <p:spPr>
              <a:xfrm>
                <a:off x="11449050" y="3524250"/>
                <a:ext cx="360" cy="137795"/>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90" name="墨迹 89"/>
              <p14:cNvContentPartPr/>
              <p14:nvPr/>
            </p14:nvContentPartPr>
            <p14:xfrm>
              <a:off x="11410950" y="3671570"/>
              <a:ext cx="19050" cy="57150"/>
            </p14:xfrm>
          </p:contentPart>
        </mc:Choice>
        <mc:Fallback xmlns="">
          <p:pic>
            <p:nvPicPr>
              <p:cNvPr id="90" name="墨迹 89"/>
            </p:nvPicPr>
            <p:blipFill>
              <a:blip r:embed="rId158"/>
            </p:blipFill>
            <p:spPr>
              <a:xfrm>
                <a:off x="11410950" y="3671570"/>
                <a:ext cx="19050" cy="57150"/>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91" name="墨迹 90"/>
              <p14:cNvContentPartPr/>
              <p14:nvPr/>
            </p14:nvContentPartPr>
            <p14:xfrm>
              <a:off x="11643995" y="3695700"/>
              <a:ext cx="43180" cy="28575"/>
            </p14:xfrm>
          </p:contentPart>
        </mc:Choice>
        <mc:Fallback xmlns="">
          <p:pic>
            <p:nvPicPr>
              <p:cNvPr id="91" name="墨迹 90"/>
            </p:nvPicPr>
            <p:blipFill>
              <a:blip r:embed="rId160"/>
            </p:blipFill>
            <p:spPr>
              <a:xfrm>
                <a:off x="11643995" y="3695700"/>
                <a:ext cx="43180" cy="28575"/>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92" name="墨迹 91"/>
              <p14:cNvContentPartPr/>
              <p14:nvPr/>
            </p14:nvContentPartPr>
            <p14:xfrm>
              <a:off x="10296525" y="5629275"/>
              <a:ext cx="360" cy="104775"/>
            </p14:xfrm>
          </p:contentPart>
        </mc:Choice>
        <mc:Fallback xmlns="">
          <p:pic>
            <p:nvPicPr>
              <p:cNvPr id="92" name="墨迹 91"/>
            </p:nvPicPr>
            <p:blipFill>
              <a:blip r:embed="rId162"/>
            </p:blipFill>
            <p:spPr>
              <a:xfrm>
                <a:off x="10296525" y="5629275"/>
                <a:ext cx="360" cy="104775"/>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93" name="墨迹 92"/>
              <p14:cNvContentPartPr/>
              <p14:nvPr/>
            </p14:nvContentPartPr>
            <p14:xfrm>
              <a:off x="10310495" y="5481320"/>
              <a:ext cx="9525" cy="360"/>
            </p14:xfrm>
          </p:contentPart>
        </mc:Choice>
        <mc:Fallback xmlns="">
          <p:pic>
            <p:nvPicPr>
              <p:cNvPr id="93" name="墨迹 92"/>
            </p:nvPicPr>
            <p:blipFill>
              <a:blip r:embed="rId86"/>
            </p:blipFill>
            <p:spPr>
              <a:xfrm>
                <a:off x="10310495" y="5481320"/>
                <a:ext cx="9525" cy="360"/>
              </a:xfrm>
              <a:prstGeom prst="rect"/>
            </p:spPr>
          </p:pic>
        </mc:Fallback>
      </mc:AlternateContent>
      <mc:AlternateContent xmlns:mc="http://schemas.openxmlformats.org/markup-compatibility/2006" xmlns:p14="http://schemas.microsoft.com/office/powerpoint/2010/main">
        <mc:Choice Requires="p14">
          <p:contentPart r:id="rId164" p14:bwMode="auto">
            <p14:nvContentPartPr>
              <p14:cNvPr id="94" name="墨迹 93"/>
              <p14:cNvContentPartPr/>
              <p14:nvPr/>
            </p14:nvContentPartPr>
            <p14:xfrm>
              <a:off x="10415270" y="5648325"/>
              <a:ext cx="119380" cy="9525"/>
            </p14:xfrm>
          </p:contentPart>
        </mc:Choice>
        <mc:Fallback xmlns="">
          <p:pic>
            <p:nvPicPr>
              <p:cNvPr id="94" name="墨迹 93"/>
            </p:nvPicPr>
            <p:blipFill>
              <a:blip r:embed="rId165"/>
            </p:blipFill>
            <p:spPr>
              <a:xfrm>
                <a:off x="10415270" y="5648325"/>
                <a:ext cx="119380" cy="9525"/>
              </a:xfrm>
              <a:prstGeom prst="rect"/>
            </p:spPr>
          </p:pic>
        </mc:Fallback>
      </mc:AlternateContent>
      <mc:AlternateContent xmlns:mc="http://schemas.openxmlformats.org/markup-compatibility/2006" xmlns:p14="http://schemas.microsoft.com/office/powerpoint/2010/main">
        <mc:Choice Requires="p14">
          <p:contentPart r:id="rId166" p14:bwMode="auto">
            <p14:nvContentPartPr>
              <p14:cNvPr id="95" name="墨迹 94"/>
              <p14:cNvContentPartPr/>
              <p14:nvPr/>
            </p14:nvContentPartPr>
            <p14:xfrm>
              <a:off x="10510520" y="5576570"/>
              <a:ext cx="19050" cy="109855"/>
            </p14:xfrm>
          </p:contentPart>
        </mc:Choice>
        <mc:Fallback xmlns="">
          <p:pic>
            <p:nvPicPr>
              <p:cNvPr id="95" name="墨迹 94"/>
            </p:nvPicPr>
            <p:blipFill>
              <a:blip r:embed="rId167"/>
            </p:blipFill>
            <p:spPr>
              <a:xfrm>
                <a:off x="10510520" y="5576570"/>
                <a:ext cx="19050" cy="109855"/>
              </a:xfrm>
              <a:prstGeom prst="rect"/>
            </p:spPr>
          </p:pic>
        </mc:Fallback>
      </mc:AlternateContent>
      <mc:AlternateContent xmlns:mc="http://schemas.openxmlformats.org/markup-compatibility/2006" xmlns:p14="http://schemas.microsoft.com/office/powerpoint/2010/main">
        <mc:Choice Requires="p14">
          <p:contentPart r:id="rId168" p14:bwMode="auto">
            <p14:nvContentPartPr>
              <p14:cNvPr id="96" name="墨迹 95"/>
              <p14:cNvContentPartPr/>
              <p14:nvPr/>
            </p14:nvContentPartPr>
            <p14:xfrm>
              <a:off x="10439400" y="5528945"/>
              <a:ext cx="133350" cy="224155"/>
            </p14:xfrm>
          </p:contentPart>
        </mc:Choice>
        <mc:Fallback xmlns="">
          <p:pic>
            <p:nvPicPr>
              <p:cNvPr id="96" name="墨迹 95"/>
            </p:nvPicPr>
            <p:blipFill>
              <a:blip r:embed="rId169"/>
            </p:blipFill>
            <p:spPr>
              <a:xfrm>
                <a:off x="10439400" y="5528945"/>
                <a:ext cx="133350" cy="224155"/>
              </a:xfrm>
              <a:prstGeom prst="rect"/>
            </p:spPr>
          </p:pic>
        </mc:Fallback>
      </mc:AlternateContent>
      <mc:AlternateContent xmlns:mc="http://schemas.openxmlformats.org/markup-compatibility/2006" xmlns:p14="http://schemas.microsoft.com/office/powerpoint/2010/main">
        <mc:Choice Requires="p14">
          <p:contentPart r:id="rId170" p14:bwMode="auto">
            <p14:nvContentPartPr>
              <p14:cNvPr id="97" name="墨迹 96"/>
              <p14:cNvContentPartPr/>
              <p14:nvPr/>
            </p14:nvContentPartPr>
            <p14:xfrm>
              <a:off x="10643870" y="5648325"/>
              <a:ext cx="19050" cy="28575"/>
            </p14:xfrm>
          </p:contentPart>
        </mc:Choice>
        <mc:Fallback xmlns="">
          <p:pic>
            <p:nvPicPr>
              <p:cNvPr id="97" name="墨迹 96"/>
            </p:nvPicPr>
            <p:blipFill>
              <a:blip r:embed="rId171"/>
            </p:blipFill>
            <p:spPr>
              <a:xfrm>
                <a:off x="10643870" y="5648325"/>
                <a:ext cx="19050" cy="28575"/>
              </a:xfrm>
              <a:prstGeom prst="rect"/>
            </p:spPr>
          </p:pic>
        </mc:Fallback>
      </mc:AlternateContent>
      <mc:AlternateContent xmlns:mc="http://schemas.openxmlformats.org/markup-compatibility/2006" xmlns:p14="http://schemas.microsoft.com/office/powerpoint/2010/main">
        <mc:Choice Requires="p14">
          <p:contentPart r:id="rId172" p14:bwMode="auto">
            <p14:nvContentPartPr>
              <p14:cNvPr id="98" name="墨迹 97"/>
              <p14:cNvContentPartPr/>
              <p14:nvPr/>
            </p14:nvContentPartPr>
            <p14:xfrm>
              <a:off x="10658475" y="5438775"/>
              <a:ext cx="9525" cy="360"/>
            </p14:xfrm>
          </p:contentPart>
        </mc:Choice>
        <mc:Fallback xmlns="">
          <p:pic>
            <p:nvPicPr>
              <p:cNvPr id="98" name="墨迹 97"/>
            </p:nvPicPr>
            <p:blipFill>
              <a:blip r:embed="rId86"/>
            </p:blipFill>
            <p:spPr>
              <a:xfrm>
                <a:off x="10658475" y="5438775"/>
                <a:ext cx="9525" cy="360"/>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99" name="墨迹 98"/>
              <p14:cNvContentPartPr/>
              <p14:nvPr/>
            </p14:nvContentPartPr>
            <p14:xfrm>
              <a:off x="10862945" y="5643245"/>
              <a:ext cx="57150" cy="360"/>
            </p14:xfrm>
          </p:contentPart>
        </mc:Choice>
        <mc:Fallback xmlns="">
          <p:pic>
            <p:nvPicPr>
              <p:cNvPr id="99" name="墨迹 98"/>
            </p:nvPicPr>
            <p:blipFill>
              <a:blip r:embed="rId174"/>
            </p:blipFill>
            <p:spPr>
              <a:xfrm>
                <a:off x="10862945" y="5643245"/>
                <a:ext cx="57150" cy="360"/>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100" name="墨迹 99"/>
              <p14:cNvContentPartPr/>
              <p14:nvPr/>
            </p14:nvContentPartPr>
            <p14:xfrm>
              <a:off x="10929620" y="5586095"/>
              <a:ext cx="360" cy="219075"/>
            </p14:xfrm>
          </p:contentPart>
        </mc:Choice>
        <mc:Fallback xmlns="">
          <p:pic>
            <p:nvPicPr>
              <p:cNvPr id="100" name="墨迹 99"/>
            </p:nvPicPr>
            <p:blipFill>
              <a:blip r:embed="rId176"/>
            </p:blipFill>
            <p:spPr>
              <a:xfrm>
                <a:off x="10929620" y="5586095"/>
                <a:ext cx="360" cy="219075"/>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101" name="墨迹 100"/>
              <p14:cNvContentPartPr/>
              <p14:nvPr/>
            </p14:nvContentPartPr>
            <p14:xfrm>
              <a:off x="11106150" y="5591175"/>
              <a:ext cx="9525" cy="109220"/>
            </p14:xfrm>
          </p:contentPart>
        </mc:Choice>
        <mc:Fallback xmlns="">
          <p:pic>
            <p:nvPicPr>
              <p:cNvPr id="101" name="墨迹 100"/>
            </p:nvPicPr>
            <p:blipFill>
              <a:blip r:embed="rId178"/>
            </p:blipFill>
            <p:spPr>
              <a:xfrm>
                <a:off x="11106150" y="5591175"/>
                <a:ext cx="9525" cy="109220"/>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102" name="墨迹 101"/>
              <p14:cNvContentPartPr/>
              <p14:nvPr/>
            </p14:nvContentPartPr>
            <p14:xfrm>
              <a:off x="11110595" y="5481320"/>
              <a:ext cx="9525" cy="360"/>
            </p14:xfrm>
          </p:contentPart>
        </mc:Choice>
        <mc:Fallback xmlns="">
          <p:pic>
            <p:nvPicPr>
              <p:cNvPr id="102" name="墨迹 101"/>
            </p:nvPicPr>
            <p:blipFill>
              <a:blip r:embed="rId86"/>
            </p:blipFill>
            <p:spPr>
              <a:xfrm>
                <a:off x="11110595" y="5481320"/>
                <a:ext cx="9525" cy="360"/>
              </a:xfrm>
              <a:prstGeom prst="rect"/>
            </p:spPr>
          </p:pic>
        </mc:Fallback>
      </mc:AlternateContent>
      <mc:AlternateContent xmlns:mc="http://schemas.openxmlformats.org/markup-compatibility/2006" xmlns:p14="http://schemas.microsoft.com/office/powerpoint/2010/main">
        <mc:Choice Requires="p14">
          <p:contentPart r:id="rId180" p14:bwMode="auto">
            <p14:nvContentPartPr>
              <p14:cNvPr id="103" name="墨迹 102"/>
              <p14:cNvContentPartPr/>
              <p14:nvPr/>
            </p14:nvContentPartPr>
            <p14:xfrm>
              <a:off x="11934825" y="5576570"/>
              <a:ext cx="9525" cy="152400"/>
            </p14:xfrm>
          </p:contentPart>
        </mc:Choice>
        <mc:Fallback xmlns="">
          <p:pic>
            <p:nvPicPr>
              <p:cNvPr id="103" name="墨迹 102"/>
            </p:nvPicPr>
            <p:blipFill>
              <a:blip r:embed="rId181"/>
            </p:blipFill>
            <p:spPr>
              <a:xfrm>
                <a:off x="11934825" y="5576570"/>
                <a:ext cx="9525" cy="152400"/>
              </a:xfrm>
              <a:prstGeom prst="rect"/>
            </p:spPr>
          </p:pic>
        </mc:Fallback>
      </mc:AlternateContent>
      <mc:AlternateContent xmlns:mc="http://schemas.openxmlformats.org/markup-compatibility/2006" xmlns:p14="http://schemas.microsoft.com/office/powerpoint/2010/main">
        <mc:Choice Requires="p14">
          <p:contentPart r:id="rId182" p14:bwMode="auto">
            <p14:nvContentPartPr>
              <p14:cNvPr id="104" name="墨迹 103"/>
              <p14:cNvContentPartPr/>
              <p14:nvPr/>
            </p14:nvContentPartPr>
            <p14:xfrm>
              <a:off x="11958320" y="5410200"/>
              <a:ext cx="9525" cy="360"/>
            </p14:xfrm>
          </p:contentPart>
        </mc:Choice>
        <mc:Fallback xmlns="">
          <p:pic>
            <p:nvPicPr>
              <p:cNvPr id="104" name="墨迹 103"/>
            </p:nvPicPr>
            <p:blipFill>
              <a:blip r:embed="rId86"/>
            </p:blipFill>
            <p:spPr>
              <a:xfrm>
                <a:off x="11958320" y="5410200"/>
                <a:ext cx="9525" cy="360"/>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105" name="墨迹 104"/>
              <p14:cNvContentPartPr/>
              <p14:nvPr/>
            </p14:nvContentPartPr>
            <p14:xfrm>
              <a:off x="10386695" y="5867400"/>
              <a:ext cx="752475" cy="28575"/>
            </p14:xfrm>
          </p:contentPart>
        </mc:Choice>
        <mc:Fallback xmlns="">
          <p:pic>
            <p:nvPicPr>
              <p:cNvPr id="105" name="墨迹 104"/>
            </p:nvPicPr>
            <p:blipFill>
              <a:blip r:embed="rId184"/>
            </p:blipFill>
            <p:spPr>
              <a:xfrm>
                <a:off x="10386695" y="5867400"/>
                <a:ext cx="752475" cy="28575"/>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106" name="墨迹 105"/>
              <p14:cNvContentPartPr/>
              <p14:nvPr/>
            </p14:nvContentPartPr>
            <p14:xfrm>
              <a:off x="10005695" y="5600700"/>
              <a:ext cx="176530" cy="171450"/>
            </p14:xfrm>
          </p:contentPart>
        </mc:Choice>
        <mc:Fallback xmlns="">
          <p:pic>
            <p:nvPicPr>
              <p:cNvPr id="106" name="墨迹 105"/>
            </p:nvPicPr>
            <p:blipFill>
              <a:blip r:embed="rId186"/>
            </p:blipFill>
            <p:spPr>
              <a:xfrm>
                <a:off x="10005695" y="5600700"/>
                <a:ext cx="176530" cy="171450"/>
              </a:xfrm>
              <a:prstGeom prst="rect"/>
            </p:spPr>
          </p:pic>
        </mc:Fallback>
      </mc:AlternateContent>
    </p:spTree>
    <p:custDataLst>
      <p:tags r:id="rId187"/>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 name="矩形 2"/>
          <p:cNvSpPr/>
          <p:nvPr>
            <p:custDataLst>
              <p:tags r:id="rId1"/>
            </p:custDataLst>
          </p:nvPr>
        </p:nvSpPr>
        <p:spPr>
          <a:xfrm>
            <a:off x="687070" y="624205"/>
            <a:ext cx="4888230" cy="398780"/>
          </a:xfrm>
          <a:prstGeom prst="rect">
            <a:avLst/>
          </a:prstGeom>
        </p:spPr>
        <p:txBody>
          <a:bodyPr wrap="square">
            <a:spAutoFit/>
          </a:bodyPr>
          <a:p>
            <a:pPr lvl="0" algn="l">
              <a:spcBef>
                <a:spcPct val="30000"/>
              </a:spcBef>
            </a:pPr>
            <a:r>
              <a:rPr lang="zh-CN" altLang="en-US" sz="2000" b="1" dirty="0">
                <a:latin typeface="华文楷体" panose="02010600040101010101" pitchFamily="2" charset="-122"/>
                <a:ea typeface="华文楷体" panose="02010600040101010101" pitchFamily="2" charset="-122"/>
                <a:sym typeface="+mn-ea"/>
              </a:rPr>
              <a:t>区别：正则文法、正则表达式、正则定义</a:t>
            </a:r>
            <a:endParaRPr lang="zh-CN" altLang="en-US" sz="2000" b="1" dirty="0">
              <a:latin typeface="华文楷体" panose="02010600040101010101" pitchFamily="2" charset="-122"/>
              <a:ea typeface="华文楷体" panose="02010600040101010101" pitchFamily="2" charset="-122"/>
              <a:sym typeface="+mn-ea"/>
            </a:endParaRPr>
          </a:p>
        </p:txBody>
      </p:sp>
      <p:sp>
        <p:nvSpPr>
          <p:cNvPr id="4" name="矩形 3"/>
          <p:cNvSpPr/>
          <p:nvPr>
            <p:custDataLst>
              <p:tags r:id="rId2"/>
            </p:custDataLst>
          </p:nvPr>
        </p:nvSpPr>
        <p:spPr>
          <a:xfrm>
            <a:off x="687363" y="225699"/>
            <a:ext cx="1809115"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3.1.</a:t>
            </a:r>
            <a:r>
              <a:rPr lang="zh-CN" altLang="en-US" sz="2000" b="1" dirty="0">
                <a:latin typeface="华文楷体" panose="02010600040101010101" pitchFamily="2" charset="-122"/>
                <a:ea typeface="华文楷体" panose="02010600040101010101" pitchFamily="2" charset="-122"/>
              </a:rPr>
              <a:t>单词的</a:t>
            </a:r>
            <a:r>
              <a:rPr lang="zh-CN" altLang="en-US" sz="2000" b="1" dirty="0">
                <a:latin typeface="华文楷体" panose="02010600040101010101" pitchFamily="2" charset="-122"/>
                <a:ea typeface="华文楷体" panose="02010600040101010101" pitchFamily="2" charset="-122"/>
              </a:rPr>
              <a:t>描述</a:t>
            </a:r>
            <a:endParaRPr lang="zh-CN" altLang="en-US" sz="2000" b="1" dirty="0">
              <a:latin typeface="华文楷体" panose="02010600040101010101" pitchFamily="2" charset="-122"/>
              <a:ea typeface="华文楷体" panose="02010600040101010101" pitchFamily="2" charset="-122"/>
            </a:endParaRPr>
          </a:p>
        </p:txBody>
      </p:sp>
      <p:sp>
        <p:nvSpPr>
          <p:cNvPr id="5" name="矩形 4"/>
          <p:cNvSpPr/>
          <p:nvPr>
            <p:custDataLst>
              <p:tags r:id="rId3"/>
            </p:custDataLst>
          </p:nvPr>
        </p:nvSpPr>
        <p:spPr>
          <a:xfrm>
            <a:off x="687363" y="2760619"/>
            <a:ext cx="1809115"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3.2.</a:t>
            </a:r>
            <a:r>
              <a:rPr lang="zh-CN" altLang="en-US" sz="2000" b="1" dirty="0">
                <a:latin typeface="华文楷体" panose="02010600040101010101" pitchFamily="2" charset="-122"/>
                <a:ea typeface="华文楷体" panose="02010600040101010101" pitchFamily="2" charset="-122"/>
              </a:rPr>
              <a:t>单词的</a:t>
            </a:r>
            <a:r>
              <a:rPr lang="zh-CN" altLang="en-US" sz="2000" b="1" dirty="0">
                <a:latin typeface="华文楷体" panose="02010600040101010101" pitchFamily="2" charset="-122"/>
                <a:ea typeface="华文楷体" panose="02010600040101010101" pitchFamily="2" charset="-122"/>
              </a:rPr>
              <a:t>识别</a:t>
            </a:r>
            <a:endParaRPr lang="zh-CN" altLang="en-US" sz="2000" b="1" dirty="0">
              <a:latin typeface="华文楷体" panose="02010600040101010101" pitchFamily="2" charset="-122"/>
              <a:ea typeface="华文楷体" panose="02010600040101010101" pitchFamily="2" charset="-122"/>
            </a:endParaRPr>
          </a:p>
        </p:txBody>
      </p:sp>
      <p:sp>
        <p:nvSpPr>
          <p:cNvPr id="6" name="矩形 5"/>
          <p:cNvSpPr/>
          <p:nvPr>
            <p:custDataLst>
              <p:tags r:id="rId4"/>
            </p:custDataLst>
          </p:nvPr>
        </p:nvSpPr>
        <p:spPr>
          <a:xfrm>
            <a:off x="687070" y="1149985"/>
            <a:ext cx="8041640" cy="1578610"/>
          </a:xfrm>
          <a:prstGeom prst="rect">
            <a:avLst/>
          </a:prstGeom>
        </p:spPr>
        <p:txBody>
          <a:bodyPr wrap="square">
            <a:noAutofit/>
          </a:bodyPr>
          <a:p>
            <a:pPr lvl="0" algn="l">
              <a:spcBef>
                <a:spcPct val="30000"/>
              </a:spcBef>
            </a:pPr>
            <a:r>
              <a:rPr lang="zh-CN" altLang="en-US" sz="2000" b="1" dirty="0">
                <a:solidFill>
                  <a:srgbClr val="FF0000"/>
                </a:solidFill>
                <a:latin typeface="华文楷体" panose="02010600040101010101" pitchFamily="2" charset="-122"/>
                <a:ea typeface="华文楷体" panose="02010600040101010101" pitchFamily="2" charset="-122"/>
                <a:sym typeface="+mn-ea"/>
              </a:rPr>
              <a:t>正则定义</a:t>
            </a:r>
            <a:r>
              <a:rPr lang="zh-CN" altLang="en-US" sz="2000" b="1" dirty="0">
                <a:latin typeface="华文楷体" panose="02010600040101010101" pitchFamily="2" charset="-122"/>
                <a:ea typeface="华文楷体" panose="02010600040101010101" pitchFamily="2" charset="-122"/>
                <a:sym typeface="+mn-ea"/>
              </a:rPr>
              <a:t>：形如</a:t>
            </a:r>
            <a:r>
              <a:rPr lang="en-US" altLang="zh-CN" sz="2000" b="1" dirty="0">
                <a:latin typeface="华文楷体" panose="02010600040101010101" pitchFamily="2" charset="-122"/>
                <a:ea typeface="华文楷体" panose="02010600040101010101" pitchFamily="2" charset="-122"/>
                <a:sym typeface="+mn-ea"/>
              </a:rPr>
              <a:t>              </a:t>
            </a:r>
            <a:r>
              <a:rPr lang="zh-CN" altLang="en-US" sz="2000" b="1" dirty="0">
                <a:latin typeface="华文楷体" panose="02010600040101010101" pitchFamily="2" charset="-122"/>
                <a:ea typeface="华文楷体" panose="02010600040101010101" pitchFamily="2" charset="-122"/>
                <a:sym typeface="+mn-ea"/>
              </a:rPr>
              <a:t>的定义</a:t>
            </a:r>
            <a:r>
              <a:rPr lang="zh-CN" altLang="en-US" sz="2000" b="1" dirty="0">
                <a:latin typeface="华文楷体" panose="02010600040101010101" pitchFamily="2" charset="-122"/>
                <a:ea typeface="华文楷体" panose="02010600040101010101" pitchFamily="2" charset="-122"/>
                <a:sym typeface="+mn-ea"/>
              </a:rPr>
              <a:t>序列</a:t>
            </a:r>
            <a:endParaRPr lang="zh-CN" altLang="en-US" sz="2000" b="1" dirty="0">
              <a:latin typeface="华文楷体" panose="02010600040101010101" pitchFamily="2" charset="-122"/>
              <a:ea typeface="华文楷体" panose="02010600040101010101" pitchFamily="2" charset="-122"/>
              <a:sym typeface="+mn-ea"/>
            </a:endParaRPr>
          </a:p>
          <a:p>
            <a:pPr lvl="0" algn="l">
              <a:spcBef>
                <a:spcPct val="30000"/>
              </a:spcBef>
            </a:pPr>
            <a:endParaRPr lang="zh-CN" altLang="en-US" sz="2000" b="1" dirty="0">
              <a:latin typeface="华文楷体" panose="02010600040101010101" pitchFamily="2" charset="-122"/>
              <a:ea typeface="华文楷体" panose="02010600040101010101" pitchFamily="2" charset="-122"/>
              <a:sym typeface="+mn-ea"/>
            </a:endParaRPr>
          </a:p>
          <a:p>
            <a:pPr lvl="0" algn="l">
              <a:spcBef>
                <a:spcPct val="30000"/>
              </a:spcBef>
            </a:pPr>
            <a:r>
              <a:rPr lang="zh-CN" altLang="en-US" sz="2000" b="1" dirty="0">
                <a:latin typeface="华文楷体" panose="02010600040101010101" pitchFamily="2" charset="-122"/>
                <a:ea typeface="华文楷体" panose="02010600040101010101" pitchFamily="2" charset="-122"/>
                <a:sym typeface="+mn-ea"/>
              </a:rPr>
              <a:t>每个</a:t>
            </a:r>
            <a:r>
              <a:rPr lang="zh-CN" altLang="en-US" sz="2000" b="1" dirty="0">
                <a:solidFill>
                  <a:srgbClr val="FF0000"/>
                </a:solidFill>
                <a:latin typeface="华文楷体" panose="02010600040101010101" pitchFamily="2" charset="-122"/>
                <a:ea typeface="华文楷体" panose="02010600040101010101" pitchFamily="2" charset="-122"/>
                <a:sym typeface="+mn-ea"/>
              </a:rPr>
              <a:t>d</a:t>
            </a:r>
            <a:r>
              <a:rPr lang="en-US" altLang="zh-CN" sz="2000" b="1" dirty="0">
                <a:solidFill>
                  <a:srgbClr val="FF0000"/>
                </a:solidFill>
                <a:latin typeface="华文楷体" panose="02010600040101010101" pitchFamily="2" charset="-122"/>
                <a:ea typeface="华文楷体" panose="02010600040101010101" pitchFamily="2" charset="-122"/>
                <a:sym typeface="+mn-ea"/>
              </a:rPr>
              <a:t>_</a:t>
            </a:r>
            <a:r>
              <a:rPr lang="zh-CN" altLang="en-US" sz="2000" b="1" dirty="0">
                <a:solidFill>
                  <a:srgbClr val="FF0000"/>
                </a:solidFill>
                <a:latin typeface="华文楷体" panose="02010600040101010101" pitchFamily="2" charset="-122"/>
                <a:ea typeface="华文楷体" panose="02010600040101010101" pitchFamily="2" charset="-122"/>
                <a:sym typeface="+mn-ea"/>
              </a:rPr>
              <a:t>i</a:t>
            </a:r>
            <a:r>
              <a:rPr lang="zh-CN" altLang="en-US" sz="2000" b="1" dirty="0">
                <a:latin typeface="华文楷体" panose="02010600040101010101" pitchFamily="2" charset="-122"/>
                <a:ea typeface="华文楷体" panose="02010600040101010101" pitchFamily="2" charset="-122"/>
                <a:sym typeface="+mn-ea"/>
              </a:rPr>
              <a:t>都是⼀个</a:t>
            </a:r>
            <a:r>
              <a:rPr lang="zh-CN" altLang="en-US" sz="2000" b="1" dirty="0">
                <a:solidFill>
                  <a:srgbClr val="FF0000"/>
                </a:solidFill>
                <a:latin typeface="华文楷体" panose="02010600040101010101" pitchFamily="2" charset="-122"/>
                <a:ea typeface="华文楷体" panose="02010600040101010101" pitchFamily="2" charset="-122"/>
                <a:sym typeface="+mn-ea"/>
              </a:rPr>
              <a:t>新符号</a:t>
            </a:r>
            <a:r>
              <a:rPr lang="zh-CN" altLang="en-US" sz="2000" b="1" dirty="0">
                <a:latin typeface="华文楷体" panose="02010600040101010101" pitchFamily="2" charset="-122"/>
                <a:ea typeface="华文楷体" panose="02010600040101010101" pitchFamily="2" charset="-122"/>
                <a:sym typeface="+mn-ea"/>
              </a:rPr>
              <a:t>，它们都不在字母表 Σ中，而且</a:t>
            </a:r>
            <a:r>
              <a:rPr lang="zh-CN" altLang="en-US" sz="2000" b="1" dirty="0">
                <a:solidFill>
                  <a:srgbClr val="FF0000"/>
                </a:solidFill>
                <a:latin typeface="华文楷体" panose="02010600040101010101" pitchFamily="2" charset="-122"/>
                <a:ea typeface="华文楷体" panose="02010600040101010101" pitchFamily="2" charset="-122"/>
                <a:sym typeface="+mn-ea"/>
              </a:rPr>
              <a:t>各不相同</a:t>
            </a:r>
            <a:endParaRPr lang="zh-CN" altLang="en-US" sz="2000" b="1" dirty="0">
              <a:latin typeface="华文楷体" panose="02010600040101010101" pitchFamily="2" charset="-122"/>
              <a:ea typeface="华文楷体" panose="02010600040101010101" pitchFamily="2" charset="-122"/>
              <a:sym typeface="+mn-ea"/>
            </a:endParaRPr>
          </a:p>
          <a:p>
            <a:pPr lvl="0" algn="l">
              <a:spcBef>
                <a:spcPct val="30000"/>
              </a:spcBef>
            </a:pPr>
            <a:r>
              <a:rPr lang="zh-CN" altLang="en-US" sz="2000" b="1" dirty="0">
                <a:latin typeface="华文楷体" panose="02010600040101010101" pitchFamily="2" charset="-122"/>
                <a:ea typeface="华文楷体" panose="02010600040101010101" pitchFamily="2" charset="-122"/>
                <a:sym typeface="+mn-ea"/>
              </a:rPr>
              <a:t>每个</a:t>
            </a:r>
            <a:r>
              <a:rPr lang="zh-CN" altLang="en-US" sz="2000" b="1" dirty="0">
                <a:solidFill>
                  <a:srgbClr val="FF0000"/>
                </a:solidFill>
                <a:latin typeface="华文楷体" panose="02010600040101010101" pitchFamily="2" charset="-122"/>
                <a:ea typeface="华文楷体" panose="02010600040101010101" pitchFamily="2" charset="-122"/>
                <a:sym typeface="+mn-ea"/>
              </a:rPr>
              <a:t>r</a:t>
            </a:r>
            <a:r>
              <a:rPr lang="en-US" altLang="zh-CN" sz="2000" b="1" dirty="0">
                <a:solidFill>
                  <a:srgbClr val="FF0000"/>
                </a:solidFill>
                <a:latin typeface="华文楷体" panose="02010600040101010101" pitchFamily="2" charset="-122"/>
                <a:ea typeface="华文楷体" panose="02010600040101010101" pitchFamily="2" charset="-122"/>
                <a:sym typeface="+mn-ea"/>
              </a:rPr>
              <a:t>_</a:t>
            </a:r>
            <a:r>
              <a:rPr lang="zh-CN" altLang="en-US" sz="2000" b="1" dirty="0">
                <a:solidFill>
                  <a:srgbClr val="FF0000"/>
                </a:solidFill>
                <a:latin typeface="华文楷体" panose="02010600040101010101" pitchFamily="2" charset="-122"/>
                <a:ea typeface="华文楷体" panose="02010600040101010101" pitchFamily="2" charset="-122"/>
                <a:sym typeface="+mn-ea"/>
              </a:rPr>
              <a:t>i</a:t>
            </a:r>
            <a:r>
              <a:rPr lang="zh-CN" altLang="en-US" sz="2000" b="1" dirty="0">
                <a:latin typeface="华文楷体" panose="02010600040101010101" pitchFamily="2" charset="-122"/>
                <a:ea typeface="华文楷体" panose="02010600040101010101" pitchFamily="2" charset="-122"/>
                <a:sym typeface="+mn-ea"/>
              </a:rPr>
              <a:t>是字母表 Σ∪{d</a:t>
            </a:r>
            <a:r>
              <a:rPr lang="en-US" altLang="zh-CN" sz="2000" b="1" dirty="0">
                <a:latin typeface="华文楷体" panose="02010600040101010101" pitchFamily="2" charset="-122"/>
                <a:ea typeface="华文楷体" panose="02010600040101010101" pitchFamily="2" charset="-122"/>
                <a:sym typeface="+mn-ea"/>
              </a:rPr>
              <a:t>_</a:t>
            </a:r>
            <a:r>
              <a:rPr lang="zh-CN" altLang="en-US" sz="2000" b="1" dirty="0">
                <a:latin typeface="华文楷体" panose="02010600040101010101" pitchFamily="2" charset="-122"/>
                <a:ea typeface="华文楷体" panose="02010600040101010101" pitchFamily="2" charset="-122"/>
                <a:sym typeface="+mn-ea"/>
              </a:rPr>
              <a:t>1 ,d</a:t>
            </a:r>
            <a:r>
              <a:rPr lang="en-US" altLang="zh-CN" sz="2000" b="1" dirty="0">
                <a:latin typeface="华文楷体" panose="02010600040101010101" pitchFamily="2" charset="-122"/>
                <a:ea typeface="华文楷体" panose="02010600040101010101" pitchFamily="2" charset="-122"/>
                <a:sym typeface="+mn-ea"/>
              </a:rPr>
              <a:t>_</a:t>
            </a:r>
            <a:r>
              <a:rPr lang="zh-CN" altLang="en-US" sz="2000" b="1" dirty="0">
                <a:latin typeface="华文楷体" panose="02010600040101010101" pitchFamily="2" charset="-122"/>
                <a:ea typeface="华文楷体" panose="02010600040101010101" pitchFamily="2" charset="-122"/>
                <a:sym typeface="+mn-ea"/>
              </a:rPr>
              <a:t>2 , … ,d</a:t>
            </a:r>
            <a:r>
              <a:rPr lang="en-US" altLang="zh-CN" sz="2000" b="1" dirty="0">
                <a:latin typeface="华文楷体" panose="02010600040101010101" pitchFamily="2" charset="-122"/>
                <a:ea typeface="华文楷体" panose="02010600040101010101" pitchFamily="2" charset="-122"/>
                <a:sym typeface="+mn-ea"/>
              </a:rPr>
              <a:t>_</a:t>
            </a:r>
            <a:r>
              <a:rPr lang="zh-CN" altLang="en-US" sz="2000" b="1" dirty="0">
                <a:latin typeface="华文楷体" panose="02010600040101010101" pitchFamily="2" charset="-122"/>
                <a:ea typeface="华文楷体" panose="02010600040101010101" pitchFamily="2" charset="-122"/>
                <a:sym typeface="+mn-ea"/>
              </a:rPr>
              <a:t>i-1}上的</a:t>
            </a:r>
            <a:r>
              <a:rPr lang="zh-CN" altLang="en-US" sz="2000" b="1" dirty="0">
                <a:solidFill>
                  <a:srgbClr val="FF0000"/>
                </a:solidFill>
                <a:latin typeface="华文楷体" panose="02010600040101010101" pitchFamily="2" charset="-122"/>
                <a:ea typeface="华文楷体" panose="02010600040101010101" pitchFamily="2" charset="-122"/>
                <a:sym typeface="+mn-ea"/>
              </a:rPr>
              <a:t>正则表达式</a:t>
            </a:r>
            <a:endParaRPr lang="zh-CN" altLang="en-US" sz="2000" b="1" dirty="0">
              <a:solidFill>
                <a:srgbClr val="FF0000"/>
              </a:solidFill>
              <a:latin typeface="华文楷体" panose="02010600040101010101" pitchFamily="2" charset="-122"/>
              <a:ea typeface="华文楷体" panose="02010600040101010101" pitchFamily="2" charset="-122"/>
              <a:sym typeface="+mn-ea"/>
            </a:endParaRPr>
          </a:p>
          <a:p>
            <a:pPr lvl="0" algn="l">
              <a:spcBef>
                <a:spcPct val="30000"/>
              </a:spcBef>
            </a:pPr>
            <a:endParaRPr lang="zh-CN" altLang="en-US" sz="2000" b="1" dirty="0">
              <a:solidFill>
                <a:srgbClr val="FF0000"/>
              </a:solidFill>
              <a:latin typeface="华文楷体" panose="02010600040101010101" pitchFamily="2" charset="-122"/>
              <a:ea typeface="华文楷体" panose="02010600040101010101" pitchFamily="2" charset="-122"/>
              <a:sym typeface="+mn-ea"/>
            </a:endParaRPr>
          </a:p>
        </p:txBody>
      </p:sp>
      <p:pic>
        <p:nvPicPr>
          <p:cNvPr id="8" name="图片 7"/>
          <p:cNvPicPr>
            <a:picLocks noChangeAspect="1"/>
          </p:cNvPicPr>
          <p:nvPr>
            <p:custDataLst>
              <p:tags r:id="rId5"/>
            </p:custDataLst>
          </p:nvPr>
        </p:nvPicPr>
        <p:blipFill>
          <a:blip r:embed="rId6"/>
          <a:stretch>
            <a:fillRect/>
          </a:stretch>
        </p:blipFill>
        <p:spPr>
          <a:xfrm>
            <a:off x="2693670" y="942340"/>
            <a:ext cx="626110" cy="966470"/>
          </a:xfrm>
          <a:prstGeom prst="rect">
            <a:avLst/>
          </a:prstGeom>
        </p:spPr>
      </p:pic>
      <p:sp>
        <p:nvSpPr>
          <p:cNvPr id="12" name="矩形 11"/>
          <p:cNvSpPr/>
          <p:nvPr>
            <p:custDataLst>
              <p:tags r:id="rId7"/>
            </p:custDataLst>
          </p:nvPr>
        </p:nvSpPr>
        <p:spPr>
          <a:xfrm>
            <a:off x="687070" y="3090545"/>
            <a:ext cx="9922510" cy="3767455"/>
          </a:xfrm>
          <a:prstGeom prst="rect">
            <a:avLst/>
          </a:prstGeom>
        </p:spPr>
        <p:txBody>
          <a:bodyPr wrap="square">
            <a:noAutofit/>
          </a:bodyPr>
          <a:p>
            <a:pPr lvl="0" algn="l">
              <a:spcBef>
                <a:spcPct val="30000"/>
              </a:spcBef>
            </a:pPr>
            <a:r>
              <a:rPr lang="en-US" altLang="zh-CN" sz="2000" b="1" dirty="0">
                <a:latin typeface="华文楷体" panose="02010600040101010101" pitchFamily="2" charset="-122"/>
                <a:ea typeface="华文楷体" panose="02010600040101010101" pitchFamily="2" charset="-122"/>
              </a:rPr>
              <a:t>3.2.1</a:t>
            </a:r>
            <a:r>
              <a:rPr lang="zh-CN" altLang="en-US" sz="2000" b="1" dirty="0">
                <a:latin typeface="华文楷体" panose="02010600040101010101" pitchFamily="2" charset="-122"/>
                <a:ea typeface="华文楷体" panose="02010600040101010101" pitchFamily="2" charset="-122"/>
              </a:rPr>
              <a:t>有穷</a:t>
            </a:r>
            <a:r>
              <a:rPr lang="zh-CN" altLang="en-US" sz="2000" b="1" dirty="0">
                <a:latin typeface="华文楷体" panose="02010600040101010101" pitchFamily="2" charset="-122"/>
                <a:ea typeface="华文楷体" panose="02010600040101010101" pitchFamily="2" charset="-122"/>
              </a:rPr>
              <a:t>自动机</a:t>
            </a:r>
            <a:endParaRPr lang="zh-CN" altLang="en-US" sz="2000" b="1" dirty="0">
              <a:latin typeface="华文楷体" panose="02010600040101010101" pitchFamily="2" charset="-122"/>
              <a:ea typeface="华文楷体" panose="02010600040101010101" pitchFamily="2" charset="-122"/>
            </a:endParaRPr>
          </a:p>
          <a:p>
            <a:pPr lvl="0" algn="l">
              <a:spcBef>
                <a:spcPct val="30000"/>
              </a:spcBef>
            </a:pPr>
            <a:r>
              <a:rPr lang="zh-CN" altLang="en-US" sz="2000" b="1" dirty="0">
                <a:latin typeface="华文楷体" panose="02010600040101010101" pitchFamily="2" charset="-122"/>
                <a:ea typeface="华文楷体" panose="02010600040101010101" pitchFamily="2" charset="-122"/>
              </a:rPr>
              <a:t>FA</a:t>
            </a:r>
            <a:r>
              <a:rPr lang="zh-CN" altLang="en-US" sz="2000" b="1" dirty="0">
                <a:solidFill>
                  <a:srgbClr val="FF0000"/>
                </a:solidFill>
                <a:latin typeface="华文楷体" panose="02010600040101010101" pitchFamily="2" charset="-122"/>
                <a:ea typeface="华文楷体" panose="02010600040101010101" pitchFamily="2" charset="-122"/>
              </a:rPr>
              <a:t>模型</a:t>
            </a:r>
            <a:r>
              <a:rPr lang="zh-CN" altLang="en-US" sz="2000" b="1" dirty="0">
                <a:latin typeface="华文楷体" panose="02010600040101010101" pitchFamily="2" charset="-122"/>
                <a:ea typeface="华文楷体" panose="02010600040101010101" pitchFamily="2" charset="-122"/>
              </a:rPr>
              <a:t>：输入带+读头+有穷控制器；FA的</a:t>
            </a:r>
            <a:r>
              <a:rPr lang="zh-CN" altLang="en-US" sz="2000" b="1" dirty="0">
                <a:solidFill>
                  <a:srgbClr val="FF0000"/>
                </a:solidFill>
                <a:latin typeface="华文楷体" panose="02010600040101010101" pitchFamily="2" charset="-122"/>
                <a:ea typeface="华文楷体" panose="02010600040101010101" pitchFamily="2" charset="-122"/>
              </a:rPr>
              <a:t>表示</a:t>
            </a:r>
            <a:r>
              <a:rPr lang="zh-CN" altLang="en-US" sz="2000" b="1" dirty="0">
                <a:latin typeface="华文楷体" panose="02010600040101010101" pitchFamily="2" charset="-122"/>
                <a:ea typeface="华文楷体" panose="02010600040101010101" pitchFamily="2" charset="-122"/>
              </a:rPr>
              <a:t>：转换图；FA</a:t>
            </a:r>
            <a:r>
              <a:rPr lang="zh-CN" altLang="en-US" sz="2000" b="1" dirty="0">
                <a:solidFill>
                  <a:srgbClr val="FF0000"/>
                </a:solidFill>
                <a:latin typeface="华文楷体" panose="02010600040101010101" pitchFamily="2" charset="-122"/>
                <a:ea typeface="华文楷体" panose="02010600040101010101" pitchFamily="2" charset="-122"/>
              </a:rPr>
              <a:t>定义（接 收）的 语言</a:t>
            </a:r>
            <a:r>
              <a:rPr lang="zh-CN" altLang="en-US" sz="2000" b="1" dirty="0">
                <a:latin typeface="华文楷体" panose="02010600040101010101" pitchFamily="2" charset="-122"/>
                <a:ea typeface="华文楷体" panose="02010600040101010101" pitchFamily="2" charset="-122"/>
              </a:rPr>
              <a:t>；</a:t>
            </a:r>
            <a:endParaRPr lang="zh-CN" altLang="en-US" sz="2000" b="1" dirty="0">
              <a:latin typeface="华文楷体" panose="02010600040101010101" pitchFamily="2" charset="-122"/>
              <a:ea typeface="华文楷体" panose="02010600040101010101" pitchFamily="2" charset="-122"/>
            </a:endParaRPr>
          </a:p>
          <a:p>
            <a:pPr lvl="0" algn="l">
              <a:spcBef>
                <a:spcPct val="30000"/>
              </a:spcBef>
            </a:pPr>
            <a:r>
              <a:rPr lang="zh-CN" altLang="en-US" sz="2000" b="1" dirty="0">
                <a:solidFill>
                  <a:srgbClr val="FF0000"/>
                </a:solidFill>
                <a:latin typeface="华文楷体" panose="02010600040101010101" pitchFamily="2" charset="-122"/>
                <a:ea typeface="华文楷体" panose="02010600040101010101" pitchFamily="2" charset="-122"/>
              </a:rPr>
              <a:t>最长子串匹配原则</a:t>
            </a:r>
            <a:r>
              <a:rPr lang="zh-CN" altLang="en-US" sz="2000" b="1" dirty="0">
                <a:latin typeface="华文楷体" panose="02010600040101010101" pitchFamily="2" charset="-122"/>
                <a:ea typeface="华文楷体" panose="02010600040101010101" pitchFamily="2" charset="-122"/>
              </a:rPr>
              <a:t>：当输入串的多个前缀与</a:t>
            </a:r>
            <a:r>
              <a:rPr lang="zh-CN" altLang="en-US" sz="2000" b="1" dirty="0">
                <a:latin typeface="华文楷体" panose="02010600040101010101" pitchFamily="2" charset="-122"/>
                <a:ea typeface="华文楷体" panose="02010600040101010101" pitchFamily="2" charset="-122"/>
              </a:rPr>
              <a:t>一个或多个模式匹配时，总是选择最长的前缀</a:t>
            </a:r>
            <a:r>
              <a:rPr lang="zh-CN" altLang="en-US" sz="2000" b="1" dirty="0">
                <a:latin typeface="华文楷体" panose="02010600040101010101" pitchFamily="2" charset="-122"/>
                <a:ea typeface="华文楷体" panose="02010600040101010101" pitchFamily="2" charset="-122"/>
              </a:rPr>
              <a:t>进行匹配</a:t>
            </a:r>
            <a:endParaRPr lang="zh-CN" altLang="en-US" sz="2000" b="1" dirty="0">
              <a:latin typeface="华文楷体" panose="02010600040101010101" pitchFamily="2" charset="-122"/>
              <a:ea typeface="华文楷体" panose="02010600040101010101" pitchFamily="2" charset="-122"/>
            </a:endParaRPr>
          </a:p>
          <a:p>
            <a:pPr lvl="0" algn="l">
              <a:spcBef>
                <a:spcPct val="30000"/>
              </a:spcBef>
            </a:pPr>
            <a:r>
              <a:rPr lang="en-US" altLang="zh-CN" sz="2000" b="1" dirty="0">
                <a:latin typeface="华文楷体" panose="02010600040101010101" pitchFamily="2" charset="-122"/>
                <a:ea typeface="华文楷体" panose="02010600040101010101" pitchFamily="2" charset="-122"/>
              </a:rPr>
              <a:t>3.2.2</a:t>
            </a:r>
            <a:r>
              <a:rPr lang="zh-CN" altLang="en-US" sz="2000" b="1" dirty="0">
                <a:latin typeface="华文楷体" panose="02010600040101010101" pitchFamily="2" charset="-122"/>
                <a:ea typeface="华文楷体" panose="02010600040101010101" pitchFamily="2" charset="-122"/>
              </a:rPr>
              <a:t>有穷自动机的</a:t>
            </a:r>
            <a:r>
              <a:rPr lang="zh-CN" altLang="en-US" sz="2000" b="1" dirty="0">
                <a:latin typeface="华文楷体" panose="02010600040101010101" pitchFamily="2" charset="-122"/>
                <a:ea typeface="华文楷体" panose="02010600040101010101" pitchFamily="2" charset="-122"/>
              </a:rPr>
              <a:t>分类</a:t>
            </a:r>
            <a:endParaRPr lang="zh-CN" altLang="en-US" sz="2000" b="1" dirty="0">
              <a:latin typeface="华文楷体" panose="02010600040101010101" pitchFamily="2" charset="-122"/>
              <a:ea typeface="华文楷体" panose="02010600040101010101" pitchFamily="2" charset="-122"/>
            </a:endParaRPr>
          </a:p>
          <a:p>
            <a:pPr lvl="0" algn="l">
              <a:spcBef>
                <a:spcPct val="30000"/>
              </a:spcBef>
            </a:pPr>
            <a:r>
              <a:rPr lang="zh-CN" altLang="en-US" sz="2000" b="1" dirty="0">
                <a:latin typeface="华文楷体" panose="02010600040101010101" pitchFamily="2" charset="-122"/>
                <a:ea typeface="华文楷体" panose="02010600040101010101" pitchFamily="2" charset="-122"/>
              </a:rPr>
              <a:t>确定的有穷自动机</a:t>
            </a:r>
            <a:r>
              <a:rPr lang="en-US" altLang="zh-CN" sz="2000" b="1" dirty="0">
                <a:latin typeface="华文楷体" panose="02010600040101010101" pitchFamily="2" charset="-122"/>
                <a:ea typeface="华文楷体" panose="02010600040101010101" pitchFamily="2" charset="-122"/>
              </a:rPr>
              <a:t>DFA</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M = ( S，Σ ，δ，s_0，F )</a:t>
            </a:r>
            <a:r>
              <a:rPr lang="zh-CN" altLang="en-US" sz="2000" b="1" dirty="0">
                <a:latin typeface="华文楷体" panose="02010600040101010101" pitchFamily="2" charset="-122"/>
                <a:ea typeface="华文楷体" panose="02010600040101010101" pitchFamily="2" charset="-122"/>
              </a:rPr>
              <a:t>，有穷状态集、输入字母表、</a:t>
            </a:r>
            <a:r>
              <a:rPr lang="zh-CN" altLang="en-US" sz="2000" b="1" dirty="0">
                <a:solidFill>
                  <a:srgbClr val="FF0000"/>
                </a:solidFill>
                <a:latin typeface="华文楷体" panose="02010600040101010101" pitchFamily="2" charset="-122"/>
                <a:ea typeface="华文楷体" panose="02010600040101010101" pitchFamily="2" charset="-122"/>
              </a:rPr>
              <a:t>S×Σ映射到S</a:t>
            </a:r>
            <a:r>
              <a:rPr lang="zh-CN" altLang="en-US" sz="2000" b="1" dirty="0">
                <a:latin typeface="华文楷体" panose="02010600040101010101" pitchFamily="2" charset="-122"/>
                <a:ea typeface="华文楷体" panose="02010600040101010101" pitchFamily="2" charset="-122"/>
              </a:rPr>
              <a:t>转换函数、开始状态、接</a:t>
            </a:r>
            <a:r>
              <a:rPr lang="zh-CN" altLang="en-US" sz="2000" b="1" dirty="0">
                <a:latin typeface="华文楷体" panose="02010600040101010101" pitchFamily="2" charset="-122"/>
                <a:ea typeface="华文楷体" panose="02010600040101010101" pitchFamily="2" charset="-122"/>
              </a:rPr>
              <a:t>收状态集合</a:t>
            </a:r>
            <a:endParaRPr lang="zh-CN" altLang="en-US" sz="2000" b="1" dirty="0">
              <a:latin typeface="华文楷体" panose="02010600040101010101" pitchFamily="2" charset="-122"/>
              <a:ea typeface="华文楷体" panose="02010600040101010101" pitchFamily="2" charset="-122"/>
            </a:endParaRPr>
          </a:p>
          <a:p>
            <a:pPr lvl="0" algn="l">
              <a:spcBef>
                <a:spcPct val="30000"/>
              </a:spcBef>
            </a:pPr>
            <a:r>
              <a:rPr lang="en-US" altLang="zh-CN" sz="2000" b="1" dirty="0">
                <a:latin typeface="华文楷体" panose="02010600040101010101" pitchFamily="2" charset="-122"/>
                <a:ea typeface="华文楷体" panose="02010600040101010101" pitchFamily="2" charset="-122"/>
              </a:rPr>
              <a:t>非确定的有穷自动机NFA</a:t>
            </a:r>
            <a:r>
              <a:rPr lang="zh-CN" altLang="en-US" sz="2000" b="1" dirty="0">
                <a:latin typeface="华文楷体" panose="02010600040101010101" pitchFamily="2" charset="-122"/>
                <a:ea typeface="华文楷体" panose="02010600040101010101" pitchFamily="2" charset="-122"/>
              </a:rPr>
              <a:t>：M = ( S，Σ ，δ，s</a:t>
            </a:r>
            <a:r>
              <a:rPr lang="en-US" altLang="zh-CN" sz="2000" b="1" dirty="0">
                <a:latin typeface="华文楷体" panose="02010600040101010101" pitchFamily="2" charset="-122"/>
                <a:ea typeface="华文楷体" panose="02010600040101010101" pitchFamily="2" charset="-122"/>
              </a:rPr>
              <a:t>_</a:t>
            </a:r>
            <a:r>
              <a:rPr lang="zh-CN" altLang="en-US" sz="2000" b="1" dirty="0">
                <a:latin typeface="华文楷体" panose="02010600040101010101" pitchFamily="2" charset="-122"/>
                <a:ea typeface="华文楷体" panose="02010600040101010101" pitchFamily="2" charset="-122"/>
              </a:rPr>
              <a:t>0，F )，</a:t>
            </a:r>
            <a:r>
              <a:rPr lang="zh-CN" altLang="en-US" sz="2000" b="1" dirty="0">
                <a:solidFill>
                  <a:srgbClr val="FF0000"/>
                </a:solidFill>
                <a:latin typeface="华文楷体" panose="02010600040101010101" pitchFamily="2" charset="-122"/>
                <a:ea typeface="华文楷体" panose="02010600040101010101" pitchFamily="2" charset="-122"/>
              </a:rPr>
              <a:t>将S×Σ映射到2</a:t>
            </a:r>
            <a:r>
              <a:rPr lang="en-US" altLang="zh-CN" sz="2000" b="1" dirty="0">
                <a:solidFill>
                  <a:srgbClr val="FF0000"/>
                </a:solidFill>
                <a:latin typeface="华文楷体" panose="02010600040101010101" pitchFamily="2" charset="-122"/>
                <a:ea typeface="华文楷体" panose="02010600040101010101" pitchFamily="2" charset="-122"/>
              </a:rPr>
              <a:t>^</a:t>
            </a:r>
            <a:r>
              <a:rPr lang="zh-CN" altLang="en-US" sz="2000" b="1" dirty="0">
                <a:solidFill>
                  <a:srgbClr val="FF0000"/>
                </a:solidFill>
                <a:latin typeface="华文楷体" panose="02010600040101010101" pitchFamily="2" charset="-122"/>
                <a:ea typeface="华文楷体" panose="02010600040101010101" pitchFamily="2" charset="-122"/>
              </a:rPr>
              <a:t>S</a:t>
            </a:r>
            <a:r>
              <a:rPr lang="zh-CN" altLang="en-US" sz="2000" b="1" dirty="0">
                <a:latin typeface="华文楷体" panose="02010600040101010101" pitchFamily="2" charset="-122"/>
                <a:ea typeface="华文楷体" panose="02010600040101010101" pitchFamily="2" charset="-122"/>
              </a:rPr>
              <a:t>的转换函数</a:t>
            </a:r>
            <a:endParaRPr lang="zh-CN" altLang="en-US" sz="2000" b="1" dirty="0">
              <a:latin typeface="华文楷体" panose="02010600040101010101" pitchFamily="2" charset="-122"/>
              <a:ea typeface="华文楷体" panose="02010600040101010101" pitchFamily="2" charset="-122"/>
            </a:endParaRPr>
          </a:p>
          <a:p>
            <a:pPr lvl="0" algn="l">
              <a:spcBef>
                <a:spcPct val="30000"/>
              </a:spcBef>
            </a:pPr>
            <a:r>
              <a:rPr lang="zh-CN" altLang="en-US" sz="2000" b="1" dirty="0">
                <a:latin typeface="华文楷体" panose="02010600040101010101" pitchFamily="2" charset="-122"/>
                <a:ea typeface="华文楷体" panose="02010600040101010101" pitchFamily="2" charset="-122"/>
              </a:rPr>
              <a:t>带有“ε-边”的 NFA：</a:t>
            </a:r>
            <a:r>
              <a:rPr lang="zh-CN" altLang="en-US" sz="2000" b="1" dirty="0">
                <a:latin typeface="华文楷体" panose="02010600040101010101" pitchFamily="2" charset="-122"/>
                <a:ea typeface="华文楷体" panose="02010600040101010101" pitchFamily="2" charset="-122"/>
                <a:sym typeface="+mn-ea"/>
              </a:rPr>
              <a:t>M = ( S，Σ ，δ，s</a:t>
            </a:r>
            <a:r>
              <a:rPr lang="en-US" altLang="zh-CN" sz="2000" b="1" dirty="0">
                <a:latin typeface="华文楷体" panose="02010600040101010101" pitchFamily="2" charset="-122"/>
                <a:ea typeface="华文楷体" panose="02010600040101010101" pitchFamily="2" charset="-122"/>
                <a:sym typeface="+mn-ea"/>
              </a:rPr>
              <a:t>_</a:t>
            </a:r>
            <a:r>
              <a:rPr lang="zh-CN" altLang="en-US" sz="2000" b="1" dirty="0">
                <a:latin typeface="华文楷体" panose="02010600040101010101" pitchFamily="2" charset="-122"/>
                <a:ea typeface="华文楷体" panose="02010600040101010101" pitchFamily="2" charset="-122"/>
                <a:sym typeface="+mn-ea"/>
              </a:rPr>
              <a:t>0，F )，</a:t>
            </a:r>
            <a:r>
              <a:rPr lang="en-US" altLang="zh-CN" sz="2000" b="1" dirty="0">
                <a:latin typeface="华文楷体" panose="02010600040101010101" pitchFamily="2" charset="-122"/>
                <a:ea typeface="华文楷体" panose="02010600040101010101" pitchFamily="2" charset="-122"/>
              </a:rPr>
              <a:t>将</a:t>
            </a:r>
            <a:r>
              <a:rPr lang="en-US" altLang="zh-CN" sz="2000" b="1" dirty="0">
                <a:solidFill>
                  <a:srgbClr val="FF0000"/>
                </a:solidFill>
                <a:latin typeface="华文楷体" panose="02010600040101010101" pitchFamily="2" charset="-122"/>
                <a:ea typeface="华文楷体" panose="02010600040101010101" pitchFamily="2" charset="-122"/>
              </a:rPr>
              <a:t>S×(Σ∪{ε})映射到2^S</a:t>
            </a:r>
            <a:r>
              <a:rPr lang="en-US" altLang="zh-CN" sz="2000" b="1" dirty="0">
                <a:latin typeface="华文楷体" panose="02010600040101010101" pitchFamily="2" charset="-122"/>
                <a:ea typeface="华文楷体" panose="02010600040101010101" pitchFamily="2" charset="-122"/>
              </a:rPr>
              <a:t>的转换函数</a:t>
            </a:r>
            <a:endParaRPr lang="en-US" altLang="zh-CN" sz="2000" b="1" dirty="0">
              <a:latin typeface="华文楷体" panose="02010600040101010101" pitchFamily="2" charset="-122"/>
              <a:ea typeface="华文楷体" panose="02010600040101010101" pitchFamily="2" charset="-122"/>
            </a:endParaRPr>
          </a:p>
          <a:p>
            <a:pPr lvl="0" algn="l">
              <a:spcBef>
                <a:spcPct val="30000"/>
              </a:spcBef>
            </a:pPr>
            <a:endParaRPr lang="en-US" altLang="zh-CN" sz="2000" b="1" dirty="0">
              <a:latin typeface="华文楷体" panose="02010600040101010101" pitchFamily="2" charset="-122"/>
              <a:ea typeface="华文楷体" panose="02010600040101010101" pitchFamily="2" charset="-122"/>
            </a:endParaRPr>
          </a:p>
          <a:p>
            <a:pPr lvl="0" algn="l">
              <a:spcBef>
                <a:spcPct val="30000"/>
              </a:spcBef>
            </a:pPr>
            <a:endParaRPr lang="zh-CN" altLang="en-US" sz="2000" b="1" dirty="0">
              <a:latin typeface="华文楷体" panose="02010600040101010101" pitchFamily="2" charset="-122"/>
              <a:ea typeface="华文楷体" panose="02010600040101010101" pitchFamily="2" charset="-122"/>
            </a:endParaRPr>
          </a:p>
          <a:p>
            <a:pPr lvl="0" algn="l">
              <a:spcBef>
                <a:spcPct val="30000"/>
              </a:spcBef>
            </a:pPr>
            <a:endParaRPr lang="zh-CN" altLang="en-US" sz="2000" b="1" dirty="0">
              <a:latin typeface="华文楷体" panose="02010600040101010101" pitchFamily="2" charset="-122"/>
              <a:ea typeface="华文楷体" panose="02010600040101010101" pitchFamily="2" charset="-122"/>
            </a:endParaRPr>
          </a:p>
        </p:txBody>
      </p:sp>
      <p:pic>
        <p:nvPicPr>
          <p:cNvPr id="13" name="图片 12"/>
          <p:cNvPicPr>
            <a:picLocks noChangeAspect="1"/>
          </p:cNvPicPr>
          <p:nvPr>
            <p:custDataLst>
              <p:tags r:id="rId8"/>
            </p:custDataLst>
          </p:nvPr>
        </p:nvPicPr>
        <p:blipFill>
          <a:blip r:embed="rId9"/>
          <a:stretch>
            <a:fillRect/>
          </a:stretch>
        </p:blipFill>
        <p:spPr>
          <a:xfrm>
            <a:off x="2693670" y="2701290"/>
            <a:ext cx="1961515" cy="847090"/>
          </a:xfrm>
          <a:prstGeom prst="rect">
            <a:avLst/>
          </a:prstGeom>
        </p:spPr>
      </p:pic>
      <p:sp>
        <p:nvSpPr>
          <p:cNvPr id="16" name="文本框 15"/>
          <p:cNvSpPr txBox="1"/>
          <p:nvPr/>
        </p:nvSpPr>
        <p:spPr>
          <a:xfrm>
            <a:off x="6309360" y="1022985"/>
            <a:ext cx="3915410" cy="737235"/>
          </a:xfrm>
          <a:prstGeom prst="rect">
            <a:avLst/>
          </a:prstGeom>
          <a:noFill/>
        </p:spPr>
        <p:txBody>
          <a:bodyPr wrap="square" rtlCol="0" anchor="t">
            <a:spAutoFit/>
          </a:bodyPr>
          <a:p>
            <a:r>
              <a:rPr lang="zh-CN" altLang="en-US" sz="1400"/>
              <a:t>词法分析器的输出结果是(</a:t>
            </a:r>
            <a:r>
              <a:rPr lang="en-US" altLang="zh-CN" sz="1400">
                <a:solidFill>
                  <a:srgbClr val="FF0000"/>
                </a:solidFill>
              </a:rPr>
              <a:t>D</a:t>
            </a:r>
            <a:r>
              <a:rPr lang="zh-CN" altLang="en-US" sz="1400"/>
              <a:t>)。</a:t>
            </a:r>
            <a:endParaRPr lang="zh-CN" altLang="en-US" sz="1400"/>
          </a:p>
          <a:p>
            <a:r>
              <a:rPr lang="zh-CN" altLang="en-US" sz="1400"/>
              <a:t>A.单词自身值</a:t>
            </a:r>
            <a:r>
              <a:rPr lang="en-US" altLang="zh-CN" sz="1400"/>
              <a:t>         </a:t>
            </a:r>
            <a:r>
              <a:rPr lang="zh-CN" altLang="en-US" sz="1400"/>
              <a:t>B.单词在符号表中的位置</a:t>
            </a:r>
            <a:endParaRPr lang="zh-CN" altLang="en-US" sz="1400"/>
          </a:p>
          <a:p>
            <a:r>
              <a:rPr lang="zh-CN" altLang="en-US" sz="1400"/>
              <a:t>C.单词的种别编码</a:t>
            </a:r>
            <a:r>
              <a:rPr lang="en-US" altLang="zh-CN" sz="1400"/>
              <a:t> </a:t>
            </a:r>
            <a:r>
              <a:rPr lang="zh-CN" altLang="en-US" sz="1400"/>
              <a:t>D.单词的种别编码和自身值</a:t>
            </a:r>
            <a:endParaRPr lang="zh-CN" altLang="en-US" sz="1400"/>
          </a:p>
        </p:txBody>
      </p:sp>
      <p:sp>
        <p:nvSpPr>
          <p:cNvPr id="18" name="文本框 17"/>
          <p:cNvSpPr txBox="1"/>
          <p:nvPr/>
        </p:nvSpPr>
        <p:spPr>
          <a:xfrm>
            <a:off x="8199755" y="1915160"/>
            <a:ext cx="3674110" cy="737235"/>
          </a:xfrm>
          <a:prstGeom prst="rect">
            <a:avLst/>
          </a:prstGeom>
          <a:noFill/>
        </p:spPr>
        <p:txBody>
          <a:bodyPr wrap="square" rtlCol="0" anchor="t">
            <a:spAutoFit/>
          </a:bodyPr>
          <a:p>
            <a:r>
              <a:rPr lang="zh-CN" altLang="en-US" sz="1400"/>
              <a:t>词法分析器不能(</a:t>
            </a:r>
            <a:r>
              <a:rPr lang="en-US" altLang="zh-CN" sz="1400">
                <a:solidFill>
                  <a:srgbClr val="FF0000"/>
                </a:solidFill>
              </a:rPr>
              <a:t>D</a:t>
            </a:r>
            <a:r>
              <a:rPr lang="zh-CN" altLang="en-US" sz="1400"/>
              <a:t>)。</a:t>
            </a:r>
            <a:endParaRPr lang="zh-CN" altLang="en-US" sz="1400"/>
          </a:p>
          <a:p>
            <a:r>
              <a:rPr lang="zh-CN" altLang="en-US" sz="1400"/>
              <a:t>A.识别出数值常量B.过滤源程序中的注释</a:t>
            </a:r>
            <a:endParaRPr lang="zh-CN" altLang="en-US" sz="1400"/>
          </a:p>
          <a:p>
            <a:r>
              <a:rPr lang="zh-CN" altLang="en-US" sz="1400"/>
              <a:t>C.扫描源程序并识别记号D.发现括号不匹配</a:t>
            </a:r>
            <a:endParaRPr lang="zh-CN" altLang="en-US" sz="1400"/>
          </a:p>
        </p:txBody>
      </p:sp>
      <p:sp>
        <p:nvSpPr>
          <p:cNvPr id="20" name="文本框 19"/>
          <p:cNvSpPr txBox="1"/>
          <p:nvPr>
            <p:custDataLst>
              <p:tags r:id="rId10"/>
            </p:custDataLst>
          </p:nvPr>
        </p:nvSpPr>
        <p:spPr>
          <a:xfrm>
            <a:off x="8143875" y="4250055"/>
            <a:ext cx="3674110" cy="737235"/>
          </a:xfrm>
          <a:prstGeom prst="rect">
            <a:avLst/>
          </a:prstGeom>
          <a:noFill/>
        </p:spPr>
        <p:txBody>
          <a:bodyPr wrap="square" rtlCol="0" anchor="t">
            <a:spAutoFit/>
          </a:bodyPr>
          <a:p>
            <a:r>
              <a:rPr sz="1400"/>
              <a:t>(</a:t>
            </a:r>
            <a:r>
              <a:rPr lang="en-US" sz="1400">
                <a:solidFill>
                  <a:srgbClr val="FF0000"/>
                </a:solidFill>
              </a:rPr>
              <a:t>D</a:t>
            </a:r>
            <a:r>
              <a:rPr sz="1400"/>
              <a:t>)不是DFA的成分。</a:t>
            </a:r>
            <a:endParaRPr sz="1400"/>
          </a:p>
          <a:p>
            <a:r>
              <a:rPr sz="1400"/>
              <a:t>A.有穷字母表       </a:t>
            </a:r>
            <a:r>
              <a:rPr lang="en-US" sz="1400"/>
              <a:t> </a:t>
            </a:r>
            <a:r>
              <a:rPr sz="1400"/>
              <a:t>B.多个初始状态的集合</a:t>
            </a:r>
            <a:endParaRPr sz="1400"/>
          </a:p>
          <a:p>
            <a:r>
              <a:rPr sz="1400"/>
              <a:t>C.多个终态的集合 D.转换函数</a:t>
            </a:r>
            <a:endParaRPr sz="1400"/>
          </a:p>
        </p:txBody>
      </p:sp>
      <p:sp>
        <p:nvSpPr>
          <p:cNvPr id="21" name="文本框 20"/>
          <p:cNvSpPr txBox="1"/>
          <p:nvPr>
            <p:custDataLst>
              <p:tags r:id="rId11"/>
            </p:custDataLst>
          </p:nvPr>
        </p:nvSpPr>
        <p:spPr>
          <a:xfrm>
            <a:off x="7569200" y="2997200"/>
            <a:ext cx="4519295" cy="521970"/>
          </a:xfrm>
          <a:prstGeom prst="rect">
            <a:avLst/>
          </a:prstGeom>
          <a:noFill/>
        </p:spPr>
        <p:txBody>
          <a:bodyPr wrap="square" rtlCol="0" anchor="t">
            <a:spAutoFit/>
          </a:bodyPr>
          <a:p>
            <a:r>
              <a:rPr sz="1400"/>
              <a:t>一个正规式只能对应一个确定的有限状态自动机。(</a:t>
            </a:r>
            <a:r>
              <a:rPr sz="1400">
                <a:solidFill>
                  <a:srgbClr val="FF0000"/>
                </a:solidFill>
              </a:rPr>
              <a:t>X</a:t>
            </a:r>
            <a:r>
              <a:rPr sz="1400"/>
              <a:t>)</a:t>
            </a:r>
            <a:endParaRPr sz="1400"/>
          </a:p>
          <a:p>
            <a:r>
              <a:rPr sz="1400"/>
              <a:t>一个正规语言可能对应多个正规文法。(</a:t>
            </a:r>
            <a:r>
              <a:rPr sz="1400">
                <a:solidFill>
                  <a:srgbClr val="FF0000"/>
                </a:solidFill>
              </a:rPr>
              <a:t>√</a:t>
            </a:r>
            <a:r>
              <a:rPr sz="1400"/>
              <a:t>)</a:t>
            </a:r>
            <a:endParaRPr sz="1400"/>
          </a:p>
        </p:txBody>
      </p:sp>
      <p:sp>
        <p:nvSpPr>
          <p:cNvPr id="22" name="文本框 21"/>
          <p:cNvSpPr txBox="1"/>
          <p:nvPr>
            <p:custDataLst>
              <p:tags r:id="rId12"/>
            </p:custDataLst>
          </p:nvPr>
        </p:nvSpPr>
        <p:spPr>
          <a:xfrm>
            <a:off x="6309360" y="364490"/>
            <a:ext cx="3915410" cy="521970"/>
          </a:xfrm>
          <a:prstGeom prst="rect">
            <a:avLst/>
          </a:prstGeom>
          <a:noFill/>
        </p:spPr>
        <p:txBody>
          <a:bodyPr wrap="square" rtlCol="0" anchor="t">
            <a:spAutoFit/>
          </a:bodyPr>
          <a:p>
            <a:r>
              <a:rPr sz="1400"/>
              <a:t>词法分析器的加工对象是（</a:t>
            </a:r>
            <a:r>
              <a:rPr sz="1400">
                <a:solidFill>
                  <a:srgbClr val="FF0000"/>
                </a:solidFill>
              </a:rPr>
              <a:t>C</a:t>
            </a:r>
            <a:r>
              <a:rPr sz="1400"/>
              <a:t>）。</a:t>
            </a:r>
            <a:endParaRPr sz="1400"/>
          </a:p>
          <a:p>
            <a:r>
              <a:rPr sz="1400"/>
              <a:t>A.中间代码 B.单词 C.源程序 D.元程序</a:t>
            </a:r>
            <a:endParaRPr sz="1400"/>
          </a:p>
        </p:txBody>
      </p:sp>
      <mc:AlternateContent xmlns:mc="http://schemas.openxmlformats.org/markup-compatibility/2006" xmlns:p14="http://schemas.microsoft.com/office/powerpoint/2010/main">
        <mc:Choice Requires="p14">
          <p:contentPart r:id="rId13" p14:bwMode="auto">
            <p14:nvContentPartPr>
              <p14:cNvPr id="2" name="墨迹 1"/>
              <p14:cNvContentPartPr/>
              <p14:nvPr/>
            </p14:nvContentPartPr>
            <p14:xfrm>
              <a:off x="842645" y="3819525"/>
              <a:ext cx="704850" cy="13970"/>
            </p14:xfrm>
          </p:contentPart>
        </mc:Choice>
        <mc:Fallback xmlns="">
          <p:pic>
            <p:nvPicPr>
              <p:cNvPr id="2" name="墨迹 1"/>
            </p:nvPicPr>
            <p:blipFill>
              <a:blip r:embed="rId14"/>
            </p:blipFill>
            <p:spPr>
              <a:xfrm>
                <a:off x="842645" y="3819525"/>
                <a:ext cx="704850" cy="1397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7" name="墨迹 6"/>
              <p14:cNvContentPartPr/>
              <p14:nvPr/>
            </p14:nvContentPartPr>
            <p14:xfrm>
              <a:off x="7919720" y="838200"/>
              <a:ext cx="681355" cy="4445"/>
            </p14:xfrm>
          </p:contentPart>
        </mc:Choice>
        <mc:Fallback xmlns="">
          <p:pic>
            <p:nvPicPr>
              <p:cNvPr id="7" name="墨迹 6"/>
            </p:nvPicPr>
            <p:blipFill>
              <a:blip r:embed="rId16"/>
            </p:blipFill>
            <p:spPr>
              <a:xfrm>
                <a:off x="7919720" y="838200"/>
                <a:ext cx="681355" cy="444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9" name="墨迹 8"/>
              <p14:cNvContentPartPr/>
              <p14:nvPr/>
            </p14:nvContentPartPr>
            <p14:xfrm>
              <a:off x="10148570" y="1366520"/>
              <a:ext cx="81280" cy="9525"/>
            </p14:xfrm>
          </p:contentPart>
        </mc:Choice>
        <mc:Fallback xmlns="">
          <p:pic>
            <p:nvPicPr>
              <p:cNvPr id="9" name="墨迹 8"/>
            </p:nvPicPr>
            <p:blipFill>
              <a:blip r:embed="rId18"/>
            </p:blipFill>
            <p:spPr>
              <a:xfrm>
                <a:off x="10148570" y="1366520"/>
                <a:ext cx="81280" cy="952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0" name="墨迹 9"/>
              <p14:cNvContentPartPr/>
              <p14:nvPr/>
            </p14:nvContentPartPr>
            <p14:xfrm>
              <a:off x="8081645" y="1704975"/>
              <a:ext cx="2024380" cy="47625"/>
            </p14:xfrm>
          </p:contentPart>
        </mc:Choice>
        <mc:Fallback xmlns="">
          <p:pic>
            <p:nvPicPr>
              <p:cNvPr id="10" name="墨迹 9"/>
            </p:nvPicPr>
            <p:blipFill>
              <a:blip r:embed="rId20"/>
            </p:blipFill>
            <p:spPr>
              <a:xfrm>
                <a:off x="8081645" y="1704975"/>
                <a:ext cx="2024380" cy="4762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1" name="墨迹 10"/>
              <p14:cNvContentPartPr/>
              <p14:nvPr/>
            </p14:nvContentPartPr>
            <p14:xfrm>
              <a:off x="9972675" y="2357120"/>
              <a:ext cx="9525" cy="360"/>
            </p14:xfrm>
          </p:contentPart>
        </mc:Choice>
        <mc:Fallback xmlns="">
          <p:pic>
            <p:nvPicPr>
              <p:cNvPr id="11" name="墨迹 10"/>
            </p:nvPicPr>
            <p:blipFill>
              <a:blip r:embed="rId22"/>
            </p:blipFill>
            <p:spPr>
              <a:xfrm>
                <a:off x="9972675" y="2357120"/>
                <a:ext cx="9525" cy="36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墨迹 13"/>
              <p14:cNvContentPartPr/>
              <p14:nvPr/>
            </p14:nvContentPartPr>
            <p14:xfrm>
              <a:off x="9848850" y="2366645"/>
              <a:ext cx="1571625" cy="90805"/>
            </p14:xfrm>
          </p:contentPart>
        </mc:Choice>
        <mc:Fallback xmlns="">
          <p:pic>
            <p:nvPicPr>
              <p:cNvPr id="14" name="墨迹 13"/>
            </p:nvPicPr>
            <p:blipFill>
              <a:blip r:embed="rId24"/>
            </p:blipFill>
            <p:spPr>
              <a:xfrm>
                <a:off x="9848850" y="2366645"/>
                <a:ext cx="1571625" cy="9080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10300970" y="2543175"/>
              <a:ext cx="1405255" cy="71120"/>
            </p14:xfrm>
          </p:contentPart>
        </mc:Choice>
        <mc:Fallback xmlns="">
          <p:pic>
            <p:nvPicPr>
              <p:cNvPr id="15" name="墨迹 14"/>
            </p:nvPicPr>
            <p:blipFill>
              <a:blip r:embed="rId26"/>
            </p:blipFill>
            <p:spPr>
              <a:xfrm>
                <a:off x="10300970" y="2543175"/>
                <a:ext cx="1405255" cy="7112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墨迹 16"/>
              <p14:cNvContentPartPr/>
              <p14:nvPr/>
            </p14:nvContentPartPr>
            <p14:xfrm>
              <a:off x="11639550" y="2543175"/>
              <a:ext cx="137795" cy="271145"/>
            </p14:xfrm>
          </p:contentPart>
        </mc:Choice>
        <mc:Fallback xmlns="">
          <p:pic>
            <p:nvPicPr>
              <p:cNvPr id="17" name="墨迹 16"/>
            </p:nvPicPr>
            <p:blipFill>
              <a:blip r:embed="rId28"/>
            </p:blipFill>
            <p:spPr>
              <a:xfrm>
                <a:off x="11639550" y="2543175"/>
                <a:ext cx="137795" cy="27114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9" name="墨迹 18"/>
              <p14:cNvContentPartPr/>
              <p14:nvPr/>
            </p14:nvContentPartPr>
            <p14:xfrm>
              <a:off x="11653520" y="2614295"/>
              <a:ext cx="123825" cy="157480"/>
            </p14:xfrm>
          </p:contentPart>
        </mc:Choice>
        <mc:Fallback xmlns="">
          <p:pic>
            <p:nvPicPr>
              <p:cNvPr id="19" name="墨迹 18"/>
            </p:nvPicPr>
            <p:blipFill>
              <a:blip r:embed="rId30"/>
            </p:blipFill>
            <p:spPr>
              <a:xfrm>
                <a:off x="11653520" y="2614295"/>
                <a:ext cx="123825" cy="15748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3" name="墨迹 22"/>
              <p14:cNvContentPartPr/>
              <p14:nvPr/>
            </p14:nvContentPartPr>
            <p14:xfrm>
              <a:off x="2585720" y="5305425"/>
              <a:ext cx="643255" cy="4445"/>
            </p14:xfrm>
          </p:contentPart>
        </mc:Choice>
        <mc:Fallback xmlns="">
          <p:pic>
            <p:nvPicPr>
              <p:cNvPr id="23" name="墨迹 22"/>
            </p:nvPicPr>
            <p:blipFill>
              <a:blip r:embed="rId32"/>
            </p:blipFill>
            <p:spPr>
              <a:xfrm>
                <a:off x="2585720" y="5305425"/>
                <a:ext cx="643255" cy="444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4" name="墨迹 23"/>
              <p14:cNvContentPartPr/>
              <p14:nvPr/>
            </p14:nvContentPartPr>
            <p14:xfrm>
              <a:off x="3038475" y="6096000"/>
              <a:ext cx="556895" cy="9525"/>
            </p14:xfrm>
          </p:contentPart>
        </mc:Choice>
        <mc:Fallback xmlns="">
          <p:pic>
            <p:nvPicPr>
              <p:cNvPr id="24" name="墨迹 23"/>
            </p:nvPicPr>
            <p:blipFill>
              <a:blip r:embed="rId34"/>
            </p:blipFill>
            <p:spPr>
              <a:xfrm>
                <a:off x="3038475" y="6096000"/>
                <a:ext cx="556895" cy="952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5" name="墨迹 24"/>
              <p14:cNvContentPartPr/>
              <p14:nvPr/>
            </p14:nvContentPartPr>
            <p14:xfrm>
              <a:off x="1490345" y="6343650"/>
              <a:ext cx="1586230" cy="52070"/>
            </p14:xfrm>
          </p:contentPart>
        </mc:Choice>
        <mc:Fallback xmlns="">
          <p:pic>
            <p:nvPicPr>
              <p:cNvPr id="25" name="墨迹 24"/>
            </p:nvPicPr>
            <p:blipFill>
              <a:blip r:embed="rId36"/>
            </p:blipFill>
            <p:spPr>
              <a:xfrm>
                <a:off x="1490345" y="6343650"/>
                <a:ext cx="1586230" cy="5207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6" name="墨迹 25"/>
              <p14:cNvContentPartPr/>
              <p14:nvPr/>
            </p14:nvContentPartPr>
            <p14:xfrm>
              <a:off x="3414395" y="4943475"/>
              <a:ext cx="3034030" cy="404495"/>
            </p14:xfrm>
          </p:contentPart>
        </mc:Choice>
        <mc:Fallback xmlns="">
          <p:pic>
            <p:nvPicPr>
              <p:cNvPr id="26" name="墨迹 25"/>
            </p:nvPicPr>
            <p:blipFill>
              <a:blip r:embed="rId38"/>
            </p:blipFill>
            <p:spPr>
              <a:xfrm>
                <a:off x="3414395" y="4943475"/>
                <a:ext cx="3034030" cy="40449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7" name="墨迹 26"/>
              <p14:cNvContentPartPr/>
              <p14:nvPr/>
            </p14:nvContentPartPr>
            <p14:xfrm>
              <a:off x="5238750" y="4514850"/>
              <a:ext cx="28575" cy="390525"/>
            </p14:xfrm>
          </p:contentPart>
        </mc:Choice>
        <mc:Fallback xmlns="">
          <p:pic>
            <p:nvPicPr>
              <p:cNvPr id="27" name="墨迹 26"/>
            </p:nvPicPr>
            <p:blipFill>
              <a:blip r:embed="rId40"/>
            </p:blipFill>
            <p:spPr>
              <a:xfrm>
                <a:off x="5238750" y="4514850"/>
                <a:ext cx="28575" cy="39052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8" name="墨迹 27"/>
              <p14:cNvContentPartPr/>
              <p14:nvPr/>
            </p14:nvContentPartPr>
            <p14:xfrm>
              <a:off x="5162550" y="4819650"/>
              <a:ext cx="309245" cy="209550"/>
            </p14:xfrm>
          </p:contentPart>
        </mc:Choice>
        <mc:Fallback xmlns="">
          <p:pic>
            <p:nvPicPr>
              <p:cNvPr id="28" name="墨迹 27"/>
            </p:nvPicPr>
            <p:blipFill>
              <a:blip r:embed="rId42"/>
            </p:blipFill>
            <p:spPr>
              <a:xfrm>
                <a:off x="5162550" y="4819650"/>
                <a:ext cx="309245" cy="20955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9" name="墨迹 28"/>
              <p14:cNvContentPartPr/>
              <p14:nvPr/>
            </p14:nvContentPartPr>
            <p14:xfrm>
              <a:off x="9667875" y="5205095"/>
              <a:ext cx="704850" cy="119380"/>
            </p14:xfrm>
          </p:contentPart>
        </mc:Choice>
        <mc:Fallback xmlns="">
          <p:pic>
            <p:nvPicPr>
              <p:cNvPr id="29" name="墨迹 28"/>
            </p:nvPicPr>
            <p:blipFill>
              <a:blip r:embed="rId44"/>
            </p:blipFill>
            <p:spPr>
              <a:xfrm>
                <a:off x="9667875" y="5205095"/>
                <a:ext cx="704850" cy="11938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30" name="墨迹 29"/>
              <p14:cNvContentPartPr/>
              <p14:nvPr/>
            </p14:nvContentPartPr>
            <p14:xfrm>
              <a:off x="1228725" y="5619750"/>
              <a:ext cx="523875" cy="360"/>
            </p14:xfrm>
          </p:contentPart>
        </mc:Choice>
        <mc:Fallback xmlns="">
          <p:pic>
            <p:nvPicPr>
              <p:cNvPr id="30" name="墨迹 29"/>
            </p:nvPicPr>
            <p:blipFill>
              <a:blip r:embed="rId46"/>
            </p:blipFill>
            <p:spPr>
              <a:xfrm>
                <a:off x="1228725" y="5619750"/>
                <a:ext cx="523875" cy="36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31" name="墨迹 30"/>
              <p14:cNvContentPartPr/>
              <p14:nvPr/>
            </p14:nvContentPartPr>
            <p14:xfrm>
              <a:off x="8329295" y="5528945"/>
              <a:ext cx="638175" cy="552450"/>
            </p14:xfrm>
          </p:contentPart>
        </mc:Choice>
        <mc:Fallback xmlns="">
          <p:pic>
            <p:nvPicPr>
              <p:cNvPr id="31" name="墨迹 30"/>
            </p:nvPicPr>
            <p:blipFill>
              <a:blip r:embed="rId48"/>
            </p:blipFill>
            <p:spPr>
              <a:xfrm>
                <a:off x="8329295" y="5528945"/>
                <a:ext cx="638175" cy="55245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2" name="墨迹 31"/>
              <p14:cNvContentPartPr/>
              <p14:nvPr/>
            </p14:nvContentPartPr>
            <p14:xfrm>
              <a:off x="7167245" y="5562600"/>
              <a:ext cx="360" cy="128270"/>
            </p14:xfrm>
          </p:contentPart>
        </mc:Choice>
        <mc:Fallback xmlns="">
          <p:pic>
            <p:nvPicPr>
              <p:cNvPr id="32" name="墨迹 31"/>
            </p:nvPicPr>
            <p:blipFill>
              <a:blip r:embed="rId50"/>
            </p:blipFill>
            <p:spPr>
              <a:xfrm>
                <a:off x="7167245" y="5562600"/>
                <a:ext cx="360" cy="12827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3" name="墨迹 32"/>
              <p14:cNvContentPartPr/>
              <p14:nvPr/>
            </p14:nvContentPartPr>
            <p14:xfrm>
              <a:off x="7134225" y="5633720"/>
              <a:ext cx="166370" cy="100330"/>
            </p14:xfrm>
          </p:contentPart>
        </mc:Choice>
        <mc:Fallback xmlns="">
          <p:pic>
            <p:nvPicPr>
              <p:cNvPr id="33" name="墨迹 32"/>
            </p:nvPicPr>
            <p:blipFill>
              <a:blip r:embed="rId52"/>
            </p:blipFill>
            <p:spPr>
              <a:xfrm>
                <a:off x="7134225" y="5633720"/>
                <a:ext cx="166370" cy="10033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4" name="墨迹 33"/>
              <p14:cNvContentPartPr/>
              <p14:nvPr/>
            </p14:nvContentPartPr>
            <p14:xfrm>
              <a:off x="7576820" y="5500370"/>
              <a:ext cx="360" cy="186055"/>
            </p14:xfrm>
          </p:contentPart>
        </mc:Choice>
        <mc:Fallback xmlns="">
          <p:pic>
            <p:nvPicPr>
              <p:cNvPr id="34" name="墨迹 33"/>
            </p:nvPicPr>
            <p:blipFill>
              <a:blip r:embed="rId54"/>
            </p:blipFill>
            <p:spPr>
              <a:xfrm>
                <a:off x="7576820" y="5500370"/>
                <a:ext cx="360" cy="18605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5" name="墨迹 34"/>
              <p14:cNvContentPartPr/>
              <p14:nvPr/>
            </p14:nvContentPartPr>
            <p14:xfrm>
              <a:off x="7557770" y="5671820"/>
              <a:ext cx="147955" cy="71755"/>
            </p14:xfrm>
          </p:contentPart>
        </mc:Choice>
        <mc:Fallback xmlns="">
          <p:pic>
            <p:nvPicPr>
              <p:cNvPr id="35" name="墨迹 34"/>
            </p:nvPicPr>
            <p:blipFill>
              <a:blip r:embed="rId56"/>
            </p:blipFill>
            <p:spPr>
              <a:xfrm>
                <a:off x="7557770" y="5671820"/>
                <a:ext cx="147955" cy="7175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6" name="墨迹 35"/>
              <p14:cNvContentPartPr/>
              <p14:nvPr/>
            </p14:nvContentPartPr>
            <p14:xfrm>
              <a:off x="8439150" y="5410200"/>
              <a:ext cx="9525" cy="290195"/>
            </p14:xfrm>
          </p:contentPart>
        </mc:Choice>
        <mc:Fallback xmlns="">
          <p:pic>
            <p:nvPicPr>
              <p:cNvPr id="36" name="墨迹 35"/>
            </p:nvPicPr>
            <p:blipFill>
              <a:blip r:embed="rId58"/>
            </p:blipFill>
            <p:spPr>
              <a:xfrm>
                <a:off x="8439150" y="5410200"/>
                <a:ext cx="9525" cy="290195"/>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7" name="墨迹 36"/>
              <p14:cNvContentPartPr/>
              <p14:nvPr/>
            </p14:nvContentPartPr>
            <p14:xfrm>
              <a:off x="8405495" y="5624195"/>
              <a:ext cx="114300" cy="104775"/>
            </p14:xfrm>
          </p:contentPart>
        </mc:Choice>
        <mc:Fallback xmlns="">
          <p:pic>
            <p:nvPicPr>
              <p:cNvPr id="37" name="墨迹 36"/>
            </p:nvPicPr>
            <p:blipFill>
              <a:blip r:embed="rId60"/>
            </p:blipFill>
            <p:spPr>
              <a:xfrm>
                <a:off x="8405495" y="5624195"/>
                <a:ext cx="114300" cy="10477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8" name="墨迹 37"/>
              <p14:cNvContentPartPr/>
              <p14:nvPr/>
            </p14:nvContentPartPr>
            <p14:xfrm>
              <a:off x="7562850" y="6433820"/>
              <a:ext cx="104775" cy="161925"/>
            </p14:xfrm>
          </p:contentPart>
        </mc:Choice>
        <mc:Fallback xmlns="">
          <p:pic>
            <p:nvPicPr>
              <p:cNvPr id="38" name="墨迹 37"/>
            </p:nvPicPr>
            <p:blipFill>
              <a:blip r:embed="rId62"/>
            </p:blipFill>
            <p:spPr>
              <a:xfrm>
                <a:off x="7562850" y="6433820"/>
                <a:ext cx="104775" cy="16192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9" name="墨迹 38"/>
              <p14:cNvContentPartPr/>
              <p14:nvPr/>
            </p14:nvContentPartPr>
            <p14:xfrm>
              <a:off x="7562850" y="6376670"/>
              <a:ext cx="238125" cy="95250"/>
            </p14:xfrm>
          </p:contentPart>
        </mc:Choice>
        <mc:Fallback xmlns="">
          <p:pic>
            <p:nvPicPr>
              <p:cNvPr id="39" name="墨迹 38"/>
            </p:nvPicPr>
            <p:blipFill>
              <a:blip r:embed="rId64"/>
            </p:blipFill>
            <p:spPr>
              <a:xfrm>
                <a:off x="7562850" y="6376670"/>
                <a:ext cx="238125" cy="9525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40" name="墨迹 39"/>
              <p14:cNvContentPartPr/>
              <p14:nvPr/>
            </p14:nvContentPartPr>
            <p14:xfrm>
              <a:off x="8572500" y="6353175"/>
              <a:ext cx="547370" cy="42545"/>
            </p14:xfrm>
          </p:contentPart>
        </mc:Choice>
        <mc:Fallback xmlns="">
          <p:pic>
            <p:nvPicPr>
              <p:cNvPr id="40" name="墨迹 39"/>
            </p:nvPicPr>
            <p:blipFill>
              <a:blip r:embed="rId66"/>
            </p:blipFill>
            <p:spPr>
              <a:xfrm>
                <a:off x="8572500" y="6353175"/>
                <a:ext cx="547370" cy="4254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41" name="墨迹 40"/>
              <p14:cNvContentPartPr/>
              <p14:nvPr/>
            </p14:nvContentPartPr>
            <p14:xfrm>
              <a:off x="8296275" y="5248275"/>
              <a:ext cx="652145" cy="66675"/>
            </p14:xfrm>
          </p:contentPart>
        </mc:Choice>
        <mc:Fallback xmlns="">
          <p:pic>
            <p:nvPicPr>
              <p:cNvPr id="41" name="墨迹 40"/>
            </p:nvPicPr>
            <p:blipFill>
              <a:blip r:embed="rId68"/>
            </p:blipFill>
            <p:spPr>
              <a:xfrm>
                <a:off x="8296275" y="5248275"/>
                <a:ext cx="652145" cy="6667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42" name="墨迹 41"/>
              <p14:cNvContentPartPr/>
              <p14:nvPr/>
            </p14:nvContentPartPr>
            <p14:xfrm>
              <a:off x="9877425" y="4690745"/>
              <a:ext cx="1442720" cy="24130"/>
            </p14:xfrm>
          </p:contentPart>
        </mc:Choice>
        <mc:Fallback xmlns="">
          <p:pic>
            <p:nvPicPr>
              <p:cNvPr id="42" name="墨迹 41"/>
            </p:nvPicPr>
            <p:blipFill>
              <a:blip r:embed="rId70"/>
            </p:blipFill>
            <p:spPr>
              <a:xfrm>
                <a:off x="9877425" y="4690745"/>
                <a:ext cx="1442720" cy="2413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3" name="墨迹 42"/>
              <p14:cNvContentPartPr/>
              <p14:nvPr/>
            </p14:nvContentPartPr>
            <p14:xfrm>
              <a:off x="8296275" y="4286250"/>
              <a:ext cx="137795" cy="219075"/>
            </p14:xfrm>
          </p:contentPart>
        </mc:Choice>
        <mc:Fallback xmlns="">
          <p:pic>
            <p:nvPicPr>
              <p:cNvPr id="43" name="墨迹 42"/>
            </p:nvPicPr>
            <p:blipFill>
              <a:blip r:embed="rId72"/>
            </p:blipFill>
            <p:spPr>
              <a:xfrm>
                <a:off x="8296275" y="4286250"/>
                <a:ext cx="137795" cy="21907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4" name="墨迹 43"/>
              <p14:cNvContentPartPr/>
              <p14:nvPr/>
            </p14:nvContentPartPr>
            <p14:xfrm>
              <a:off x="7886700" y="4309745"/>
              <a:ext cx="9525" cy="190500"/>
            </p14:xfrm>
          </p:contentPart>
        </mc:Choice>
        <mc:Fallback xmlns="">
          <p:pic>
            <p:nvPicPr>
              <p:cNvPr id="44" name="墨迹 43"/>
            </p:nvPicPr>
            <p:blipFill>
              <a:blip r:embed="rId74"/>
            </p:blipFill>
            <p:spPr>
              <a:xfrm>
                <a:off x="7886700" y="4309745"/>
                <a:ext cx="9525" cy="19050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5" name="墨迹 44"/>
              <p14:cNvContentPartPr/>
              <p14:nvPr/>
            </p14:nvContentPartPr>
            <p14:xfrm>
              <a:off x="7858125" y="4276725"/>
              <a:ext cx="147320" cy="285750"/>
            </p14:xfrm>
          </p:contentPart>
        </mc:Choice>
        <mc:Fallback xmlns="">
          <p:pic>
            <p:nvPicPr>
              <p:cNvPr id="45" name="墨迹 44"/>
            </p:nvPicPr>
            <p:blipFill>
              <a:blip r:embed="rId76"/>
            </p:blipFill>
            <p:spPr>
              <a:xfrm>
                <a:off x="7858125" y="4276725"/>
                <a:ext cx="147320" cy="28575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6" name="墨迹 45"/>
              <p14:cNvContentPartPr/>
              <p14:nvPr/>
            </p14:nvContentPartPr>
            <p14:xfrm>
              <a:off x="9705975" y="4438650"/>
              <a:ext cx="175895" cy="261620"/>
            </p14:xfrm>
          </p:contentPart>
        </mc:Choice>
        <mc:Fallback xmlns="">
          <p:pic>
            <p:nvPicPr>
              <p:cNvPr id="46" name="墨迹 45"/>
            </p:nvPicPr>
            <p:blipFill>
              <a:blip r:embed="rId78"/>
            </p:blipFill>
            <p:spPr>
              <a:xfrm>
                <a:off x="9705975" y="4438650"/>
                <a:ext cx="175895" cy="26162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7" name="墨迹 46"/>
              <p14:cNvContentPartPr/>
              <p14:nvPr/>
            </p14:nvContentPartPr>
            <p14:xfrm>
              <a:off x="9629775" y="4433570"/>
              <a:ext cx="223520" cy="224155"/>
            </p14:xfrm>
          </p:contentPart>
        </mc:Choice>
        <mc:Fallback xmlns="">
          <p:pic>
            <p:nvPicPr>
              <p:cNvPr id="47" name="墨迹 46"/>
            </p:nvPicPr>
            <p:blipFill>
              <a:blip r:embed="rId80"/>
            </p:blipFill>
            <p:spPr>
              <a:xfrm>
                <a:off x="9629775" y="4433570"/>
                <a:ext cx="223520" cy="22415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8" name="墨迹 47"/>
              <p14:cNvContentPartPr/>
              <p14:nvPr/>
            </p14:nvContentPartPr>
            <p14:xfrm>
              <a:off x="3457575" y="4648200"/>
              <a:ext cx="104775" cy="781050"/>
            </p14:xfrm>
          </p:contentPart>
        </mc:Choice>
        <mc:Fallback xmlns="">
          <p:pic>
            <p:nvPicPr>
              <p:cNvPr id="48" name="墨迹 47"/>
            </p:nvPicPr>
            <p:blipFill>
              <a:blip r:embed="rId82"/>
            </p:blipFill>
            <p:spPr>
              <a:xfrm>
                <a:off x="3457575" y="4648200"/>
                <a:ext cx="104775" cy="78105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9" name="墨迹 48"/>
              <p14:cNvContentPartPr/>
              <p14:nvPr/>
            </p14:nvContentPartPr>
            <p14:xfrm>
              <a:off x="3366770" y="5419725"/>
              <a:ext cx="285750" cy="109220"/>
            </p14:xfrm>
          </p:contentPart>
        </mc:Choice>
        <mc:Fallback xmlns="">
          <p:pic>
            <p:nvPicPr>
              <p:cNvPr id="49" name="墨迹 48"/>
            </p:nvPicPr>
            <p:blipFill>
              <a:blip r:embed="rId84"/>
            </p:blipFill>
            <p:spPr>
              <a:xfrm>
                <a:off x="3366770" y="5419725"/>
                <a:ext cx="285750" cy="10922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50" name="墨迹 49"/>
              <p14:cNvContentPartPr/>
              <p14:nvPr/>
            </p14:nvContentPartPr>
            <p14:xfrm>
              <a:off x="8248650" y="4966970"/>
              <a:ext cx="1285875" cy="81280"/>
            </p14:xfrm>
          </p:contentPart>
        </mc:Choice>
        <mc:Fallback xmlns="">
          <p:pic>
            <p:nvPicPr>
              <p:cNvPr id="50" name="墨迹 49"/>
            </p:nvPicPr>
            <p:blipFill>
              <a:blip r:embed="rId86"/>
            </p:blipFill>
            <p:spPr>
              <a:xfrm>
                <a:off x="8248650" y="4966970"/>
                <a:ext cx="1285875" cy="8128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51" name="墨迹 50"/>
              <p14:cNvContentPartPr/>
              <p14:nvPr/>
            </p14:nvContentPartPr>
            <p14:xfrm>
              <a:off x="9777095" y="4881245"/>
              <a:ext cx="1028700" cy="66675"/>
            </p14:xfrm>
          </p:contentPart>
        </mc:Choice>
        <mc:Fallback xmlns="">
          <p:pic>
            <p:nvPicPr>
              <p:cNvPr id="51" name="墨迹 50"/>
            </p:nvPicPr>
            <p:blipFill>
              <a:blip r:embed="rId88"/>
            </p:blipFill>
            <p:spPr>
              <a:xfrm>
                <a:off x="9777095" y="4881245"/>
                <a:ext cx="1028700" cy="66675"/>
              </a:xfrm>
              <a:prstGeom prst="rect"/>
            </p:spPr>
          </p:pic>
        </mc:Fallback>
      </mc:AlternateContent>
    </p:spTree>
    <p:custDataLst>
      <p:tags r:id="rId89"/>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2" name="矩形 11"/>
          <p:cNvSpPr/>
          <p:nvPr>
            <p:custDataLst>
              <p:tags r:id="rId1"/>
            </p:custDataLst>
          </p:nvPr>
        </p:nvSpPr>
        <p:spPr>
          <a:xfrm>
            <a:off x="687070" y="141605"/>
            <a:ext cx="10625455" cy="2420620"/>
          </a:xfrm>
          <a:prstGeom prst="rect">
            <a:avLst/>
          </a:prstGeom>
        </p:spPr>
        <p:txBody>
          <a:bodyPr wrap="square">
            <a:noAutofit/>
          </a:bodyPr>
          <a:p>
            <a:pPr lvl="0" algn="l">
              <a:spcBef>
                <a:spcPct val="30000"/>
              </a:spcBef>
            </a:pPr>
            <a:r>
              <a:rPr lang="en-US" altLang="zh-CN" sz="2000" b="1" dirty="0">
                <a:latin typeface="华文楷体" panose="02010600040101010101" pitchFamily="2" charset="-122"/>
                <a:ea typeface="华文楷体" panose="02010600040101010101" pitchFamily="2" charset="-122"/>
              </a:rPr>
              <a:t>3.2.3</a:t>
            </a:r>
            <a:r>
              <a:rPr lang="zh-CN" altLang="en-US" sz="2000" b="1" dirty="0">
                <a:latin typeface="华文楷体" panose="02010600040101010101" pitchFamily="2" charset="-122"/>
                <a:ea typeface="华文楷体" panose="02010600040101010101" pitchFamily="2" charset="-122"/>
              </a:rPr>
              <a:t>从正则表达式到有穷自动机</a:t>
            </a:r>
            <a:endParaRPr lang="zh-CN" altLang="en-US" sz="2000" b="1" dirty="0">
              <a:latin typeface="华文楷体" panose="02010600040101010101" pitchFamily="2" charset="-122"/>
              <a:ea typeface="华文楷体" panose="02010600040101010101" pitchFamily="2" charset="-122"/>
            </a:endParaRPr>
          </a:p>
          <a:p>
            <a:pPr lvl="0" algn="l">
              <a:spcBef>
                <a:spcPct val="30000"/>
              </a:spcBef>
            </a:pPr>
            <a:r>
              <a:rPr lang="zh-CN" altLang="en-US" sz="2000" b="1" dirty="0">
                <a:latin typeface="华文楷体" panose="02010600040101010101" pitchFamily="2" charset="-122"/>
                <a:ea typeface="华文楷体" panose="02010600040101010101" pitchFamily="2" charset="-122"/>
              </a:rPr>
              <a:t>从</a:t>
            </a:r>
            <a:r>
              <a:rPr lang="en-US" altLang="zh-CN" sz="2000" b="1" dirty="0">
                <a:latin typeface="华文楷体" panose="02010600040101010101" pitchFamily="2" charset="-122"/>
                <a:ea typeface="华文楷体" panose="02010600040101010101" pitchFamily="2" charset="-122"/>
              </a:rPr>
              <a:t>RE</a:t>
            </a:r>
            <a:r>
              <a:rPr lang="zh-CN" altLang="en-US" sz="2000" b="1" dirty="0">
                <a:latin typeface="华文楷体" panose="02010600040101010101" pitchFamily="2" charset="-122"/>
                <a:ea typeface="华文楷体" panose="02010600040101010101" pitchFamily="2" charset="-122"/>
              </a:rPr>
              <a:t>到</a:t>
            </a:r>
            <a:r>
              <a:rPr lang="en-US" altLang="zh-CN" sz="2000" b="1" dirty="0">
                <a:latin typeface="华文楷体" panose="02010600040101010101" pitchFamily="2" charset="-122"/>
                <a:ea typeface="华文楷体" panose="02010600040101010101" pitchFamily="2" charset="-122"/>
              </a:rPr>
              <a:t>NFA</a:t>
            </a:r>
            <a:r>
              <a:rPr lang="zh-CN" altLang="en-US" sz="2000" b="1" dirty="0">
                <a:latin typeface="华文楷体" panose="02010600040101010101" pitchFamily="2" charset="-122"/>
                <a:ea typeface="华文楷体" panose="02010600040101010101" pitchFamily="2" charset="-122"/>
              </a:rPr>
              <a:t>的</a:t>
            </a:r>
            <a:r>
              <a:rPr lang="zh-CN" altLang="en-US" sz="2000" b="1" dirty="0">
                <a:latin typeface="华文楷体" panose="02010600040101010101" pitchFamily="2" charset="-122"/>
                <a:ea typeface="华文楷体" panose="02010600040101010101" pitchFamily="2" charset="-122"/>
              </a:rPr>
              <a:t>转换：分三种情况</a:t>
            </a:r>
            <a:r>
              <a:rPr lang="en-US" altLang="zh-CN" sz="2000" b="1" dirty="0">
                <a:latin typeface="华文楷体" panose="02010600040101010101" pitchFamily="2" charset="-122"/>
                <a:ea typeface="华文楷体" panose="02010600040101010101" pitchFamily="2" charset="-122"/>
              </a:rPr>
              <a:t>r=r1|r2</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r=r1r2</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r=(r1)*</a:t>
            </a:r>
            <a:r>
              <a:rPr lang="zh-CN" altLang="en-US" sz="2000" b="1" dirty="0">
                <a:latin typeface="华文楷体" panose="02010600040101010101" pitchFamily="2" charset="-122"/>
                <a:ea typeface="华文楷体" panose="02010600040101010101" pitchFamily="2" charset="-122"/>
              </a:rPr>
              <a:t>构造</a:t>
            </a:r>
            <a:r>
              <a:rPr lang="zh-CN" altLang="en-US" sz="2000" b="1" dirty="0">
                <a:latin typeface="华文楷体" panose="02010600040101010101" pitchFamily="2" charset="-122"/>
                <a:ea typeface="华文楷体" panose="02010600040101010101" pitchFamily="2" charset="-122"/>
                <a:sym typeface="+mn-ea"/>
              </a:rPr>
              <a:t>ε-</a:t>
            </a:r>
            <a:r>
              <a:rPr lang="en-US" altLang="zh-CN" sz="2000" b="1" dirty="0">
                <a:latin typeface="华文楷体" panose="02010600040101010101" pitchFamily="2" charset="-122"/>
                <a:ea typeface="华文楷体" panose="02010600040101010101" pitchFamily="2" charset="-122"/>
                <a:sym typeface="+mn-ea"/>
              </a:rPr>
              <a:t>NFA</a:t>
            </a:r>
            <a:endParaRPr lang="en-US" altLang="zh-CN" sz="2000" b="1" dirty="0">
              <a:latin typeface="华文楷体" panose="02010600040101010101" pitchFamily="2" charset="-122"/>
              <a:ea typeface="华文楷体" panose="02010600040101010101" pitchFamily="2" charset="-122"/>
            </a:endParaRPr>
          </a:p>
          <a:p>
            <a:pPr lvl="0" algn="l">
              <a:spcBef>
                <a:spcPct val="30000"/>
              </a:spcBef>
            </a:pPr>
            <a:r>
              <a:rPr lang="en-US" altLang="zh-CN" sz="2000" b="1" dirty="0">
                <a:latin typeface="华文楷体" panose="02010600040101010101" pitchFamily="2" charset="-122"/>
                <a:ea typeface="华文楷体" panose="02010600040101010101" pitchFamily="2" charset="-122"/>
              </a:rPr>
              <a:t>从NFA到DFA的转换</a:t>
            </a:r>
            <a:r>
              <a:rPr lang="zh-CN" altLang="en-US" sz="2000" b="1" dirty="0">
                <a:latin typeface="华文楷体" panose="02010600040101010101" pitchFamily="2" charset="-122"/>
                <a:ea typeface="华文楷体" panose="02010600040101010101" pitchFamily="2" charset="-122"/>
              </a:rPr>
              <a:t>：</a:t>
            </a:r>
            <a:r>
              <a:rPr lang="zh-CN" altLang="en-US" sz="2000" b="1" dirty="0">
                <a:solidFill>
                  <a:srgbClr val="FF0000"/>
                </a:solidFill>
                <a:latin typeface="华文楷体" panose="02010600040101010101" pitchFamily="2" charset="-122"/>
                <a:ea typeface="华文楷体" panose="02010600040101010101" pitchFamily="2" charset="-122"/>
              </a:rPr>
              <a:t>子集构造法</a:t>
            </a:r>
            <a:endParaRPr lang="zh-CN" altLang="en-US" sz="2000" b="1" dirty="0">
              <a:solidFill>
                <a:srgbClr val="FF0000"/>
              </a:solidFill>
              <a:latin typeface="华文楷体" panose="02010600040101010101" pitchFamily="2" charset="-122"/>
              <a:ea typeface="华文楷体" panose="02010600040101010101" pitchFamily="2" charset="-122"/>
            </a:endParaRPr>
          </a:p>
          <a:p>
            <a:pPr lvl="0" algn="l">
              <a:spcBef>
                <a:spcPct val="30000"/>
              </a:spcBef>
            </a:pPr>
            <a:r>
              <a:rPr lang="en-US" altLang="zh-CN" sz="2000" b="1" dirty="0">
                <a:latin typeface="华文楷体" panose="02010600040101010101" pitchFamily="2" charset="-122"/>
                <a:ea typeface="华文楷体" panose="02010600040101010101" pitchFamily="2" charset="-122"/>
              </a:rPr>
              <a:t>RE</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NFA</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DFA</a:t>
            </a:r>
            <a:r>
              <a:rPr lang="zh-CN" altLang="en-US" sz="2000" b="1" dirty="0">
                <a:latin typeface="华文楷体" panose="02010600040101010101" pitchFamily="2" charset="-122"/>
                <a:ea typeface="华文楷体" panose="02010600040101010101" pitchFamily="2" charset="-122"/>
              </a:rPr>
              <a:t>三者识别的语言是</a:t>
            </a:r>
            <a:r>
              <a:rPr lang="zh-CN" altLang="en-US" sz="2000" b="1" dirty="0">
                <a:solidFill>
                  <a:srgbClr val="FF0000"/>
                </a:solidFill>
                <a:latin typeface="华文楷体" panose="02010600040101010101" pitchFamily="2" charset="-122"/>
                <a:ea typeface="华文楷体" panose="02010600040101010101" pitchFamily="2" charset="-122"/>
              </a:rPr>
              <a:t>等价的</a:t>
            </a:r>
            <a:endParaRPr lang="en-US" altLang="zh-CN" sz="2000" b="1" dirty="0">
              <a:latin typeface="华文楷体" panose="02010600040101010101" pitchFamily="2" charset="-122"/>
              <a:ea typeface="华文楷体" panose="02010600040101010101" pitchFamily="2" charset="-122"/>
            </a:endParaRPr>
          </a:p>
          <a:p>
            <a:pPr lvl="0" algn="l">
              <a:spcBef>
                <a:spcPct val="30000"/>
              </a:spcBef>
            </a:pPr>
            <a:r>
              <a:rPr lang="en-US" altLang="zh-CN" sz="2000" b="1" dirty="0">
                <a:latin typeface="华文楷体" panose="02010600040101010101" pitchFamily="2" charset="-122"/>
                <a:ea typeface="华文楷体" panose="02010600040101010101" pitchFamily="2" charset="-122"/>
              </a:rPr>
              <a:t>3.2.4</a:t>
            </a:r>
            <a:r>
              <a:rPr lang="zh-CN" altLang="en-US" sz="2000" b="1" dirty="0">
                <a:latin typeface="华文楷体" panose="02010600040101010101" pitchFamily="2" charset="-122"/>
                <a:ea typeface="华文楷体" panose="02010600040101010101" pitchFamily="2" charset="-122"/>
              </a:rPr>
              <a:t>识别单词的</a:t>
            </a:r>
            <a:r>
              <a:rPr lang="en-US" altLang="zh-CN" sz="2000" b="1" dirty="0">
                <a:latin typeface="华文楷体" panose="02010600040101010101" pitchFamily="2" charset="-122"/>
                <a:ea typeface="华文楷体" panose="02010600040101010101" pitchFamily="2" charset="-122"/>
              </a:rPr>
              <a:t>DFA</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eg.识别标识符/无符号数/各进制无符号整数/注释/Token的DFA</a:t>
            </a:r>
            <a:endParaRPr lang="en-US" altLang="zh-CN" sz="2000" b="1" dirty="0">
              <a:latin typeface="华文楷体" panose="02010600040101010101" pitchFamily="2" charset="-122"/>
              <a:ea typeface="华文楷体" panose="02010600040101010101" pitchFamily="2" charset="-122"/>
            </a:endParaRPr>
          </a:p>
          <a:p>
            <a:pPr lvl="0" algn="l">
              <a:spcBef>
                <a:spcPct val="30000"/>
              </a:spcBef>
            </a:pPr>
            <a:endParaRPr lang="zh-CN" altLang="en-US" sz="2000" b="1" dirty="0">
              <a:latin typeface="华文楷体" panose="02010600040101010101" pitchFamily="2" charset="-122"/>
              <a:ea typeface="华文楷体" panose="02010600040101010101" pitchFamily="2" charset="-122"/>
            </a:endParaRPr>
          </a:p>
          <a:p>
            <a:pPr lvl="0" algn="l">
              <a:spcBef>
                <a:spcPct val="30000"/>
              </a:spcBef>
            </a:pPr>
            <a:endParaRPr lang="zh-CN" altLang="en-US" sz="2000" b="1" dirty="0">
              <a:latin typeface="华文楷体" panose="02010600040101010101" pitchFamily="2" charset="-122"/>
              <a:ea typeface="华文楷体" panose="02010600040101010101" pitchFamily="2" charset="-122"/>
            </a:endParaRPr>
          </a:p>
        </p:txBody>
      </p:sp>
      <p:pic>
        <p:nvPicPr>
          <p:cNvPr id="14" name="图片 13"/>
          <p:cNvPicPr>
            <a:picLocks noChangeAspect="1"/>
          </p:cNvPicPr>
          <p:nvPr>
            <p:custDataLst>
              <p:tags r:id="rId2"/>
            </p:custDataLst>
          </p:nvPr>
        </p:nvPicPr>
        <p:blipFill>
          <a:blip r:embed="rId3"/>
          <a:stretch>
            <a:fillRect/>
          </a:stretch>
        </p:blipFill>
        <p:spPr>
          <a:xfrm>
            <a:off x="4479290" y="97155"/>
            <a:ext cx="3154680" cy="498475"/>
          </a:xfrm>
          <a:prstGeom prst="rect">
            <a:avLst/>
          </a:prstGeom>
        </p:spPr>
      </p:pic>
      <p:sp>
        <p:nvSpPr>
          <p:cNvPr id="5" name="矩形 4"/>
          <p:cNvSpPr/>
          <p:nvPr>
            <p:custDataLst>
              <p:tags r:id="rId4"/>
            </p:custDataLst>
          </p:nvPr>
        </p:nvSpPr>
        <p:spPr>
          <a:xfrm>
            <a:off x="687363" y="2098314"/>
            <a:ext cx="3336925"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rPr>
              <a:t>3.3.</a:t>
            </a:r>
            <a:r>
              <a:rPr lang="zh-CN" altLang="en-US" sz="2000" b="1" dirty="0">
                <a:latin typeface="华文楷体" panose="02010600040101010101" pitchFamily="2" charset="-122"/>
                <a:ea typeface="华文楷体" panose="02010600040101010101" pitchFamily="2" charset="-122"/>
              </a:rPr>
              <a:t>词法分析阶段的错误处理</a:t>
            </a:r>
            <a:endParaRPr lang="zh-CN" altLang="en-US" sz="2000" b="1" dirty="0">
              <a:latin typeface="华文楷体" panose="02010600040101010101" pitchFamily="2" charset="-122"/>
              <a:ea typeface="华文楷体" panose="02010600040101010101" pitchFamily="2" charset="-122"/>
            </a:endParaRPr>
          </a:p>
        </p:txBody>
      </p:sp>
      <p:sp>
        <p:nvSpPr>
          <p:cNvPr id="7" name="矩形 6"/>
          <p:cNvSpPr/>
          <p:nvPr>
            <p:custDataLst>
              <p:tags r:id="rId5"/>
            </p:custDataLst>
          </p:nvPr>
        </p:nvSpPr>
        <p:spPr>
          <a:xfrm>
            <a:off x="687070" y="2439670"/>
            <a:ext cx="11053445" cy="3278505"/>
          </a:xfrm>
          <a:prstGeom prst="rect">
            <a:avLst/>
          </a:prstGeom>
        </p:spPr>
        <p:txBody>
          <a:bodyPr wrap="square">
            <a:noAutofit/>
          </a:bodyPr>
          <a:p>
            <a:pPr lvl="0" algn="l">
              <a:spcBef>
                <a:spcPct val="30000"/>
              </a:spcBef>
            </a:pPr>
            <a:r>
              <a:rPr lang="zh-CN" altLang="en-US" sz="2000" b="1" dirty="0">
                <a:latin typeface="华文楷体" panose="02010600040101010101" pitchFamily="2" charset="-122"/>
                <a:ea typeface="华文楷体" panose="02010600040101010101" pitchFamily="2" charset="-122"/>
              </a:rPr>
              <a:t>词法错误的</a:t>
            </a:r>
            <a:r>
              <a:rPr lang="zh-CN" altLang="en-US" sz="2000" b="1" dirty="0">
                <a:solidFill>
                  <a:srgbClr val="FF0000"/>
                </a:solidFill>
                <a:latin typeface="华文楷体" panose="02010600040101010101" pitchFamily="2" charset="-122"/>
                <a:ea typeface="华文楷体" panose="02010600040101010101" pitchFamily="2" charset="-122"/>
              </a:rPr>
              <a:t>类型</a:t>
            </a:r>
            <a:r>
              <a:rPr lang="zh-CN" altLang="en-US" sz="2000" b="1" dirty="0">
                <a:latin typeface="华文楷体" panose="02010600040101010101" pitchFamily="2" charset="-122"/>
                <a:ea typeface="华文楷体" panose="02010600040101010101" pitchFamily="2" charset="-122"/>
              </a:rPr>
              <a:t>：单词拼写错误、非法</a:t>
            </a:r>
            <a:r>
              <a:rPr lang="zh-CN" altLang="en-US" sz="2000" b="1" dirty="0">
                <a:latin typeface="华文楷体" panose="02010600040101010101" pitchFamily="2" charset="-122"/>
                <a:ea typeface="华文楷体" panose="02010600040101010101" pitchFamily="2" charset="-122"/>
              </a:rPr>
              <a:t>字符</a:t>
            </a:r>
            <a:endParaRPr lang="zh-CN" altLang="en-US" sz="2000" b="1" dirty="0">
              <a:latin typeface="华文楷体" panose="02010600040101010101" pitchFamily="2" charset="-122"/>
              <a:ea typeface="华文楷体" panose="02010600040101010101" pitchFamily="2" charset="-122"/>
            </a:endParaRPr>
          </a:p>
          <a:p>
            <a:pPr lvl="0" algn="l">
              <a:spcBef>
                <a:spcPct val="30000"/>
              </a:spcBef>
            </a:pPr>
            <a:r>
              <a:rPr lang="zh-CN" altLang="en-US" sz="2000" b="1" dirty="0">
                <a:latin typeface="华文楷体" panose="02010600040101010101" pitchFamily="2" charset="-122"/>
                <a:ea typeface="华文楷体" panose="02010600040101010101" pitchFamily="2" charset="-122"/>
              </a:rPr>
              <a:t>词法</a:t>
            </a:r>
            <a:r>
              <a:rPr lang="zh-CN" altLang="en-US" sz="2000" b="1" dirty="0">
                <a:solidFill>
                  <a:srgbClr val="FF0000"/>
                </a:solidFill>
                <a:latin typeface="华文楷体" panose="02010600040101010101" pitchFamily="2" charset="-122"/>
                <a:ea typeface="华文楷体" panose="02010600040101010101" pitchFamily="2" charset="-122"/>
              </a:rPr>
              <a:t>错误检测</a:t>
            </a:r>
            <a:r>
              <a:rPr lang="zh-CN" altLang="en-US" sz="2000" b="1" dirty="0">
                <a:latin typeface="华文楷体" panose="02010600040101010101" pitchFamily="2" charset="-122"/>
                <a:ea typeface="华文楷体" panose="02010600040101010101" pitchFamily="2" charset="-122"/>
              </a:rPr>
              <a:t>：如果当前状态与当前输入符号在转换表对应项中的信息为空，而当前状态又不是终止状态，则调用错误处理程序</a:t>
            </a:r>
            <a:endParaRPr lang="zh-CN" altLang="en-US" sz="2000" b="1" dirty="0">
              <a:latin typeface="华文楷体" panose="02010600040101010101" pitchFamily="2" charset="-122"/>
              <a:ea typeface="华文楷体" panose="02010600040101010101" pitchFamily="2" charset="-122"/>
            </a:endParaRPr>
          </a:p>
          <a:p>
            <a:pPr lvl="0" algn="l">
              <a:spcBef>
                <a:spcPct val="30000"/>
              </a:spcBef>
            </a:pPr>
            <a:r>
              <a:rPr lang="zh-CN" altLang="en-US" sz="2000" b="1" dirty="0">
                <a:solidFill>
                  <a:srgbClr val="FF0000"/>
                </a:solidFill>
                <a:latin typeface="华文楷体" panose="02010600040101010101" pitchFamily="2" charset="-122"/>
                <a:ea typeface="华文楷体" panose="02010600040101010101" pitchFamily="2" charset="-122"/>
              </a:rPr>
              <a:t>错误处理</a:t>
            </a:r>
            <a:r>
              <a:rPr lang="zh-CN" altLang="en-US" sz="2000" b="1" dirty="0">
                <a:latin typeface="华文楷体" panose="02010600040101010101" pitchFamily="2" charset="-122"/>
                <a:ea typeface="华文楷体" panose="02010600040101010101" pitchFamily="2" charset="-122"/>
              </a:rPr>
              <a:t>：</a:t>
            </a:r>
            <a:r>
              <a:rPr lang="zh-CN" altLang="en-US" sz="2000" b="1">
                <a:latin typeface="华文楷体" panose="02010600040101010101" pitchFamily="2" charset="-122"/>
                <a:ea typeface="华文楷体" panose="02010600040101010101" pitchFamily="2" charset="-122"/>
                <a:sym typeface="+mn-ea"/>
              </a:rPr>
              <a:t>查找已扫描字符串中最后一个对应于某终态的字符</a:t>
            </a:r>
            <a:r>
              <a:rPr lang="zh-CN" altLang="en-US" sz="2000" b="1">
                <a:latin typeface="华文楷体" panose="02010600040101010101" pitchFamily="2" charset="-122"/>
                <a:ea typeface="华文楷体" panose="02010600040101010101" pitchFamily="2" charset="-122"/>
                <a:sym typeface="+mn-ea"/>
              </a:rPr>
              <a:t>。</a:t>
            </a:r>
            <a:endParaRPr lang="zh-CN" altLang="en-US" sz="2000" b="1">
              <a:latin typeface="华文楷体" panose="02010600040101010101" pitchFamily="2" charset="-122"/>
              <a:ea typeface="华文楷体" panose="02010600040101010101" pitchFamily="2" charset="-122"/>
              <a:sym typeface="+mn-ea"/>
            </a:endParaRPr>
          </a:p>
          <a:p>
            <a:pPr lvl="0" algn="l">
              <a:spcBef>
                <a:spcPct val="30000"/>
              </a:spcBef>
            </a:pPr>
            <a:r>
              <a:rPr sz="2000" b="1">
                <a:latin typeface="华文楷体" panose="02010600040101010101" pitchFamily="2" charset="-122"/>
                <a:ea typeface="华文楷体" panose="02010600040101010101" pitchFamily="2" charset="-122"/>
                <a:sym typeface="+mn-ea"/>
              </a:rPr>
              <a:t>如果找到了，将该字符与其前面的字符识别成一个单词</a:t>
            </a:r>
            <a:r>
              <a:rPr lang="zh-CN" sz="2000" b="1">
                <a:latin typeface="华文楷体" panose="02010600040101010101" pitchFamily="2" charset="-122"/>
                <a:ea typeface="华文楷体" panose="02010600040101010101" pitchFamily="2" charset="-122"/>
                <a:sym typeface="+mn-ea"/>
              </a:rPr>
              <a:t>，</a:t>
            </a:r>
            <a:r>
              <a:rPr sz="2000" b="1">
                <a:latin typeface="华文楷体" panose="02010600040101010101" pitchFamily="2" charset="-122"/>
                <a:ea typeface="华文楷体" panose="02010600040101010101" pitchFamily="2" charset="-122"/>
                <a:sym typeface="+mn-ea"/>
              </a:rPr>
              <a:t>然后将输入指针退回到该字符，扫描器重新回到初始状态，继续识别下一个单词</a:t>
            </a:r>
            <a:r>
              <a:rPr lang="zh-CN" sz="2000" b="1">
                <a:latin typeface="华文楷体" panose="02010600040101010101" pitchFamily="2" charset="-122"/>
                <a:ea typeface="华文楷体" panose="02010600040101010101" pitchFamily="2" charset="-122"/>
                <a:sym typeface="+mn-ea"/>
              </a:rPr>
              <a:t>。（并没有删除多出来的字符，只是</a:t>
            </a:r>
            <a:r>
              <a:rPr lang="zh-CN" sz="2000" b="1">
                <a:latin typeface="华文楷体" panose="02010600040101010101" pitchFamily="2" charset="-122"/>
                <a:ea typeface="华文楷体" panose="02010600040101010101" pitchFamily="2" charset="-122"/>
                <a:sym typeface="+mn-ea"/>
              </a:rPr>
              <a:t>回退后重新</a:t>
            </a:r>
            <a:r>
              <a:rPr lang="zh-CN" sz="2000" b="1">
                <a:latin typeface="华文楷体" panose="02010600040101010101" pitchFamily="2" charset="-122"/>
                <a:ea typeface="华文楷体" panose="02010600040101010101" pitchFamily="2" charset="-122"/>
                <a:sym typeface="+mn-ea"/>
              </a:rPr>
              <a:t>开始）</a:t>
            </a:r>
            <a:endParaRPr sz="2000" b="1">
              <a:latin typeface="华文楷体" panose="02010600040101010101" pitchFamily="2" charset="-122"/>
              <a:ea typeface="华文楷体" panose="02010600040101010101" pitchFamily="2" charset="-122"/>
              <a:sym typeface="+mn-ea"/>
            </a:endParaRPr>
          </a:p>
          <a:p>
            <a:pPr lvl="0" algn="l">
              <a:spcBef>
                <a:spcPct val="30000"/>
              </a:spcBef>
            </a:pPr>
            <a:r>
              <a:rPr sz="2000" b="1">
                <a:latin typeface="华文楷体" panose="02010600040101010101" pitchFamily="2" charset="-122"/>
                <a:ea typeface="华文楷体" panose="02010600040101010101" pitchFamily="2" charset="-122"/>
                <a:sym typeface="+mn-ea"/>
              </a:rPr>
              <a:t>如果没找到，则确定出错，采用错误恢复策略</a:t>
            </a:r>
            <a:endParaRPr sz="2000" b="1">
              <a:latin typeface="华文楷体" panose="02010600040101010101" pitchFamily="2" charset="-122"/>
              <a:ea typeface="华文楷体" panose="02010600040101010101" pitchFamily="2" charset="-122"/>
              <a:sym typeface="+mn-ea"/>
            </a:endParaRPr>
          </a:p>
          <a:p>
            <a:pPr lvl="0" algn="l">
              <a:spcBef>
                <a:spcPct val="30000"/>
              </a:spcBef>
            </a:pPr>
            <a:r>
              <a:rPr lang="zh-CN" altLang="en-US" sz="2000" b="1" dirty="0">
                <a:solidFill>
                  <a:srgbClr val="FF0000"/>
                </a:solidFill>
                <a:latin typeface="华文楷体" panose="02010600040101010101" pitchFamily="2" charset="-122"/>
                <a:ea typeface="华文楷体" panose="02010600040101010101" pitchFamily="2" charset="-122"/>
              </a:rPr>
              <a:t>错误恢复策略</a:t>
            </a:r>
            <a:r>
              <a:rPr lang="zh-CN" altLang="en-US" sz="2000" b="1" dirty="0">
                <a:latin typeface="华文楷体" panose="02010600040101010101" pitchFamily="2" charset="-122"/>
                <a:ea typeface="华文楷体" panose="02010600040101010101" pitchFamily="2" charset="-122"/>
              </a:rPr>
              <a:t>：“</a:t>
            </a:r>
            <a:r>
              <a:rPr lang="zh-CN" altLang="en-US" sz="2000" b="1" dirty="0">
                <a:solidFill>
                  <a:srgbClr val="FF0000"/>
                </a:solidFill>
                <a:latin typeface="华文楷体" panose="02010600040101010101" pitchFamily="2" charset="-122"/>
                <a:ea typeface="华文楷体" panose="02010600040101010101" pitchFamily="2" charset="-122"/>
              </a:rPr>
              <a:t>恐慌模式</a:t>
            </a:r>
            <a:r>
              <a:rPr lang="zh-CN" altLang="en-US" sz="2000" b="1" dirty="0">
                <a:latin typeface="华文楷体" panose="02010600040101010101" pitchFamily="2" charset="-122"/>
                <a:ea typeface="华文楷体" panose="02010600040101010101" pitchFamily="2" charset="-122"/>
              </a:rPr>
              <a:t> ”恢复：</a:t>
            </a:r>
            <a:r>
              <a:rPr lang="zh-CN" altLang="en-US" sz="2000" b="1">
                <a:latin typeface="华文楷体" panose="02010600040101010101" pitchFamily="2" charset="-122"/>
                <a:ea typeface="华文楷体" panose="02010600040101010101" pitchFamily="2" charset="-122"/>
                <a:sym typeface="+mn-ea"/>
              </a:rPr>
              <a:t>从剩余的输入中不断删除字符，直到词法分析器能够在剩余输入的开头发现一个正确的字符为止（</a:t>
            </a:r>
            <a:r>
              <a:rPr lang="zh-CN" altLang="en-US" sz="2000" b="1">
                <a:latin typeface="华文楷体" panose="02010600040101010101" pitchFamily="2" charset="-122"/>
                <a:ea typeface="华文楷体" panose="02010600040101010101" pitchFamily="2" charset="-122"/>
                <a:sym typeface="+mn-ea"/>
              </a:rPr>
              <a:t>删除即将读入</a:t>
            </a:r>
            <a:r>
              <a:rPr lang="zh-CN" altLang="en-US" sz="2000" b="1">
                <a:latin typeface="华文楷体" panose="02010600040101010101" pitchFamily="2" charset="-122"/>
                <a:ea typeface="华文楷体" panose="02010600040101010101" pitchFamily="2" charset="-122"/>
                <a:sym typeface="+mn-ea"/>
              </a:rPr>
              <a:t>的）</a:t>
            </a:r>
            <a:endParaRPr lang="zh-CN" altLang="en-US" sz="2000" b="1" dirty="0">
              <a:latin typeface="华文楷体" panose="02010600040101010101" pitchFamily="2" charset="-122"/>
              <a:ea typeface="华文楷体" panose="02010600040101010101" pitchFamily="2" charset="-122"/>
            </a:endParaRPr>
          </a:p>
        </p:txBody>
      </p:sp>
      <p:sp>
        <p:nvSpPr>
          <p:cNvPr id="8" name="矩形 7"/>
          <p:cNvSpPr/>
          <p:nvPr>
            <p:custDataLst>
              <p:tags r:id="rId6"/>
            </p:custDataLst>
          </p:nvPr>
        </p:nvSpPr>
        <p:spPr>
          <a:xfrm>
            <a:off x="687363" y="5659394"/>
            <a:ext cx="9450070" cy="11988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rPr>
              <a:t>3.4.</a:t>
            </a:r>
            <a:r>
              <a:rPr lang="zh-CN" altLang="en-US" sz="2000" b="1" dirty="0">
                <a:latin typeface="华文楷体" panose="02010600040101010101" pitchFamily="2" charset="-122"/>
                <a:ea typeface="华文楷体" panose="02010600040101010101" pitchFamily="2" charset="-122"/>
                <a:sym typeface="+mn-ea"/>
              </a:rPr>
              <a:t>词法分析器生成工具Lex</a:t>
            </a:r>
            <a:r>
              <a:rPr lang="en-US" altLang="zh-CN" sz="2000" b="1" dirty="0">
                <a:latin typeface="华文楷体" panose="02010600040101010101" pitchFamily="2" charset="-122"/>
                <a:ea typeface="华文楷体" panose="02010600040101010101" pitchFamily="2" charset="-122"/>
                <a:sym typeface="+mn-ea"/>
              </a:rPr>
              <a:t>   Lex</a:t>
            </a:r>
            <a:r>
              <a:rPr lang="zh-CN" altLang="en-US" sz="2000" b="1" dirty="0">
                <a:latin typeface="华文楷体" panose="02010600040101010101" pitchFamily="2" charset="-122"/>
                <a:ea typeface="华文楷体" panose="02010600040101010101" pitchFamily="2" charset="-122"/>
                <a:sym typeface="+mn-ea"/>
              </a:rPr>
              <a:t>语言</a:t>
            </a:r>
            <a:r>
              <a:rPr lang="en-US" altLang="zh-CN" sz="2000" b="1" dirty="0">
                <a:latin typeface="华文楷体" panose="02010600040101010101" pitchFamily="2" charset="-122"/>
                <a:ea typeface="华文楷体" panose="02010600040101010101" pitchFamily="2" charset="-122"/>
                <a:sym typeface="+mn-ea"/>
              </a:rPr>
              <a:t>+Lex</a:t>
            </a:r>
            <a:r>
              <a:rPr lang="zh-CN" altLang="en-US" sz="2000" b="1" dirty="0">
                <a:latin typeface="华文楷体" panose="02010600040101010101" pitchFamily="2" charset="-122"/>
                <a:ea typeface="华文楷体" panose="02010600040101010101" pitchFamily="2" charset="-122"/>
                <a:sym typeface="+mn-ea"/>
              </a:rPr>
              <a:t>编译器</a:t>
            </a:r>
            <a:endParaRPr lang="zh-CN" altLang="en-US" sz="2000" b="1" kern="1200" baseline="0" dirty="0">
              <a:solidFill>
                <a:schemeClr val="tx1"/>
              </a:solidFill>
              <a:latin typeface="华文楷体" panose="02010600040101010101" pitchFamily="2" charset="-122"/>
              <a:ea typeface="华文楷体" panose="02010600040101010101" pitchFamily="2" charset="-122"/>
            </a:endParaRPr>
          </a:p>
          <a:p>
            <a:pPr lvl="0" algn="l">
              <a:spcBef>
                <a:spcPct val="30000"/>
              </a:spcBef>
            </a:pPr>
            <a:r>
              <a:rPr lang="en-US" altLang="zh-CN" sz="2000" b="1" dirty="0">
                <a:latin typeface="华文楷体" panose="02010600040101010101" pitchFamily="2" charset="-122"/>
                <a:ea typeface="华文楷体" panose="02010600040101010101" pitchFamily="2" charset="-122"/>
              </a:rPr>
              <a:t>Lex</a:t>
            </a:r>
            <a:r>
              <a:rPr lang="zh-CN" altLang="en-US" sz="2000" b="1" dirty="0">
                <a:latin typeface="华文楷体" panose="02010600040101010101" pitchFamily="2" charset="-122"/>
                <a:ea typeface="华文楷体" panose="02010600040101010101" pitchFamily="2" charset="-122"/>
              </a:rPr>
              <a:t>的程序结构：</a:t>
            </a:r>
            <a:r>
              <a:rPr lang="zh-CN" altLang="en-US" sz="2000" b="1" dirty="0">
                <a:solidFill>
                  <a:srgbClr val="FF0000"/>
                </a:solidFill>
                <a:latin typeface="华文楷体" panose="02010600040101010101" pitchFamily="2" charset="-122"/>
                <a:ea typeface="华文楷体" panose="02010600040101010101" pitchFamily="2" charset="-122"/>
              </a:rPr>
              <a:t>声明部分</a:t>
            </a:r>
            <a:r>
              <a:rPr lang="en-US" altLang="zh-CN" sz="2000" b="1" dirty="0">
                <a:solidFill>
                  <a:srgbClr val="FF0000"/>
                </a:solidFill>
                <a:latin typeface="华文楷体" panose="02010600040101010101" pitchFamily="2" charset="-122"/>
                <a:ea typeface="华文楷体" panose="02010600040101010101" pitchFamily="2" charset="-122"/>
              </a:rPr>
              <a:t>+</a:t>
            </a:r>
            <a:r>
              <a:rPr lang="zh-CN" altLang="en-US" sz="2000" b="1" dirty="0">
                <a:solidFill>
                  <a:srgbClr val="FF0000"/>
                </a:solidFill>
                <a:latin typeface="华文楷体" panose="02010600040101010101" pitchFamily="2" charset="-122"/>
                <a:ea typeface="华文楷体" panose="02010600040101010101" pitchFamily="2" charset="-122"/>
              </a:rPr>
              <a:t>转换规则</a:t>
            </a:r>
            <a:r>
              <a:rPr lang="en-US" altLang="zh-CN" sz="2000" b="1" dirty="0">
                <a:solidFill>
                  <a:srgbClr val="FF0000"/>
                </a:solidFill>
                <a:latin typeface="华文楷体" panose="02010600040101010101" pitchFamily="2" charset="-122"/>
                <a:ea typeface="华文楷体" panose="02010600040101010101" pitchFamily="2" charset="-122"/>
              </a:rPr>
              <a:t>+</a:t>
            </a:r>
            <a:r>
              <a:rPr lang="zh-CN" altLang="en-US" sz="2000" b="1" dirty="0">
                <a:solidFill>
                  <a:srgbClr val="FF0000"/>
                </a:solidFill>
                <a:latin typeface="华文楷体" panose="02010600040101010101" pitchFamily="2" charset="-122"/>
                <a:ea typeface="华文楷体" panose="02010600040101010101" pitchFamily="2" charset="-122"/>
              </a:rPr>
              <a:t>辅助部分</a:t>
            </a:r>
            <a:endParaRPr lang="zh-CN" altLang="en-US" sz="2000" b="1" dirty="0">
              <a:solidFill>
                <a:srgbClr val="FF0000"/>
              </a:solidFill>
              <a:latin typeface="华文楷体" panose="02010600040101010101" pitchFamily="2" charset="-122"/>
              <a:ea typeface="华文楷体" panose="02010600040101010101" pitchFamily="2" charset="-122"/>
            </a:endParaRPr>
          </a:p>
          <a:p>
            <a:pPr lvl="0" algn="l">
              <a:spcBef>
                <a:spcPct val="30000"/>
              </a:spcBef>
            </a:pPr>
            <a:r>
              <a:rPr lang="zh-CN" altLang="en-US" sz="2000" b="1" dirty="0">
                <a:latin typeface="华文楷体" panose="02010600040101010101" pitchFamily="2" charset="-122"/>
                <a:ea typeface="华文楷体" panose="02010600040101010101" pitchFamily="2" charset="-122"/>
              </a:rPr>
              <a:t>Lex的构成（</a:t>
            </a:r>
            <a:r>
              <a:rPr lang="en-US" altLang="zh-CN" sz="2000" b="1" dirty="0">
                <a:latin typeface="华文楷体" panose="02010600040101010101" pitchFamily="2" charset="-122"/>
                <a:ea typeface="华文楷体" panose="02010600040101010101" pitchFamily="2" charset="-122"/>
              </a:rPr>
              <a:t>1</a:t>
            </a:r>
            <a:r>
              <a:rPr lang="zh-CN" altLang="en-US" sz="2000" b="1" dirty="0">
                <a:latin typeface="华文楷体" panose="02010600040101010101" pitchFamily="2" charset="-122"/>
                <a:ea typeface="华文楷体" panose="02010600040101010101" pitchFamily="2" charset="-122"/>
              </a:rPr>
              <a:t>）加快了分析器的实现速度（</a:t>
            </a:r>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）使得</a:t>
            </a:r>
            <a:r>
              <a:rPr lang="zh-CN" altLang="en-US" sz="2000" b="1">
                <a:latin typeface="华文楷体" panose="02010600040101010101" pitchFamily="2" charset="-122"/>
                <a:ea typeface="华文楷体" panose="02010600040101010101" pitchFamily="2" charset="-122"/>
                <a:sym typeface="+mn-ea"/>
              </a:rPr>
              <a:t>修改扫描器的工作变得更加简单</a:t>
            </a:r>
            <a:endParaRPr lang="zh-CN" altLang="en-US" sz="2000" b="1" dirty="0">
              <a:latin typeface="华文楷体" panose="02010600040101010101" pitchFamily="2" charset="-122"/>
              <a:ea typeface="华文楷体" panose="02010600040101010101" pitchFamily="2" charset="-122"/>
            </a:endParaRPr>
          </a:p>
        </p:txBody>
      </p:sp>
      <p:sp>
        <p:nvSpPr>
          <p:cNvPr id="18" name="文本框 17"/>
          <p:cNvSpPr txBox="1"/>
          <p:nvPr>
            <p:custDataLst>
              <p:tags r:id="rId7"/>
            </p:custDataLst>
          </p:nvPr>
        </p:nvSpPr>
        <p:spPr>
          <a:xfrm>
            <a:off x="8368030" y="687705"/>
            <a:ext cx="3823970" cy="737235"/>
          </a:xfrm>
          <a:prstGeom prst="rect">
            <a:avLst/>
          </a:prstGeom>
          <a:noFill/>
        </p:spPr>
        <p:txBody>
          <a:bodyPr wrap="square" rtlCol="0" anchor="t">
            <a:spAutoFit/>
          </a:bodyPr>
          <a:p>
            <a:r>
              <a:rPr sz="1400"/>
              <a:t>两个有穷自动机等价是指它们的(</a:t>
            </a:r>
            <a:r>
              <a:rPr lang="en-US" sz="1400">
                <a:solidFill>
                  <a:srgbClr val="FF0000"/>
                </a:solidFill>
              </a:rPr>
              <a:t>C</a:t>
            </a:r>
            <a:r>
              <a:rPr sz="1400"/>
              <a:t>)。</a:t>
            </a:r>
            <a:endParaRPr sz="1400"/>
          </a:p>
          <a:p>
            <a:r>
              <a:rPr sz="1400"/>
              <a:t>A.状态数相等B.有向弧数相等</a:t>
            </a:r>
            <a:endParaRPr sz="1400"/>
          </a:p>
          <a:p>
            <a:r>
              <a:rPr sz="1400"/>
              <a:t>C.所识别的语言相等D.状态数和有向弧数相等</a:t>
            </a:r>
            <a:endParaRPr sz="1400"/>
          </a:p>
        </p:txBody>
      </p:sp>
      <p:sp>
        <p:nvSpPr>
          <p:cNvPr id="9" name="文本框 8"/>
          <p:cNvSpPr txBox="1"/>
          <p:nvPr>
            <p:custDataLst>
              <p:tags r:id="rId8"/>
            </p:custDataLst>
          </p:nvPr>
        </p:nvSpPr>
        <p:spPr>
          <a:xfrm>
            <a:off x="8157845" y="2146935"/>
            <a:ext cx="3823970" cy="737235"/>
          </a:xfrm>
          <a:prstGeom prst="rect">
            <a:avLst/>
          </a:prstGeom>
          <a:noFill/>
        </p:spPr>
        <p:txBody>
          <a:bodyPr wrap="square" rtlCol="0" anchor="t">
            <a:spAutoFit/>
          </a:bodyPr>
          <a:p>
            <a:r>
              <a:rPr sz="1400"/>
              <a:t>已知文法G[S]:S→A1， A→A1|S0|0，与G等价的正规式是(</a:t>
            </a:r>
            <a:r>
              <a:rPr lang="en-US" sz="1400">
                <a:solidFill>
                  <a:srgbClr val="FF0000"/>
                </a:solidFill>
              </a:rPr>
              <a:t>C</a:t>
            </a:r>
            <a:r>
              <a:rPr sz="1400"/>
              <a:t>)。</a:t>
            </a:r>
            <a:endParaRPr sz="1400"/>
          </a:p>
          <a:p>
            <a:r>
              <a:rPr sz="1400"/>
              <a:t>A.0(0|1)*</a:t>
            </a:r>
            <a:r>
              <a:rPr lang="en-US" sz="1400"/>
              <a:t>   </a:t>
            </a:r>
            <a:r>
              <a:rPr sz="1400"/>
              <a:t>B.1*|0*1</a:t>
            </a:r>
            <a:r>
              <a:rPr lang="en-US" sz="1400"/>
              <a:t>   </a:t>
            </a:r>
            <a:r>
              <a:rPr sz="1400"/>
              <a:t>C.0(1|10)*1</a:t>
            </a:r>
            <a:r>
              <a:rPr lang="en-US" sz="1400"/>
              <a:t>  </a:t>
            </a:r>
            <a:r>
              <a:rPr sz="1400"/>
              <a:t>D.1(10|01*0)</a:t>
            </a:r>
            <a:endParaRPr sz="1400"/>
          </a:p>
        </p:txBody>
      </p:sp>
      <mc:AlternateContent xmlns:mc="http://schemas.openxmlformats.org/markup-compatibility/2006" xmlns:p14="http://schemas.microsoft.com/office/powerpoint/2010/main">
        <mc:Choice Requires="p14">
          <p:contentPart r:id="rId9" p14:bwMode="auto">
            <p14:nvContentPartPr>
              <p14:cNvPr id="2" name="墨迹 1"/>
              <p14:cNvContentPartPr/>
              <p14:nvPr/>
            </p14:nvContentPartPr>
            <p14:xfrm>
              <a:off x="5276850" y="990600"/>
              <a:ext cx="38100" cy="166370"/>
            </p14:xfrm>
          </p:contentPart>
        </mc:Choice>
        <mc:Fallback xmlns="">
          <p:pic>
            <p:nvPicPr>
              <p:cNvPr id="2" name="墨迹 1"/>
            </p:nvPicPr>
            <p:blipFill>
              <a:blip r:embed="rId10"/>
            </p:blipFill>
            <p:spPr>
              <a:xfrm>
                <a:off x="5276850" y="990600"/>
                <a:ext cx="38100" cy="16637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3" name="墨迹 2"/>
              <p14:cNvContentPartPr/>
              <p14:nvPr/>
            </p14:nvContentPartPr>
            <p14:xfrm>
              <a:off x="5214620" y="995045"/>
              <a:ext cx="81280" cy="266700"/>
            </p14:xfrm>
          </p:contentPart>
        </mc:Choice>
        <mc:Fallback xmlns="">
          <p:pic>
            <p:nvPicPr>
              <p:cNvPr id="3" name="墨迹 2"/>
            </p:nvPicPr>
            <p:blipFill>
              <a:blip r:embed="rId12"/>
            </p:blipFill>
            <p:spPr>
              <a:xfrm>
                <a:off x="5214620" y="995045"/>
                <a:ext cx="81280" cy="2667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4" name="墨迹 3"/>
              <p14:cNvContentPartPr/>
              <p14:nvPr/>
            </p14:nvContentPartPr>
            <p14:xfrm>
              <a:off x="5200650" y="762000"/>
              <a:ext cx="238125" cy="552450"/>
            </p14:xfrm>
          </p:contentPart>
        </mc:Choice>
        <mc:Fallback xmlns="">
          <p:pic>
            <p:nvPicPr>
              <p:cNvPr id="4" name="墨迹 3"/>
            </p:nvPicPr>
            <p:blipFill>
              <a:blip r:embed="rId14"/>
            </p:blipFill>
            <p:spPr>
              <a:xfrm>
                <a:off x="5200650" y="762000"/>
                <a:ext cx="238125" cy="5524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6" name="墨迹 5"/>
              <p14:cNvContentPartPr/>
              <p14:nvPr/>
            </p14:nvContentPartPr>
            <p14:xfrm>
              <a:off x="5528945" y="933450"/>
              <a:ext cx="152400" cy="342900"/>
            </p14:xfrm>
          </p:contentPart>
        </mc:Choice>
        <mc:Fallback xmlns="">
          <p:pic>
            <p:nvPicPr>
              <p:cNvPr id="6" name="墨迹 5"/>
            </p:nvPicPr>
            <p:blipFill>
              <a:blip r:embed="rId16"/>
            </p:blipFill>
            <p:spPr>
              <a:xfrm>
                <a:off x="5528945" y="933450"/>
                <a:ext cx="152400" cy="3429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5767070" y="1152525"/>
              <a:ext cx="252730" cy="19050"/>
            </p14:xfrm>
          </p:contentPart>
        </mc:Choice>
        <mc:Fallback xmlns="">
          <p:pic>
            <p:nvPicPr>
              <p:cNvPr id="10" name="墨迹 9"/>
            </p:nvPicPr>
            <p:blipFill>
              <a:blip r:embed="rId18"/>
            </p:blipFill>
            <p:spPr>
              <a:xfrm>
                <a:off x="5767070" y="1152525"/>
                <a:ext cx="252730" cy="1905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6148070" y="1000125"/>
              <a:ext cx="76200" cy="204470"/>
            </p14:xfrm>
          </p:contentPart>
        </mc:Choice>
        <mc:Fallback xmlns="">
          <p:pic>
            <p:nvPicPr>
              <p:cNvPr id="11" name="墨迹 10"/>
            </p:nvPicPr>
            <p:blipFill>
              <a:blip r:embed="rId20"/>
            </p:blipFill>
            <p:spPr>
              <a:xfrm>
                <a:off x="6148070" y="1000125"/>
                <a:ext cx="76200" cy="20447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6448425" y="1009650"/>
              <a:ext cx="166370" cy="233045"/>
            </p14:xfrm>
          </p:contentPart>
        </mc:Choice>
        <mc:Fallback xmlns="">
          <p:pic>
            <p:nvPicPr>
              <p:cNvPr id="13" name="墨迹 12"/>
            </p:nvPicPr>
            <p:blipFill>
              <a:blip r:embed="rId22"/>
            </p:blipFill>
            <p:spPr>
              <a:xfrm>
                <a:off x="6448425" y="1009650"/>
                <a:ext cx="166370" cy="23304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墨迹 14"/>
              <p14:cNvContentPartPr/>
              <p14:nvPr/>
            </p14:nvContentPartPr>
            <p14:xfrm>
              <a:off x="6767195" y="866775"/>
              <a:ext cx="104775" cy="200025"/>
            </p14:xfrm>
          </p:contentPart>
        </mc:Choice>
        <mc:Fallback xmlns="">
          <p:pic>
            <p:nvPicPr>
              <p:cNvPr id="15" name="墨迹 14"/>
            </p:nvPicPr>
            <p:blipFill>
              <a:blip r:embed="rId24"/>
            </p:blipFill>
            <p:spPr>
              <a:xfrm>
                <a:off x="6767195" y="866775"/>
                <a:ext cx="104775" cy="20002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6" name="墨迹 15"/>
              <p14:cNvContentPartPr/>
              <p14:nvPr/>
            </p14:nvContentPartPr>
            <p14:xfrm>
              <a:off x="6443345" y="1438275"/>
              <a:ext cx="138430" cy="242570"/>
            </p14:xfrm>
          </p:contentPart>
        </mc:Choice>
        <mc:Fallback xmlns="">
          <p:pic>
            <p:nvPicPr>
              <p:cNvPr id="16" name="墨迹 15"/>
            </p:nvPicPr>
            <p:blipFill>
              <a:blip r:embed="rId26"/>
            </p:blipFill>
            <p:spPr>
              <a:xfrm>
                <a:off x="6443345" y="1438275"/>
                <a:ext cx="138430" cy="24257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墨迹 16"/>
              <p14:cNvContentPartPr/>
              <p14:nvPr/>
            </p14:nvContentPartPr>
            <p14:xfrm>
              <a:off x="6648450" y="1290320"/>
              <a:ext cx="71120" cy="76200"/>
            </p14:xfrm>
          </p:contentPart>
        </mc:Choice>
        <mc:Fallback xmlns="">
          <p:pic>
            <p:nvPicPr>
              <p:cNvPr id="17" name="墨迹 16"/>
            </p:nvPicPr>
            <p:blipFill>
              <a:blip r:embed="rId28"/>
            </p:blipFill>
            <p:spPr>
              <a:xfrm>
                <a:off x="6648450" y="1290320"/>
                <a:ext cx="71120" cy="762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9" name="墨迹 18"/>
              <p14:cNvContentPartPr/>
              <p14:nvPr/>
            </p14:nvContentPartPr>
            <p14:xfrm>
              <a:off x="6819900" y="1547495"/>
              <a:ext cx="252095" cy="5080"/>
            </p14:xfrm>
          </p:contentPart>
        </mc:Choice>
        <mc:Fallback xmlns="">
          <p:pic>
            <p:nvPicPr>
              <p:cNvPr id="19" name="墨迹 18"/>
            </p:nvPicPr>
            <p:blipFill>
              <a:blip r:embed="rId30"/>
            </p:blipFill>
            <p:spPr>
              <a:xfrm>
                <a:off x="6819900" y="1547495"/>
                <a:ext cx="252095" cy="508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0" name="墨迹 19"/>
              <p14:cNvContentPartPr/>
              <p14:nvPr/>
            </p14:nvContentPartPr>
            <p14:xfrm>
              <a:off x="7086600" y="1490345"/>
              <a:ext cx="114300" cy="157480"/>
            </p14:xfrm>
          </p:contentPart>
        </mc:Choice>
        <mc:Fallback xmlns="">
          <p:pic>
            <p:nvPicPr>
              <p:cNvPr id="20" name="墨迹 19"/>
            </p:nvPicPr>
            <p:blipFill>
              <a:blip r:embed="rId32"/>
            </p:blipFill>
            <p:spPr>
              <a:xfrm>
                <a:off x="7086600" y="1490345"/>
                <a:ext cx="114300" cy="15748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1" name="墨迹 20"/>
              <p14:cNvContentPartPr/>
              <p14:nvPr/>
            </p14:nvContentPartPr>
            <p14:xfrm>
              <a:off x="7324725" y="1423670"/>
              <a:ext cx="228600" cy="228600"/>
            </p14:xfrm>
          </p:contentPart>
        </mc:Choice>
        <mc:Fallback xmlns="">
          <p:pic>
            <p:nvPicPr>
              <p:cNvPr id="21" name="墨迹 20"/>
            </p:nvPicPr>
            <p:blipFill>
              <a:blip r:embed="rId34"/>
            </p:blipFill>
            <p:spPr>
              <a:xfrm>
                <a:off x="7324725" y="1423670"/>
                <a:ext cx="228600" cy="22860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2" name="墨迹 21"/>
              <p14:cNvContentPartPr/>
              <p14:nvPr/>
            </p14:nvContentPartPr>
            <p14:xfrm>
              <a:off x="7672070" y="1223645"/>
              <a:ext cx="57150" cy="171450"/>
            </p14:xfrm>
          </p:contentPart>
        </mc:Choice>
        <mc:Fallback xmlns="">
          <p:pic>
            <p:nvPicPr>
              <p:cNvPr id="22" name="墨迹 21"/>
            </p:nvPicPr>
            <p:blipFill>
              <a:blip r:embed="rId36"/>
            </p:blipFill>
            <p:spPr>
              <a:xfrm>
                <a:off x="7672070" y="1223645"/>
                <a:ext cx="57150" cy="17145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3" name="墨迹 22"/>
              <p14:cNvContentPartPr/>
              <p14:nvPr/>
            </p14:nvContentPartPr>
            <p14:xfrm>
              <a:off x="8567420" y="1118870"/>
              <a:ext cx="1548130" cy="295275"/>
            </p14:xfrm>
          </p:contentPart>
        </mc:Choice>
        <mc:Fallback xmlns="">
          <p:pic>
            <p:nvPicPr>
              <p:cNvPr id="23" name="墨迹 22"/>
            </p:nvPicPr>
            <p:blipFill>
              <a:blip r:embed="rId38"/>
            </p:blipFill>
            <p:spPr>
              <a:xfrm>
                <a:off x="8567420" y="1118870"/>
                <a:ext cx="1548130" cy="29527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4" name="墨迹 23"/>
              <p14:cNvContentPartPr/>
              <p14:nvPr/>
            </p14:nvContentPartPr>
            <p14:xfrm>
              <a:off x="8500745" y="1133475"/>
              <a:ext cx="1257300" cy="238125"/>
            </p14:xfrm>
          </p:contentPart>
        </mc:Choice>
        <mc:Fallback xmlns="">
          <p:pic>
            <p:nvPicPr>
              <p:cNvPr id="24" name="墨迹 23"/>
            </p:nvPicPr>
            <p:blipFill>
              <a:blip r:embed="rId40"/>
            </p:blipFill>
            <p:spPr>
              <a:xfrm>
                <a:off x="8500745" y="1133475"/>
                <a:ext cx="1257300" cy="23812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5" name="墨迹 24"/>
              <p14:cNvContentPartPr/>
              <p14:nvPr/>
            </p14:nvContentPartPr>
            <p14:xfrm>
              <a:off x="3390900" y="1990725"/>
              <a:ext cx="6900545" cy="118745"/>
            </p14:xfrm>
          </p:contentPart>
        </mc:Choice>
        <mc:Fallback xmlns="">
          <p:pic>
            <p:nvPicPr>
              <p:cNvPr id="25" name="墨迹 24"/>
            </p:nvPicPr>
            <p:blipFill>
              <a:blip r:embed="rId42"/>
            </p:blipFill>
            <p:spPr>
              <a:xfrm>
                <a:off x="3390900" y="1990725"/>
                <a:ext cx="6900545" cy="11874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6" name="墨迹 25"/>
              <p14:cNvContentPartPr/>
              <p14:nvPr/>
            </p14:nvContentPartPr>
            <p14:xfrm>
              <a:off x="4543425" y="3228975"/>
              <a:ext cx="360" cy="204470"/>
            </p14:xfrm>
          </p:contentPart>
        </mc:Choice>
        <mc:Fallback xmlns="">
          <p:pic>
            <p:nvPicPr>
              <p:cNvPr id="26" name="墨迹 25"/>
            </p:nvPicPr>
            <p:blipFill>
              <a:blip r:embed="rId44"/>
            </p:blipFill>
            <p:spPr>
              <a:xfrm>
                <a:off x="4543425" y="3228975"/>
                <a:ext cx="360" cy="20447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7" name="墨迹 26"/>
              <p14:cNvContentPartPr/>
              <p14:nvPr/>
            </p14:nvContentPartPr>
            <p14:xfrm>
              <a:off x="4528820" y="3223895"/>
              <a:ext cx="200025" cy="190500"/>
            </p14:xfrm>
          </p:contentPart>
        </mc:Choice>
        <mc:Fallback xmlns="">
          <p:pic>
            <p:nvPicPr>
              <p:cNvPr id="27" name="墨迹 26"/>
            </p:nvPicPr>
            <p:blipFill>
              <a:blip r:embed="rId46"/>
            </p:blipFill>
            <p:spPr>
              <a:xfrm>
                <a:off x="4528820" y="3223895"/>
                <a:ext cx="200025" cy="19050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8" name="墨迹 27"/>
              <p14:cNvContentPartPr/>
              <p14:nvPr/>
            </p14:nvContentPartPr>
            <p14:xfrm>
              <a:off x="4805045" y="3228975"/>
              <a:ext cx="123825" cy="9525"/>
            </p14:xfrm>
          </p:contentPart>
        </mc:Choice>
        <mc:Fallback xmlns="">
          <p:pic>
            <p:nvPicPr>
              <p:cNvPr id="28" name="墨迹 27"/>
            </p:nvPicPr>
            <p:blipFill>
              <a:blip r:embed="rId48"/>
            </p:blipFill>
            <p:spPr>
              <a:xfrm>
                <a:off x="4805045" y="3228975"/>
                <a:ext cx="123825" cy="952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9" name="墨迹 28"/>
              <p14:cNvContentPartPr/>
              <p14:nvPr/>
            </p14:nvContentPartPr>
            <p14:xfrm>
              <a:off x="4805045" y="3276600"/>
              <a:ext cx="38100" cy="156845"/>
            </p14:xfrm>
          </p:contentPart>
        </mc:Choice>
        <mc:Fallback xmlns="">
          <p:pic>
            <p:nvPicPr>
              <p:cNvPr id="29" name="墨迹 28"/>
            </p:nvPicPr>
            <p:blipFill>
              <a:blip r:embed="rId50"/>
            </p:blipFill>
            <p:spPr>
              <a:xfrm>
                <a:off x="4805045" y="3276600"/>
                <a:ext cx="38100" cy="156845"/>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0" name="墨迹 29"/>
              <p14:cNvContentPartPr/>
              <p14:nvPr/>
            </p14:nvContentPartPr>
            <p14:xfrm>
              <a:off x="4805045" y="3328670"/>
              <a:ext cx="95250" cy="19050"/>
            </p14:xfrm>
          </p:contentPart>
        </mc:Choice>
        <mc:Fallback xmlns="">
          <p:pic>
            <p:nvPicPr>
              <p:cNvPr id="30" name="墨迹 29"/>
            </p:nvPicPr>
            <p:blipFill>
              <a:blip r:embed="rId52"/>
            </p:blipFill>
            <p:spPr>
              <a:xfrm>
                <a:off x="4805045" y="3328670"/>
                <a:ext cx="95250" cy="1905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1" name="墨迹 30"/>
              <p14:cNvContentPartPr/>
              <p14:nvPr/>
            </p14:nvContentPartPr>
            <p14:xfrm>
              <a:off x="4991100" y="3162300"/>
              <a:ext cx="71120" cy="242570"/>
            </p14:xfrm>
          </p:contentPart>
        </mc:Choice>
        <mc:Fallback xmlns="">
          <p:pic>
            <p:nvPicPr>
              <p:cNvPr id="31" name="墨迹 30"/>
            </p:nvPicPr>
            <p:blipFill>
              <a:blip r:embed="rId54"/>
            </p:blipFill>
            <p:spPr>
              <a:xfrm>
                <a:off x="4991100" y="3162300"/>
                <a:ext cx="71120" cy="24257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2" name="墨迹 31"/>
              <p14:cNvContentPartPr/>
              <p14:nvPr/>
            </p14:nvContentPartPr>
            <p14:xfrm>
              <a:off x="5067300" y="3200400"/>
              <a:ext cx="66675" cy="271145"/>
            </p14:xfrm>
          </p:contentPart>
        </mc:Choice>
        <mc:Fallback xmlns="">
          <p:pic>
            <p:nvPicPr>
              <p:cNvPr id="32" name="墨迹 31"/>
            </p:nvPicPr>
            <p:blipFill>
              <a:blip r:embed="rId56"/>
            </p:blipFill>
            <p:spPr>
              <a:xfrm>
                <a:off x="5067300" y="3200400"/>
                <a:ext cx="66675" cy="27114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3" name="墨迹 32"/>
              <p14:cNvContentPartPr/>
              <p14:nvPr/>
            </p14:nvContentPartPr>
            <p14:xfrm>
              <a:off x="5033645" y="3319145"/>
              <a:ext cx="52705" cy="360"/>
            </p14:xfrm>
          </p:contentPart>
        </mc:Choice>
        <mc:Fallback xmlns="">
          <p:pic>
            <p:nvPicPr>
              <p:cNvPr id="33" name="墨迹 32"/>
            </p:nvPicPr>
            <p:blipFill>
              <a:blip r:embed="rId58"/>
            </p:blipFill>
            <p:spPr>
              <a:xfrm>
                <a:off x="5033645" y="3319145"/>
                <a:ext cx="52705" cy="36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4" name="墨迹 33"/>
              <p14:cNvContentPartPr/>
              <p14:nvPr/>
            </p14:nvContentPartPr>
            <p14:xfrm>
              <a:off x="5767070" y="4500245"/>
              <a:ext cx="3110230" cy="76200"/>
            </p14:xfrm>
          </p:contentPart>
        </mc:Choice>
        <mc:Fallback xmlns="">
          <p:pic>
            <p:nvPicPr>
              <p:cNvPr id="34" name="墨迹 33"/>
            </p:nvPicPr>
            <p:blipFill>
              <a:blip r:embed="rId60"/>
            </p:blipFill>
            <p:spPr>
              <a:xfrm>
                <a:off x="5767070" y="4500245"/>
                <a:ext cx="3110230" cy="7620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5" name="墨迹 34"/>
              <p14:cNvContentPartPr/>
              <p14:nvPr/>
            </p14:nvContentPartPr>
            <p14:xfrm>
              <a:off x="9010650" y="4538345"/>
              <a:ext cx="190500" cy="360"/>
            </p14:xfrm>
          </p:contentPart>
        </mc:Choice>
        <mc:Fallback xmlns="">
          <p:pic>
            <p:nvPicPr>
              <p:cNvPr id="35" name="墨迹 34"/>
            </p:nvPicPr>
            <p:blipFill>
              <a:blip r:embed="rId62"/>
            </p:blipFill>
            <p:spPr>
              <a:xfrm>
                <a:off x="9010650" y="4538345"/>
                <a:ext cx="190500" cy="36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6" name="墨迹 35"/>
              <p14:cNvContentPartPr/>
              <p14:nvPr/>
            </p14:nvContentPartPr>
            <p14:xfrm>
              <a:off x="9153525" y="4538345"/>
              <a:ext cx="1757045" cy="24130"/>
            </p14:xfrm>
          </p:contentPart>
        </mc:Choice>
        <mc:Fallback xmlns="">
          <p:pic>
            <p:nvPicPr>
              <p:cNvPr id="36" name="墨迹 35"/>
            </p:nvPicPr>
            <p:blipFill>
              <a:blip r:embed="rId64"/>
            </p:blipFill>
            <p:spPr>
              <a:xfrm>
                <a:off x="9153525" y="4538345"/>
                <a:ext cx="1757045" cy="2413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7" name="墨迹 36"/>
              <p14:cNvContentPartPr/>
              <p14:nvPr/>
            </p14:nvContentPartPr>
            <p14:xfrm>
              <a:off x="10887075" y="4566920"/>
              <a:ext cx="61595" cy="360"/>
            </p14:xfrm>
          </p:contentPart>
        </mc:Choice>
        <mc:Fallback xmlns="">
          <p:pic>
            <p:nvPicPr>
              <p:cNvPr id="37" name="墨迹 36"/>
            </p:nvPicPr>
            <p:blipFill>
              <a:blip r:embed="rId66"/>
            </p:blipFill>
            <p:spPr>
              <a:xfrm>
                <a:off x="10887075" y="4566920"/>
                <a:ext cx="61595" cy="36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8" name="墨迹 37"/>
              <p14:cNvContentPartPr/>
              <p14:nvPr/>
            </p14:nvContentPartPr>
            <p14:xfrm>
              <a:off x="10086975" y="2366645"/>
              <a:ext cx="962025" cy="76200"/>
            </p14:xfrm>
          </p:contentPart>
        </mc:Choice>
        <mc:Fallback xmlns="">
          <p:pic>
            <p:nvPicPr>
              <p:cNvPr id="38" name="墨迹 37"/>
            </p:nvPicPr>
            <p:blipFill>
              <a:blip r:embed="rId68"/>
            </p:blipFill>
            <p:spPr>
              <a:xfrm>
                <a:off x="10086975" y="2366645"/>
                <a:ext cx="962025" cy="7620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9" name="墨迹 38"/>
              <p14:cNvContentPartPr/>
              <p14:nvPr/>
            </p14:nvContentPartPr>
            <p14:xfrm>
              <a:off x="10739120" y="2042795"/>
              <a:ext cx="57150" cy="128905"/>
            </p14:xfrm>
          </p:contentPart>
        </mc:Choice>
        <mc:Fallback xmlns="">
          <p:pic>
            <p:nvPicPr>
              <p:cNvPr id="39" name="墨迹 38"/>
            </p:nvPicPr>
            <p:blipFill>
              <a:blip r:embed="rId70"/>
            </p:blipFill>
            <p:spPr>
              <a:xfrm>
                <a:off x="10739120" y="2042795"/>
                <a:ext cx="57150" cy="12890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0" name="墨迹 39"/>
              <p14:cNvContentPartPr/>
              <p14:nvPr/>
            </p14:nvContentPartPr>
            <p14:xfrm>
              <a:off x="10668000" y="2166620"/>
              <a:ext cx="166370" cy="95250"/>
            </p14:xfrm>
          </p:contentPart>
        </mc:Choice>
        <mc:Fallback xmlns="">
          <p:pic>
            <p:nvPicPr>
              <p:cNvPr id="40" name="墨迹 39"/>
            </p:nvPicPr>
            <p:blipFill>
              <a:blip r:embed="rId72"/>
            </p:blipFill>
            <p:spPr>
              <a:xfrm>
                <a:off x="10668000" y="2166620"/>
                <a:ext cx="166370" cy="9525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1" name="墨迹 40"/>
              <p14:cNvContentPartPr/>
              <p14:nvPr/>
            </p14:nvContentPartPr>
            <p14:xfrm>
              <a:off x="8829675" y="3162300"/>
              <a:ext cx="85725" cy="342900"/>
            </p14:xfrm>
          </p:contentPart>
        </mc:Choice>
        <mc:Fallback xmlns="">
          <p:pic>
            <p:nvPicPr>
              <p:cNvPr id="41" name="墨迹 40"/>
            </p:nvPicPr>
            <p:blipFill>
              <a:blip r:embed="rId74"/>
            </p:blipFill>
            <p:spPr>
              <a:xfrm>
                <a:off x="8829675" y="3162300"/>
                <a:ext cx="85725" cy="34290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2" name="墨迹 41"/>
              <p14:cNvContentPartPr/>
              <p14:nvPr/>
            </p14:nvContentPartPr>
            <p14:xfrm>
              <a:off x="8924925" y="3242945"/>
              <a:ext cx="47625" cy="180975"/>
            </p14:xfrm>
          </p:contentPart>
        </mc:Choice>
        <mc:Fallback xmlns="">
          <p:pic>
            <p:nvPicPr>
              <p:cNvPr id="42" name="墨迹 41"/>
            </p:nvPicPr>
            <p:blipFill>
              <a:blip r:embed="rId76"/>
            </p:blipFill>
            <p:spPr>
              <a:xfrm>
                <a:off x="8924925" y="3242945"/>
                <a:ext cx="47625" cy="18097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3" name="墨迹 42"/>
              <p14:cNvContentPartPr/>
              <p14:nvPr/>
            </p14:nvContentPartPr>
            <p14:xfrm>
              <a:off x="8915400" y="3290570"/>
              <a:ext cx="57150" cy="19050"/>
            </p14:xfrm>
          </p:contentPart>
        </mc:Choice>
        <mc:Fallback xmlns="">
          <p:pic>
            <p:nvPicPr>
              <p:cNvPr id="43" name="墨迹 42"/>
            </p:nvPicPr>
            <p:blipFill>
              <a:blip r:embed="rId78"/>
            </p:blipFill>
            <p:spPr>
              <a:xfrm>
                <a:off x="8915400" y="3290570"/>
                <a:ext cx="57150" cy="1905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4" name="墨迹 43"/>
              <p14:cNvContentPartPr/>
              <p14:nvPr/>
            </p14:nvContentPartPr>
            <p14:xfrm>
              <a:off x="9034145" y="3295650"/>
              <a:ext cx="214630" cy="13970"/>
            </p14:xfrm>
          </p:contentPart>
        </mc:Choice>
        <mc:Fallback xmlns="">
          <p:pic>
            <p:nvPicPr>
              <p:cNvPr id="44" name="墨迹 43"/>
            </p:nvPicPr>
            <p:blipFill>
              <a:blip r:embed="rId80"/>
            </p:blipFill>
            <p:spPr>
              <a:xfrm>
                <a:off x="9034145" y="3295650"/>
                <a:ext cx="214630" cy="1397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5" name="墨迹 44"/>
              <p14:cNvContentPartPr/>
              <p14:nvPr/>
            </p14:nvContentPartPr>
            <p14:xfrm>
              <a:off x="9243695" y="3185795"/>
              <a:ext cx="71755" cy="157480"/>
            </p14:xfrm>
          </p:contentPart>
        </mc:Choice>
        <mc:Fallback xmlns="">
          <p:pic>
            <p:nvPicPr>
              <p:cNvPr id="45" name="墨迹 44"/>
            </p:nvPicPr>
            <p:blipFill>
              <a:blip r:embed="rId82"/>
            </p:blipFill>
            <p:spPr>
              <a:xfrm>
                <a:off x="9243695" y="3185795"/>
                <a:ext cx="71755" cy="15748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6" name="墨迹 45"/>
              <p14:cNvContentPartPr/>
              <p14:nvPr/>
            </p14:nvContentPartPr>
            <p14:xfrm>
              <a:off x="9453245" y="3162300"/>
              <a:ext cx="9525" cy="266700"/>
            </p14:xfrm>
          </p:contentPart>
        </mc:Choice>
        <mc:Fallback xmlns="">
          <p:pic>
            <p:nvPicPr>
              <p:cNvPr id="46" name="墨迹 45"/>
            </p:nvPicPr>
            <p:blipFill>
              <a:blip r:embed="rId84"/>
            </p:blipFill>
            <p:spPr>
              <a:xfrm>
                <a:off x="9453245" y="3162300"/>
                <a:ext cx="9525" cy="26670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7" name="墨迹 46"/>
              <p14:cNvContentPartPr/>
              <p14:nvPr/>
            </p14:nvContentPartPr>
            <p14:xfrm>
              <a:off x="9453245" y="3176270"/>
              <a:ext cx="109855" cy="281305"/>
            </p14:xfrm>
          </p:contentPart>
        </mc:Choice>
        <mc:Fallback xmlns="">
          <p:pic>
            <p:nvPicPr>
              <p:cNvPr id="47" name="墨迹 46"/>
            </p:nvPicPr>
            <p:blipFill>
              <a:blip r:embed="rId86"/>
            </p:blipFill>
            <p:spPr>
              <a:xfrm>
                <a:off x="9453245" y="3176270"/>
                <a:ext cx="109855" cy="28130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8" name="墨迹 47"/>
              <p14:cNvContentPartPr/>
              <p14:nvPr/>
            </p14:nvContentPartPr>
            <p14:xfrm>
              <a:off x="9458325" y="3300095"/>
              <a:ext cx="71120" cy="9525"/>
            </p14:xfrm>
          </p:contentPart>
        </mc:Choice>
        <mc:Fallback xmlns="">
          <p:pic>
            <p:nvPicPr>
              <p:cNvPr id="48" name="墨迹 47"/>
            </p:nvPicPr>
            <p:blipFill>
              <a:blip r:embed="rId88"/>
            </p:blipFill>
            <p:spPr>
              <a:xfrm>
                <a:off x="9458325" y="3300095"/>
                <a:ext cx="71120" cy="952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9" name="墨迹 48"/>
              <p14:cNvContentPartPr/>
              <p14:nvPr/>
            </p14:nvContentPartPr>
            <p14:xfrm>
              <a:off x="9643745" y="3190875"/>
              <a:ext cx="38100" cy="185420"/>
            </p14:xfrm>
          </p:contentPart>
        </mc:Choice>
        <mc:Fallback xmlns="">
          <p:pic>
            <p:nvPicPr>
              <p:cNvPr id="49" name="墨迹 48"/>
            </p:nvPicPr>
            <p:blipFill>
              <a:blip r:embed="rId90"/>
            </p:blipFill>
            <p:spPr>
              <a:xfrm>
                <a:off x="9643745" y="3190875"/>
                <a:ext cx="38100" cy="18542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0" name="墨迹 49"/>
              <p14:cNvContentPartPr/>
              <p14:nvPr/>
            </p14:nvContentPartPr>
            <p14:xfrm>
              <a:off x="9862820" y="3133725"/>
              <a:ext cx="9525" cy="404495"/>
            </p14:xfrm>
          </p:contentPart>
        </mc:Choice>
        <mc:Fallback xmlns="">
          <p:pic>
            <p:nvPicPr>
              <p:cNvPr id="50" name="墨迹 49"/>
            </p:nvPicPr>
            <p:blipFill>
              <a:blip r:embed="rId92"/>
            </p:blipFill>
            <p:spPr>
              <a:xfrm>
                <a:off x="9862820" y="3133725"/>
                <a:ext cx="9525" cy="404495"/>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1" name="墨迹 50"/>
              <p14:cNvContentPartPr/>
              <p14:nvPr/>
            </p14:nvContentPartPr>
            <p14:xfrm>
              <a:off x="9972675" y="3219450"/>
              <a:ext cx="80645" cy="190500"/>
            </p14:xfrm>
          </p:contentPart>
        </mc:Choice>
        <mc:Fallback xmlns="">
          <p:pic>
            <p:nvPicPr>
              <p:cNvPr id="51" name="墨迹 50"/>
            </p:nvPicPr>
            <p:blipFill>
              <a:blip r:embed="rId94"/>
            </p:blipFill>
            <p:spPr>
              <a:xfrm>
                <a:off x="9972675" y="3219450"/>
                <a:ext cx="80645" cy="19050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2" name="墨迹 51"/>
              <p14:cNvContentPartPr/>
              <p14:nvPr/>
            </p14:nvContentPartPr>
            <p14:xfrm>
              <a:off x="10043795" y="3185795"/>
              <a:ext cx="47625" cy="200025"/>
            </p14:xfrm>
          </p:contentPart>
        </mc:Choice>
        <mc:Fallback xmlns="">
          <p:pic>
            <p:nvPicPr>
              <p:cNvPr id="52" name="墨迹 51"/>
            </p:nvPicPr>
            <p:blipFill>
              <a:blip r:embed="rId96"/>
            </p:blipFill>
            <p:spPr>
              <a:xfrm>
                <a:off x="10043795" y="3185795"/>
                <a:ext cx="47625" cy="200025"/>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3" name="墨迹 52"/>
              <p14:cNvContentPartPr/>
              <p14:nvPr/>
            </p14:nvContentPartPr>
            <p14:xfrm>
              <a:off x="10010775" y="3324225"/>
              <a:ext cx="61595" cy="13970"/>
            </p14:xfrm>
          </p:contentPart>
        </mc:Choice>
        <mc:Fallback xmlns="">
          <p:pic>
            <p:nvPicPr>
              <p:cNvPr id="53" name="墨迹 52"/>
            </p:nvPicPr>
            <p:blipFill>
              <a:blip r:embed="rId98"/>
            </p:blipFill>
            <p:spPr>
              <a:xfrm>
                <a:off x="10010775" y="3324225"/>
                <a:ext cx="61595" cy="1397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4" name="墨迹 53"/>
              <p14:cNvContentPartPr/>
              <p14:nvPr/>
            </p14:nvContentPartPr>
            <p14:xfrm>
              <a:off x="10258425" y="3185795"/>
              <a:ext cx="9525" cy="238125"/>
            </p14:xfrm>
          </p:contentPart>
        </mc:Choice>
        <mc:Fallback xmlns="">
          <p:pic>
            <p:nvPicPr>
              <p:cNvPr id="54" name="墨迹 53"/>
            </p:nvPicPr>
            <p:blipFill>
              <a:blip r:embed="rId100"/>
            </p:blipFill>
            <p:spPr>
              <a:xfrm>
                <a:off x="10258425" y="3185795"/>
                <a:ext cx="9525" cy="238125"/>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5" name="墨迹 54"/>
              <p14:cNvContentPartPr/>
              <p14:nvPr/>
            </p14:nvContentPartPr>
            <p14:xfrm>
              <a:off x="10382250" y="3238500"/>
              <a:ext cx="71120" cy="104775"/>
            </p14:xfrm>
          </p:contentPart>
        </mc:Choice>
        <mc:Fallback xmlns="">
          <p:pic>
            <p:nvPicPr>
              <p:cNvPr id="55" name="墨迹 54"/>
            </p:nvPicPr>
            <p:blipFill>
              <a:blip r:embed="rId102"/>
            </p:blipFill>
            <p:spPr>
              <a:xfrm>
                <a:off x="10382250" y="3238500"/>
                <a:ext cx="71120" cy="104775"/>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6" name="墨迹 55"/>
              <p14:cNvContentPartPr/>
              <p14:nvPr/>
            </p14:nvContentPartPr>
            <p14:xfrm>
              <a:off x="10344150" y="3133725"/>
              <a:ext cx="180975" cy="200025"/>
            </p14:xfrm>
          </p:contentPart>
        </mc:Choice>
        <mc:Fallback xmlns="">
          <p:pic>
            <p:nvPicPr>
              <p:cNvPr id="56" name="墨迹 55"/>
            </p:nvPicPr>
            <p:blipFill>
              <a:blip r:embed="rId104"/>
            </p:blipFill>
            <p:spPr>
              <a:xfrm>
                <a:off x="10344150" y="3133725"/>
                <a:ext cx="180975" cy="200025"/>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7" name="墨迹 56"/>
              <p14:cNvContentPartPr/>
              <p14:nvPr/>
            </p14:nvContentPartPr>
            <p14:xfrm>
              <a:off x="10696575" y="3100070"/>
              <a:ext cx="19050" cy="405130"/>
            </p14:xfrm>
          </p:contentPart>
        </mc:Choice>
        <mc:Fallback xmlns="">
          <p:pic>
            <p:nvPicPr>
              <p:cNvPr id="57" name="墨迹 56"/>
            </p:nvPicPr>
            <p:blipFill>
              <a:blip r:embed="rId106"/>
            </p:blipFill>
            <p:spPr>
              <a:xfrm>
                <a:off x="10696575" y="3100070"/>
                <a:ext cx="19050" cy="40513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58" name="墨迹 57"/>
              <p14:cNvContentPartPr/>
              <p14:nvPr/>
            </p14:nvContentPartPr>
            <p14:xfrm>
              <a:off x="10868025" y="3238500"/>
              <a:ext cx="118745" cy="175895"/>
            </p14:xfrm>
          </p:contentPart>
        </mc:Choice>
        <mc:Fallback xmlns="">
          <p:pic>
            <p:nvPicPr>
              <p:cNvPr id="58" name="墨迹 57"/>
            </p:nvPicPr>
            <p:blipFill>
              <a:blip r:embed="rId108"/>
            </p:blipFill>
            <p:spPr>
              <a:xfrm>
                <a:off x="10868025" y="3238500"/>
                <a:ext cx="118745" cy="175895"/>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59" name="墨迹 58"/>
              <p14:cNvContentPartPr/>
              <p14:nvPr/>
            </p14:nvContentPartPr>
            <p14:xfrm>
              <a:off x="9801225" y="2023745"/>
              <a:ext cx="109220" cy="462280"/>
            </p14:xfrm>
          </p:contentPart>
        </mc:Choice>
        <mc:Fallback xmlns="">
          <p:pic>
            <p:nvPicPr>
              <p:cNvPr id="59" name="墨迹 58"/>
            </p:nvPicPr>
            <p:blipFill>
              <a:blip r:embed="rId110"/>
            </p:blipFill>
            <p:spPr>
              <a:xfrm>
                <a:off x="9801225" y="2023745"/>
                <a:ext cx="109220" cy="46228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60" name="墨迹 59"/>
              <p14:cNvContentPartPr/>
              <p14:nvPr/>
            </p14:nvContentPartPr>
            <p14:xfrm>
              <a:off x="10891520" y="3233420"/>
              <a:ext cx="186055" cy="285750"/>
            </p14:xfrm>
          </p:contentPart>
        </mc:Choice>
        <mc:Fallback xmlns="">
          <p:pic>
            <p:nvPicPr>
              <p:cNvPr id="60" name="墨迹 59"/>
            </p:nvPicPr>
            <p:blipFill>
              <a:blip r:embed="rId112"/>
            </p:blipFill>
            <p:spPr>
              <a:xfrm>
                <a:off x="10891520" y="3233420"/>
                <a:ext cx="186055" cy="285750"/>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61" name="墨迹 60"/>
              <p14:cNvContentPartPr/>
              <p14:nvPr/>
            </p14:nvContentPartPr>
            <p14:xfrm>
              <a:off x="11068050" y="3095625"/>
              <a:ext cx="9525" cy="360"/>
            </p14:xfrm>
          </p:contentPart>
        </mc:Choice>
        <mc:Fallback xmlns="">
          <p:pic>
            <p:nvPicPr>
              <p:cNvPr id="61" name="墨迹 60"/>
            </p:nvPicPr>
            <p:blipFill>
              <a:blip r:embed="rId114"/>
            </p:blipFill>
            <p:spPr>
              <a:xfrm>
                <a:off x="11068050" y="3095625"/>
                <a:ext cx="9525" cy="360"/>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2" name="墨迹 61"/>
              <p14:cNvContentPartPr/>
              <p14:nvPr/>
            </p14:nvContentPartPr>
            <p14:xfrm>
              <a:off x="10810875" y="3061970"/>
              <a:ext cx="233045" cy="466725"/>
            </p14:xfrm>
          </p:contentPart>
        </mc:Choice>
        <mc:Fallback xmlns="">
          <p:pic>
            <p:nvPicPr>
              <p:cNvPr id="62" name="墨迹 61"/>
            </p:nvPicPr>
            <p:blipFill>
              <a:blip r:embed="rId116"/>
            </p:blipFill>
            <p:spPr>
              <a:xfrm>
                <a:off x="10810875" y="3061970"/>
                <a:ext cx="233045" cy="466725"/>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3" name="墨迹 62"/>
              <p14:cNvContentPartPr/>
              <p14:nvPr/>
            </p14:nvContentPartPr>
            <p14:xfrm>
              <a:off x="9653270" y="3442970"/>
              <a:ext cx="85725" cy="14605"/>
            </p14:xfrm>
          </p:contentPart>
        </mc:Choice>
        <mc:Fallback xmlns="">
          <p:pic>
            <p:nvPicPr>
              <p:cNvPr id="63" name="墨迹 62"/>
            </p:nvPicPr>
            <p:blipFill>
              <a:blip r:embed="rId118"/>
            </p:blipFill>
            <p:spPr>
              <a:xfrm>
                <a:off x="9653270" y="3442970"/>
                <a:ext cx="85725" cy="14605"/>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4" name="墨迹 63"/>
              <p14:cNvContentPartPr/>
              <p14:nvPr/>
            </p14:nvContentPartPr>
            <p14:xfrm>
              <a:off x="10239375" y="3476625"/>
              <a:ext cx="271145" cy="9525"/>
            </p14:xfrm>
          </p:contentPart>
        </mc:Choice>
        <mc:Fallback xmlns="">
          <p:pic>
            <p:nvPicPr>
              <p:cNvPr id="64" name="墨迹 63"/>
            </p:nvPicPr>
            <p:blipFill>
              <a:blip r:embed="rId120"/>
            </p:blipFill>
            <p:spPr>
              <a:xfrm>
                <a:off x="10239375" y="3476625"/>
                <a:ext cx="271145" cy="9525"/>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5" name="墨迹 64"/>
              <p14:cNvContentPartPr/>
              <p14:nvPr/>
            </p14:nvContentPartPr>
            <p14:xfrm>
              <a:off x="8915400" y="3709670"/>
              <a:ext cx="175895" cy="219075"/>
            </p14:xfrm>
          </p:contentPart>
        </mc:Choice>
        <mc:Fallback xmlns="">
          <p:pic>
            <p:nvPicPr>
              <p:cNvPr id="65" name="墨迹 64"/>
            </p:nvPicPr>
            <p:blipFill>
              <a:blip r:embed="rId122"/>
            </p:blipFill>
            <p:spPr>
              <a:xfrm>
                <a:off x="8915400" y="3709670"/>
                <a:ext cx="175895" cy="219075"/>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66" name="墨迹 65"/>
              <p14:cNvContentPartPr/>
              <p14:nvPr/>
            </p14:nvContentPartPr>
            <p14:xfrm>
              <a:off x="10220325" y="3719195"/>
              <a:ext cx="13970" cy="352425"/>
            </p14:xfrm>
          </p:contentPart>
        </mc:Choice>
        <mc:Fallback xmlns="">
          <p:pic>
            <p:nvPicPr>
              <p:cNvPr id="66" name="墨迹 65"/>
            </p:nvPicPr>
            <p:blipFill>
              <a:blip r:embed="rId124"/>
            </p:blipFill>
            <p:spPr>
              <a:xfrm>
                <a:off x="10220325" y="3719195"/>
                <a:ext cx="13970" cy="352425"/>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67" name="墨迹 66"/>
              <p14:cNvContentPartPr/>
              <p14:nvPr/>
            </p14:nvContentPartPr>
            <p14:xfrm>
              <a:off x="9401175" y="3757295"/>
              <a:ext cx="9525" cy="200025"/>
            </p14:xfrm>
          </p:contentPart>
        </mc:Choice>
        <mc:Fallback xmlns="">
          <p:pic>
            <p:nvPicPr>
              <p:cNvPr id="67" name="墨迹 66"/>
            </p:nvPicPr>
            <p:blipFill>
              <a:blip r:embed="rId126"/>
            </p:blipFill>
            <p:spPr>
              <a:xfrm>
                <a:off x="9401175" y="3757295"/>
                <a:ext cx="9525" cy="200025"/>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68" name="墨迹 67"/>
              <p14:cNvContentPartPr/>
              <p14:nvPr/>
            </p14:nvContentPartPr>
            <p14:xfrm>
              <a:off x="9586595" y="3728720"/>
              <a:ext cx="5080" cy="200025"/>
            </p14:xfrm>
          </p:contentPart>
        </mc:Choice>
        <mc:Fallback xmlns="">
          <p:pic>
            <p:nvPicPr>
              <p:cNvPr id="68" name="墨迹 67"/>
            </p:nvPicPr>
            <p:blipFill>
              <a:blip r:embed="rId128"/>
            </p:blipFill>
            <p:spPr>
              <a:xfrm>
                <a:off x="9586595" y="3728720"/>
                <a:ext cx="5080" cy="200025"/>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69" name="墨迹 68"/>
              <p14:cNvContentPartPr/>
              <p14:nvPr/>
            </p14:nvContentPartPr>
            <p14:xfrm>
              <a:off x="9729470" y="3724275"/>
              <a:ext cx="43180" cy="147320"/>
            </p14:xfrm>
          </p:contentPart>
        </mc:Choice>
        <mc:Fallback xmlns="">
          <p:pic>
            <p:nvPicPr>
              <p:cNvPr id="69" name="墨迹 68"/>
            </p:nvPicPr>
            <p:blipFill>
              <a:blip r:embed="rId130"/>
            </p:blipFill>
            <p:spPr>
              <a:xfrm>
                <a:off x="9729470" y="3724275"/>
                <a:ext cx="43180" cy="147320"/>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70" name="墨迹 69"/>
              <p14:cNvContentPartPr/>
              <p14:nvPr/>
            </p14:nvContentPartPr>
            <p14:xfrm>
              <a:off x="9867900" y="3757295"/>
              <a:ext cx="33020" cy="62230"/>
            </p14:xfrm>
          </p:contentPart>
        </mc:Choice>
        <mc:Fallback xmlns="">
          <p:pic>
            <p:nvPicPr>
              <p:cNvPr id="70" name="墨迹 69"/>
            </p:nvPicPr>
            <p:blipFill>
              <a:blip r:embed="rId132"/>
            </p:blipFill>
            <p:spPr>
              <a:xfrm>
                <a:off x="9867900" y="3757295"/>
                <a:ext cx="33020" cy="6223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71" name="墨迹 70"/>
              <p14:cNvContentPartPr/>
              <p14:nvPr/>
            </p14:nvContentPartPr>
            <p14:xfrm>
              <a:off x="9891395" y="3709670"/>
              <a:ext cx="76200" cy="109855"/>
            </p14:xfrm>
          </p:contentPart>
        </mc:Choice>
        <mc:Fallback xmlns="">
          <p:pic>
            <p:nvPicPr>
              <p:cNvPr id="71" name="墨迹 70"/>
            </p:nvPicPr>
            <p:blipFill>
              <a:blip r:embed="rId134"/>
            </p:blipFill>
            <p:spPr>
              <a:xfrm>
                <a:off x="9891395" y="3709670"/>
                <a:ext cx="76200" cy="109855"/>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72" name="墨迹 71"/>
              <p14:cNvContentPartPr/>
              <p14:nvPr/>
            </p14:nvContentPartPr>
            <p14:xfrm>
              <a:off x="9243695" y="3724275"/>
              <a:ext cx="76200" cy="361950"/>
            </p14:xfrm>
          </p:contentPart>
        </mc:Choice>
        <mc:Fallback xmlns="">
          <p:pic>
            <p:nvPicPr>
              <p:cNvPr id="72" name="墨迹 71"/>
            </p:nvPicPr>
            <p:blipFill>
              <a:blip r:embed="rId136"/>
            </p:blipFill>
            <p:spPr>
              <a:xfrm>
                <a:off x="9243695" y="3724275"/>
                <a:ext cx="76200" cy="361950"/>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73" name="墨迹 72"/>
              <p14:cNvContentPartPr/>
              <p14:nvPr/>
            </p14:nvContentPartPr>
            <p14:xfrm>
              <a:off x="9977120" y="3609975"/>
              <a:ext cx="95250" cy="295275"/>
            </p14:xfrm>
          </p:contentPart>
        </mc:Choice>
        <mc:Fallback xmlns="">
          <p:pic>
            <p:nvPicPr>
              <p:cNvPr id="73" name="墨迹 72"/>
            </p:nvPicPr>
            <p:blipFill>
              <a:blip r:embed="rId138"/>
            </p:blipFill>
            <p:spPr>
              <a:xfrm>
                <a:off x="9977120" y="3609975"/>
                <a:ext cx="95250" cy="295275"/>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74" name="墨迹 73"/>
              <p14:cNvContentPartPr/>
              <p14:nvPr/>
            </p14:nvContentPartPr>
            <p14:xfrm>
              <a:off x="10182225" y="3552825"/>
              <a:ext cx="90170" cy="23495"/>
            </p14:xfrm>
          </p:contentPart>
        </mc:Choice>
        <mc:Fallback xmlns="">
          <p:pic>
            <p:nvPicPr>
              <p:cNvPr id="74" name="墨迹 73"/>
            </p:nvPicPr>
            <p:blipFill>
              <a:blip r:embed="rId140"/>
            </p:blipFill>
            <p:spPr>
              <a:xfrm>
                <a:off x="10182225" y="3552825"/>
                <a:ext cx="90170" cy="23495"/>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75" name="墨迹 74"/>
              <p14:cNvContentPartPr/>
              <p14:nvPr/>
            </p14:nvContentPartPr>
            <p14:xfrm>
              <a:off x="10172700" y="3524250"/>
              <a:ext cx="52070" cy="95250"/>
            </p14:xfrm>
          </p:contentPart>
        </mc:Choice>
        <mc:Fallback xmlns="">
          <p:pic>
            <p:nvPicPr>
              <p:cNvPr id="75" name="墨迹 74"/>
            </p:nvPicPr>
            <p:blipFill>
              <a:blip r:embed="rId142"/>
            </p:blipFill>
            <p:spPr>
              <a:xfrm>
                <a:off x="10172700" y="3524250"/>
                <a:ext cx="52070" cy="9525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76" name="墨迹 75"/>
              <p14:cNvContentPartPr/>
              <p14:nvPr/>
            </p14:nvContentPartPr>
            <p14:xfrm>
              <a:off x="10182225" y="3490595"/>
              <a:ext cx="28575" cy="128905"/>
            </p14:xfrm>
          </p:contentPart>
        </mc:Choice>
        <mc:Fallback xmlns="">
          <p:pic>
            <p:nvPicPr>
              <p:cNvPr id="76" name="墨迹 75"/>
            </p:nvPicPr>
            <p:blipFill>
              <a:blip r:embed="rId144"/>
            </p:blipFill>
            <p:spPr>
              <a:xfrm>
                <a:off x="10182225" y="3490595"/>
                <a:ext cx="28575" cy="128905"/>
              </a:xfrm>
              <a:prstGeom prst="rect"/>
            </p:spPr>
          </p:pic>
        </mc:Fallback>
      </mc:AlternateContent>
    </p:spTree>
    <p:custDataLst>
      <p:tags r:id="rId145"/>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1377950"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4.</a:t>
            </a:r>
            <a:r>
              <a:rPr lang="zh-CN" sz="2000" b="1" dirty="0">
                <a:latin typeface="华文楷体" panose="02010600040101010101" pitchFamily="2" charset="-122"/>
                <a:ea typeface="华文楷体" panose="02010600040101010101" pitchFamily="2" charset="-122"/>
              </a:rPr>
              <a:t>语法分析</a:t>
            </a:r>
            <a:endParaRPr lang="zh-CN" sz="2000" b="1" dirty="0">
              <a:latin typeface="华文楷体" panose="02010600040101010101" pitchFamily="2" charset="-122"/>
              <a:ea typeface="华文楷体" panose="02010600040101010101" pitchFamily="2" charset="-122"/>
            </a:endParaRPr>
          </a:p>
        </p:txBody>
      </p:sp>
      <p:sp>
        <p:nvSpPr>
          <p:cNvPr id="2" name="矩形 1"/>
          <p:cNvSpPr/>
          <p:nvPr>
            <p:custDataLst>
              <p:tags r:id="rId2"/>
            </p:custDataLst>
          </p:nvPr>
        </p:nvSpPr>
        <p:spPr>
          <a:xfrm>
            <a:off x="687363" y="558439"/>
            <a:ext cx="9349740" cy="398780"/>
          </a:xfrm>
          <a:prstGeom prst="rect">
            <a:avLst/>
          </a:prstGeom>
        </p:spPr>
        <p:txBody>
          <a:bodyPr wrap="none">
            <a:spAutoFit/>
          </a:bodyPr>
          <a:p>
            <a:pPr lvl="0" algn="l">
              <a:spcBef>
                <a:spcPct val="30000"/>
              </a:spcBef>
            </a:pPr>
            <a:r>
              <a:rPr sz="2000" b="1" dirty="0">
                <a:latin typeface="华文楷体" panose="02010600040101010101" pitchFamily="2" charset="-122"/>
                <a:ea typeface="华文楷体" panose="02010600040101010101" pitchFamily="2" charset="-122"/>
              </a:rPr>
              <a:t>主要任务</a:t>
            </a:r>
            <a:r>
              <a:rPr lang="zh-CN" sz="2000" b="1" dirty="0">
                <a:latin typeface="华文楷体" panose="02010600040101010101" pitchFamily="2" charset="-122"/>
                <a:ea typeface="华文楷体" panose="02010600040101010101" pitchFamily="2" charset="-122"/>
              </a:rPr>
              <a:t>：</a:t>
            </a:r>
            <a:r>
              <a:rPr sz="2000" b="1" dirty="0">
                <a:latin typeface="华文楷体" panose="02010600040101010101" pitchFamily="2" charset="-122"/>
                <a:ea typeface="华文楷体" panose="02010600040101010101" pitchFamily="2" charset="-122"/>
              </a:rPr>
              <a:t>根据给定的文法，识别输入句子的各个成分，从而构造出句子的分析树</a:t>
            </a:r>
            <a:endParaRPr sz="2000" b="1" dirty="0">
              <a:latin typeface="华文楷体" panose="02010600040101010101" pitchFamily="2" charset="-122"/>
              <a:ea typeface="华文楷体" panose="02010600040101010101" pitchFamily="2" charset="-122"/>
            </a:endParaRPr>
          </a:p>
        </p:txBody>
      </p:sp>
      <p:sp>
        <p:nvSpPr>
          <p:cNvPr id="3" name="矩形 2"/>
          <p:cNvSpPr/>
          <p:nvPr>
            <p:custDataLst>
              <p:tags r:id="rId3"/>
            </p:custDataLst>
          </p:nvPr>
        </p:nvSpPr>
        <p:spPr>
          <a:xfrm>
            <a:off x="687363" y="884194"/>
            <a:ext cx="2261870"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4.1</a:t>
            </a:r>
            <a:r>
              <a:rPr lang="zh-CN" altLang="en-US" sz="2000" b="1" dirty="0">
                <a:latin typeface="华文楷体" panose="02010600040101010101" pitchFamily="2" charset="-122"/>
                <a:ea typeface="华文楷体" panose="02010600040101010101" pitchFamily="2" charset="-122"/>
              </a:rPr>
              <a:t>自顶向下的</a:t>
            </a:r>
            <a:r>
              <a:rPr lang="zh-CN" altLang="en-US" sz="2000" b="1" dirty="0">
                <a:latin typeface="华文楷体" panose="02010600040101010101" pitchFamily="2" charset="-122"/>
                <a:ea typeface="华文楷体" panose="02010600040101010101" pitchFamily="2" charset="-122"/>
              </a:rPr>
              <a:t>分析</a:t>
            </a:r>
            <a:endParaRPr lang="zh-CN" altLang="en-US" sz="2000" b="1" dirty="0">
              <a:latin typeface="华文楷体" panose="02010600040101010101" pitchFamily="2" charset="-122"/>
              <a:ea typeface="华文楷体" panose="02010600040101010101" pitchFamily="2" charset="-122"/>
            </a:endParaRPr>
          </a:p>
        </p:txBody>
      </p:sp>
      <p:sp>
        <p:nvSpPr>
          <p:cNvPr id="5" name="矩形 4"/>
          <p:cNvSpPr/>
          <p:nvPr>
            <p:custDataLst>
              <p:tags r:id="rId4"/>
            </p:custDataLst>
          </p:nvPr>
        </p:nvSpPr>
        <p:spPr>
          <a:xfrm>
            <a:off x="64135" y="1282700"/>
            <a:ext cx="12021185" cy="1087755"/>
          </a:xfrm>
          <a:prstGeom prst="rect">
            <a:avLst/>
          </a:prstGeom>
        </p:spPr>
        <p:txBody>
          <a:bodyPr wrap="square">
            <a:spAutoFit/>
          </a:bodyPr>
          <a:p>
            <a:pPr lvl="0" algn="l">
              <a:spcBef>
                <a:spcPct val="30000"/>
              </a:spcBef>
            </a:pPr>
            <a:r>
              <a:rPr b="1" dirty="0">
                <a:latin typeface="华文楷体" panose="02010600040101010101" pitchFamily="2" charset="-122"/>
                <a:ea typeface="华文楷体" panose="02010600040101010101" pitchFamily="2" charset="-122"/>
              </a:rPr>
              <a:t>在</a:t>
            </a:r>
            <a:r>
              <a:rPr b="1" dirty="0">
                <a:solidFill>
                  <a:srgbClr val="FF0000"/>
                </a:solidFill>
                <a:latin typeface="华文楷体" panose="02010600040101010101" pitchFamily="2" charset="-122"/>
                <a:ea typeface="华文楷体" panose="02010600040101010101" pitchFamily="2" charset="-122"/>
              </a:rPr>
              <a:t>最左推导</a:t>
            </a:r>
            <a:r>
              <a:rPr b="1" dirty="0">
                <a:latin typeface="华文楷体" panose="02010600040101010101" pitchFamily="2" charset="-122"/>
                <a:ea typeface="华文楷体" panose="02010600040101010101" pitchFamily="2" charset="-122"/>
              </a:rPr>
              <a:t>中，总是选择每个句型的最左非终结符进行替换</a:t>
            </a:r>
            <a:r>
              <a:rPr lang="zh-CN" b="1" dirty="0">
                <a:latin typeface="华文楷体" panose="02010600040101010101" pitchFamily="2" charset="-122"/>
                <a:ea typeface="华文楷体" panose="02010600040101010101" pitchFamily="2" charset="-122"/>
              </a:rPr>
              <a:t>；</a:t>
            </a:r>
            <a:r>
              <a:rPr b="1" dirty="0">
                <a:latin typeface="华文楷体" panose="02010600040101010101" pitchFamily="2" charset="-122"/>
                <a:ea typeface="华文楷体" panose="02010600040101010101" pitchFamily="2" charset="-122"/>
              </a:rPr>
              <a:t>如果S </a:t>
            </a:r>
            <a:r>
              <a:rPr lang="en-US" altLang="zh-CN" b="1" dirty="0">
                <a:cs typeface="Times New Roman" panose="02020603050405020304" pitchFamily="18" charset="0"/>
                <a:sym typeface="Symbol" panose="05050102010706020507" pitchFamily="18" charset="2"/>
              </a:rPr>
              <a:t></a:t>
            </a:r>
            <a:r>
              <a:rPr b="1" dirty="0">
                <a:latin typeface="华文楷体" panose="02010600040101010101" pitchFamily="2" charset="-122"/>
                <a:ea typeface="华文楷体" panose="02010600040101010101" pitchFamily="2" charset="-122"/>
              </a:rPr>
              <a:t>*</a:t>
            </a:r>
            <a:r>
              <a:rPr kumimoji="1" lang="en-US" altLang="zh-CN" b="1" i="1" baseline="-25000" dirty="0">
                <a:solidFill>
                  <a:schemeClr val="tx1"/>
                </a:solidFill>
                <a:cs typeface="Times New Roman" panose="02020603050405020304" pitchFamily="18" charset="0"/>
                <a:sym typeface="+mn-ea"/>
              </a:rPr>
              <a:t>lm</a:t>
            </a:r>
            <a:r>
              <a:rPr b="1" dirty="0">
                <a:latin typeface="华文楷体" panose="02010600040101010101" pitchFamily="2" charset="-122"/>
                <a:ea typeface="华文楷体" panose="02010600040101010101" pitchFamily="2" charset="-122"/>
              </a:rPr>
              <a:t>α，则称α是当前文法的</a:t>
            </a:r>
            <a:r>
              <a:rPr b="1" dirty="0">
                <a:solidFill>
                  <a:srgbClr val="FF0000"/>
                </a:solidFill>
                <a:latin typeface="华文楷体" panose="02010600040101010101" pitchFamily="2" charset="-122"/>
                <a:ea typeface="华文楷体" panose="02010600040101010101" pitchFamily="2" charset="-122"/>
              </a:rPr>
              <a:t>最左句型</a:t>
            </a:r>
            <a:endParaRPr b="1" dirty="0">
              <a:solidFill>
                <a:srgbClr val="FF0000"/>
              </a:solidFill>
              <a:latin typeface="华文楷体" panose="02010600040101010101" pitchFamily="2" charset="-122"/>
              <a:ea typeface="华文楷体" panose="02010600040101010101" pitchFamily="2" charset="-122"/>
            </a:endParaRPr>
          </a:p>
          <a:p>
            <a:pPr lvl="0" algn="l">
              <a:spcBef>
                <a:spcPct val="30000"/>
              </a:spcBef>
            </a:pPr>
            <a:r>
              <a:rPr b="1" dirty="0">
                <a:latin typeface="华文楷体" panose="02010600040101010101" pitchFamily="2" charset="-122"/>
                <a:ea typeface="华文楷体" panose="02010600040101010101" pitchFamily="2" charset="-122"/>
              </a:rPr>
              <a:t>在</a:t>
            </a:r>
            <a:r>
              <a:rPr b="1" dirty="0">
                <a:solidFill>
                  <a:srgbClr val="FF0000"/>
                </a:solidFill>
                <a:latin typeface="华文楷体" panose="02010600040101010101" pitchFamily="2" charset="-122"/>
                <a:ea typeface="华文楷体" panose="02010600040101010101" pitchFamily="2" charset="-122"/>
              </a:rPr>
              <a:t>最右推导</a:t>
            </a:r>
            <a:r>
              <a:rPr b="1" dirty="0">
                <a:latin typeface="华文楷体" panose="02010600040101010101" pitchFamily="2" charset="-122"/>
                <a:ea typeface="华文楷体" panose="02010600040101010101" pitchFamily="2" charset="-122"/>
              </a:rPr>
              <a:t>中，总是选择每个句型的最右非终结符进行替换</a:t>
            </a:r>
            <a:r>
              <a:rPr lang="zh-CN" b="1" dirty="0">
                <a:latin typeface="华文楷体" panose="02010600040101010101" pitchFamily="2" charset="-122"/>
                <a:ea typeface="华文楷体" panose="02010600040101010101" pitchFamily="2" charset="-122"/>
              </a:rPr>
              <a:t>；</a:t>
            </a:r>
            <a:r>
              <a:rPr lang="zh-CN" altLang="en-US" b="1" dirty="0">
                <a:solidFill>
                  <a:prstClr val="black"/>
                </a:solidFill>
                <a:latin typeface="华文楷体" panose="02010600040101010101" pitchFamily="2" charset="-122"/>
                <a:ea typeface="华文楷体" panose="02010600040101010101" pitchFamily="2" charset="-122"/>
                <a:cs typeface="Times New Roman" panose="02020603050405020304" pitchFamily="18" charset="0"/>
                <a:sym typeface="+mn-ea"/>
              </a:rPr>
              <a:t>如果</a:t>
            </a:r>
            <a:r>
              <a:rPr b="1" dirty="0">
                <a:latin typeface="华文楷体" panose="02010600040101010101" pitchFamily="2" charset="-122"/>
                <a:ea typeface="华文楷体" panose="02010600040101010101" pitchFamily="2" charset="-122"/>
                <a:sym typeface="+mn-ea"/>
              </a:rPr>
              <a:t>S </a:t>
            </a:r>
            <a:r>
              <a:rPr lang="en-US" altLang="zh-CN" b="1" dirty="0">
                <a:cs typeface="Times New Roman" panose="02020603050405020304" pitchFamily="18" charset="0"/>
                <a:sym typeface="Symbol" panose="05050102010706020507" pitchFamily="18" charset="2"/>
              </a:rPr>
              <a:t></a:t>
            </a:r>
            <a:r>
              <a:rPr b="1" dirty="0">
                <a:latin typeface="华文楷体" panose="02010600040101010101" pitchFamily="2" charset="-122"/>
                <a:ea typeface="华文楷体" panose="02010600040101010101" pitchFamily="2" charset="-122"/>
                <a:sym typeface="+mn-ea"/>
              </a:rPr>
              <a:t>*</a:t>
            </a:r>
            <a:r>
              <a:rPr kumimoji="1" lang="en-US" altLang="zh-CN" b="1" i="1" baseline="-25000" dirty="0">
                <a:cs typeface="Times New Roman" panose="02020603050405020304" pitchFamily="18" charset="0"/>
                <a:sym typeface="+mn-ea"/>
              </a:rPr>
              <a:t>rm</a:t>
            </a:r>
            <a:r>
              <a:rPr b="1" dirty="0">
                <a:latin typeface="华文楷体" panose="02010600040101010101" pitchFamily="2" charset="-122"/>
                <a:ea typeface="华文楷体" panose="02010600040101010101" pitchFamily="2" charset="-122"/>
                <a:sym typeface="+mn-ea"/>
              </a:rPr>
              <a:t>α</a:t>
            </a:r>
            <a:r>
              <a:rPr lang="zh-CN" altLang="en-US" b="1" dirty="0">
                <a:solidFill>
                  <a:prstClr val="black"/>
                </a:solidFill>
                <a:latin typeface="华文楷体" panose="02010600040101010101" pitchFamily="2" charset="-122"/>
                <a:ea typeface="华文楷体" panose="02010600040101010101" pitchFamily="2" charset="-122"/>
                <a:sym typeface="+mn-ea"/>
              </a:rPr>
              <a:t>，则称</a:t>
            </a:r>
            <a:r>
              <a:rPr lang="en-US" altLang="zh-CN" b="1" i="1" dirty="0">
                <a:solidFill>
                  <a:prstClr val="black"/>
                </a:solidFill>
                <a:latin typeface="华文楷体" panose="02010600040101010101" pitchFamily="2" charset="-122"/>
                <a:ea typeface="华文楷体" panose="02010600040101010101" pitchFamily="2" charset="-122"/>
                <a:sym typeface="+mn-ea"/>
              </a:rPr>
              <a:t>α</a:t>
            </a:r>
            <a:r>
              <a:rPr lang="zh-CN" altLang="en-US" b="1" dirty="0">
                <a:solidFill>
                  <a:prstClr val="black"/>
                </a:solidFill>
                <a:latin typeface="华文楷体" panose="02010600040101010101" pitchFamily="2" charset="-122"/>
                <a:ea typeface="华文楷体" panose="02010600040101010101" pitchFamily="2" charset="-122"/>
                <a:sym typeface="+mn-ea"/>
              </a:rPr>
              <a:t>是当前文法的</a:t>
            </a:r>
            <a:r>
              <a:rPr lang="zh-CN" altLang="en-US" b="1" dirty="0">
                <a:solidFill>
                  <a:srgbClr val="FF0000"/>
                </a:solidFill>
                <a:latin typeface="华文楷体" panose="02010600040101010101" pitchFamily="2" charset="-122"/>
                <a:ea typeface="华文楷体" panose="02010600040101010101" pitchFamily="2" charset="-122"/>
                <a:sym typeface="+mn-ea"/>
              </a:rPr>
              <a:t>最右句型（规范</a:t>
            </a:r>
            <a:r>
              <a:rPr lang="zh-CN" altLang="en-US" b="1" dirty="0">
                <a:solidFill>
                  <a:srgbClr val="FF0000"/>
                </a:solidFill>
                <a:latin typeface="华文楷体" panose="02010600040101010101" pitchFamily="2" charset="-122"/>
                <a:ea typeface="华文楷体" panose="02010600040101010101" pitchFamily="2" charset="-122"/>
                <a:sym typeface="+mn-ea"/>
              </a:rPr>
              <a:t>句型）</a:t>
            </a:r>
            <a:endParaRPr lang="zh-CN" altLang="en-US" b="1" dirty="0">
              <a:solidFill>
                <a:srgbClr val="FF0000"/>
              </a:solidFill>
              <a:latin typeface="华文楷体" panose="02010600040101010101" pitchFamily="2" charset="-122"/>
              <a:ea typeface="华文楷体" panose="02010600040101010101" pitchFamily="2" charset="-122"/>
              <a:sym typeface="+mn-ea"/>
            </a:endParaRPr>
          </a:p>
          <a:p>
            <a:pPr lvl="0" algn="l">
              <a:spcBef>
                <a:spcPct val="30000"/>
              </a:spcBef>
            </a:pPr>
            <a:r>
              <a:rPr b="1" dirty="0">
                <a:latin typeface="华文楷体" panose="02010600040101010101" pitchFamily="2" charset="-122"/>
                <a:ea typeface="华文楷体" panose="02010600040101010101" pitchFamily="2" charset="-122"/>
              </a:rPr>
              <a:t>在自底向上的分析中，总是采用最左归约的方式，因此把</a:t>
            </a:r>
            <a:r>
              <a:rPr b="1" dirty="0">
                <a:solidFill>
                  <a:srgbClr val="FF0000"/>
                </a:solidFill>
                <a:latin typeface="华文楷体" panose="02010600040101010101" pitchFamily="2" charset="-122"/>
                <a:ea typeface="华文楷体" panose="02010600040101010101" pitchFamily="2" charset="-122"/>
              </a:rPr>
              <a:t>最左归约</a:t>
            </a:r>
            <a:r>
              <a:rPr b="1" dirty="0">
                <a:latin typeface="华文楷体" panose="02010600040101010101" pitchFamily="2" charset="-122"/>
                <a:ea typeface="华文楷体" panose="02010600040101010101" pitchFamily="2" charset="-122"/>
              </a:rPr>
              <a:t>称为</a:t>
            </a:r>
            <a:r>
              <a:rPr b="1" dirty="0">
                <a:solidFill>
                  <a:srgbClr val="FF0000"/>
                </a:solidFill>
                <a:latin typeface="华文楷体" panose="02010600040101010101" pitchFamily="2" charset="-122"/>
                <a:ea typeface="华文楷体" panose="02010600040101010101" pitchFamily="2" charset="-122"/>
              </a:rPr>
              <a:t>规范归约</a:t>
            </a:r>
            <a:r>
              <a:rPr b="1" dirty="0">
                <a:latin typeface="华文楷体" panose="02010600040101010101" pitchFamily="2" charset="-122"/>
                <a:ea typeface="华文楷体" panose="02010600040101010101" pitchFamily="2" charset="-122"/>
              </a:rPr>
              <a:t>，而</a:t>
            </a:r>
            <a:r>
              <a:rPr b="1" dirty="0">
                <a:solidFill>
                  <a:srgbClr val="FF0000"/>
                </a:solidFill>
                <a:latin typeface="华文楷体" panose="02010600040101010101" pitchFamily="2" charset="-122"/>
                <a:ea typeface="华文楷体" panose="02010600040101010101" pitchFamily="2" charset="-122"/>
              </a:rPr>
              <a:t>最右推导</a:t>
            </a:r>
            <a:r>
              <a:rPr b="1" dirty="0">
                <a:latin typeface="华文楷体" panose="02010600040101010101" pitchFamily="2" charset="-122"/>
                <a:ea typeface="华文楷体" panose="02010600040101010101" pitchFamily="2" charset="-122"/>
              </a:rPr>
              <a:t>相应地称为</a:t>
            </a:r>
            <a:r>
              <a:rPr b="1" dirty="0">
                <a:solidFill>
                  <a:srgbClr val="FF0000"/>
                </a:solidFill>
                <a:latin typeface="华文楷体" panose="02010600040101010101" pitchFamily="2" charset="-122"/>
                <a:ea typeface="华文楷体" panose="02010600040101010101" pitchFamily="2" charset="-122"/>
              </a:rPr>
              <a:t>规范推导</a:t>
            </a:r>
            <a:endParaRPr b="1" dirty="0">
              <a:solidFill>
                <a:srgbClr val="FF0000"/>
              </a:solidFill>
              <a:latin typeface="华文楷体" panose="02010600040101010101" pitchFamily="2" charset="-122"/>
              <a:ea typeface="华文楷体" panose="02010600040101010101" pitchFamily="2" charset="-122"/>
            </a:endParaRPr>
          </a:p>
        </p:txBody>
      </p:sp>
      <p:sp>
        <p:nvSpPr>
          <p:cNvPr id="6" name="文本框 5"/>
          <p:cNvSpPr txBox="1"/>
          <p:nvPr/>
        </p:nvSpPr>
        <p:spPr>
          <a:xfrm>
            <a:off x="8437880" y="966470"/>
            <a:ext cx="3147695" cy="306705"/>
          </a:xfrm>
          <a:prstGeom prst="rect">
            <a:avLst/>
          </a:prstGeom>
          <a:noFill/>
        </p:spPr>
        <p:txBody>
          <a:bodyPr wrap="square" rtlCol="0" anchor="t">
            <a:spAutoFit/>
          </a:bodyPr>
          <a:p>
            <a:r>
              <a:rPr lang="zh-CN" altLang="en-US" sz="1400"/>
              <a:t>最左推导和最右推导具有唯一性（</a:t>
            </a:r>
            <a:r>
              <a:rPr lang="en-US" altLang="zh-CN" sz="1400">
                <a:solidFill>
                  <a:srgbClr val="FF0000"/>
                </a:solidFill>
              </a:rPr>
              <a:t>√</a:t>
            </a:r>
            <a:r>
              <a:rPr lang="zh-CN" altLang="en-US" sz="1400"/>
              <a:t>）</a:t>
            </a:r>
            <a:endParaRPr lang="zh-CN" altLang="en-US" sz="1400"/>
          </a:p>
        </p:txBody>
      </p:sp>
      <p:sp>
        <p:nvSpPr>
          <p:cNvPr id="8" name="矩形 7"/>
          <p:cNvSpPr/>
          <p:nvPr>
            <p:custDataLst>
              <p:tags r:id="rId5"/>
            </p:custDataLst>
          </p:nvPr>
        </p:nvSpPr>
        <p:spPr>
          <a:xfrm>
            <a:off x="188595" y="2398395"/>
            <a:ext cx="11896725" cy="4117975"/>
          </a:xfrm>
          <a:prstGeom prst="rect">
            <a:avLst/>
          </a:prstGeom>
        </p:spPr>
        <p:txBody>
          <a:bodyPr wrap="square">
            <a:noAutofit/>
          </a:bodyPr>
          <a:p>
            <a:pPr lvl="0" algn="l">
              <a:spcBef>
                <a:spcPct val="30000"/>
              </a:spcBef>
            </a:pPr>
            <a:r>
              <a:rPr sz="2000" b="1" dirty="0">
                <a:latin typeface="华文楷体" panose="02010600040101010101" pitchFamily="2" charset="-122"/>
                <a:ea typeface="华文楷体" panose="02010600040101010101" pitchFamily="2" charset="-122"/>
              </a:rPr>
              <a:t>自顶向下语法分析的</a:t>
            </a:r>
            <a:r>
              <a:rPr sz="2000" b="1" dirty="0">
                <a:solidFill>
                  <a:srgbClr val="FF0000"/>
                </a:solidFill>
                <a:latin typeface="华文楷体" panose="02010600040101010101" pitchFamily="2" charset="-122"/>
                <a:ea typeface="华文楷体" panose="02010600040101010101" pitchFamily="2" charset="-122"/>
              </a:rPr>
              <a:t>通用形式</a:t>
            </a:r>
            <a:r>
              <a:rPr sz="2000" b="1" dirty="0">
                <a:latin typeface="华文楷体" panose="02010600040101010101" pitchFamily="2" charset="-122"/>
                <a:ea typeface="华文楷体" panose="02010600040101010101" pitchFamily="2" charset="-122"/>
              </a:rPr>
              <a:t>：</a:t>
            </a:r>
            <a:r>
              <a:rPr sz="2000" b="1" dirty="0">
                <a:solidFill>
                  <a:srgbClr val="FF0000"/>
                </a:solidFill>
                <a:latin typeface="华文楷体" panose="02010600040101010101" pitchFamily="2" charset="-122"/>
                <a:ea typeface="华文楷体" panose="02010600040101010101" pitchFamily="2" charset="-122"/>
              </a:rPr>
              <a:t>递归下降分析</a:t>
            </a:r>
            <a:r>
              <a:rPr sz="2000" b="1" dirty="0">
                <a:solidFill>
                  <a:schemeClr val="tx1"/>
                </a:solidFill>
                <a:latin typeface="华文楷体" panose="02010600040101010101" pitchFamily="2" charset="-122"/>
                <a:ea typeface="华文楷体" panose="02010600040101010101" pitchFamily="2" charset="-122"/>
              </a:rPr>
              <a:t>(采用</a:t>
            </a:r>
            <a:r>
              <a:rPr lang="zh-CN" sz="2000" b="1" dirty="0">
                <a:solidFill>
                  <a:schemeClr val="tx1"/>
                </a:solidFill>
                <a:latin typeface="华文楷体" panose="02010600040101010101" pitchFamily="2" charset="-122"/>
                <a:ea typeface="华文楷体" panose="02010600040101010101" pitchFamily="2" charset="-122"/>
              </a:rPr>
              <a:t>最左推导的方式</a:t>
            </a:r>
            <a:r>
              <a:rPr sz="2000" b="1" dirty="0">
                <a:solidFill>
                  <a:schemeClr val="tx1"/>
                </a:solidFill>
                <a:latin typeface="华文楷体" panose="02010600040101010101" pitchFamily="2" charset="-122"/>
                <a:ea typeface="华文楷体" panose="02010600040101010101" pitchFamily="2" charset="-122"/>
              </a:rPr>
              <a:t>)</a:t>
            </a:r>
            <a:endParaRPr sz="2000" b="1" dirty="0">
              <a:solidFill>
                <a:srgbClr val="FF0000"/>
              </a:solidFill>
              <a:latin typeface="华文楷体" panose="02010600040101010101" pitchFamily="2" charset="-122"/>
              <a:ea typeface="华文楷体" panose="02010600040101010101" pitchFamily="2" charset="-122"/>
            </a:endParaRPr>
          </a:p>
          <a:p>
            <a:pPr lvl="1" algn="l">
              <a:spcBef>
                <a:spcPct val="30000"/>
              </a:spcBef>
            </a:pPr>
            <a:r>
              <a:rPr b="1" dirty="0">
                <a:latin typeface="华文楷体" panose="02010600040101010101" pitchFamily="2" charset="-122"/>
                <a:ea typeface="华文楷体" panose="02010600040101010101" pitchFamily="2" charset="-122"/>
              </a:rPr>
              <a:t>由一组</a:t>
            </a:r>
            <a:r>
              <a:rPr b="1" dirty="0">
                <a:solidFill>
                  <a:srgbClr val="FF0000"/>
                </a:solidFill>
                <a:latin typeface="华文楷体" panose="02010600040101010101" pitchFamily="2" charset="-122"/>
                <a:ea typeface="华文楷体" panose="02010600040101010101" pitchFamily="2" charset="-122"/>
              </a:rPr>
              <a:t>过程</a:t>
            </a:r>
            <a:r>
              <a:rPr b="1" dirty="0">
                <a:latin typeface="华文楷体" panose="02010600040101010101" pitchFamily="2" charset="-122"/>
                <a:ea typeface="华文楷体" panose="02010600040101010101" pitchFamily="2" charset="-122"/>
              </a:rPr>
              <a:t>组成，每个过程对应文法的一个</a:t>
            </a:r>
            <a:r>
              <a:rPr b="1" dirty="0">
                <a:solidFill>
                  <a:srgbClr val="FF0000"/>
                </a:solidFill>
                <a:latin typeface="华文楷体" panose="02010600040101010101" pitchFamily="2" charset="-122"/>
                <a:ea typeface="华文楷体" panose="02010600040101010101" pitchFamily="2" charset="-122"/>
              </a:rPr>
              <a:t>非终结符</a:t>
            </a:r>
            <a:endParaRPr b="1" dirty="0">
              <a:latin typeface="华文楷体" panose="02010600040101010101" pitchFamily="2" charset="-122"/>
              <a:ea typeface="华文楷体" panose="02010600040101010101" pitchFamily="2" charset="-122"/>
            </a:endParaRPr>
          </a:p>
          <a:p>
            <a:pPr lvl="1" algn="l">
              <a:spcBef>
                <a:spcPct val="30000"/>
              </a:spcBef>
            </a:pPr>
            <a:r>
              <a:rPr b="1" dirty="0">
                <a:latin typeface="华文楷体" panose="02010600040101010101" pitchFamily="2" charset="-122"/>
                <a:ea typeface="华文楷体" panose="02010600040101010101" pitchFamily="2" charset="-122"/>
              </a:rPr>
              <a:t>从文法</a:t>
            </a:r>
            <a:r>
              <a:rPr b="1" dirty="0">
                <a:solidFill>
                  <a:srgbClr val="FF0000"/>
                </a:solidFill>
                <a:latin typeface="华文楷体" panose="02010600040101010101" pitchFamily="2" charset="-122"/>
                <a:ea typeface="华文楷体" panose="02010600040101010101" pitchFamily="2" charset="-122"/>
              </a:rPr>
              <a:t>开始符号S</a:t>
            </a:r>
            <a:r>
              <a:rPr b="1" dirty="0">
                <a:latin typeface="华文楷体" panose="02010600040101010101" pitchFamily="2" charset="-122"/>
                <a:ea typeface="华文楷体" panose="02010600040101010101" pitchFamily="2" charset="-122"/>
              </a:rPr>
              <a:t>对应的过程开始，其中</a:t>
            </a:r>
            <a:r>
              <a:rPr b="1" dirty="0">
                <a:solidFill>
                  <a:srgbClr val="FF0000"/>
                </a:solidFill>
                <a:latin typeface="华文楷体" panose="02010600040101010101" pitchFamily="2" charset="-122"/>
                <a:ea typeface="华文楷体" panose="02010600040101010101" pitchFamily="2" charset="-122"/>
              </a:rPr>
              <a:t>递归调用</a:t>
            </a:r>
            <a:r>
              <a:rPr b="1" dirty="0">
                <a:latin typeface="华文楷体" panose="02010600040101010101" pitchFamily="2" charset="-122"/>
                <a:ea typeface="华文楷体" panose="02010600040101010101" pitchFamily="2" charset="-122"/>
              </a:rPr>
              <a:t>文法中其它</a:t>
            </a:r>
            <a:r>
              <a:rPr b="1" dirty="0">
                <a:solidFill>
                  <a:srgbClr val="FF0000"/>
                </a:solidFill>
                <a:latin typeface="华文楷体" panose="02010600040101010101" pitchFamily="2" charset="-122"/>
                <a:ea typeface="华文楷体" panose="02010600040101010101" pitchFamily="2" charset="-122"/>
              </a:rPr>
              <a:t>非终结符</a:t>
            </a:r>
            <a:r>
              <a:rPr b="1" dirty="0">
                <a:latin typeface="华文楷体" panose="02010600040101010101" pitchFamily="2" charset="-122"/>
                <a:ea typeface="华文楷体" panose="02010600040101010101" pitchFamily="2" charset="-122"/>
              </a:rPr>
              <a:t>对应的过程。如果S对应的过程体恰好扫描了</a:t>
            </a:r>
            <a:r>
              <a:rPr b="1" dirty="0">
                <a:solidFill>
                  <a:srgbClr val="FF0000"/>
                </a:solidFill>
                <a:latin typeface="华文楷体" panose="02010600040101010101" pitchFamily="2" charset="-122"/>
                <a:ea typeface="华文楷体" panose="02010600040101010101" pitchFamily="2" charset="-122"/>
              </a:rPr>
              <a:t>整个输入串</a:t>
            </a:r>
            <a:r>
              <a:rPr b="1" dirty="0">
                <a:latin typeface="华文楷体" panose="02010600040101010101" pitchFamily="2" charset="-122"/>
                <a:ea typeface="华文楷体" panose="02010600040101010101" pitchFamily="2" charset="-122"/>
              </a:rPr>
              <a:t>，则成功完成语法分析</a:t>
            </a:r>
            <a:endParaRPr b="1" dirty="0">
              <a:latin typeface="华文楷体" panose="02010600040101010101" pitchFamily="2" charset="-122"/>
              <a:ea typeface="华文楷体" panose="02010600040101010101" pitchFamily="2" charset="-122"/>
            </a:endParaRPr>
          </a:p>
          <a:p>
            <a:pPr lvl="0" algn="l">
              <a:spcBef>
                <a:spcPct val="30000"/>
              </a:spcBef>
            </a:pPr>
            <a:r>
              <a:rPr lang="zh-CN" sz="2000" b="1" dirty="0">
                <a:latin typeface="华文楷体" panose="02010600040101010101" pitchFamily="2" charset="-122"/>
                <a:ea typeface="华文楷体" panose="02010600040101010101" pitchFamily="2" charset="-122"/>
              </a:rPr>
              <a:t>问题</a:t>
            </a:r>
            <a:r>
              <a:rPr lang="en-US" altLang="zh-CN" sz="2000" b="1" dirty="0">
                <a:latin typeface="华文楷体" panose="02010600040101010101" pitchFamily="2" charset="-122"/>
                <a:ea typeface="华文楷体" panose="02010600040101010101" pitchFamily="2" charset="-122"/>
              </a:rPr>
              <a:t>1</a:t>
            </a:r>
            <a:r>
              <a:rPr lang="zh-CN" altLang="en-US" sz="2000" b="1" dirty="0">
                <a:latin typeface="华文楷体" panose="02010600040101010101" pitchFamily="2" charset="-122"/>
                <a:ea typeface="华文楷体" panose="02010600040101010101" pitchFamily="2" charset="-122"/>
              </a:rPr>
              <a:t>：</a:t>
            </a:r>
            <a:r>
              <a:rPr sz="2000" b="1" dirty="0">
                <a:latin typeface="华文楷体" panose="02010600040101010101" pitchFamily="2" charset="-122"/>
                <a:ea typeface="华文楷体" panose="02010600040101010101" pitchFamily="2" charset="-122"/>
              </a:rPr>
              <a:t>同一非终结符的多个候选式存在共同前缀，将导致</a:t>
            </a:r>
            <a:r>
              <a:rPr sz="2000" b="1" dirty="0">
                <a:solidFill>
                  <a:srgbClr val="FF0000"/>
                </a:solidFill>
                <a:latin typeface="华文楷体" panose="02010600040101010101" pitchFamily="2" charset="-122"/>
                <a:ea typeface="华文楷体" panose="02010600040101010101" pitchFamily="2" charset="-122"/>
              </a:rPr>
              <a:t>回溯现象</a:t>
            </a:r>
            <a:endParaRPr sz="2000" b="1" dirty="0">
              <a:solidFill>
                <a:srgbClr val="FF0000"/>
              </a:solidFill>
              <a:latin typeface="华文楷体" panose="02010600040101010101" pitchFamily="2" charset="-122"/>
              <a:ea typeface="华文楷体" panose="02010600040101010101" pitchFamily="2" charset="-122"/>
            </a:endParaRPr>
          </a:p>
          <a:p>
            <a:pPr lvl="0" indent="457200" algn="l">
              <a:spcBef>
                <a:spcPct val="30000"/>
              </a:spcBef>
            </a:pPr>
            <a:r>
              <a:rPr lang="zh-CN" altLang="en-US" sz="1800" b="1" dirty="0">
                <a:latin typeface="华文楷体" panose="02010600040101010101" pitchFamily="2" charset="-122"/>
                <a:ea typeface="华文楷体" panose="02010600040101010101" pitchFamily="2" charset="-122"/>
                <a:sym typeface="+mn-ea"/>
              </a:rPr>
              <a:t>递归下降分析需要回溯，除非采用</a:t>
            </a:r>
            <a:r>
              <a:rPr lang="zh-CN" altLang="en-US" sz="1800" b="1" dirty="0">
                <a:solidFill>
                  <a:schemeClr val="tx1"/>
                </a:solidFill>
                <a:latin typeface="华文楷体" panose="02010600040101010101" pitchFamily="2" charset="-122"/>
                <a:ea typeface="华文楷体" panose="02010600040101010101" pitchFamily="2" charset="-122"/>
              </a:rPr>
              <a:t>预</a:t>
            </a:r>
            <a:r>
              <a:rPr lang="zh-CN" altLang="en-US" b="1" dirty="0">
                <a:solidFill>
                  <a:schemeClr val="tx1"/>
                </a:solidFill>
                <a:latin typeface="华文楷体" panose="02010600040101010101" pitchFamily="2" charset="-122"/>
                <a:ea typeface="华文楷体" panose="02010600040101010101" pitchFamily="2" charset="-122"/>
              </a:rPr>
              <a:t>测分析法（其中的特例）</a:t>
            </a:r>
            <a:endParaRPr b="1" dirty="0">
              <a:latin typeface="华文楷体" panose="02010600040101010101" pitchFamily="2" charset="-122"/>
              <a:ea typeface="华文楷体" panose="02010600040101010101" pitchFamily="2" charset="-122"/>
            </a:endParaRPr>
          </a:p>
          <a:p>
            <a:pPr lvl="0" algn="l">
              <a:spcBef>
                <a:spcPct val="30000"/>
              </a:spcBef>
            </a:pPr>
            <a:r>
              <a:rPr lang="zh-CN" sz="2000" b="1" dirty="0">
                <a:latin typeface="华文楷体" panose="02010600040101010101" pitchFamily="2" charset="-122"/>
                <a:ea typeface="华文楷体" panose="02010600040101010101" pitchFamily="2" charset="-122"/>
              </a:rPr>
              <a:t>问题</a:t>
            </a:r>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a:t>
            </a:r>
            <a:r>
              <a:rPr sz="2000" b="1" dirty="0">
                <a:latin typeface="华文楷体" panose="02010600040101010101" pitchFamily="2" charset="-122"/>
                <a:ea typeface="华文楷体" panose="02010600040101010101" pitchFamily="2" charset="-122"/>
              </a:rPr>
              <a:t>左递归文法会使递归下降分析器陷入</a:t>
            </a:r>
            <a:r>
              <a:rPr sz="2000" b="1" dirty="0">
                <a:solidFill>
                  <a:srgbClr val="FF0000"/>
                </a:solidFill>
                <a:latin typeface="华文楷体" panose="02010600040101010101" pitchFamily="2" charset="-122"/>
                <a:ea typeface="华文楷体" panose="02010600040101010101" pitchFamily="2" charset="-122"/>
              </a:rPr>
              <a:t>无限循环</a:t>
            </a:r>
            <a:endParaRPr sz="2000" b="1" dirty="0">
              <a:latin typeface="华文楷体" panose="02010600040101010101" pitchFamily="2" charset="-122"/>
              <a:ea typeface="华文楷体" panose="02010600040101010101" pitchFamily="2" charset="-122"/>
            </a:endParaRPr>
          </a:p>
          <a:p>
            <a:pPr lvl="0" indent="457200" algn="l">
              <a:spcBef>
                <a:spcPct val="30000"/>
              </a:spcBef>
            </a:pPr>
            <a:r>
              <a:rPr lang="zh-CN" b="1" dirty="0">
                <a:latin typeface="华文楷体" panose="02010600040101010101" pitchFamily="2" charset="-122"/>
                <a:ea typeface="华文楷体" panose="02010600040101010101" pitchFamily="2" charset="-122"/>
              </a:rPr>
              <a:t>解决步骤：</a:t>
            </a:r>
            <a:endParaRPr lang="zh-CN" b="1" dirty="0">
              <a:latin typeface="华文楷体" panose="02010600040101010101" pitchFamily="2" charset="-122"/>
              <a:ea typeface="华文楷体" panose="02010600040101010101" pitchFamily="2" charset="-122"/>
            </a:endParaRPr>
          </a:p>
          <a:p>
            <a:pPr lvl="0" indent="457200" algn="l">
              <a:spcBef>
                <a:spcPct val="30000"/>
              </a:spcBef>
            </a:pPr>
            <a:r>
              <a:rPr lang="zh-CN" altLang="en-US" b="1" dirty="0">
                <a:latin typeface="华文楷体" panose="02010600040101010101" pitchFamily="2" charset="-122"/>
                <a:ea typeface="华文楷体" panose="02010600040101010101" pitchFamily="2" charset="-122"/>
              </a:rPr>
              <a:t>（</a:t>
            </a:r>
            <a:r>
              <a:rPr lang="en-US"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a:t>
            </a:r>
            <a:r>
              <a:rPr b="1" dirty="0">
                <a:solidFill>
                  <a:srgbClr val="FF0000"/>
                </a:solidFill>
                <a:latin typeface="华文楷体" panose="02010600040101010101" pitchFamily="2" charset="-122"/>
                <a:ea typeface="华文楷体" panose="02010600040101010101" pitchFamily="2" charset="-122"/>
              </a:rPr>
              <a:t>消除直接左递归</a:t>
            </a:r>
            <a:r>
              <a:rPr b="1" dirty="0">
                <a:latin typeface="华文楷体" panose="02010600040101010101" pitchFamily="2" charset="-122"/>
                <a:ea typeface="华文楷体" panose="02010600040101010101" pitchFamily="2" charset="-122"/>
              </a:rPr>
              <a:t>（把左递归转换成了右递归</a:t>
            </a:r>
            <a:r>
              <a:rPr lang="zh-CN" b="1" dirty="0">
                <a:latin typeface="华文楷体" panose="02010600040101010101" pitchFamily="2" charset="-122"/>
                <a:ea typeface="华文楷体" panose="02010600040101010101" pitchFamily="2" charset="-122"/>
              </a:rPr>
              <a:t>，</a:t>
            </a:r>
            <a:r>
              <a:rPr b="1" dirty="0">
                <a:latin typeface="华文楷体" panose="02010600040101010101" pitchFamily="2" charset="-122"/>
                <a:ea typeface="华文楷体" panose="02010600040101010101" pitchFamily="2" charset="-122"/>
                <a:sym typeface="+mn-ea"/>
              </a:rPr>
              <a:t>代价是引进了一些非终结符和ε-产生式</a:t>
            </a:r>
            <a:r>
              <a:rPr b="1" dirty="0">
                <a:latin typeface="华文楷体" panose="02010600040101010101" pitchFamily="2" charset="-122"/>
                <a:ea typeface="华文楷体" panose="02010600040101010101" pitchFamily="2" charset="-122"/>
              </a:rPr>
              <a:t>）</a:t>
            </a:r>
            <a:endParaRPr b="1" dirty="0">
              <a:latin typeface="华文楷体" panose="02010600040101010101" pitchFamily="2" charset="-122"/>
              <a:ea typeface="华文楷体" panose="02010600040101010101" pitchFamily="2" charset="-122"/>
            </a:endParaRPr>
          </a:p>
          <a:p>
            <a:pPr marL="0" indent="0" eaLnBrk="1" hangingPunct="1">
              <a:buFont typeface="Wingdings" panose="05000000000000000000" pitchFamily="2" charset="2"/>
              <a:buNone/>
              <a:defRPr/>
            </a:pPr>
            <a:r>
              <a:rPr b="1" dirty="0">
                <a:latin typeface="华文楷体" panose="02010600040101010101" pitchFamily="2" charset="-122"/>
                <a:ea typeface="华文楷体" panose="02010600040101010101" pitchFamily="2" charset="-122"/>
                <a:sym typeface="+mn-ea"/>
              </a:rPr>
              <a:t>  </a:t>
            </a:r>
            <a:r>
              <a:rPr lang="en-US" b="1" dirty="0">
                <a:latin typeface="华文楷体" panose="02010600040101010101" pitchFamily="2" charset="-122"/>
                <a:ea typeface="华文楷体" panose="02010600040101010101" pitchFamily="2" charset="-122"/>
                <a:sym typeface="+mn-ea"/>
              </a:rPr>
              <a:t>                  A</a:t>
            </a:r>
            <a:r>
              <a:rPr b="1" dirty="0">
                <a:latin typeface="华文楷体" panose="02010600040101010101" pitchFamily="2" charset="-122"/>
                <a:ea typeface="华文楷体" panose="02010600040101010101" pitchFamily="2" charset="-122"/>
                <a:sym typeface="+mn-ea"/>
              </a:rPr>
              <a:t>→</a:t>
            </a:r>
            <a:r>
              <a:rPr lang="en-US" b="1" dirty="0">
                <a:latin typeface="华文楷体" panose="02010600040101010101" pitchFamily="2" charset="-122"/>
                <a:ea typeface="华文楷体" panose="02010600040101010101" pitchFamily="2" charset="-122"/>
                <a:sym typeface="+mn-ea"/>
              </a:rPr>
              <a:t>Aα</a:t>
            </a:r>
            <a:r>
              <a:rPr lang="en-US" altLang="zh-CN" b="1" baseline="-30000" dirty="0">
                <a:ea typeface="楷体_GB2312" pitchFamily="49" charset="-122"/>
                <a:cs typeface="Times New Roman" panose="02020603050405020304" pitchFamily="18" charset="0"/>
                <a:sym typeface="+mn-ea"/>
              </a:rPr>
              <a:t>1</a:t>
            </a:r>
            <a:r>
              <a:rPr lang="en-US" b="1" dirty="0">
                <a:latin typeface="华文楷体" panose="02010600040101010101" pitchFamily="2" charset="-122"/>
                <a:ea typeface="华文楷体" panose="02010600040101010101" pitchFamily="2" charset="-122"/>
                <a:sym typeface="+mn-ea"/>
              </a:rPr>
              <a:t>|Aα</a:t>
            </a:r>
            <a:r>
              <a:rPr lang="en-US" altLang="zh-CN" b="1" baseline="-30000" dirty="0">
                <a:ea typeface="楷体_GB2312" pitchFamily="49" charset="-122"/>
                <a:cs typeface="Times New Roman" panose="02020603050405020304" pitchFamily="18" charset="0"/>
                <a:sym typeface="+mn-ea"/>
              </a:rPr>
              <a:t>2</a:t>
            </a:r>
            <a:r>
              <a:rPr lang="en-US" b="1" dirty="0">
                <a:latin typeface="华文楷体" panose="02010600040101010101" pitchFamily="2" charset="-122"/>
                <a:ea typeface="华文楷体" panose="02010600040101010101" pitchFamily="2" charset="-122"/>
                <a:sym typeface="+mn-ea"/>
              </a:rPr>
              <a:t>|…|Aα</a:t>
            </a:r>
            <a:r>
              <a:rPr lang="en-US" altLang="zh-CN" b="1" baseline="-30000" dirty="0">
                <a:ea typeface="楷体_GB2312" pitchFamily="49" charset="-122"/>
                <a:cs typeface="Times New Roman" panose="02020603050405020304" pitchFamily="18" charset="0"/>
                <a:sym typeface="+mn-ea"/>
              </a:rPr>
              <a:t>n</a:t>
            </a:r>
            <a:r>
              <a:rPr lang="en-US" b="1" dirty="0">
                <a:latin typeface="华文楷体" panose="02010600040101010101" pitchFamily="2" charset="-122"/>
                <a:ea typeface="华文楷体" panose="02010600040101010101" pitchFamily="2" charset="-122"/>
                <a:sym typeface="+mn-ea"/>
              </a:rPr>
              <a:t>|β</a:t>
            </a:r>
            <a:r>
              <a:rPr lang="en-US" altLang="zh-CN" b="1" baseline="-30000" dirty="0">
                <a:ea typeface="楷体_GB2312" pitchFamily="49" charset="-122"/>
                <a:cs typeface="Times New Roman" panose="02020603050405020304" pitchFamily="18" charset="0"/>
                <a:sym typeface="+mn-ea"/>
              </a:rPr>
              <a:t>1</a:t>
            </a:r>
            <a:r>
              <a:rPr lang="en-US" b="1" dirty="0">
                <a:latin typeface="华文楷体" panose="02010600040101010101" pitchFamily="2" charset="-122"/>
                <a:ea typeface="华文楷体" panose="02010600040101010101" pitchFamily="2" charset="-122"/>
                <a:sym typeface="+mn-ea"/>
              </a:rPr>
              <a:t>|β</a:t>
            </a:r>
            <a:r>
              <a:rPr lang="en-US" altLang="zh-CN" b="1" baseline="-30000" dirty="0">
                <a:ea typeface="楷体_GB2312" pitchFamily="49" charset="-122"/>
                <a:cs typeface="Times New Roman" panose="02020603050405020304" pitchFamily="18" charset="0"/>
                <a:sym typeface="+mn-ea"/>
              </a:rPr>
              <a:t>2</a:t>
            </a:r>
            <a:r>
              <a:rPr lang="en-US" b="1" dirty="0">
                <a:latin typeface="华文楷体" panose="02010600040101010101" pitchFamily="2" charset="-122"/>
                <a:ea typeface="华文楷体" panose="02010600040101010101" pitchFamily="2" charset="-122"/>
                <a:sym typeface="+mn-ea"/>
              </a:rPr>
              <a:t>|…</a:t>
            </a:r>
            <a:r>
              <a:rPr b="1" dirty="0">
                <a:latin typeface="华文楷体" panose="02010600040101010101" pitchFamily="2" charset="-122"/>
                <a:ea typeface="华文楷体" panose="02010600040101010101" pitchFamily="2" charset="-122"/>
                <a:sym typeface="+mn-ea"/>
              </a:rPr>
              <a:t>|β</a:t>
            </a:r>
            <a:r>
              <a:rPr lang="en-US" altLang="zh-CN" b="1" baseline="-30000" dirty="0">
                <a:ea typeface="楷体_GB2312" pitchFamily="49" charset="-122"/>
                <a:cs typeface="Times New Roman" panose="02020603050405020304" pitchFamily="18" charset="0"/>
                <a:sym typeface="+mn-ea"/>
              </a:rPr>
              <a:t>m</a:t>
            </a:r>
            <a:r>
              <a:rPr b="1" dirty="0">
                <a:latin typeface="华文楷体" panose="02010600040101010101" pitchFamily="2" charset="-122"/>
                <a:ea typeface="华文楷体" panose="02010600040101010101" pitchFamily="2" charset="-122"/>
                <a:sym typeface="+mn-ea"/>
              </a:rPr>
              <a:t>变为A</a:t>
            </a:r>
            <a:r>
              <a:rPr b="1" dirty="0">
                <a:latin typeface="华文楷体" panose="02010600040101010101" pitchFamily="2" charset="-122"/>
                <a:ea typeface="华文楷体" panose="02010600040101010101" pitchFamily="2" charset="-122"/>
                <a:sym typeface="+mn-ea"/>
              </a:rPr>
              <a:t>→</a:t>
            </a:r>
            <a:r>
              <a:rPr b="1" dirty="0">
                <a:latin typeface="华文楷体" panose="02010600040101010101" pitchFamily="2" charset="-122"/>
                <a:ea typeface="华文楷体" panose="02010600040101010101" pitchFamily="2" charset="-122"/>
                <a:sym typeface="+mn-ea"/>
              </a:rPr>
              <a:t>β</a:t>
            </a:r>
            <a:r>
              <a:rPr lang="en-US" altLang="zh-CN" b="1" baseline="-30000" dirty="0">
                <a:ea typeface="楷体_GB2312" pitchFamily="49" charset="-122"/>
                <a:cs typeface="Times New Roman" panose="02020603050405020304" pitchFamily="18" charset="0"/>
                <a:sym typeface="+mn-ea"/>
              </a:rPr>
              <a:t>1</a:t>
            </a:r>
            <a:r>
              <a:rPr b="1" dirty="0">
                <a:latin typeface="华文楷体" panose="02010600040101010101" pitchFamily="2" charset="-122"/>
                <a:ea typeface="华文楷体" panose="02010600040101010101" pitchFamily="2" charset="-122"/>
                <a:sym typeface="+mn-ea"/>
              </a:rPr>
              <a:t>A</a:t>
            </a:r>
            <a:r>
              <a:rPr b="1" dirty="0">
                <a:latin typeface="华文楷体" panose="02010600040101010101" pitchFamily="2" charset="-122"/>
                <a:ea typeface="华文楷体" panose="02010600040101010101" pitchFamily="2" charset="-122"/>
                <a:sym typeface="+mn-ea"/>
              </a:rPr>
              <a:t>'</a:t>
            </a:r>
            <a:r>
              <a:rPr lang="en-US" b="1" dirty="0">
                <a:latin typeface="华文楷体" panose="02010600040101010101" pitchFamily="2" charset="-122"/>
                <a:ea typeface="华文楷体" panose="02010600040101010101" pitchFamily="2" charset="-122"/>
                <a:sym typeface="+mn-ea"/>
              </a:rPr>
              <a:t>|</a:t>
            </a:r>
            <a:r>
              <a:rPr b="1" dirty="0">
                <a:latin typeface="华文楷体" panose="02010600040101010101" pitchFamily="2" charset="-122"/>
                <a:ea typeface="华文楷体" panose="02010600040101010101" pitchFamily="2" charset="-122"/>
                <a:sym typeface="+mn-ea"/>
              </a:rPr>
              <a:t>β</a:t>
            </a:r>
            <a:r>
              <a:rPr lang="en-US" altLang="zh-CN" b="1" baseline="-30000" dirty="0">
                <a:ea typeface="楷体_GB2312" pitchFamily="49" charset="-122"/>
                <a:cs typeface="Times New Roman" panose="02020603050405020304" pitchFamily="18" charset="0"/>
                <a:sym typeface="+mn-ea"/>
              </a:rPr>
              <a:t>2</a:t>
            </a:r>
            <a:r>
              <a:rPr b="1" dirty="0">
                <a:latin typeface="华文楷体" panose="02010600040101010101" pitchFamily="2" charset="-122"/>
                <a:ea typeface="华文楷体" panose="02010600040101010101" pitchFamily="2" charset="-122"/>
                <a:sym typeface="+mn-ea"/>
              </a:rPr>
              <a:t>A</a:t>
            </a:r>
            <a:r>
              <a:rPr b="1" dirty="0">
                <a:latin typeface="华文楷体" panose="02010600040101010101" pitchFamily="2" charset="-122"/>
                <a:ea typeface="华文楷体" panose="02010600040101010101" pitchFamily="2" charset="-122"/>
                <a:sym typeface="+mn-ea"/>
              </a:rPr>
              <a:t>'</a:t>
            </a:r>
            <a:r>
              <a:rPr lang="en-US" b="1" dirty="0">
                <a:latin typeface="华文楷体" panose="02010600040101010101" pitchFamily="2" charset="-122"/>
                <a:ea typeface="华文楷体" panose="02010600040101010101" pitchFamily="2" charset="-122"/>
                <a:sym typeface="+mn-ea"/>
              </a:rPr>
              <a:t>|</a:t>
            </a:r>
            <a:r>
              <a:rPr b="1" dirty="0">
                <a:latin typeface="华文楷体" panose="02010600040101010101" pitchFamily="2" charset="-122"/>
                <a:ea typeface="华文楷体" panose="02010600040101010101" pitchFamily="2" charset="-122"/>
                <a:sym typeface="+mn-ea"/>
              </a:rPr>
              <a:t>…</a:t>
            </a:r>
            <a:r>
              <a:rPr lang="en-US" b="1" dirty="0">
                <a:latin typeface="华文楷体" panose="02010600040101010101" pitchFamily="2" charset="-122"/>
                <a:ea typeface="华文楷体" panose="02010600040101010101" pitchFamily="2" charset="-122"/>
                <a:sym typeface="+mn-ea"/>
              </a:rPr>
              <a:t>|</a:t>
            </a:r>
            <a:r>
              <a:rPr b="1" dirty="0">
                <a:latin typeface="华文楷体" panose="02010600040101010101" pitchFamily="2" charset="-122"/>
                <a:ea typeface="华文楷体" panose="02010600040101010101" pitchFamily="2" charset="-122"/>
                <a:sym typeface="+mn-ea"/>
              </a:rPr>
              <a:t>β</a:t>
            </a:r>
            <a:r>
              <a:rPr lang="en-US" altLang="zh-CN" b="1" baseline="-30000" dirty="0">
                <a:ea typeface="楷体_GB2312" pitchFamily="49" charset="-122"/>
                <a:cs typeface="Times New Roman" panose="02020603050405020304" pitchFamily="18" charset="0"/>
                <a:sym typeface="+mn-ea"/>
              </a:rPr>
              <a:t>m</a:t>
            </a:r>
            <a:r>
              <a:rPr b="1" dirty="0">
                <a:latin typeface="华文楷体" panose="02010600040101010101" pitchFamily="2" charset="-122"/>
                <a:ea typeface="华文楷体" panose="02010600040101010101" pitchFamily="2" charset="-122"/>
                <a:sym typeface="+mn-ea"/>
              </a:rPr>
              <a:t>A</a:t>
            </a:r>
            <a:r>
              <a:rPr b="1" dirty="0">
                <a:latin typeface="华文楷体" panose="02010600040101010101" pitchFamily="2" charset="-122"/>
                <a:ea typeface="华文楷体" panose="02010600040101010101" pitchFamily="2" charset="-122"/>
                <a:sym typeface="+mn-ea"/>
              </a:rPr>
              <a:t>'</a:t>
            </a:r>
            <a:r>
              <a:rPr b="1" dirty="0">
                <a:latin typeface="华文楷体" panose="02010600040101010101" pitchFamily="2" charset="-122"/>
                <a:ea typeface="华文楷体" panose="02010600040101010101" pitchFamily="2" charset="-122"/>
                <a:sym typeface="+mn-ea"/>
              </a:rPr>
              <a:t>以及A</a:t>
            </a:r>
            <a:r>
              <a:rPr b="1" dirty="0">
                <a:latin typeface="华文楷体" panose="02010600040101010101" pitchFamily="2" charset="-122"/>
                <a:ea typeface="华文楷体" panose="02010600040101010101" pitchFamily="2" charset="-122"/>
                <a:sym typeface="+mn-ea"/>
              </a:rPr>
              <a:t>'→</a:t>
            </a:r>
            <a:r>
              <a:rPr b="1" dirty="0">
                <a:latin typeface="华文楷体" panose="02010600040101010101" pitchFamily="2" charset="-122"/>
                <a:ea typeface="华文楷体" panose="02010600040101010101" pitchFamily="2" charset="-122"/>
                <a:sym typeface="+mn-ea"/>
              </a:rPr>
              <a:t>α</a:t>
            </a:r>
            <a:r>
              <a:rPr lang="en-US" altLang="zh-CN" b="1" baseline="-30000" dirty="0">
                <a:ea typeface="楷体_GB2312" pitchFamily="49" charset="-122"/>
                <a:cs typeface="Times New Roman" panose="02020603050405020304" pitchFamily="18" charset="0"/>
                <a:sym typeface="+mn-ea"/>
              </a:rPr>
              <a:t>1</a:t>
            </a:r>
            <a:r>
              <a:rPr b="1" dirty="0">
                <a:latin typeface="华文楷体" panose="02010600040101010101" pitchFamily="2" charset="-122"/>
                <a:ea typeface="华文楷体" panose="02010600040101010101" pitchFamily="2" charset="-122"/>
                <a:sym typeface="+mn-ea"/>
              </a:rPr>
              <a:t>A</a:t>
            </a:r>
            <a:r>
              <a:rPr b="1" dirty="0">
                <a:latin typeface="华文楷体" panose="02010600040101010101" pitchFamily="2" charset="-122"/>
                <a:ea typeface="华文楷体" panose="02010600040101010101" pitchFamily="2" charset="-122"/>
                <a:sym typeface="+mn-ea"/>
              </a:rPr>
              <a:t>'</a:t>
            </a:r>
            <a:r>
              <a:rPr b="1" dirty="0">
                <a:latin typeface="华文楷体" panose="02010600040101010101" pitchFamily="2" charset="-122"/>
                <a:ea typeface="华文楷体" panose="02010600040101010101" pitchFamily="2" charset="-122"/>
                <a:sym typeface="+mn-ea"/>
              </a:rPr>
              <a:t>|α</a:t>
            </a:r>
            <a:r>
              <a:rPr lang="en-US" altLang="zh-CN" b="1" baseline="-30000" dirty="0">
                <a:ea typeface="楷体_GB2312" pitchFamily="49" charset="-122"/>
                <a:cs typeface="Times New Roman" panose="02020603050405020304" pitchFamily="18" charset="0"/>
                <a:sym typeface="+mn-ea"/>
              </a:rPr>
              <a:t>2</a:t>
            </a:r>
            <a:r>
              <a:rPr b="1" dirty="0">
                <a:latin typeface="华文楷体" panose="02010600040101010101" pitchFamily="2" charset="-122"/>
                <a:ea typeface="华文楷体" panose="02010600040101010101" pitchFamily="2" charset="-122"/>
                <a:sym typeface="+mn-ea"/>
              </a:rPr>
              <a:t>A</a:t>
            </a:r>
            <a:r>
              <a:rPr b="1" dirty="0">
                <a:latin typeface="华文楷体" panose="02010600040101010101" pitchFamily="2" charset="-122"/>
                <a:ea typeface="华文楷体" panose="02010600040101010101" pitchFamily="2" charset="-122"/>
                <a:sym typeface="+mn-ea"/>
              </a:rPr>
              <a:t>'</a:t>
            </a:r>
            <a:r>
              <a:rPr b="1" dirty="0">
                <a:latin typeface="华文楷体" panose="02010600040101010101" pitchFamily="2" charset="-122"/>
                <a:ea typeface="华文楷体" panose="02010600040101010101" pitchFamily="2" charset="-122"/>
                <a:sym typeface="+mn-ea"/>
              </a:rPr>
              <a:t>|…</a:t>
            </a:r>
            <a:r>
              <a:rPr lang="en-US" b="1" dirty="0">
                <a:latin typeface="华文楷体" panose="02010600040101010101" pitchFamily="2" charset="-122"/>
                <a:ea typeface="华文楷体" panose="02010600040101010101" pitchFamily="2" charset="-122"/>
                <a:sym typeface="+mn-ea"/>
              </a:rPr>
              <a:t>|</a:t>
            </a:r>
            <a:r>
              <a:rPr b="1" dirty="0">
                <a:latin typeface="华文楷体" panose="02010600040101010101" pitchFamily="2" charset="-122"/>
                <a:ea typeface="华文楷体" panose="02010600040101010101" pitchFamily="2" charset="-122"/>
                <a:sym typeface="+mn-ea"/>
              </a:rPr>
              <a:t>α</a:t>
            </a:r>
            <a:r>
              <a:rPr lang="en-US" altLang="zh-CN" b="1" baseline="-30000" dirty="0">
                <a:ea typeface="楷体_GB2312" pitchFamily="49" charset="-122"/>
                <a:cs typeface="Times New Roman" panose="02020603050405020304" pitchFamily="18" charset="0"/>
                <a:sym typeface="+mn-ea"/>
              </a:rPr>
              <a:t>n</a:t>
            </a:r>
            <a:r>
              <a:rPr b="1" dirty="0">
                <a:latin typeface="华文楷体" panose="02010600040101010101" pitchFamily="2" charset="-122"/>
                <a:ea typeface="华文楷体" panose="02010600040101010101" pitchFamily="2" charset="-122"/>
                <a:sym typeface="+mn-ea"/>
              </a:rPr>
              <a:t>A</a:t>
            </a:r>
            <a:r>
              <a:rPr b="1" dirty="0">
                <a:latin typeface="华文楷体" panose="02010600040101010101" pitchFamily="2" charset="-122"/>
                <a:ea typeface="华文楷体" panose="02010600040101010101" pitchFamily="2" charset="-122"/>
                <a:sym typeface="+mn-ea"/>
              </a:rPr>
              <a:t>'</a:t>
            </a:r>
            <a:r>
              <a:rPr b="1" dirty="0">
                <a:latin typeface="华文楷体" panose="02010600040101010101" pitchFamily="2" charset="-122"/>
                <a:ea typeface="华文楷体" panose="02010600040101010101" pitchFamily="2" charset="-122"/>
                <a:sym typeface="+mn-ea"/>
              </a:rPr>
              <a:t>|ε</a:t>
            </a:r>
            <a:endParaRPr lang="en-US" altLang="zh-CN" b="1" dirty="0">
              <a:solidFill>
                <a:schemeClr val="tx1"/>
              </a:solidFill>
              <a:ea typeface="楷体_GB2312" pitchFamily="49" charset="-122"/>
              <a:cs typeface="Times New Roman" panose="02020603050405020304" pitchFamily="18" charset="0"/>
            </a:endParaRPr>
          </a:p>
          <a:p>
            <a:pPr lvl="0" indent="457200" algn="l">
              <a:spcBef>
                <a:spcPct val="30000"/>
              </a:spcBef>
            </a:pPr>
            <a:r>
              <a:rPr lang="zh-CN"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2</a:t>
            </a:r>
            <a:r>
              <a:rPr lang="zh-CN" altLang="en-US" b="1" dirty="0">
                <a:latin typeface="华文楷体" panose="02010600040101010101" pitchFamily="2" charset="-122"/>
                <a:ea typeface="华文楷体" panose="02010600040101010101" pitchFamily="2" charset="-122"/>
              </a:rPr>
              <a:t>）</a:t>
            </a:r>
            <a:r>
              <a:rPr b="1" dirty="0">
                <a:solidFill>
                  <a:srgbClr val="FF0000"/>
                </a:solidFill>
                <a:latin typeface="华文楷体" panose="02010600040101010101" pitchFamily="2" charset="-122"/>
                <a:ea typeface="华文楷体" panose="02010600040101010101" pitchFamily="2" charset="-122"/>
              </a:rPr>
              <a:t>消除间接左递归</a:t>
            </a:r>
            <a:r>
              <a:rPr lang="zh-CN"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3</a:t>
            </a:r>
            <a:r>
              <a:rPr lang="zh-CN" altLang="en-US" b="1" dirty="0">
                <a:latin typeface="华文楷体" panose="02010600040101010101" pitchFamily="2" charset="-122"/>
                <a:ea typeface="华文楷体" panose="02010600040101010101" pitchFamily="2" charset="-122"/>
              </a:rPr>
              <a:t>）</a:t>
            </a:r>
            <a:r>
              <a:rPr b="1" dirty="0">
                <a:latin typeface="华文楷体" panose="02010600040101010101" pitchFamily="2" charset="-122"/>
                <a:ea typeface="华文楷体" panose="02010600040101010101" pitchFamily="2" charset="-122"/>
              </a:rPr>
              <a:t>优化：</a:t>
            </a:r>
            <a:r>
              <a:rPr b="1" dirty="0">
                <a:solidFill>
                  <a:srgbClr val="FF0000"/>
                </a:solidFill>
                <a:latin typeface="华文楷体" panose="02010600040101010101" pitchFamily="2" charset="-122"/>
                <a:ea typeface="华文楷体" panose="02010600040101010101" pitchFamily="2" charset="-122"/>
              </a:rPr>
              <a:t>提取左公因子</a:t>
            </a:r>
            <a:r>
              <a:rPr lang="zh-CN" b="1" dirty="0">
                <a:latin typeface="华文楷体" panose="02010600040101010101" pitchFamily="2" charset="-122"/>
                <a:ea typeface="华文楷体" panose="02010600040101010101" pitchFamily="2" charset="-122"/>
              </a:rPr>
              <a:t>（</a:t>
            </a:r>
            <a:r>
              <a:rPr b="1" dirty="0">
                <a:latin typeface="华文楷体" panose="02010600040101010101" pitchFamily="2" charset="-122"/>
                <a:ea typeface="华文楷体" panose="02010600040101010101" pitchFamily="2" charset="-122"/>
              </a:rPr>
              <a:t>通过改写产生式来推迟决定，等读入了足够多的输入，获得足够信息后再做出正确的选择</a:t>
            </a:r>
            <a:r>
              <a:rPr lang="zh-CN" b="1" dirty="0">
                <a:latin typeface="华文楷体" panose="02010600040101010101" pitchFamily="2" charset="-122"/>
                <a:ea typeface="华文楷体" panose="02010600040101010101" pitchFamily="2" charset="-122"/>
              </a:rPr>
              <a:t>）</a:t>
            </a:r>
            <a:r>
              <a:rPr lang="en-US" b="1" dirty="0">
                <a:latin typeface="华文楷体" panose="02010600040101010101" pitchFamily="2" charset="-122"/>
                <a:ea typeface="华文楷体" panose="02010600040101010101" pitchFamily="2" charset="-122"/>
                <a:sym typeface="+mn-ea"/>
              </a:rPr>
              <a:t>A</a:t>
            </a:r>
            <a:r>
              <a:rPr b="1" dirty="0">
                <a:latin typeface="华文楷体" panose="02010600040101010101" pitchFamily="2" charset="-122"/>
                <a:ea typeface="华文楷体" panose="02010600040101010101" pitchFamily="2" charset="-122"/>
                <a:sym typeface="+mn-ea"/>
              </a:rPr>
              <a:t>→</a:t>
            </a:r>
            <a:r>
              <a:rPr lang="en-US" b="1" dirty="0">
                <a:latin typeface="华文楷体" panose="02010600040101010101" pitchFamily="2" charset="-122"/>
                <a:ea typeface="华文楷体" panose="02010600040101010101" pitchFamily="2" charset="-122"/>
                <a:sym typeface="+mn-ea"/>
              </a:rPr>
              <a:t>αβ</a:t>
            </a:r>
            <a:r>
              <a:rPr lang="en-US" altLang="zh-CN" b="1" baseline="-30000" dirty="0">
                <a:ea typeface="楷体_GB2312" pitchFamily="49" charset="-122"/>
                <a:cs typeface="Times New Roman" panose="02020603050405020304" pitchFamily="18" charset="0"/>
                <a:sym typeface="+mn-ea"/>
              </a:rPr>
              <a:t>1</a:t>
            </a:r>
            <a:r>
              <a:rPr lang="en-US" b="1" dirty="0">
                <a:latin typeface="华文楷体" panose="02010600040101010101" pitchFamily="2" charset="-122"/>
                <a:ea typeface="华文楷体" panose="02010600040101010101" pitchFamily="2" charset="-122"/>
                <a:sym typeface="+mn-ea"/>
              </a:rPr>
              <a:t>|αβ</a:t>
            </a:r>
            <a:r>
              <a:rPr lang="en-US" altLang="zh-CN" b="1" baseline="-30000" dirty="0">
                <a:ea typeface="楷体_GB2312" pitchFamily="49" charset="-122"/>
                <a:cs typeface="Times New Roman" panose="02020603050405020304" pitchFamily="18" charset="0"/>
                <a:sym typeface="+mn-ea"/>
              </a:rPr>
              <a:t>2</a:t>
            </a:r>
            <a:r>
              <a:rPr lang="en-US" b="1" dirty="0">
                <a:latin typeface="华文楷体" panose="02010600040101010101" pitchFamily="2" charset="-122"/>
                <a:ea typeface="华文楷体" panose="02010600040101010101" pitchFamily="2" charset="-122"/>
                <a:sym typeface="+mn-ea"/>
              </a:rPr>
              <a:t>|… |αβ</a:t>
            </a:r>
            <a:r>
              <a:rPr lang="en-US" altLang="zh-CN" b="1" baseline="-30000" dirty="0">
                <a:ea typeface="楷体_GB2312" pitchFamily="49" charset="-122"/>
                <a:cs typeface="Times New Roman" panose="02020603050405020304" pitchFamily="18" charset="0"/>
                <a:sym typeface="+mn-ea"/>
              </a:rPr>
              <a:t>n</a:t>
            </a:r>
            <a:r>
              <a:rPr lang="en-US" b="1" dirty="0">
                <a:latin typeface="华文楷体" panose="02010600040101010101" pitchFamily="2" charset="-122"/>
                <a:ea typeface="华文楷体" panose="02010600040101010101" pitchFamily="2" charset="-122"/>
                <a:sym typeface="+mn-ea"/>
              </a:rPr>
              <a:t> |γ</a:t>
            </a:r>
            <a:r>
              <a:rPr lang="en-US" altLang="zh-CN" b="1" baseline="-30000" dirty="0">
                <a:ea typeface="楷体_GB2312" pitchFamily="49" charset="-122"/>
                <a:cs typeface="Times New Roman" panose="02020603050405020304" pitchFamily="18" charset="0"/>
                <a:sym typeface="+mn-ea"/>
              </a:rPr>
              <a:t>1</a:t>
            </a:r>
            <a:r>
              <a:rPr lang="en-US" b="1" dirty="0">
                <a:latin typeface="华文楷体" panose="02010600040101010101" pitchFamily="2" charset="-122"/>
                <a:ea typeface="华文楷体" panose="02010600040101010101" pitchFamily="2" charset="-122"/>
                <a:sym typeface="+mn-ea"/>
              </a:rPr>
              <a:t>|γ</a:t>
            </a:r>
            <a:r>
              <a:rPr lang="en-US" altLang="zh-CN" b="1" baseline="-30000" dirty="0">
                <a:ea typeface="楷体_GB2312" pitchFamily="49" charset="-122"/>
                <a:cs typeface="Times New Roman" panose="02020603050405020304" pitchFamily="18" charset="0"/>
                <a:sym typeface="+mn-ea"/>
              </a:rPr>
              <a:t>2</a:t>
            </a:r>
            <a:r>
              <a:rPr lang="en-US" b="1" dirty="0">
                <a:latin typeface="华文楷体" panose="02010600040101010101" pitchFamily="2" charset="-122"/>
                <a:ea typeface="华文楷体" panose="02010600040101010101" pitchFamily="2" charset="-122"/>
                <a:sym typeface="+mn-ea"/>
              </a:rPr>
              <a:t>|…|γ</a:t>
            </a:r>
            <a:r>
              <a:rPr lang="en-US" altLang="zh-CN" b="1" baseline="-30000" dirty="0">
                <a:ea typeface="楷体_GB2312" pitchFamily="49" charset="-122"/>
                <a:cs typeface="Times New Roman" panose="02020603050405020304" pitchFamily="18" charset="0"/>
                <a:sym typeface="+mn-ea"/>
              </a:rPr>
              <a:t>m</a:t>
            </a:r>
            <a:r>
              <a:rPr b="1" dirty="0">
                <a:latin typeface="华文楷体" panose="02010600040101010101" pitchFamily="2" charset="-122"/>
                <a:ea typeface="华文楷体" panose="02010600040101010101" pitchFamily="2" charset="-122"/>
                <a:sym typeface="+mn-ea"/>
              </a:rPr>
              <a:t>变为</a:t>
            </a:r>
            <a:r>
              <a:rPr lang="en-US" b="1" dirty="0">
                <a:latin typeface="华文楷体" panose="02010600040101010101" pitchFamily="2" charset="-122"/>
                <a:ea typeface="华文楷体" panose="02010600040101010101" pitchFamily="2" charset="-122"/>
                <a:sym typeface="+mn-ea"/>
              </a:rPr>
              <a:t>A→αA' |γ</a:t>
            </a:r>
            <a:r>
              <a:rPr lang="en-US" altLang="zh-CN" b="1" baseline="-30000" dirty="0">
                <a:ea typeface="楷体_GB2312" pitchFamily="49" charset="-122"/>
                <a:cs typeface="Times New Roman" panose="02020603050405020304" pitchFamily="18" charset="0"/>
                <a:sym typeface="+mn-ea"/>
              </a:rPr>
              <a:t>1</a:t>
            </a:r>
            <a:r>
              <a:rPr lang="en-US" b="1" dirty="0">
                <a:latin typeface="华文楷体" panose="02010600040101010101" pitchFamily="2" charset="-122"/>
                <a:ea typeface="华文楷体" panose="02010600040101010101" pitchFamily="2" charset="-122"/>
                <a:sym typeface="+mn-ea"/>
              </a:rPr>
              <a:t>|γ</a:t>
            </a:r>
            <a:r>
              <a:rPr lang="en-US" altLang="zh-CN" b="1" baseline="-30000" dirty="0">
                <a:ea typeface="楷体_GB2312" pitchFamily="49" charset="-122"/>
                <a:cs typeface="Times New Roman" panose="02020603050405020304" pitchFamily="18" charset="0"/>
                <a:sym typeface="+mn-ea"/>
              </a:rPr>
              <a:t>2</a:t>
            </a:r>
            <a:r>
              <a:rPr lang="en-US" b="1" dirty="0">
                <a:latin typeface="华文楷体" panose="02010600040101010101" pitchFamily="2" charset="-122"/>
                <a:ea typeface="华文楷体" panose="02010600040101010101" pitchFamily="2" charset="-122"/>
                <a:sym typeface="+mn-ea"/>
              </a:rPr>
              <a:t>|…|γ</a:t>
            </a:r>
            <a:r>
              <a:rPr lang="en-US" altLang="zh-CN" b="1" baseline="-30000" dirty="0">
                <a:ea typeface="楷体_GB2312" pitchFamily="49" charset="-122"/>
                <a:cs typeface="Times New Roman" panose="02020603050405020304" pitchFamily="18" charset="0"/>
                <a:sym typeface="+mn-ea"/>
              </a:rPr>
              <a:t>m</a:t>
            </a:r>
            <a:r>
              <a:rPr b="1" dirty="0">
                <a:latin typeface="华文楷体" panose="02010600040101010101" pitchFamily="2" charset="-122"/>
                <a:ea typeface="华文楷体" panose="02010600040101010101" pitchFamily="2" charset="-122"/>
                <a:sym typeface="+mn-ea"/>
              </a:rPr>
              <a:t>以及</a:t>
            </a:r>
            <a:r>
              <a:rPr lang="en-US" b="1" dirty="0">
                <a:latin typeface="华文楷体" panose="02010600040101010101" pitchFamily="2" charset="-122"/>
                <a:ea typeface="华文楷体" panose="02010600040101010101" pitchFamily="2" charset="-122"/>
                <a:sym typeface="+mn-ea"/>
              </a:rPr>
              <a:t>A'→β</a:t>
            </a:r>
            <a:r>
              <a:rPr lang="en-US" altLang="zh-CN" b="1" baseline="-30000" dirty="0">
                <a:ea typeface="楷体_GB2312" pitchFamily="49" charset="-122"/>
                <a:cs typeface="Times New Roman" panose="02020603050405020304" pitchFamily="18" charset="0"/>
                <a:sym typeface="+mn-ea"/>
              </a:rPr>
              <a:t>1</a:t>
            </a:r>
            <a:r>
              <a:rPr lang="en-US" b="1" dirty="0">
                <a:latin typeface="华文楷体" panose="02010600040101010101" pitchFamily="2" charset="-122"/>
                <a:ea typeface="华文楷体" panose="02010600040101010101" pitchFamily="2" charset="-122"/>
                <a:sym typeface="+mn-ea"/>
              </a:rPr>
              <a:t>|β</a:t>
            </a:r>
            <a:r>
              <a:rPr lang="en-US" altLang="zh-CN" b="1" baseline="-30000" dirty="0">
                <a:ea typeface="楷体_GB2312" pitchFamily="49" charset="-122"/>
                <a:cs typeface="Times New Roman" panose="02020603050405020304" pitchFamily="18" charset="0"/>
                <a:sym typeface="+mn-ea"/>
              </a:rPr>
              <a:t>2</a:t>
            </a:r>
            <a:r>
              <a:rPr lang="en-US" b="1" dirty="0">
                <a:latin typeface="华文楷体" panose="02010600040101010101" pitchFamily="2" charset="-122"/>
                <a:ea typeface="华文楷体" panose="02010600040101010101" pitchFamily="2" charset="-122"/>
                <a:sym typeface="+mn-ea"/>
              </a:rPr>
              <a:t>|…|β</a:t>
            </a:r>
            <a:r>
              <a:rPr lang="en-US" altLang="zh-CN" b="1" baseline="-30000" dirty="0">
                <a:ea typeface="楷体_GB2312" pitchFamily="49" charset="-122"/>
                <a:cs typeface="Times New Roman" panose="02020603050405020304" pitchFamily="18" charset="0"/>
                <a:sym typeface="+mn-ea"/>
              </a:rPr>
              <a:t>n</a:t>
            </a:r>
            <a:endParaRPr lang="en-US" b="1" dirty="0">
              <a:latin typeface="华文楷体" panose="02010600040101010101" pitchFamily="2" charset="-122"/>
              <a:ea typeface="华文楷体" panose="02010600040101010101" pitchFamily="2" charset="-122"/>
            </a:endParaRPr>
          </a:p>
          <a:p>
            <a:pPr lvl="0" indent="457200" algn="l">
              <a:spcBef>
                <a:spcPct val="30000"/>
              </a:spcBef>
            </a:pPr>
            <a:endParaRPr lang="en-US" b="1" dirty="0">
              <a:latin typeface="华文楷体" panose="02010600040101010101" pitchFamily="2" charset="-122"/>
              <a:ea typeface="华文楷体" panose="02010600040101010101" pitchFamily="2" charset="-122"/>
            </a:endParaRPr>
          </a:p>
          <a:p>
            <a:pPr lvl="0" indent="457200" algn="l">
              <a:spcBef>
                <a:spcPct val="30000"/>
              </a:spcBef>
            </a:pPr>
            <a:endParaRPr lang="zh-CN" b="1" dirty="0">
              <a:latin typeface="华文楷体" panose="02010600040101010101" pitchFamily="2" charset="-122"/>
              <a:ea typeface="华文楷体" panose="02010600040101010101" pitchFamily="2" charset="-122"/>
            </a:endParaRPr>
          </a:p>
        </p:txBody>
      </p:sp>
      <p:sp>
        <p:nvSpPr>
          <p:cNvPr id="9" name="文本框 8"/>
          <p:cNvSpPr txBox="1"/>
          <p:nvPr>
            <p:custDataLst>
              <p:tags r:id="rId6"/>
            </p:custDataLst>
          </p:nvPr>
        </p:nvSpPr>
        <p:spPr>
          <a:xfrm>
            <a:off x="8241665" y="3966210"/>
            <a:ext cx="3540760" cy="1267460"/>
          </a:xfrm>
          <a:prstGeom prst="rect">
            <a:avLst/>
          </a:prstGeom>
          <a:noFill/>
        </p:spPr>
        <p:txBody>
          <a:bodyPr wrap="square" rtlCol="0" anchor="t">
            <a:noAutofit/>
          </a:bodyPr>
          <a:p>
            <a:pPr indent="0" fontAlgn="auto">
              <a:lnSpc>
                <a:spcPct val="100000"/>
              </a:lnSpc>
              <a:spcBef>
                <a:spcPts val="0"/>
              </a:spcBef>
              <a:buSzPct val="100000"/>
              <a:buFontTx/>
              <a:buNone/>
              <a:defRPr/>
            </a:pPr>
            <a:r>
              <a:rPr lang="zh-CN" altLang="en-US" sz="1000" b="1" dirty="0">
                <a:latin typeface="Times New Roman" panose="02020603050405020304" pitchFamily="18" charset="0"/>
                <a:ea typeface="楷体" panose="02010609060101010101" pitchFamily="49" charset="-122"/>
                <a:sym typeface="+mn-ea"/>
              </a:rPr>
              <a:t>消除间接</a:t>
            </a:r>
            <a:r>
              <a:rPr lang="zh-CN" altLang="en-US" sz="1000" b="1" dirty="0">
                <a:latin typeface="Times New Roman" panose="02020603050405020304" pitchFamily="18" charset="0"/>
                <a:ea typeface="楷体" panose="02010609060101010101" pitchFamily="49" charset="-122"/>
                <a:sym typeface="+mn-ea"/>
              </a:rPr>
              <a:t>左递归：</a:t>
            </a:r>
            <a:endParaRPr lang="zh-CN" altLang="en-US" sz="1000" b="1" dirty="0">
              <a:latin typeface="Times New Roman" panose="02020603050405020304" pitchFamily="18" charset="0"/>
              <a:ea typeface="楷体" panose="02010609060101010101" pitchFamily="49" charset="-122"/>
              <a:sym typeface="+mn-ea"/>
            </a:endParaRPr>
          </a:p>
          <a:p>
            <a:pPr indent="0" fontAlgn="auto">
              <a:lnSpc>
                <a:spcPct val="100000"/>
              </a:lnSpc>
              <a:spcBef>
                <a:spcPts val="0"/>
              </a:spcBef>
              <a:buSzPct val="100000"/>
              <a:buFontTx/>
              <a:buNone/>
              <a:defRPr/>
            </a:pPr>
            <a:r>
              <a:rPr lang="en-US" altLang="zh-CN" sz="1000" b="1" dirty="0">
                <a:latin typeface="Times New Roman" panose="02020603050405020304" pitchFamily="18" charset="0"/>
                <a:ea typeface="楷体" panose="02010609060101010101" pitchFamily="49" charset="-122"/>
                <a:sym typeface="+mn-ea"/>
              </a:rPr>
              <a:t>1)</a:t>
            </a:r>
            <a:r>
              <a:rPr lang="zh-CN" altLang="en-US" sz="1000" b="1" dirty="0">
                <a:latin typeface="Times New Roman" panose="02020603050405020304" pitchFamily="18" charset="0"/>
                <a:ea typeface="楷体" panose="02010609060101010101" pitchFamily="49" charset="-122"/>
                <a:sym typeface="+mn-ea"/>
              </a:rPr>
              <a:t>按照某个顺序将非终结符号排序为</a:t>
            </a:r>
            <a:r>
              <a:rPr lang="en-US" altLang="zh-CN" sz="1000" b="1" i="1" dirty="0">
                <a:latin typeface="Times New Roman" panose="02020603050405020304" pitchFamily="18" charset="0"/>
                <a:sym typeface="+mn-ea"/>
              </a:rPr>
              <a:t>A</a:t>
            </a:r>
            <a:r>
              <a:rPr lang="en-US" altLang="zh-CN" sz="1000" b="1" baseline="-25000" dirty="0">
                <a:latin typeface="Times New Roman" panose="02020603050405020304" pitchFamily="18" charset="0"/>
                <a:sym typeface="+mn-ea"/>
              </a:rPr>
              <a:t>1</a:t>
            </a:r>
            <a:r>
              <a:rPr lang="zh-CN" altLang="en-US" sz="1000" b="1" dirty="0">
                <a:latin typeface="Times New Roman" panose="02020603050405020304" pitchFamily="18" charset="0"/>
                <a:ea typeface="楷体" panose="02010609060101010101" pitchFamily="49" charset="-122"/>
                <a:sym typeface="+mn-ea"/>
              </a:rPr>
              <a:t>，</a:t>
            </a:r>
            <a:r>
              <a:rPr lang="en-US" altLang="zh-CN" sz="1000" b="1" i="1" dirty="0">
                <a:latin typeface="Times New Roman" panose="02020603050405020304" pitchFamily="18" charset="0"/>
                <a:sym typeface="+mn-ea"/>
              </a:rPr>
              <a:t>A</a:t>
            </a:r>
            <a:r>
              <a:rPr lang="en-US" altLang="zh-CN" sz="1000" b="1" baseline="-25000" dirty="0">
                <a:latin typeface="Times New Roman" panose="02020603050405020304" pitchFamily="18" charset="0"/>
                <a:sym typeface="+mn-ea"/>
              </a:rPr>
              <a:t>2</a:t>
            </a:r>
            <a:r>
              <a:rPr lang="zh-CN" altLang="en-US" sz="1000" b="1" dirty="0">
                <a:latin typeface="Times New Roman" panose="02020603050405020304" pitchFamily="18" charset="0"/>
                <a:ea typeface="楷体" panose="02010609060101010101" pitchFamily="49" charset="-122"/>
                <a:sym typeface="+mn-ea"/>
              </a:rPr>
              <a:t>，</a:t>
            </a:r>
            <a:r>
              <a:rPr lang="en-US" altLang="zh-CN" sz="1000" b="1" i="1" dirty="0">
                <a:latin typeface="Times New Roman" panose="02020603050405020304" pitchFamily="18" charset="0"/>
                <a:sym typeface="+mn-ea"/>
              </a:rPr>
              <a:t>…</a:t>
            </a:r>
            <a:r>
              <a:rPr lang="zh-CN" altLang="en-US" sz="1000" b="1" dirty="0">
                <a:latin typeface="Times New Roman" panose="02020603050405020304" pitchFamily="18" charset="0"/>
                <a:ea typeface="楷体" panose="02010609060101010101" pitchFamily="49" charset="-122"/>
                <a:sym typeface="+mn-ea"/>
              </a:rPr>
              <a:t> ，</a:t>
            </a:r>
            <a:r>
              <a:rPr lang="en-US" altLang="zh-CN" sz="1000" b="1" i="1" dirty="0">
                <a:latin typeface="Times New Roman" panose="02020603050405020304" pitchFamily="18" charset="0"/>
                <a:sym typeface="+mn-ea"/>
              </a:rPr>
              <a:t>A</a:t>
            </a:r>
            <a:r>
              <a:rPr lang="en-US" altLang="zh-CN" sz="1000" b="1" i="1" baseline="-25000" dirty="0">
                <a:latin typeface="Times New Roman" panose="02020603050405020304" pitchFamily="18" charset="0"/>
                <a:sym typeface="+mn-ea"/>
              </a:rPr>
              <a:t>n</a:t>
            </a:r>
            <a:r>
              <a:rPr lang="zh-CN" altLang="en-US" sz="1000" b="1" dirty="0">
                <a:latin typeface="Times New Roman" panose="02020603050405020304" pitchFamily="18" charset="0"/>
                <a:ea typeface="楷体" panose="02010609060101010101" pitchFamily="49" charset="-122"/>
                <a:sym typeface="+mn-ea"/>
              </a:rPr>
              <a:t>  </a:t>
            </a:r>
            <a:r>
              <a:rPr lang="en-US" altLang="zh-CN" sz="1000" b="1" dirty="0">
                <a:latin typeface="Times New Roman" panose="02020603050405020304" pitchFamily="18" charset="0"/>
                <a:ea typeface="楷体" panose="02010609060101010101" pitchFamily="49" charset="-122"/>
                <a:sym typeface="+mn-ea"/>
              </a:rPr>
              <a:t>.</a:t>
            </a:r>
            <a:r>
              <a:rPr lang="zh-CN" altLang="en-US" sz="1000" b="1" dirty="0">
                <a:latin typeface="Times New Roman" panose="02020603050405020304" pitchFamily="18" charset="0"/>
                <a:ea typeface="楷体" panose="02010609060101010101" pitchFamily="49" charset="-122"/>
                <a:sym typeface="+mn-ea"/>
              </a:rPr>
              <a:t>          </a:t>
            </a:r>
            <a:endParaRPr lang="en-US" altLang="zh-CN" sz="1000" b="1" dirty="0">
              <a:latin typeface="华文楷体" panose="02010600040101010101" pitchFamily="2" charset="-122"/>
              <a:ea typeface="华文楷体" panose="02010600040101010101" pitchFamily="2" charset="-122"/>
            </a:endParaRPr>
          </a:p>
          <a:p>
            <a:pPr indent="0" fontAlgn="auto">
              <a:lnSpc>
                <a:spcPct val="100000"/>
              </a:lnSpc>
              <a:spcBef>
                <a:spcPts val="0"/>
              </a:spcBef>
              <a:buSzPct val="100000"/>
              <a:buFontTx/>
              <a:buNone/>
              <a:defRPr/>
            </a:pPr>
            <a:r>
              <a:rPr lang="en-US" altLang="zh-CN" sz="1000" b="1" dirty="0">
                <a:latin typeface="Times New Roman" panose="02020603050405020304" pitchFamily="18" charset="0"/>
                <a:ea typeface="楷体" panose="02010609060101010101" pitchFamily="49" charset="-122"/>
                <a:sym typeface="+mn-ea"/>
              </a:rPr>
              <a:t>2)for</a:t>
            </a:r>
            <a:r>
              <a:rPr lang="en-US" altLang="zh-CN" sz="1000" b="1" i="1" dirty="0">
                <a:latin typeface="Times New Roman" panose="02020603050405020304" pitchFamily="18" charset="0"/>
                <a:ea typeface="楷体" panose="02010609060101010101" pitchFamily="49" charset="-122"/>
                <a:sym typeface="+mn-ea"/>
              </a:rPr>
              <a:t> </a:t>
            </a:r>
            <a:r>
              <a:rPr lang="en-US" altLang="zh-CN" sz="1000" b="1" dirty="0">
                <a:latin typeface="Times New Roman" panose="02020603050405020304" pitchFamily="18" charset="0"/>
                <a:ea typeface="楷体" panose="02010609060101010101" pitchFamily="49" charset="-122"/>
                <a:sym typeface="+mn-ea"/>
              </a:rPr>
              <a:t>( </a:t>
            </a:r>
            <a:r>
              <a:rPr lang="zh-CN" altLang="en-US" sz="1000" b="1" dirty="0">
                <a:latin typeface="Times New Roman" panose="02020603050405020304" pitchFamily="18" charset="0"/>
                <a:ea typeface="楷体" panose="02010609060101010101" pitchFamily="49" charset="-122"/>
                <a:sym typeface="+mn-ea"/>
              </a:rPr>
              <a:t>从</a:t>
            </a:r>
            <a:r>
              <a:rPr lang="en-US" altLang="zh-CN" sz="1000" b="1" dirty="0">
                <a:latin typeface="Times New Roman" panose="02020603050405020304" pitchFamily="18" charset="0"/>
                <a:ea typeface="楷体" panose="02010609060101010101" pitchFamily="49" charset="-122"/>
                <a:sym typeface="+mn-ea"/>
              </a:rPr>
              <a:t>1</a:t>
            </a:r>
            <a:r>
              <a:rPr lang="zh-CN" altLang="en-US" sz="1000" b="1" dirty="0">
                <a:latin typeface="Times New Roman" panose="02020603050405020304" pitchFamily="18" charset="0"/>
                <a:ea typeface="楷体" panose="02010609060101010101" pitchFamily="49" charset="-122"/>
                <a:sym typeface="+mn-ea"/>
              </a:rPr>
              <a:t>到</a:t>
            </a:r>
            <a:r>
              <a:rPr lang="en-US" altLang="zh-CN" sz="1000" b="1" dirty="0">
                <a:latin typeface="Times New Roman" panose="02020603050405020304" pitchFamily="18" charset="0"/>
                <a:ea typeface="楷体" panose="02010609060101010101" pitchFamily="49" charset="-122"/>
                <a:sym typeface="+mn-ea"/>
              </a:rPr>
              <a:t>n</a:t>
            </a:r>
            <a:r>
              <a:rPr lang="zh-CN" altLang="en-US" sz="1000" b="1" dirty="0">
                <a:latin typeface="Times New Roman" panose="02020603050405020304" pitchFamily="18" charset="0"/>
                <a:ea typeface="楷体" panose="02010609060101010101" pitchFamily="49" charset="-122"/>
                <a:sym typeface="+mn-ea"/>
              </a:rPr>
              <a:t>的每个</a:t>
            </a:r>
            <a:r>
              <a:rPr lang="en-US" altLang="zh-CN" sz="1000" b="1" i="1" dirty="0" err="1">
                <a:solidFill>
                  <a:srgbClr val="FF0000"/>
                </a:solidFill>
                <a:latin typeface="Times New Roman" panose="02020603050405020304" pitchFamily="18" charset="0"/>
                <a:ea typeface="楷体" panose="02010609060101010101" pitchFamily="49" charset="-122"/>
                <a:sym typeface="+mn-ea"/>
              </a:rPr>
              <a:t>i</a:t>
            </a:r>
            <a:r>
              <a:rPr lang="en-US" altLang="zh-CN" sz="1000" b="1" i="1" dirty="0">
                <a:latin typeface="Times New Roman" panose="02020603050405020304" pitchFamily="18" charset="0"/>
                <a:ea typeface="楷体" panose="02010609060101010101" pitchFamily="49" charset="-122"/>
                <a:sym typeface="+mn-ea"/>
              </a:rPr>
              <a:t> </a:t>
            </a:r>
            <a:r>
              <a:rPr lang="en-US" altLang="zh-CN" sz="1000" b="1" dirty="0">
                <a:latin typeface="Times New Roman" panose="02020603050405020304" pitchFamily="18" charset="0"/>
                <a:ea typeface="楷体" panose="02010609060101010101" pitchFamily="49" charset="-122"/>
                <a:sym typeface="+mn-ea"/>
              </a:rPr>
              <a:t>) {</a:t>
            </a:r>
            <a:endParaRPr lang="en-US" altLang="zh-CN" sz="1000" b="1" dirty="0">
              <a:latin typeface="Times New Roman" panose="02020603050405020304" pitchFamily="18" charset="0"/>
              <a:ea typeface="楷体" panose="02010609060101010101" pitchFamily="49" charset="-122"/>
            </a:endParaRPr>
          </a:p>
          <a:p>
            <a:pPr indent="0" fontAlgn="auto">
              <a:lnSpc>
                <a:spcPct val="100000"/>
              </a:lnSpc>
              <a:spcBef>
                <a:spcPts val="0"/>
              </a:spcBef>
              <a:buSzPct val="100000"/>
              <a:buFontTx/>
              <a:buNone/>
              <a:defRPr/>
            </a:pPr>
            <a:r>
              <a:rPr lang="en-US" altLang="zh-CN" sz="1000" b="1" dirty="0">
                <a:latin typeface="Times New Roman" panose="02020603050405020304" pitchFamily="18" charset="0"/>
                <a:ea typeface="楷体" panose="02010609060101010101" pitchFamily="49" charset="-122"/>
                <a:sym typeface="+mn-ea"/>
              </a:rPr>
              <a:t>3)         for</a:t>
            </a:r>
            <a:r>
              <a:rPr lang="en-US" altLang="zh-CN" sz="1000" b="1" i="1" dirty="0">
                <a:latin typeface="Times New Roman" panose="02020603050405020304" pitchFamily="18" charset="0"/>
                <a:ea typeface="楷体" panose="02010609060101010101" pitchFamily="49" charset="-122"/>
                <a:sym typeface="+mn-ea"/>
              </a:rPr>
              <a:t> </a:t>
            </a:r>
            <a:r>
              <a:rPr lang="en-US" altLang="zh-CN" sz="1000" b="1" dirty="0">
                <a:latin typeface="Times New Roman" panose="02020603050405020304" pitchFamily="18" charset="0"/>
                <a:ea typeface="楷体" panose="02010609060101010101" pitchFamily="49" charset="-122"/>
                <a:sym typeface="+mn-ea"/>
              </a:rPr>
              <a:t>( </a:t>
            </a:r>
            <a:r>
              <a:rPr lang="zh-CN" altLang="en-US" sz="1000" b="1" dirty="0">
                <a:latin typeface="Times New Roman" panose="02020603050405020304" pitchFamily="18" charset="0"/>
                <a:ea typeface="楷体" panose="02010609060101010101" pitchFamily="49" charset="-122"/>
                <a:sym typeface="+mn-ea"/>
              </a:rPr>
              <a:t>从</a:t>
            </a:r>
            <a:r>
              <a:rPr lang="en-US" altLang="zh-CN" sz="1000" b="1" dirty="0">
                <a:latin typeface="Times New Roman" panose="02020603050405020304" pitchFamily="18" charset="0"/>
                <a:ea typeface="楷体" panose="02010609060101010101" pitchFamily="49" charset="-122"/>
                <a:sym typeface="+mn-ea"/>
              </a:rPr>
              <a:t>1</a:t>
            </a:r>
            <a:r>
              <a:rPr lang="zh-CN" altLang="en-US" sz="1000" b="1" dirty="0">
                <a:latin typeface="Times New Roman" panose="02020603050405020304" pitchFamily="18" charset="0"/>
                <a:ea typeface="楷体" panose="02010609060101010101" pitchFamily="49" charset="-122"/>
                <a:sym typeface="+mn-ea"/>
              </a:rPr>
              <a:t>到</a:t>
            </a:r>
            <a:r>
              <a:rPr lang="en-US" altLang="zh-CN" sz="1000" b="1" i="1" dirty="0" err="1">
                <a:solidFill>
                  <a:srgbClr val="FF0000"/>
                </a:solidFill>
                <a:latin typeface="Times New Roman" panose="02020603050405020304" pitchFamily="18" charset="0"/>
                <a:ea typeface="楷体" panose="02010609060101010101" pitchFamily="49" charset="-122"/>
                <a:sym typeface="+mn-ea"/>
              </a:rPr>
              <a:t>i</a:t>
            </a:r>
            <a:r>
              <a:rPr lang="en-US" altLang="zh-CN" sz="1000" b="1" i="1" dirty="0">
                <a:solidFill>
                  <a:srgbClr val="FF0000"/>
                </a:solidFill>
                <a:latin typeface="Times New Roman" panose="02020603050405020304" pitchFamily="18" charset="0"/>
                <a:ea typeface="楷体" panose="02010609060101010101" pitchFamily="49" charset="-122"/>
                <a:sym typeface="+mn-ea"/>
              </a:rPr>
              <a:t> </a:t>
            </a:r>
            <a:r>
              <a:rPr lang="en-US" altLang="zh-CN" sz="1000" b="1" dirty="0">
                <a:solidFill>
                  <a:srgbClr val="FF0000"/>
                </a:solidFill>
                <a:latin typeface="Times New Roman" panose="02020603050405020304" pitchFamily="18" charset="0"/>
                <a:ea typeface="楷体" panose="02010609060101010101" pitchFamily="49" charset="-122"/>
                <a:sym typeface="+mn-ea"/>
              </a:rPr>
              <a:t>-1</a:t>
            </a:r>
            <a:r>
              <a:rPr lang="zh-CN" altLang="en-US" sz="1000" b="1" dirty="0">
                <a:latin typeface="Times New Roman" panose="02020603050405020304" pitchFamily="18" charset="0"/>
                <a:ea typeface="楷体" panose="02010609060101010101" pitchFamily="49" charset="-122"/>
                <a:sym typeface="+mn-ea"/>
              </a:rPr>
              <a:t>的每个</a:t>
            </a:r>
            <a:r>
              <a:rPr lang="en-US" altLang="zh-CN" sz="1000" b="1" i="1" dirty="0">
                <a:latin typeface="Times New Roman" panose="02020603050405020304" pitchFamily="18" charset="0"/>
                <a:ea typeface="楷体" panose="02010609060101010101" pitchFamily="49" charset="-122"/>
                <a:sym typeface="+mn-ea"/>
              </a:rPr>
              <a:t>j </a:t>
            </a:r>
            <a:r>
              <a:rPr lang="en-US" altLang="zh-CN" sz="1000" b="1" dirty="0">
                <a:latin typeface="Times New Roman" panose="02020603050405020304" pitchFamily="18" charset="0"/>
                <a:ea typeface="楷体" panose="02010609060101010101" pitchFamily="49" charset="-122"/>
                <a:sym typeface="+mn-ea"/>
              </a:rPr>
              <a:t>) {</a:t>
            </a:r>
            <a:endParaRPr lang="en-US" altLang="zh-CN" sz="1000" b="1" dirty="0">
              <a:latin typeface="Times New Roman" panose="02020603050405020304" pitchFamily="18" charset="0"/>
              <a:ea typeface="楷体" panose="02010609060101010101" pitchFamily="49" charset="-122"/>
            </a:endParaRPr>
          </a:p>
          <a:p>
            <a:pPr indent="0" fontAlgn="auto">
              <a:lnSpc>
                <a:spcPct val="100000"/>
              </a:lnSpc>
              <a:spcBef>
                <a:spcPts val="0"/>
              </a:spcBef>
              <a:buSzPct val="100000"/>
              <a:buFontTx/>
              <a:buNone/>
              <a:defRPr/>
            </a:pPr>
            <a:r>
              <a:rPr lang="en-US" altLang="zh-CN" sz="1000" b="1" dirty="0">
                <a:latin typeface="Times New Roman" panose="02020603050405020304" pitchFamily="18" charset="0"/>
                <a:ea typeface="楷体" panose="02010609060101010101" pitchFamily="49" charset="-122"/>
                <a:sym typeface="+mn-ea"/>
              </a:rPr>
              <a:t>4)                 </a:t>
            </a:r>
            <a:r>
              <a:rPr lang="zh-CN" altLang="en-US" sz="1000" b="1" dirty="0">
                <a:latin typeface="Times New Roman" panose="02020603050405020304" pitchFamily="18" charset="0"/>
                <a:ea typeface="楷体" panose="02010609060101010101" pitchFamily="49" charset="-122"/>
                <a:sym typeface="+mn-ea"/>
              </a:rPr>
              <a:t>将每个形如</a:t>
            </a:r>
            <a:r>
              <a:rPr lang="en-US" altLang="zh-CN" sz="1000" b="1" i="1" dirty="0">
                <a:latin typeface="Times New Roman" panose="02020603050405020304" pitchFamily="18" charset="0"/>
                <a:sym typeface="+mn-ea"/>
              </a:rPr>
              <a:t>A</a:t>
            </a:r>
            <a:r>
              <a:rPr lang="en-US" altLang="zh-CN" sz="1000" b="1" i="1" baseline="-25000" dirty="0">
                <a:latin typeface="Times New Roman" panose="02020603050405020304" pitchFamily="18" charset="0"/>
                <a:sym typeface="+mn-ea"/>
              </a:rPr>
              <a:t>i</a:t>
            </a:r>
            <a:r>
              <a:rPr lang="en-US" altLang="zh-CN" sz="1000" b="1" i="1" dirty="0">
                <a:latin typeface="Times New Roman" panose="02020603050405020304" pitchFamily="18" charset="0"/>
                <a:sym typeface="+mn-ea"/>
              </a:rPr>
              <a:t> → </a:t>
            </a:r>
            <a:r>
              <a:rPr lang="en-US" altLang="zh-CN" sz="1000" b="1" i="1" dirty="0" err="1">
                <a:latin typeface="Times New Roman" panose="02020603050405020304" pitchFamily="18" charset="0"/>
                <a:sym typeface="+mn-ea"/>
              </a:rPr>
              <a:t>A</a:t>
            </a:r>
            <a:r>
              <a:rPr lang="en-US" altLang="zh-CN" sz="1000" b="1" i="1" baseline="-25000" dirty="0" err="1">
                <a:latin typeface="Times New Roman" panose="02020603050405020304" pitchFamily="18" charset="0"/>
                <a:sym typeface="+mn-ea"/>
              </a:rPr>
              <a:t>j</a:t>
            </a:r>
            <a:r>
              <a:rPr lang="en-US" altLang="zh-CN" sz="1000" b="1" dirty="0">
                <a:latin typeface="Times New Roman" panose="02020603050405020304" pitchFamily="18" charset="0"/>
                <a:ea typeface="楷体" panose="02010609060101010101" pitchFamily="49" charset="-122"/>
                <a:sym typeface="+mn-ea"/>
              </a:rPr>
              <a:t> </a:t>
            </a:r>
            <a:r>
              <a:rPr lang="el-GR" altLang="zh-CN" sz="1000" b="1" i="1" dirty="0">
                <a:latin typeface="Times New Roman" panose="02020603050405020304" pitchFamily="18" charset="0"/>
                <a:sym typeface="+mn-ea"/>
              </a:rPr>
              <a:t>γ</a:t>
            </a:r>
            <a:r>
              <a:rPr lang="zh-CN" altLang="en-US" sz="1000" b="1" dirty="0">
                <a:latin typeface="Times New Roman" panose="02020603050405020304" pitchFamily="18" charset="0"/>
                <a:ea typeface="楷体" panose="02010609060101010101" pitchFamily="49" charset="-122"/>
                <a:sym typeface="+mn-ea"/>
              </a:rPr>
              <a:t>的产生式</a:t>
            </a:r>
            <a:r>
              <a:rPr lang="zh-CN" altLang="en-US" sz="1000" b="1" dirty="0">
                <a:solidFill>
                  <a:srgbClr val="FF0000"/>
                </a:solidFill>
                <a:latin typeface="Times New Roman" panose="02020603050405020304" pitchFamily="18" charset="0"/>
                <a:ea typeface="楷体" panose="02010609060101010101" pitchFamily="49" charset="-122"/>
                <a:sym typeface="+mn-ea"/>
              </a:rPr>
              <a:t>替换</a:t>
            </a:r>
            <a:r>
              <a:rPr lang="zh-CN" altLang="en-US" sz="1000" b="1" dirty="0">
                <a:latin typeface="Times New Roman" panose="02020603050405020304" pitchFamily="18" charset="0"/>
                <a:ea typeface="楷体" panose="02010609060101010101" pitchFamily="49" charset="-122"/>
                <a:sym typeface="+mn-ea"/>
              </a:rPr>
              <a:t>为产生式组</a:t>
            </a:r>
            <a:endParaRPr lang="zh-CN" altLang="en-US" sz="1000" b="1" dirty="0">
              <a:latin typeface="Times New Roman" panose="02020603050405020304" pitchFamily="18" charset="0"/>
              <a:ea typeface="楷体" panose="02010609060101010101" pitchFamily="49" charset="-122"/>
              <a:sym typeface="+mn-ea"/>
            </a:endParaRPr>
          </a:p>
          <a:p>
            <a:pPr marL="457200" lvl="1" indent="457200" fontAlgn="auto">
              <a:lnSpc>
                <a:spcPct val="100000"/>
              </a:lnSpc>
              <a:spcBef>
                <a:spcPts val="0"/>
              </a:spcBef>
              <a:buSzPct val="100000"/>
              <a:buFontTx/>
              <a:buNone/>
              <a:defRPr/>
            </a:pPr>
            <a:r>
              <a:rPr lang="en-US" altLang="zh-CN" sz="1000" b="1" dirty="0">
                <a:latin typeface="Times New Roman" panose="02020603050405020304" pitchFamily="18" charset="0"/>
                <a:ea typeface="楷体" panose="02010609060101010101" pitchFamily="49" charset="-122"/>
                <a:sym typeface="+mn-ea"/>
              </a:rPr>
              <a:t>    </a:t>
            </a:r>
            <a:r>
              <a:rPr lang="zh-CN" altLang="en-US" sz="1000" b="1" dirty="0">
                <a:latin typeface="Times New Roman" panose="02020603050405020304" pitchFamily="18" charset="0"/>
                <a:ea typeface="楷体" panose="02010609060101010101" pitchFamily="49" charset="-122"/>
                <a:sym typeface="+mn-ea"/>
              </a:rPr>
              <a:t> </a:t>
            </a:r>
            <a:r>
              <a:rPr lang="en-US" altLang="zh-CN" sz="1000" b="1" i="1" dirty="0">
                <a:latin typeface="Times New Roman" panose="02020603050405020304" pitchFamily="18" charset="0"/>
                <a:sym typeface="+mn-ea"/>
              </a:rPr>
              <a:t>A</a:t>
            </a:r>
            <a:r>
              <a:rPr lang="en-US" altLang="zh-CN" sz="1000" b="1" i="1" baseline="-25000" dirty="0">
                <a:latin typeface="Times New Roman" panose="02020603050405020304" pitchFamily="18" charset="0"/>
                <a:sym typeface="+mn-ea"/>
              </a:rPr>
              <a:t>i</a:t>
            </a:r>
            <a:r>
              <a:rPr lang="en-US" altLang="zh-CN" sz="1000" b="1" i="1" dirty="0">
                <a:latin typeface="Times New Roman" panose="02020603050405020304" pitchFamily="18" charset="0"/>
                <a:sym typeface="+mn-ea"/>
              </a:rPr>
              <a:t> →</a:t>
            </a:r>
            <a:r>
              <a:rPr lang="el-GR" altLang="zh-CN" sz="1000" b="1" i="1" dirty="0">
                <a:latin typeface="Times New Roman" panose="02020603050405020304" pitchFamily="18" charset="0"/>
                <a:sym typeface="+mn-ea"/>
              </a:rPr>
              <a:t> δ</a:t>
            </a:r>
            <a:r>
              <a:rPr lang="en-US" altLang="zh-CN" sz="1000" b="1" baseline="-25000" dirty="0">
                <a:latin typeface="Times New Roman" panose="02020603050405020304" pitchFamily="18" charset="0"/>
                <a:sym typeface="+mn-ea"/>
              </a:rPr>
              <a:t>1</a:t>
            </a:r>
            <a:r>
              <a:rPr lang="en-US" altLang="zh-CN" sz="1000" b="1" dirty="0">
                <a:latin typeface="Times New Roman" panose="02020603050405020304" pitchFamily="18" charset="0"/>
                <a:sym typeface="+mn-ea"/>
              </a:rPr>
              <a:t> </a:t>
            </a:r>
            <a:r>
              <a:rPr lang="el-GR" altLang="zh-CN" sz="1000" b="1" i="1" dirty="0">
                <a:latin typeface="Times New Roman" panose="02020603050405020304" pitchFamily="18" charset="0"/>
                <a:sym typeface="+mn-ea"/>
              </a:rPr>
              <a:t>γ</a:t>
            </a:r>
            <a:r>
              <a:rPr lang="en-US" altLang="zh-CN" sz="1000" b="1" dirty="0">
                <a:latin typeface="Times New Roman" panose="02020603050405020304" pitchFamily="18" charset="0"/>
                <a:sym typeface="+mn-ea"/>
              </a:rPr>
              <a:t>∣</a:t>
            </a:r>
            <a:r>
              <a:rPr lang="el-GR" altLang="zh-CN" sz="1000" b="1" i="1" dirty="0">
                <a:latin typeface="Times New Roman" panose="02020603050405020304" pitchFamily="18" charset="0"/>
                <a:sym typeface="+mn-ea"/>
              </a:rPr>
              <a:t>δ</a:t>
            </a:r>
            <a:r>
              <a:rPr lang="en-US" altLang="zh-CN" sz="1000" b="1" baseline="-25000" dirty="0">
                <a:latin typeface="Times New Roman" panose="02020603050405020304" pitchFamily="18" charset="0"/>
                <a:sym typeface="+mn-ea"/>
              </a:rPr>
              <a:t>2</a:t>
            </a:r>
            <a:r>
              <a:rPr lang="en-US" altLang="zh-CN" sz="1000" b="1" i="1" dirty="0">
                <a:latin typeface="Times New Roman" panose="02020603050405020304" pitchFamily="18" charset="0"/>
                <a:sym typeface="+mn-ea"/>
              </a:rPr>
              <a:t> </a:t>
            </a:r>
            <a:r>
              <a:rPr lang="el-GR" altLang="zh-CN" sz="1000" b="1" i="1" dirty="0">
                <a:latin typeface="Times New Roman" panose="02020603050405020304" pitchFamily="18" charset="0"/>
                <a:sym typeface="+mn-ea"/>
              </a:rPr>
              <a:t>γ</a:t>
            </a:r>
            <a:r>
              <a:rPr lang="en-US" altLang="zh-CN" sz="1000" b="1" dirty="0">
                <a:latin typeface="Times New Roman" panose="02020603050405020304" pitchFamily="18" charset="0"/>
                <a:sym typeface="+mn-ea"/>
              </a:rPr>
              <a:t>∣…∣</a:t>
            </a:r>
            <a:r>
              <a:rPr lang="el-GR" altLang="zh-CN" sz="1000" b="1" i="1" dirty="0">
                <a:latin typeface="Times New Roman" panose="02020603050405020304" pitchFamily="18" charset="0"/>
                <a:sym typeface="+mn-ea"/>
              </a:rPr>
              <a:t>δ</a:t>
            </a:r>
            <a:r>
              <a:rPr lang="en-US" altLang="zh-CN" sz="1000" b="1" i="1" baseline="-25000" dirty="0">
                <a:latin typeface="Times New Roman" panose="02020603050405020304" pitchFamily="18" charset="0"/>
                <a:sym typeface="+mn-ea"/>
              </a:rPr>
              <a:t>k</a:t>
            </a:r>
            <a:r>
              <a:rPr lang="en-US" altLang="zh-CN" sz="1000" b="1" i="1" dirty="0">
                <a:latin typeface="Times New Roman" panose="02020603050405020304" pitchFamily="18" charset="0"/>
                <a:sym typeface="+mn-ea"/>
              </a:rPr>
              <a:t> </a:t>
            </a:r>
            <a:r>
              <a:rPr lang="el-GR" altLang="zh-CN" sz="1000" b="1" i="1" dirty="0">
                <a:latin typeface="Times New Roman" panose="02020603050405020304" pitchFamily="18" charset="0"/>
                <a:sym typeface="+mn-ea"/>
              </a:rPr>
              <a:t>γ</a:t>
            </a:r>
            <a:r>
              <a:rPr lang="zh-CN" altLang="en-US" sz="1000" b="1" dirty="0">
                <a:latin typeface="Times New Roman" panose="02020603050405020304" pitchFamily="18" charset="0"/>
                <a:ea typeface="楷体" panose="02010609060101010101" pitchFamily="49" charset="-122"/>
                <a:sym typeface="+mn-ea"/>
              </a:rPr>
              <a:t> ，</a:t>
            </a:r>
            <a:r>
              <a:rPr lang="el-GR" altLang="zh-CN" sz="1000" b="1" i="1" dirty="0">
                <a:latin typeface="Times New Roman" panose="02020603050405020304" pitchFamily="18" charset="0"/>
                <a:sym typeface="+mn-ea"/>
              </a:rPr>
              <a:t> </a:t>
            </a:r>
            <a:endParaRPr lang="en-US" altLang="zh-CN" sz="1000" b="1" i="1" dirty="0">
              <a:latin typeface="Times New Roman" panose="02020603050405020304" pitchFamily="18" charset="0"/>
              <a:ea typeface="楷体" panose="02010609060101010101" pitchFamily="49" charset="-122"/>
            </a:endParaRPr>
          </a:p>
          <a:p>
            <a:pPr fontAlgn="auto">
              <a:lnSpc>
                <a:spcPct val="100000"/>
              </a:lnSpc>
              <a:spcBef>
                <a:spcPts val="0"/>
              </a:spcBef>
              <a:buSzPct val="100000"/>
              <a:defRPr/>
            </a:pPr>
            <a:r>
              <a:rPr lang="en-US" altLang="zh-CN" sz="1000" b="1" dirty="0">
                <a:latin typeface="Times New Roman" panose="02020603050405020304" pitchFamily="18" charset="0"/>
                <a:ea typeface="楷体" panose="02010609060101010101" pitchFamily="49" charset="-122"/>
                <a:sym typeface="+mn-ea"/>
              </a:rPr>
              <a:t>                    </a:t>
            </a:r>
            <a:r>
              <a:rPr lang="zh-CN" altLang="en-US" sz="1000" b="1" dirty="0">
                <a:latin typeface="Times New Roman" panose="02020603050405020304" pitchFamily="18" charset="0"/>
                <a:ea typeface="楷体" panose="02010609060101010101" pitchFamily="49" charset="-122"/>
                <a:sym typeface="+mn-ea"/>
              </a:rPr>
              <a:t>其中</a:t>
            </a:r>
            <a:r>
              <a:rPr lang="en-US" altLang="zh-CN" sz="1000" b="1" i="1" dirty="0" err="1">
                <a:latin typeface="Times New Roman" panose="02020603050405020304" pitchFamily="18" charset="0"/>
                <a:sym typeface="+mn-ea"/>
              </a:rPr>
              <a:t>A</a:t>
            </a:r>
            <a:r>
              <a:rPr lang="en-US" altLang="zh-CN" sz="1000" b="1" i="1" baseline="-25000" dirty="0" err="1">
                <a:latin typeface="Times New Roman" panose="02020603050405020304" pitchFamily="18" charset="0"/>
                <a:sym typeface="+mn-ea"/>
              </a:rPr>
              <a:t>j</a:t>
            </a:r>
            <a:r>
              <a:rPr lang="en-US" altLang="zh-CN" sz="1000" b="1" i="1" dirty="0">
                <a:latin typeface="Times New Roman" panose="02020603050405020304" pitchFamily="18" charset="0"/>
                <a:sym typeface="+mn-ea"/>
              </a:rPr>
              <a:t>  →</a:t>
            </a:r>
            <a:r>
              <a:rPr lang="el-GR" altLang="zh-CN" sz="1000" b="1" i="1" dirty="0">
                <a:latin typeface="Times New Roman" panose="02020603050405020304" pitchFamily="18" charset="0"/>
                <a:sym typeface="+mn-ea"/>
              </a:rPr>
              <a:t> δ</a:t>
            </a:r>
            <a:r>
              <a:rPr lang="en-US" altLang="zh-CN" sz="1000" b="1" baseline="-25000" dirty="0">
                <a:latin typeface="Times New Roman" panose="02020603050405020304" pitchFamily="18" charset="0"/>
                <a:sym typeface="+mn-ea"/>
              </a:rPr>
              <a:t>1</a:t>
            </a:r>
            <a:r>
              <a:rPr lang="en-US" altLang="zh-CN" sz="1000" b="1" dirty="0">
                <a:latin typeface="Times New Roman" panose="02020603050405020304" pitchFamily="18" charset="0"/>
                <a:sym typeface="+mn-ea"/>
              </a:rPr>
              <a:t>∣</a:t>
            </a:r>
            <a:r>
              <a:rPr lang="el-GR" altLang="zh-CN" sz="1000" b="1" i="1" dirty="0">
                <a:latin typeface="Times New Roman" panose="02020603050405020304" pitchFamily="18" charset="0"/>
                <a:sym typeface="+mn-ea"/>
              </a:rPr>
              <a:t>δ</a:t>
            </a:r>
            <a:r>
              <a:rPr lang="en-US" altLang="zh-CN" sz="1000" b="1" baseline="-25000" dirty="0">
                <a:latin typeface="Times New Roman" panose="02020603050405020304" pitchFamily="18" charset="0"/>
                <a:sym typeface="+mn-ea"/>
              </a:rPr>
              <a:t>2</a:t>
            </a:r>
            <a:r>
              <a:rPr lang="en-US" altLang="zh-CN" sz="1000" b="1" dirty="0">
                <a:latin typeface="Times New Roman" panose="02020603050405020304" pitchFamily="18" charset="0"/>
                <a:sym typeface="+mn-ea"/>
              </a:rPr>
              <a:t>∣… ∣</a:t>
            </a:r>
            <a:r>
              <a:rPr lang="el-GR" altLang="zh-CN" sz="1000" b="1" i="1" dirty="0">
                <a:latin typeface="Times New Roman" panose="02020603050405020304" pitchFamily="18" charset="0"/>
                <a:sym typeface="+mn-ea"/>
              </a:rPr>
              <a:t>δ</a:t>
            </a:r>
            <a:r>
              <a:rPr lang="en-US" altLang="zh-CN" sz="1000" b="1" i="1" baseline="-25000" dirty="0">
                <a:latin typeface="Times New Roman" panose="02020603050405020304" pitchFamily="18" charset="0"/>
                <a:sym typeface="+mn-ea"/>
              </a:rPr>
              <a:t>k</a:t>
            </a:r>
            <a:r>
              <a:rPr lang="en-US" altLang="zh-CN" sz="1000" b="1" i="1" dirty="0">
                <a:latin typeface="Times New Roman" panose="02020603050405020304" pitchFamily="18" charset="0"/>
                <a:sym typeface="+mn-ea"/>
              </a:rPr>
              <a:t> </a:t>
            </a:r>
            <a:r>
              <a:rPr lang="zh-CN" altLang="en-US" sz="1000" b="1" dirty="0">
                <a:latin typeface="Times New Roman" panose="02020603050405020304" pitchFamily="18" charset="0"/>
                <a:ea typeface="楷体" panose="02010609060101010101" pitchFamily="49" charset="-122"/>
                <a:sym typeface="+mn-ea"/>
              </a:rPr>
              <a:t>，是所有的</a:t>
            </a:r>
            <a:r>
              <a:rPr lang="en-US" altLang="zh-CN" sz="1000" b="1" i="1" dirty="0" err="1">
                <a:latin typeface="Times New Roman" panose="02020603050405020304" pitchFamily="18" charset="0"/>
                <a:ea typeface="楷体" panose="02010609060101010101" pitchFamily="49" charset="-122"/>
                <a:sym typeface="+mn-ea"/>
              </a:rPr>
              <a:t>A</a:t>
            </a:r>
            <a:r>
              <a:rPr lang="en-US" altLang="zh-CN" sz="1000" b="1" i="1" baseline="-25000" dirty="0" err="1">
                <a:latin typeface="Times New Roman" panose="02020603050405020304" pitchFamily="18" charset="0"/>
                <a:sym typeface="+mn-ea"/>
              </a:rPr>
              <a:t>j</a:t>
            </a:r>
            <a:r>
              <a:rPr lang="en-US" altLang="zh-CN" sz="1000" b="1" dirty="0">
                <a:latin typeface="Times New Roman" panose="02020603050405020304" pitchFamily="18" charset="0"/>
                <a:ea typeface="楷体" panose="02010609060101010101" pitchFamily="49" charset="-122"/>
                <a:sym typeface="+mn-ea"/>
              </a:rPr>
              <a:t> </a:t>
            </a:r>
            <a:r>
              <a:rPr lang="zh-CN" altLang="en-US" sz="1000" b="1" dirty="0">
                <a:latin typeface="Times New Roman" panose="02020603050405020304" pitchFamily="18" charset="0"/>
                <a:ea typeface="楷体" panose="02010609060101010101" pitchFamily="49" charset="-122"/>
                <a:sym typeface="+mn-ea"/>
              </a:rPr>
              <a:t>产生式</a:t>
            </a:r>
            <a:r>
              <a:rPr lang="el-GR" altLang="zh-CN" sz="1000" b="1" i="1" dirty="0">
                <a:latin typeface="Times New Roman" panose="02020603050405020304" pitchFamily="18" charset="0"/>
                <a:sym typeface="+mn-ea"/>
              </a:rPr>
              <a:t> </a:t>
            </a:r>
            <a:r>
              <a:rPr lang="en-US" altLang="zh-CN" sz="1000" b="1" dirty="0">
                <a:latin typeface="Times New Roman" panose="02020603050405020304" pitchFamily="18" charset="0"/>
                <a:ea typeface="楷体" panose="02010609060101010101" pitchFamily="49" charset="-122"/>
                <a:sym typeface="+mn-ea"/>
              </a:rPr>
              <a:t>}</a:t>
            </a:r>
            <a:endParaRPr lang="en-US" altLang="zh-CN" sz="1000" b="1" dirty="0">
              <a:latin typeface="Times New Roman" panose="02020603050405020304" pitchFamily="18" charset="0"/>
              <a:ea typeface="楷体" panose="02010609060101010101" pitchFamily="49" charset="-122"/>
              <a:sym typeface="+mn-ea"/>
            </a:endParaRPr>
          </a:p>
          <a:p>
            <a:pPr fontAlgn="auto">
              <a:lnSpc>
                <a:spcPct val="100000"/>
              </a:lnSpc>
              <a:spcBef>
                <a:spcPts val="0"/>
              </a:spcBef>
              <a:buSzPct val="100000"/>
              <a:defRPr/>
            </a:pPr>
            <a:r>
              <a:rPr lang="en-US" altLang="zh-CN" sz="1000" b="1" dirty="0">
                <a:latin typeface="Times New Roman" panose="02020603050405020304" pitchFamily="18" charset="0"/>
                <a:ea typeface="楷体" panose="02010609060101010101" pitchFamily="49" charset="-122"/>
                <a:sym typeface="+mn-ea"/>
              </a:rPr>
              <a:t>5)         </a:t>
            </a:r>
            <a:r>
              <a:rPr lang="zh-CN" altLang="en-US" sz="1000" b="1" dirty="0">
                <a:latin typeface="Times New Roman" panose="02020603050405020304" pitchFamily="18" charset="0"/>
                <a:ea typeface="楷体" panose="02010609060101010101" pitchFamily="49" charset="-122"/>
                <a:sym typeface="+mn-ea"/>
              </a:rPr>
              <a:t>消除</a:t>
            </a:r>
            <a:r>
              <a:rPr lang="en-US" altLang="zh-CN" sz="1000" b="1" i="1" dirty="0">
                <a:latin typeface="Times New Roman" panose="02020603050405020304" pitchFamily="18" charset="0"/>
                <a:ea typeface="楷体" panose="02010609060101010101" pitchFamily="49" charset="-122"/>
                <a:sym typeface="+mn-ea"/>
              </a:rPr>
              <a:t>A</a:t>
            </a:r>
            <a:r>
              <a:rPr lang="en-US" altLang="zh-CN" sz="1000" b="1" i="1" baseline="-25000" dirty="0">
                <a:latin typeface="Times New Roman" panose="02020603050405020304" pitchFamily="18" charset="0"/>
                <a:sym typeface="+mn-ea"/>
              </a:rPr>
              <a:t>i</a:t>
            </a:r>
            <a:r>
              <a:rPr lang="en-US" altLang="zh-CN" sz="1000" b="1" dirty="0">
                <a:latin typeface="Times New Roman" panose="02020603050405020304" pitchFamily="18" charset="0"/>
                <a:ea typeface="楷体" panose="02010609060101010101" pitchFamily="49" charset="-122"/>
                <a:sym typeface="+mn-ea"/>
              </a:rPr>
              <a:t> </a:t>
            </a:r>
            <a:r>
              <a:rPr lang="zh-CN" altLang="en-US" sz="1000" b="1" dirty="0">
                <a:latin typeface="Times New Roman" panose="02020603050405020304" pitchFamily="18" charset="0"/>
                <a:ea typeface="楷体" panose="02010609060101010101" pitchFamily="49" charset="-122"/>
                <a:sym typeface="+mn-ea"/>
              </a:rPr>
              <a:t>产生式之间的</a:t>
            </a:r>
            <a:r>
              <a:rPr lang="zh-CN" altLang="en-US" sz="1000" b="1" dirty="0">
                <a:solidFill>
                  <a:srgbClr val="FF0000"/>
                </a:solidFill>
                <a:latin typeface="Times New Roman" panose="02020603050405020304" pitchFamily="18" charset="0"/>
                <a:ea typeface="楷体" panose="02010609060101010101" pitchFamily="49" charset="-122"/>
                <a:sym typeface="+mn-ea"/>
              </a:rPr>
              <a:t>直接左递归</a:t>
            </a:r>
            <a:r>
              <a:rPr lang="en-US" altLang="zh-CN" sz="1000" b="1" dirty="0">
                <a:latin typeface="Times New Roman" panose="02020603050405020304" pitchFamily="18" charset="0"/>
                <a:ea typeface="楷体" panose="02010609060101010101" pitchFamily="49" charset="-122"/>
                <a:sym typeface="+mn-ea"/>
              </a:rPr>
              <a:t>}</a:t>
            </a:r>
            <a:endParaRPr lang="en-US" altLang="zh-CN" sz="1000" b="1" dirty="0">
              <a:latin typeface="Times New Roman" panose="02020603050405020304" pitchFamily="18" charset="0"/>
              <a:ea typeface="楷体" panose="02010609060101010101" pitchFamily="49" charset="-122"/>
              <a:sym typeface="+mn-ea"/>
            </a:endParaRPr>
          </a:p>
        </p:txBody>
      </p:sp>
      <p:sp>
        <p:nvSpPr>
          <p:cNvPr id="4" name="文本框 3"/>
          <p:cNvSpPr txBox="1"/>
          <p:nvPr>
            <p:custDataLst>
              <p:tags r:id="rId7"/>
            </p:custDataLst>
          </p:nvPr>
        </p:nvSpPr>
        <p:spPr>
          <a:xfrm>
            <a:off x="8686800" y="2278380"/>
            <a:ext cx="3505200" cy="860425"/>
          </a:xfrm>
          <a:prstGeom prst="rect">
            <a:avLst/>
          </a:prstGeom>
          <a:noFill/>
        </p:spPr>
        <p:txBody>
          <a:bodyPr wrap="square" rtlCol="0" anchor="t">
            <a:spAutoFit/>
          </a:bodyPr>
          <a:p>
            <a:r>
              <a:rPr lang="zh-CN" altLang="en-US" sz="1000"/>
              <a:t>如果文法G是无二义的，则它的任何句子α(</a:t>
            </a:r>
            <a:r>
              <a:rPr lang="zh-CN" altLang="en-US" sz="1000">
                <a:solidFill>
                  <a:srgbClr val="FF0000"/>
                </a:solidFill>
              </a:rPr>
              <a:t>A</a:t>
            </a:r>
            <a:r>
              <a:rPr lang="zh-CN" altLang="en-US" sz="1000"/>
              <a:t>)。</a:t>
            </a:r>
            <a:endParaRPr lang="zh-CN" altLang="en-US" sz="1000"/>
          </a:p>
          <a:p>
            <a:r>
              <a:rPr lang="zh-CN" altLang="en-US" sz="1000"/>
              <a:t>A.最左推导和最右推导对应的语法树必定相同</a:t>
            </a:r>
            <a:endParaRPr lang="zh-CN" altLang="en-US" sz="1000"/>
          </a:p>
          <a:p>
            <a:r>
              <a:rPr lang="zh-CN" altLang="en-US" sz="1000"/>
              <a:t>B.最左推导和最右推导对应的语法树可能不同</a:t>
            </a:r>
            <a:endParaRPr lang="zh-CN" altLang="en-US" sz="1000"/>
          </a:p>
          <a:p>
            <a:r>
              <a:rPr lang="zh-CN" altLang="en-US" sz="1000"/>
              <a:t>C.最左推导和最右推导必定相同</a:t>
            </a:r>
            <a:endParaRPr lang="zh-CN" altLang="en-US" sz="1000"/>
          </a:p>
          <a:p>
            <a:r>
              <a:rPr lang="zh-CN" altLang="en-US" sz="1000"/>
              <a:t>D.可能存在两个不同的最左推导，但它们对应的语法树相同</a:t>
            </a:r>
            <a:endParaRPr lang="zh-CN" altLang="en-US" sz="1000"/>
          </a:p>
        </p:txBody>
      </p:sp>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323850" y="1590675"/>
              <a:ext cx="937895" cy="52070"/>
            </p14:xfrm>
          </p:contentPart>
        </mc:Choice>
        <mc:Fallback xmlns="">
          <p:pic>
            <p:nvPicPr>
              <p:cNvPr id="7" name="墨迹 6"/>
            </p:nvPicPr>
            <p:blipFill>
              <a:blip r:embed="rId9"/>
            </p:blipFill>
            <p:spPr>
              <a:xfrm>
                <a:off x="323850" y="1590675"/>
                <a:ext cx="937895" cy="5207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0" name="墨迹 9"/>
              <p14:cNvContentPartPr/>
              <p14:nvPr/>
            </p14:nvContentPartPr>
            <p14:xfrm>
              <a:off x="6848475" y="1595120"/>
              <a:ext cx="762000" cy="28575"/>
            </p14:xfrm>
          </p:contentPart>
        </mc:Choice>
        <mc:Fallback xmlns="">
          <p:pic>
            <p:nvPicPr>
              <p:cNvPr id="10" name="墨迹 9"/>
            </p:nvPicPr>
            <p:blipFill>
              <a:blip r:embed="rId11"/>
            </p:blipFill>
            <p:spPr>
              <a:xfrm>
                <a:off x="6848475" y="1595120"/>
                <a:ext cx="762000" cy="2857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1" name="墨迹 10"/>
              <p14:cNvContentPartPr/>
              <p14:nvPr/>
            </p14:nvContentPartPr>
            <p14:xfrm>
              <a:off x="3838575" y="1595120"/>
              <a:ext cx="1395095" cy="38100"/>
            </p14:xfrm>
          </p:contentPart>
        </mc:Choice>
        <mc:Fallback xmlns="">
          <p:pic>
            <p:nvPicPr>
              <p:cNvPr id="11" name="墨迹 10"/>
            </p:nvPicPr>
            <p:blipFill>
              <a:blip r:embed="rId13"/>
            </p:blipFill>
            <p:spPr>
              <a:xfrm>
                <a:off x="3838575" y="1595120"/>
                <a:ext cx="1395095" cy="3810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2" name="墨迹 11"/>
              <p14:cNvContentPartPr/>
              <p14:nvPr/>
            </p14:nvContentPartPr>
            <p14:xfrm>
              <a:off x="3971925" y="2009775"/>
              <a:ext cx="1352550" cy="4445"/>
            </p14:xfrm>
          </p:contentPart>
        </mc:Choice>
        <mc:Fallback xmlns="">
          <p:pic>
            <p:nvPicPr>
              <p:cNvPr id="12" name="墨迹 11"/>
            </p:nvPicPr>
            <p:blipFill>
              <a:blip r:embed="rId15"/>
            </p:blipFill>
            <p:spPr>
              <a:xfrm>
                <a:off x="3971925" y="2009775"/>
                <a:ext cx="1352550" cy="444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3" name="墨迹 12"/>
              <p14:cNvContentPartPr/>
              <p14:nvPr/>
            </p14:nvContentPartPr>
            <p14:xfrm>
              <a:off x="8810625" y="2661920"/>
              <a:ext cx="95250" cy="76200"/>
            </p14:xfrm>
          </p:contentPart>
        </mc:Choice>
        <mc:Fallback xmlns="">
          <p:pic>
            <p:nvPicPr>
              <p:cNvPr id="13" name="墨迹 12"/>
            </p:nvPicPr>
            <p:blipFill>
              <a:blip r:embed="rId17"/>
            </p:blipFill>
            <p:spPr>
              <a:xfrm>
                <a:off x="8810625" y="2661920"/>
                <a:ext cx="95250" cy="7620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4" name="墨迹 13"/>
              <p14:cNvContentPartPr/>
              <p14:nvPr/>
            </p14:nvContentPartPr>
            <p14:xfrm>
              <a:off x="8767445" y="2985770"/>
              <a:ext cx="176530" cy="190500"/>
            </p14:xfrm>
          </p:contentPart>
        </mc:Choice>
        <mc:Fallback xmlns="">
          <p:pic>
            <p:nvPicPr>
              <p:cNvPr id="14" name="墨迹 13"/>
            </p:nvPicPr>
            <p:blipFill>
              <a:blip r:embed="rId19"/>
            </p:blipFill>
            <p:spPr>
              <a:xfrm>
                <a:off x="8767445" y="2985770"/>
                <a:ext cx="176530" cy="19050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5" name="墨迹 14"/>
              <p14:cNvContentPartPr/>
              <p14:nvPr/>
            </p14:nvContentPartPr>
            <p14:xfrm>
              <a:off x="9953625" y="2890520"/>
              <a:ext cx="633095" cy="47625"/>
            </p14:xfrm>
          </p:contentPart>
        </mc:Choice>
        <mc:Fallback xmlns="">
          <p:pic>
            <p:nvPicPr>
              <p:cNvPr id="15" name="墨迹 14"/>
            </p:nvPicPr>
            <p:blipFill>
              <a:blip r:embed="rId21"/>
            </p:blipFill>
            <p:spPr>
              <a:xfrm>
                <a:off x="9953625" y="2890520"/>
                <a:ext cx="633095" cy="4762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6" name="墨迹 15"/>
              <p14:cNvContentPartPr/>
              <p14:nvPr/>
            </p14:nvContentPartPr>
            <p14:xfrm>
              <a:off x="10010775" y="2423795"/>
              <a:ext cx="804545" cy="219075"/>
            </p14:xfrm>
          </p:contentPart>
        </mc:Choice>
        <mc:Fallback xmlns="">
          <p:pic>
            <p:nvPicPr>
              <p:cNvPr id="16" name="墨迹 15"/>
            </p:nvPicPr>
            <p:blipFill>
              <a:blip r:embed="rId23"/>
            </p:blipFill>
            <p:spPr>
              <a:xfrm>
                <a:off x="10010775" y="2423795"/>
                <a:ext cx="804545" cy="219075"/>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7" name="墨迹 16"/>
              <p14:cNvContentPartPr/>
              <p14:nvPr/>
            </p14:nvContentPartPr>
            <p14:xfrm>
              <a:off x="8782050" y="2776220"/>
              <a:ext cx="156845" cy="95250"/>
            </p14:xfrm>
          </p:contentPart>
        </mc:Choice>
        <mc:Fallback xmlns="">
          <p:pic>
            <p:nvPicPr>
              <p:cNvPr id="17" name="墨迹 16"/>
            </p:nvPicPr>
            <p:blipFill>
              <a:blip r:embed="rId25"/>
            </p:blipFill>
            <p:spPr>
              <a:xfrm>
                <a:off x="8782050" y="2776220"/>
                <a:ext cx="156845" cy="9525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8" name="墨迹 17"/>
              <p14:cNvContentPartPr/>
              <p14:nvPr/>
            </p14:nvContentPartPr>
            <p14:xfrm>
              <a:off x="4162425" y="4362450"/>
              <a:ext cx="2552700" cy="175895"/>
            </p14:xfrm>
          </p:contentPart>
        </mc:Choice>
        <mc:Fallback xmlns="">
          <p:pic>
            <p:nvPicPr>
              <p:cNvPr id="18" name="墨迹 17"/>
            </p:nvPicPr>
            <p:blipFill>
              <a:blip r:embed="rId27"/>
            </p:blipFill>
            <p:spPr>
              <a:xfrm>
                <a:off x="4162425" y="4362450"/>
                <a:ext cx="2552700" cy="175895"/>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9" name="墨迹 18"/>
              <p14:cNvContentPartPr/>
              <p14:nvPr/>
            </p14:nvContentPartPr>
            <p14:xfrm>
              <a:off x="1137920" y="4829175"/>
              <a:ext cx="1343025" cy="38100"/>
            </p14:xfrm>
          </p:contentPart>
        </mc:Choice>
        <mc:Fallback xmlns="">
          <p:pic>
            <p:nvPicPr>
              <p:cNvPr id="19" name="墨迹 18"/>
            </p:nvPicPr>
            <p:blipFill>
              <a:blip r:embed="rId29"/>
            </p:blipFill>
            <p:spPr>
              <a:xfrm>
                <a:off x="1137920" y="4829175"/>
                <a:ext cx="1343025" cy="3810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0" name="墨迹 19"/>
              <p14:cNvContentPartPr/>
              <p14:nvPr/>
            </p14:nvContentPartPr>
            <p14:xfrm>
              <a:off x="5057775" y="4705350"/>
              <a:ext cx="1304925" cy="213995"/>
            </p14:xfrm>
          </p:contentPart>
        </mc:Choice>
        <mc:Fallback xmlns="">
          <p:pic>
            <p:nvPicPr>
              <p:cNvPr id="20" name="墨迹 19"/>
            </p:nvPicPr>
            <p:blipFill>
              <a:blip r:embed="rId31"/>
            </p:blipFill>
            <p:spPr>
              <a:xfrm>
                <a:off x="5057775" y="4705350"/>
                <a:ext cx="1304925" cy="213995"/>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1" name="墨迹 20"/>
              <p14:cNvContentPartPr/>
              <p14:nvPr/>
            </p14:nvContentPartPr>
            <p14:xfrm>
              <a:off x="5071745" y="4543425"/>
              <a:ext cx="1323975" cy="318770"/>
            </p14:xfrm>
          </p:contentPart>
        </mc:Choice>
        <mc:Fallback xmlns="">
          <p:pic>
            <p:nvPicPr>
              <p:cNvPr id="21" name="墨迹 20"/>
            </p:nvPicPr>
            <p:blipFill>
              <a:blip r:embed="rId33"/>
            </p:blipFill>
            <p:spPr>
              <a:xfrm>
                <a:off x="5071745" y="4543425"/>
                <a:ext cx="1323975" cy="31877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2" name="墨迹 21"/>
              <p14:cNvContentPartPr/>
              <p14:nvPr/>
            </p14:nvContentPartPr>
            <p14:xfrm>
              <a:off x="4395470" y="5543550"/>
              <a:ext cx="1076325" cy="61595"/>
            </p14:xfrm>
          </p:contentPart>
        </mc:Choice>
        <mc:Fallback xmlns="">
          <p:pic>
            <p:nvPicPr>
              <p:cNvPr id="22" name="墨迹 21"/>
            </p:nvPicPr>
            <p:blipFill>
              <a:blip r:embed="rId35"/>
            </p:blipFill>
            <p:spPr>
              <a:xfrm>
                <a:off x="4395470" y="5543550"/>
                <a:ext cx="1076325" cy="61595"/>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3" name="墨迹 22"/>
              <p14:cNvContentPartPr/>
              <p14:nvPr/>
            </p14:nvContentPartPr>
            <p14:xfrm>
              <a:off x="7672070" y="5534025"/>
              <a:ext cx="2162175" cy="33020"/>
            </p14:xfrm>
          </p:contentPart>
        </mc:Choice>
        <mc:Fallback xmlns="">
          <p:pic>
            <p:nvPicPr>
              <p:cNvPr id="23" name="墨迹 22"/>
            </p:nvPicPr>
            <p:blipFill>
              <a:blip r:embed="rId37"/>
            </p:blipFill>
            <p:spPr>
              <a:xfrm>
                <a:off x="7672070" y="5534025"/>
                <a:ext cx="2162175" cy="3302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4" name="墨迹 23"/>
              <p14:cNvContentPartPr/>
              <p14:nvPr/>
            </p14:nvContentPartPr>
            <p14:xfrm>
              <a:off x="1438275" y="5909945"/>
              <a:ext cx="2000250" cy="71755"/>
            </p14:xfrm>
          </p:contentPart>
        </mc:Choice>
        <mc:Fallback xmlns="">
          <p:pic>
            <p:nvPicPr>
              <p:cNvPr id="24" name="墨迹 23"/>
            </p:nvPicPr>
            <p:blipFill>
              <a:blip r:embed="rId39"/>
            </p:blipFill>
            <p:spPr>
              <a:xfrm>
                <a:off x="1438275" y="5909945"/>
                <a:ext cx="2000250" cy="71755"/>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5" name="墨迹 24"/>
              <p14:cNvContentPartPr/>
              <p14:nvPr/>
            </p14:nvContentPartPr>
            <p14:xfrm>
              <a:off x="3686175" y="5871845"/>
              <a:ext cx="1123950" cy="28575"/>
            </p14:xfrm>
          </p:contentPart>
        </mc:Choice>
        <mc:Fallback xmlns="">
          <p:pic>
            <p:nvPicPr>
              <p:cNvPr id="25" name="墨迹 24"/>
            </p:nvPicPr>
            <p:blipFill>
              <a:blip r:embed="rId41"/>
            </p:blipFill>
            <p:spPr>
              <a:xfrm>
                <a:off x="3686175" y="5871845"/>
                <a:ext cx="1123950" cy="28575"/>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6" name="墨迹 25"/>
              <p14:cNvContentPartPr/>
              <p14:nvPr/>
            </p14:nvContentPartPr>
            <p14:xfrm>
              <a:off x="5595620" y="5943600"/>
              <a:ext cx="76200" cy="360"/>
            </p14:xfrm>
          </p:contentPart>
        </mc:Choice>
        <mc:Fallback xmlns="">
          <p:pic>
            <p:nvPicPr>
              <p:cNvPr id="26" name="墨迹 25"/>
            </p:nvPicPr>
            <p:blipFill>
              <a:blip r:embed="rId43"/>
            </p:blipFill>
            <p:spPr>
              <a:xfrm>
                <a:off x="5595620" y="5943600"/>
                <a:ext cx="76200" cy="36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7" name="墨迹 26"/>
              <p14:cNvContentPartPr/>
              <p14:nvPr/>
            </p14:nvContentPartPr>
            <p14:xfrm>
              <a:off x="7096125" y="5905500"/>
              <a:ext cx="90170" cy="4445"/>
            </p14:xfrm>
          </p:contentPart>
        </mc:Choice>
        <mc:Fallback xmlns="">
          <p:pic>
            <p:nvPicPr>
              <p:cNvPr id="27" name="墨迹 26"/>
            </p:nvPicPr>
            <p:blipFill>
              <a:blip r:embed="rId45"/>
            </p:blipFill>
            <p:spPr>
              <a:xfrm>
                <a:off x="7096125" y="5905500"/>
                <a:ext cx="90170" cy="4445"/>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8" name="墨迹 27"/>
              <p14:cNvContentPartPr/>
              <p14:nvPr/>
            </p14:nvContentPartPr>
            <p14:xfrm>
              <a:off x="8367395" y="5833745"/>
              <a:ext cx="138430" cy="9525"/>
            </p14:xfrm>
          </p:contentPart>
        </mc:Choice>
        <mc:Fallback xmlns="">
          <p:pic>
            <p:nvPicPr>
              <p:cNvPr id="28" name="墨迹 27"/>
            </p:nvPicPr>
            <p:blipFill>
              <a:blip r:embed="rId47"/>
            </p:blipFill>
            <p:spPr>
              <a:xfrm>
                <a:off x="8367395" y="5833745"/>
                <a:ext cx="138430" cy="9525"/>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9" name="墨迹 28"/>
              <p14:cNvContentPartPr/>
              <p14:nvPr/>
            </p14:nvContentPartPr>
            <p14:xfrm>
              <a:off x="9719945" y="5838825"/>
              <a:ext cx="157480" cy="38100"/>
            </p14:xfrm>
          </p:contentPart>
        </mc:Choice>
        <mc:Fallback xmlns="">
          <p:pic>
            <p:nvPicPr>
              <p:cNvPr id="29" name="墨迹 28"/>
            </p:nvPicPr>
            <p:blipFill>
              <a:blip r:embed="rId49"/>
            </p:blipFill>
            <p:spPr>
              <a:xfrm>
                <a:off x="9719945" y="5838825"/>
                <a:ext cx="157480" cy="3810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30" name="墨迹 29"/>
              <p14:cNvContentPartPr/>
              <p14:nvPr/>
            </p14:nvContentPartPr>
            <p14:xfrm>
              <a:off x="10467975" y="5562600"/>
              <a:ext cx="42545" cy="161925"/>
            </p14:xfrm>
          </p:contentPart>
        </mc:Choice>
        <mc:Fallback xmlns="">
          <p:pic>
            <p:nvPicPr>
              <p:cNvPr id="30" name="墨迹 29"/>
            </p:nvPicPr>
            <p:blipFill>
              <a:blip r:embed="rId51"/>
            </p:blipFill>
            <p:spPr>
              <a:xfrm>
                <a:off x="10467975" y="5562600"/>
                <a:ext cx="42545" cy="161925"/>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31" name="墨迹 30"/>
              <p14:cNvContentPartPr/>
              <p14:nvPr/>
            </p14:nvContentPartPr>
            <p14:xfrm>
              <a:off x="10487025" y="5452745"/>
              <a:ext cx="95250" cy="161925"/>
            </p14:xfrm>
          </p:contentPart>
        </mc:Choice>
        <mc:Fallback xmlns="">
          <p:pic>
            <p:nvPicPr>
              <p:cNvPr id="31" name="墨迹 30"/>
            </p:nvPicPr>
            <p:blipFill>
              <a:blip r:embed="rId53"/>
            </p:blipFill>
            <p:spPr>
              <a:xfrm>
                <a:off x="10487025" y="5452745"/>
                <a:ext cx="95250" cy="161925"/>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3" name="墨迹 32"/>
              <p14:cNvContentPartPr/>
              <p14:nvPr/>
            </p14:nvContentPartPr>
            <p14:xfrm>
              <a:off x="10491470" y="5448300"/>
              <a:ext cx="14605" cy="104775"/>
            </p14:xfrm>
          </p:contentPart>
        </mc:Choice>
        <mc:Fallback xmlns="">
          <p:pic>
            <p:nvPicPr>
              <p:cNvPr id="33" name="墨迹 32"/>
            </p:nvPicPr>
            <p:blipFill>
              <a:blip r:embed="rId55"/>
            </p:blipFill>
            <p:spPr>
              <a:xfrm>
                <a:off x="10491470" y="5448300"/>
                <a:ext cx="14605" cy="104775"/>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4" name="墨迹 33"/>
              <p14:cNvContentPartPr/>
              <p14:nvPr/>
            </p14:nvContentPartPr>
            <p14:xfrm>
              <a:off x="10681970" y="5457825"/>
              <a:ext cx="114300" cy="228600"/>
            </p14:xfrm>
          </p:contentPart>
        </mc:Choice>
        <mc:Fallback xmlns="">
          <p:pic>
            <p:nvPicPr>
              <p:cNvPr id="34" name="墨迹 33"/>
            </p:nvPicPr>
            <p:blipFill>
              <a:blip r:embed="rId57"/>
            </p:blipFill>
            <p:spPr>
              <a:xfrm>
                <a:off x="10681970" y="5457825"/>
                <a:ext cx="114300" cy="22860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5" name="墨迹 34"/>
              <p14:cNvContentPartPr/>
              <p14:nvPr/>
            </p14:nvContentPartPr>
            <p14:xfrm>
              <a:off x="10820400" y="5395595"/>
              <a:ext cx="71120" cy="5080"/>
            </p14:xfrm>
          </p:contentPart>
        </mc:Choice>
        <mc:Fallback xmlns="">
          <p:pic>
            <p:nvPicPr>
              <p:cNvPr id="35" name="墨迹 34"/>
            </p:nvPicPr>
            <p:blipFill>
              <a:blip r:embed="rId59"/>
            </p:blipFill>
            <p:spPr>
              <a:xfrm>
                <a:off x="10820400" y="5395595"/>
                <a:ext cx="71120" cy="508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6" name="墨迹 35"/>
              <p14:cNvContentPartPr/>
              <p14:nvPr/>
            </p14:nvContentPartPr>
            <p14:xfrm>
              <a:off x="10929620" y="5557520"/>
              <a:ext cx="9525" cy="360"/>
            </p14:xfrm>
          </p:contentPart>
        </mc:Choice>
        <mc:Fallback xmlns="">
          <p:pic>
            <p:nvPicPr>
              <p:cNvPr id="36" name="墨迹 35"/>
            </p:nvPicPr>
            <p:blipFill>
              <a:blip r:embed="rId61"/>
            </p:blipFill>
            <p:spPr>
              <a:xfrm>
                <a:off x="10929620" y="5557520"/>
                <a:ext cx="9525" cy="36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7" name="墨迹 36"/>
              <p14:cNvContentPartPr/>
              <p14:nvPr/>
            </p14:nvContentPartPr>
            <p14:xfrm>
              <a:off x="11024870" y="5509895"/>
              <a:ext cx="9525" cy="360"/>
            </p14:xfrm>
          </p:contentPart>
        </mc:Choice>
        <mc:Fallback xmlns="">
          <p:pic>
            <p:nvPicPr>
              <p:cNvPr id="37" name="墨迹 36"/>
            </p:nvPicPr>
            <p:blipFill>
              <a:blip r:embed="rId61"/>
            </p:blipFill>
            <p:spPr>
              <a:xfrm>
                <a:off x="11024870" y="5509895"/>
                <a:ext cx="9525" cy="36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8" name="墨迹 37"/>
              <p14:cNvContentPartPr/>
              <p14:nvPr/>
            </p14:nvContentPartPr>
            <p14:xfrm>
              <a:off x="11115675" y="5509895"/>
              <a:ext cx="9525" cy="360"/>
            </p14:xfrm>
          </p:contentPart>
        </mc:Choice>
        <mc:Fallback xmlns="">
          <p:pic>
            <p:nvPicPr>
              <p:cNvPr id="38" name="墨迹 37"/>
            </p:nvPicPr>
            <p:blipFill>
              <a:blip r:embed="rId61"/>
            </p:blipFill>
            <p:spPr>
              <a:xfrm>
                <a:off x="11115675" y="5509895"/>
                <a:ext cx="9525" cy="36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9" name="墨迹 38"/>
              <p14:cNvContentPartPr/>
              <p14:nvPr/>
            </p14:nvContentPartPr>
            <p14:xfrm>
              <a:off x="11163300" y="5509895"/>
              <a:ext cx="23495" cy="9525"/>
            </p14:xfrm>
          </p:contentPart>
        </mc:Choice>
        <mc:Fallback xmlns="">
          <p:pic>
            <p:nvPicPr>
              <p:cNvPr id="39" name="墨迹 38"/>
            </p:nvPicPr>
            <p:blipFill>
              <a:blip r:embed="rId65"/>
            </p:blipFill>
            <p:spPr>
              <a:xfrm>
                <a:off x="11163300" y="5509895"/>
                <a:ext cx="23495" cy="9525"/>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40" name="墨迹 39"/>
              <p14:cNvContentPartPr/>
              <p14:nvPr/>
            </p14:nvContentPartPr>
            <p14:xfrm>
              <a:off x="11224895" y="5514975"/>
              <a:ext cx="167005" cy="190500"/>
            </p14:xfrm>
          </p:contentPart>
        </mc:Choice>
        <mc:Fallback xmlns="">
          <p:pic>
            <p:nvPicPr>
              <p:cNvPr id="40" name="墨迹 39"/>
            </p:nvPicPr>
            <p:blipFill>
              <a:blip r:embed="rId67"/>
            </p:blipFill>
            <p:spPr>
              <a:xfrm>
                <a:off x="11224895" y="5514975"/>
                <a:ext cx="167005" cy="19050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41" name="墨迹 40"/>
              <p14:cNvContentPartPr/>
              <p14:nvPr/>
            </p14:nvContentPartPr>
            <p14:xfrm>
              <a:off x="9453245" y="4462145"/>
              <a:ext cx="47625" cy="360"/>
            </p14:xfrm>
          </p:contentPart>
        </mc:Choice>
        <mc:Fallback xmlns="">
          <p:pic>
            <p:nvPicPr>
              <p:cNvPr id="41" name="墨迹 40"/>
            </p:nvPicPr>
            <p:blipFill>
              <a:blip r:embed="rId69"/>
            </p:blipFill>
            <p:spPr>
              <a:xfrm>
                <a:off x="9453245" y="4462145"/>
                <a:ext cx="47625" cy="36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42" name="墨迹 41"/>
              <p14:cNvContentPartPr/>
              <p14:nvPr/>
            </p14:nvContentPartPr>
            <p14:xfrm>
              <a:off x="9877425" y="4610100"/>
              <a:ext cx="80645" cy="9525"/>
            </p14:xfrm>
          </p:contentPart>
        </mc:Choice>
        <mc:Fallback xmlns="">
          <p:pic>
            <p:nvPicPr>
              <p:cNvPr id="42" name="墨迹 41"/>
            </p:nvPicPr>
            <p:blipFill>
              <a:blip r:embed="rId71"/>
            </p:blipFill>
            <p:spPr>
              <a:xfrm>
                <a:off x="9877425" y="4610100"/>
                <a:ext cx="80645" cy="9525"/>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43" name="墨迹 42"/>
              <p14:cNvContentPartPr/>
              <p14:nvPr/>
            </p14:nvContentPartPr>
            <p14:xfrm>
              <a:off x="8986520" y="4547870"/>
              <a:ext cx="533400" cy="47625"/>
            </p14:xfrm>
          </p:contentPart>
        </mc:Choice>
        <mc:Fallback xmlns="">
          <p:pic>
            <p:nvPicPr>
              <p:cNvPr id="43" name="墨迹 42"/>
            </p:nvPicPr>
            <p:blipFill>
              <a:blip r:embed="rId73"/>
            </p:blipFill>
            <p:spPr>
              <a:xfrm>
                <a:off x="8986520" y="4547870"/>
                <a:ext cx="533400" cy="47625"/>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4" name="墨迹 43"/>
              <p14:cNvContentPartPr/>
              <p14:nvPr/>
            </p14:nvContentPartPr>
            <p14:xfrm>
              <a:off x="3352800" y="6548120"/>
              <a:ext cx="9525" cy="360"/>
            </p14:xfrm>
          </p:contentPart>
        </mc:Choice>
        <mc:Fallback xmlns="">
          <p:pic>
            <p:nvPicPr>
              <p:cNvPr id="44" name="墨迹 43"/>
            </p:nvPicPr>
            <p:blipFill>
              <a:blip r:embed="rId61"/>
            </p:blipFill>
            <p:spPr>
              <a:xfrm>
                <a:off x="3352800" y="6548120"/>
                <a:ext cx="9525" cy="36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5" name="墨迹 44"/>
              <p14:cNvContentPartPr/>
              <p14:nvPr/>
            </p14:nvContentPartPr>
            <p14:xfrm>
              <a:off x="3719195" y="6490970"/>
              <a:ext cx="1409700" cy="47625"/>
            </p14:xfrm>
          </p:contentPart>
        </mc:Choice>
        <mc:Fallback xmlns="">
          <p:pic>
            <p:nvPicPr>
              <p:cNvPr id="45" name="墨迹 44"/>
            </p:nvPicPr>
            <p:blipFill>
              <a:blip r:embed="rId76"/>
            </p:blipFill>
            <p:spPr>
              <a:xfrm>
                <a:off x="3719195" y="6490970"/>
                <a:ext cx="1409700" cy="4762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6" name="墨迹 45"/>
              <p14:cNvContentPartPr/>
              <p14:nvPr/>
            </p14:nvContentPartPr>
            <p14:xfrm>
              <a:off x="7362825" y="6467475"/>
              <a:ext cx="280670" cy="52070"/>
            </p14:xfrm>
          </p:contentPart>
        </mc:Choice>
        <mc:Fallback xmlns="">
          <p:pic>
            <p:nvPicPr>
              <p:cNvPr id="46" name="墨迹 45"/>
            </p:nvPicPr>
            <p:blipFill>
              <a:blip r:embed="rId78"/>
            </p:blipFill>
            <p:spPr>
              <a:xfrm>
                <a:off x="7362825" y="6467475"/>
                <a:ext cx="280670" cy="5207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7" name="墨迹 46"/>
              <p14:cNvContentPartPr/>
              <p14:nvPr/>
            </p14:nvContentPartPr>
            <p14:xfrm>
              <a:off x="9525000" y="6486525"/>
              <a:ext cx="1790700" cy="33020"/>
            </p14:xfrm>
          </p:contentPart>
        </mc:Choice>
        <mc:Fallback xmlns="">
          <p:pic>
            <p:nvPicPr>
              <p:cNvPr id="47" name="墨迹 46"/>
            </p:nvPicPr>
            <p:blipFill>
              <a:blip r:embed="rId80"/>
            </p:blipFill>
            <p:spPr>
              <a:xfrm>
                <a:off x="9525000" y="6486525"/>
                <a:ext cx="1790700" cy="33020"/>
              </a:xfrm>
              <a:prstGeom prst="rect"/>
            </p:spPr>
          </p:pic>
        </mc:Fallback>
      </mc:AlternateContent>
    </p:spTree>
    <p:custDataLst>
      <p:tags r:id="rId8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wm#"/>
  <p:tag name="KSO_WM_TEMPLATE_CATEGORY" val="custom"/>
  <p:tag name="KSO_WM_TEMPLATE_INDEX" val="20205176"/>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wm#"/>
  <p:tag name="KSO_WM_TEMPLATE_CATEGORY" val="custom"/>
  <p:tag name="KSO_WM_TEMPLATE_INDEX" val="20205176"/>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wm#"/>
  <p:tag name="KSO_WM_TEMPLATE_CATEGORY" val="custom"/>
  <p:tag name="KSO_WM_TEMPLATE_INDEX" val="20205176"/>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wm#"/>
  <p:tag name="KSO_WM_TEMPLATE_CATEGORY" val="custom"/>
  <p:tag name="KSO_WM_TEMPLATE_INDEX" val="20205176"/>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wm#"/>
  <p:tag name="KSO_WM_TEMPLATE_CATEGORY" val="custom"/>
  <p:tag name="KSO_WM_TEMPLATE_INDEX" val="20205176"/>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wm#"/>
  <p:tag name="KSO_WM_TEMPLATE_CATEGORY" val="custom"/>
  <p:tag name="KSO_WM_TEMPLATE_INDEX" val="20205176"/>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wm#"/>
  <p:tag name="KSO_WM_TEMPLATE_CATEGORY" val="custom"/>
  <p:tag name="KSO_WM_TEMPLATE_INDEX" val="20205176"/>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wm#"/>
  <p:tag name="KSO_WM_TEMPLATE_CATEGORY" val="custom"/>
  <p:tag name="KSO_WM_TEMPLATE_INDEX" val="20205176"/>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wm#"/>
  <p:tag name="KSO_WM_TEMPLATE_CATEGORY" val="custom"/>
  <p:tag name="KSO_WM_TEMPLATE_INDEX" val="20205176"/>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wm#"/>
  <p:tag name="KSO_WM_TEMPLATE_CATEGORY" val="custom"/>
  <p:tag name="KSO_WM_TEMPLATE_INDEX" val="20205176"/>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 name="KSO_WM_UNIT_PLACING_PICTURE_USER_VIEWPORT" val="{&quot;height&quot;:2916,&quot;width&quot;:5689}"/>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wm#"/>
  <p:tag name="KSO_WM_TEMPLATE_CATEGORY" val="custom"/>
  <p:tag name="KSO_WM_TEMPLATE_INDEX" val="20205176"/>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wm#"/>
  <p:tag name="KSO_WM_TEMPLATE_CATEGORY" val="custom"/>
  <p:tag name="KSO_WM_TEMPLATE_INDEX" val="20205176"/>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wm#"/>
  <p:tag name="KSO_WM_TEMPLATE_CATEGORY" val="custom"/>
  <p:tag name="KSO_WM_TEMPLATE_INDEX" val="20205176"/>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BEAUTIFY_FLAG" val="#wm#"/>
  <p:tag name="KSO_WM_TEMPLATE_CATEGORY" val="custom"/>
  <p:tag name="KSO_WM_TEMPLATE_INDEX" val="20205176"/>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wm#"/>
  <p:tag name="KSO_WM_TEMPLATE_CATEGORY" val="custom"/>
  <p:tag name="KSO_WM_TEMPLATE_INDEX" val="20205176"/>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wm#"/>
  <p:tag name="KSO_WM_TEMPLATE_CATEGORY" val="custom"/>
  <p:tag name="KSO_WM_TEMPLATE_INDEX" val="20205176"/>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 name="KSO_WM_UNIT_PLACING_PICTURE_USER_VIEWPORT" val="{&quot;height&quot;:3080,&quot;width&quot;:11880}"/>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wm#"/>
  <p:tag name="KSO_WM_TEMPLATE_CATEGORY" val="custom"/>
  <p:tag name="KSO_WM_TEMPLATE_INDEX" val="20205176"/>
</p:tagLst>
</file>

<file path=ppt/tags/tag27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
</p:tagLst>
</file>

<file path=ppt/tags/tag276.xml><?xml version="1.0" encoding="utf-8"?>
<p:tagLst xmlns:p="http://schemas.openxmlformats.org/presentationml/2006/main">
  <p:tag name="KSO_WM_BEAUTIFY_FLAG" val="#wm#"/>
  <p:tag name="KSO_WM_TEMPLATE_CATEGORY" val="custom"/>
  <p:tag name="KSO_WM_TEMPLATE_INDEX" val="20205176"/>
</p:tagLst>
</file>

<file path=ppt/tags/tag277.xml><?xml version="1.0" encoding="utf-8"?>
<p:tagLst xmlns:p="http://schemas.openxmlformats.org/presentationml/2006/main">
  <p:tag name="COMMONDATA" val="eyJoZGlkIjoiNjdlODM2YzNlYmM4NDc1MmFjZTQyOGI0YmY4NjhhZWIifQ=="/>
  <p:tag name="KSO_WPP_MARK_KEY" val="98fea3c4-0a17-4810-bd2e-0f9a76fa5be0"/>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UNIT_PLACING_PICTURE_USER_VIEWPORT" val="{&quot;height&quot;:725,&quot;width&quot;:5232}"/>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12950</Words>
  <Application>WPS 演示</Application>
  <PresentationFormat>宽屏</PresentationFormat>
  <Paragraphs>725</Paragraphs>
  <Slides>20</Slides>
  <Notes>4</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20</vt:i4>
      </vt:variant>
    </vt:vector>
  </HeadingPairs>
  <TitlesOfParts>
    <vt:vector size="39" baseType="lpstr">
      <vt:lpstr>Arial</vt:lpstr>
      <vt:lpstr>宋体</vt:lpstr>
      <vt:lpstr>Wingdings</vt:lpstr>
      <vt:lpstr>Wingdings</vt:lpstr>
      <vt:lpstr>Times New Roman</vt:lpstr>
      <vt:lpstr>楷体</vt:lpstr>
      <vt:lpstr>华文楷体</vt:lpstr>
      <vt:lpstr>楷体_GB2312</vt:lpstr>
      <vt:lpstr>新宋体</vt:lpstr>
      <vt:lpstr>Symbol</vt:lpstr>
      <vt:lpstr>Tahoma</vt:lpstr>
      <vt:lpstr>楷体_GB2312</vt:lpstr>
      <vt:lpstr>微软雅黑</vt:lpstr>
      <vt:lpstr>Arial Unicode MS</vt:lpstr>
      <vt:lpstr>Calibri</vt:lpstr>
      <vt:lpstr>Candara</vt:lpstr>
      <vt:lpstr>Candara</vt:lpstr>
      <vt:lpstr>Cambria Math</vt:lpstr>
      <vt:lpstr>Office 主题​​</vt:lpstr>
      <vt:lpstr>编译系统期末复习1-4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成功的钥匙锁</cp:lastModifiedBy>
  <cp:revision>258</cp:revision>
  <dcterms:created xsi:type="dcterms:W3CDTF">2019-06-19T02:08:00Z</dcterms:created>
  <dcterms:modified xsi:type="dcterms:W3CDTF">2023-04-15T13:25:56Z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34ECADA7AA8B4B08B4EB45A125AD8C47_13</vt:lpwstr>
  </property>
</Properties>
</file>