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</p:sldIdLst>
  <p:sldSz cx="12192000" cy="6858000"/>
  <p:notesSz cx="6858000" cy="9144000"/>
  <p:custDataLst>
    <p:tags r:id="rId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刘天瑞" initials="刘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122" autoAdjust="0"/>
  </p:normalViewPr>
  <p:slideViewPr>
    <p:cSldViewPr snapToGrid="0">
      <p:cViewPr varScale="1">
        <p:scale>
          <a:sx n="84" d="100"/>
          <a:sy n="84" d="100"/>
        </p:scale>
        <p:origin x="52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gs" Target="tags/tag1.xml"/><Relationship Id="rId8" Type="http://schemas.openxmlformats.org/officeDocument/2006/relationships/commentAuthors" Target="commentAuthors.xml"/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3-30T18:45:13.638" idx="1">
    <p:pos x="10" y="10"/>
    <p:text>虚线表示描述性属性，用于联系集
长方形表示主体
菱形表示关系
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38262C-91B0-4C13-8901-1EBFB780684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534D6E-C3D8-42A1-9922-CEB0DBC186F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一门课只有一个老师教，但是一个老师可以教多门课程</a:t>
            </a:r>
            <a:endParaRPr lang="en-US" altLang="zh-CN" dirty="0"/>
          </a:p>
          <a:p>
            <a:pPr marL="685800" lvl="1" indent="-228600">
              <a:buAutoNum type="arabicPeriod"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34D6E-C3D8-42A1-9922-CEB0DBC186F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8767-AB51-4C93-92AD-4D4E92A5F5C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6325A-7F77-4F0A-8DAB-0C11A000E65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8767-AB51-4C93-92AD-4D4E92A5F5C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6325A-7F77-4F0A-8DAB-0C11A000E65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8767-AB51-4C93-92AD-4D4E92A5F5C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6325A-7F77-4F0A-8DAB-0C11A000E65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8767-AB51-4C93-92AD-4D4E92A5F5C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6325A-7F77-4F0A-8DAB-0C11A000E65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8767-AB51-4C93-92AD-4D4E92A5F5C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6325A-7F77-4F0A-8DAB-0C11A000E65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8767-AB51-4C93-92AD-4D4E92A5F5C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6325A-7F77-4F0A-8DAB-0C11A000E65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8767-AB51-4C93-92AD-4D4E92A5F5CA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6325A-7F77-4F0A-8DAB-0C11A000E65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8767-AB51-4C93-92AD-4D4E92A5F5C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6325A-7F77-4F0A-8DAB-0C11A000E65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8767-AB51-4C93-92AD-4D4E92A5F5CA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6325A-7F77-4F0A-8DAB-0C11A000E65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8767-AB51-4C93-92AD-4D4E92A5F5C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6325A-7F77-4F0A-8DAB-0C11A000E65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8767-AB51-4C93-92AD-4D4E92A5F5C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6325A-7F77-4F0A-8DAB-0C11A000E65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5E8767-AB51-4C93-92AD-4D4E92A5F5C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E6325A-7F77-4F0A-8DAB-0C11A000E65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725008" y="281355"/>
            <a:ext cx="1257300" cy="3868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学院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725008" y="1717430"/>
            <a:ext cx="1257300" cy="3868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系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92591" y="1708842"/>
            <a:ext cx="1257300" cy="3868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系主任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878623" y="3759590"/>
            <a:ext cx="1257300" cy="3868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学生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5545016" y="3759590"/>
            <a:ext cx="1257300" cy="3868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教师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3657600" y="5802921"/>
            <a:ext cx="1257300" cy="3868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课程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3644779" y="4661584"/>
            <a:ext cx="1257300" cy="3868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宿舍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192698" y="4749507"/>
            <a:ext cx="1257300" cy="3868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班级</a:t>
            </a:r>
            <a:endParaRPr lang="zh-CN" altLang="en-US" dirty="0"/>
          </a:p>
        </p:txBody>
      </p:sp>
      <p:sp>
        <p:nvSpPr>
          <p:cNvPr id="12" name="菱形 11"/>
          <p:cNvSpPr/>
          <p:nvPr/>
        </p:nvSpPr>
        <p:spPr>
          <a:xfrm>
            <a:off x="1734282" y="1620919"/>
            <a:ext cx="1485900" cy="56270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负责</a:t>
            </a:r>
            <a:endParaRPr lang="zh-CN" altLang="en-US" dirty="0"/>
          </a:p>
        </p:txBody>
      </p:sp>
      <p:sp>
        <p:nvSpPr>
          <p:cNvPr id="13" name="菱形 12"/>
          <p:cNvSpPr/>
          <p:nvPr/>
        </p:nvSpPr>
        <p:spPr>
          <a:xfrm>
            <a:off x="5430716" y="2654689"/>
            <a:ext cx="1485900" cy="56270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聘用</a:t>
            </a:r>
            <a:endParaRPr lang="zh-CN" altLang="en-US" dirty="0"/>
          </a:p>
        </p:txBody>
      </p:sp>
      <p:sp>
        <p:nvSpPr>
          <p:cNvPr id="14" name="菱形 13"/>
          <p:cNvSpPr/>
          <p:nvPr/>
        </p:nvSpPr>
        <p:spPr>
          <a:xfrm>
            <a:off x="1764323" y="2657620"/>
            <a:ext cx="1485900" cy="56270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有</a:t>
            </a:r>
            <a:endParaRPr lang="zh-CN" altLang="en-US" dirty="0"/>
          </a:p>
        </p:txBody>
      </p:sp>
      <p:sp>
        <p:nvSpPr>
          <p:cNvPr id="15" name="菱形 14"/>
          <p:cNvSpPr/>
          <p:nvPr/>
        </p:nvSpPr>
        <p:spPr>
          <a:xfrm>
            <a:off x="3610708" y="911469"/>
            <a:ext cx="1485900" cy="56270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设置</a:t>
            </a:r>
            <a:endParaRPr lang="zh-CN" altLang="en-US" dirty="0"/>
          </a:p>
        </p:txBody>
      </p:sp>
      <p:cxnSp>
        <p:nvCxnSpPr>
          <p:cNvPr id="17" name="直接箭头连接符 16"/>
          <p:cNvCxnSpPr>
            <a:stCxn id="15" idx="0"/>
            <a:endCxn id="4" idx="2"/>
          </p:cNvCxnSpPr>
          <p:nvPr/>
        </p:nvCxnSpPr>
        <p:spPr>
          <a:xfrm flipV="1">
            <a:off x="4353658" y="668217"/>
            <a:ext cx="0" cy="24325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12" idx="3"/>
            <a:endCxn id="5" idx="1"/>
          </p:cNvCxnSpPr>
          <p:nvPr/>
        </p:nvCxnSpPr>
        <p:spPr>
          <a:xfrm>
            <a:off x="3220182" y="1902273"/>
            <a:ext cx="504826" cy="858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2" idx="1"/>
            <a:endCxn id="6" idx="3"/>
          </p:cNvCxnSpPr>
          <p:nvPr/>
        </p:nvCxnSpPr>
        <p:spPr>
          <a:xfrm flipH="1">
            <a:off x="1449891" y="1902273"/>
            <a:ext cx="28439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14" idx="0"/>
            <a:endCxn id="5" idx="2"/>
          </p:cNvCxnSpPr>
          <p:nvPr/>
        </p:nvCxnSpPr>
        <p:spPr>
          <a:xfrm flipV="1">
            <a:off x="2507273" y="2104292"/>
            <a:ext cx="1846385" cy="55332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13" idx="0"/>
            <a:endCxn id="5" idx="2"/>
          </p:cNvCxnSpPr>
          <p:nvPr/>
        </p:nvCxnSpPr>
        <p:spPr>
          <a:xfrm flipH="1" flipV="1">
            <a:off x="4353658" y="2104292"/>
            <a:ext cx="1820008" cy="55039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连接符 33"/>
          <p:cNvCxnSpPr>
            <a:stCxn id="15" idx="2"/>
            <a:endCxn id="5" idx="0"/>
          </p:cNvCxnSpPr>
          <p:nvPr/>
        </p:nvCxnSpPr>
        <p:spPr>
          <a:xfrm>
            <a:off x="4353658" y="1474177"/>
            <a:ext cx="0" cy="24325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接连接符 35"/>
          <p:cNvCxnSpPr>
            <a:stCxn id="14" idx="2"/>
            <a:endCxn id="7" idx="0"/>
          </p:cNvCxnSpPr>
          <p:nvPr/>
        </p:nvCxnSpPr>
        <p:spPr>
          <a:xfrm>
            <a:off x="2507273" y="3220328"/>
            <a:ext cx="0" cy="53926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连接符 38"/>
          <p:cNvCxnSpPr>
            <a:stCxn id="13" idx="2"/>
            <a:endCxn id="8" idx="0"/>
          </p:cNvCxnSpPr>
          <p:nvPr/>
        </p:nvCxnSpPr>
        <p:spPr>
          <a:xfrm>
            <a:off x="6173666" y="3217397"/>
            <a:ext cx="0" cy="54219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菱形 41"/>
          <p:cNvSpPr/>
          <p:nvPr/>
        </p:nvSpPr>
        <p:spPr>
          <a:xfrm>
            <a:off x="1764323" y="4855015"/>
            <a:ext cx="1485900" cy="56270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选课</a:t>
            </a:r>
            <a:endParaRPr lang="zh-CN" altLang="en-US" dirty="0"/>
          </a:p>
        </p:txBody>
      </p:sp>
      <p:cxnSp>
        <p:nvCxnSpPr>
          <p:cNvPr id="43" name="直接连接符 42"/>
          <p:cNvCxnSpPr>
            <a:stCxn id="7" idx="2"/>
            <a:endCxn id="42" idx="0"/>
          </p:cNvCxnSpPr>
          <p:nvPr/>
        </p:nvCxnSpPr>
        <p:spPr>
          <a:xfrm>
            <a:off x="2507273" y="4146452"/>
            <a:ext cx="0" cy="70856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接连接符 45"/>
          <p:cNvCxnSpPr>
            <a:stCxn id="42" idx="2"/>
            <a:endCxn id="9" idx="0"/>
          </p:cNvCxnSpPr>
          <p:nvPr/>
        </p:nvCxnSpPr>
        <p:spPr>
          <a:xfrm>
            <a:off x="2507273" y="5417723"/>
            <a:ext cx="1778977" cy="38519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>
            <a:stCxn id="85" idx="2"/>
            <a:endCxn id="10" idx="0"/>
          </p:cNvCxnSpPr>
          <p:nvPr/>
        </p:nvCxnSpPr>
        <p:spPr>
          <a:xfrm>
            <a:off x="4260729" y="4240949"/>
            <a:ext cx="12700" cy="42063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菱形 66"/>
          <p:cNvSpPr/>
          <p:nvPr/>
        </p:nvSpPr>
        <p:spPr>
          <a:xfrm>
            <a:off x="5430716" y="4855015"/>
            <a:ext cx="1485900" cy="56270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授课</a:t>
            </a:r>
            <a:endParaRPr lang="zh-CN" altLang="en-US" dirty="0"/>
          </a:p>
        </p:txBody>
      </p:sp>
      <p:cxnSp>
        <p:nvCxnSpPr>
          <p:cNvPr id="68" name="直接连接符 67"/>
          <p:cNvCxnSpPr>
            <a:stCxn id="67" idx="2"/>
            <a:endCxn id="9" idx="0"/>
          </p:cNvCxnSpPr>
          <p:nvPr/>
        </p:nvCxnSpPr>
        <p:spPr>
          <a:xfrm flipH="1">
            <a:off x="4286250" y="5417723"/>
            <a:ext cx="1887416" cy="38519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>
            <a:stCxn id="67" idx="0"/>
            <a:endCxn id="8" idx="2"/>
          </p:cNvCxnSpPr>
          <p:nvPr/>
        </p:nvCxnSpPr>
        <p:spPr>
          <a:xfrm flipV="1">
            <a:off x="6173666" y="4146452"/>
            <a:ext cx="0" cy="70856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菱形 84"/>
          <p:cNvSpPr/>
          <p:nvPr/>
        </p:nvSpPr>
        <p:spPr>
          <a:xfrm>
            <a:off x="3517779" y="3678241"/>
            <a:ext cx="1485900" cy="56270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住宿</a:t>
            </a:r>
            <a:endParaRPr lang="zh-CN" altLang="en-US" dirty="0"/>
          </a:p>
        </p:txBody>
      </p:sp>
      <p:cxnSp>
        <p:nvCxnSpPr>
          <p:cNvPr id="91" name="直接连接符 90"/>
          <p:cNvCxnSpPr>
            <a:stCxn id="85" idx="1"/>
            <a:endCxn id="7" idx="3"/>
          </p:cNvCxnSpPr>
          <p:nvPr/>
        </p:nvCxnSpPr>
        <p:spPr>
          <a:xfrm flipH="1" flipV="1">
            <a:off x="3135923" y="3953021"/>
            <a:ext cx="381856" cy="657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菱形 95"/>
          <p:cNvSpPr/>
          <p:nvPr/>
        </p:nvSpPr>
        <p:spPr>
          <a:xfrm>
            <a:off x="71255" y="3671667"/>
            <a:ext cx="1485900" cy="56270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组成</a:t>
            </a:r>
            <a:endParaRPr lang="zh-CN" altLang="en-US" dirty="0"/>
          </a:p>
        </p:txBody>
      </p:sp>
      <p:cxnSp>
        <p:nvCxnSpPr>
          <p:cNvPr id="101" name="直接连接符 100"/>
          <p:cNvCxnSpPr>
            <a:stCxn id="96" idx="3"/>
            <a:endCxn id="7" idx="1"/>
          </p:cNvCxnSpPr>
          <p:nvPr/>
        </p:nvCxnSpPr>
        <p:spPr>
          <a:xfrm>
            <a:off x="1557155" y="3953021"/>
            <a:ext cx="321468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直接箭头连接符 114"/>
          <p:cNvCxnSpPr>
            <a:stCxn id="96" idx="2"/>
            <a:endCxn id="11" idx="0"/>
          </p:cNvCxnSpPr>
          <p:nvPr/>
        </p:nvCxnSpPr>
        <p:spPr>
          <a:xfrm>
            <a:off x="814205" y="4234375"/>
            <a:ext cx="7143" cy="51513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矩形 117"/>
          <p:cNvSpPr/>
          <p:nvPr/>
        </p:nvSpPr>
        <p:spPr>
          <a:xfrm>
            <a:off x="821241" y="5838358"/>
            <a:ext cx="1257300" cy="3868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成绩</a:t>
            </a:r>
            <a:endParaRPr lang="zh-CN" altLang="en-US" dirty="0"/>
          </a:p>
        </p:txBody>
      </p:sp>
      <p:cxnSp>
        <p:nvCxnSpPr>
          <p:cNvPr id="119" name="直接连接符 118"/>
          <p:cNvCxnSpPr>
            <a:stCxn id="118" idx="0"/>
            <a:endCxn id="42" idx="1"/>
          </p:cNvCxnSpPr>
          <p:nvPr/>
        </p:nvCxnSpPr>
        <p:spPr>
          <a:xfrm flipV="1">
            <a:off x="1449891" y="5136369"/>
            <a:ext cx="314432" cy="701989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3" name="文本框 122"/>
          <p:cNvSpPr txBox="1"/>
          <p:nvPr/>
        </p:nvSpPr>
        <p:spPr>
          <a:xfrm>
            <a:off x="6850063" y="335055"/>
            <a:ext cx="2578098" cy="64623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buAutoNum type="arabicPeriod"/>
            </a:pPr>
            <a:r>
              <a:rPr lang="en-US" altLang="zh-CN" dirty="0"/>
              <a:t>College</a:t>
            </a:r>
            <a:r>
              <a:rPr lang="zh-CN" altLang="en-US" dirty="0"/>
              <a:t>（学院）</a:t>
            </a:r>
            <a:endParaRPr lang="en-US" altLang="zh-CN" dirty="0"/>
          </a:p>
          <a:p>
            <a:pPr marL="685800" lvl="1" indent="-228600">
              <a:buAutoNum type="arabicPeriod"/>
            </a:pPr>
            <a:r>
              <a:rPr lang="en-US" altLang="zh-CN" u="sng" dirty="0"/>
              <a:t>Name</a:t>
            </a:r>
            <a:r>
              <a:rPr lang="zh-CN" altLang="en-US" dirty="0"/>
              <a:t>（学院名）</a:t>
            </a:r>
            <a:endParaRPr lang="en-US" altLang="zh-CN" dirty="0"/>
          </a:p>
          <a:p>
            <a:pPr marL="685800" lvl="1" indent="-228600">
              <a:buAutoNum type="arabicPeriod"/>
            </a:pPr>
            <a:r>
              <a:rPr lang="en-US" altLang="zh-CN" dirty="0" err="1"/>
              <a:t>Dname</a:t>
            </a:r>
            <a:r>
              <a:rPr lang="en-US" altLang="zh-CN" dirty="0"/>
              <a:t>(</a:t>
            </a:r>
            <a:r>
              <a:rPr lang="zh-CN" altLang="en-US" dirty="0"/>
              <a:t>学院领导姓名</a:t>
            </a:r>
            <a:r>
              <a:rPr lang="en-US" altLang="zh-CN" dirty="0"/>
              <a:t>)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en-US" altLang="zh-CN" dirty="0"/>
              <a:t>Department</a:t>
            </a:r>
            <a:r>
              <a:rPr lang="zh-CN" altLang="en-US" dirty="0"/>
              <a:t>（系）</a:t>
            </a:r>
            <a:endParaRPr lang="en-US" altLang="zh-CN" dirty="0"/>
          </a:p>
          <a:p>
            <a:pPr marL="685800" lvl="1" indent="-228600">
              <a:buAutoNum type="arabicPeriod"/>
            </a:pPr>
            <a:r>
              <a:rPr lang="en-US" altLang="zh-CN" u="sng" dirty="0"/>
              <a:t>Name</a:t>
            </a:r>
            <a:r>
              <a:rPr lang="zh-CN" altLang="en-US" dirty="0"/>
              <a:t>（系名）</a:t>
            </a:r>
            <a:endParaRPr lang="en-US" altLang="zh-CN" dirty="0"/>
          </a:p>
          <a:p>
            <a:pPr marL="685800" lvl="1" indent="-228600">
              <a:buAutoNum type="arabicPeriod"/>
            </a:pPr>
            <a:r>
              <a:rPr lang="en-US" altLang="zh-CN" dirty="0"/>
              <a:t>Did(</a:t>
            </a:r>
            <a:r>
              <a:rPr lang="zh-CN" altLang="en-US" dirty="0"/>
              <a:t>系主任工号</a:t>
            </a:r>
            <a:r>
              <a:rPr lang="en-US" altLang="zh-CN" dirty="0"/>
              <a:t>)</a:t>
            </a:r>
            <a:endParaRPr lang="en-US" altLang="zh-CN" dirty="0"/>
          </a:p>
          <a:p>
            <a:pPr marL="685800" lvl="1" indent="-228600">
              <a:buAutoNum type="arabicPeriod"/>
            </a:pPr>
            <a:r>
              <a:rPr lang="en-US" altLang="zh-CN" dirty="0" err="1"/>
              <a:t>Cname</a:t>
            </a:r>
            <a:r>
              <a:rPr lang="en-US" altLang="zh-CN" dirty="0"/>
              <a:t>(</a:t>
            </a:r>
            <a:r>
              <a:rPr lang="zh-CN" altLang="en-US" dirty="0"/>
              <a:t>所属学院名</a:t>
            </a:r>
            <a:r>
              <a:rPr lang="en-US" altLang="zh-CN" dirty="0"/>
              <a:t>)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en-US" altLang="zh-CN" dirty="0"/>
              <a:t>Director</a:t>
            </a:r>
            <a:r>
              <a:rPr lang="zh-CN" altLang="en-US" dirty="0"/>
              <a:t>（系主任）</a:t>
            </a:r>
            <a:endParaRPr lang="en-US" altLang="zh-CN" dirty="0"/>
          </a:p>
          <a:p>
            <a:pPr marL="685800" lvl="1" indent="-228600">
              <a:buAutoNum type="arabicPeriod"/>
            </a:pPr>
            <a:r>
              <a:rPr lang="en-US" altLang="zh-CN" u="sng" dirty="0"/>
              <a:t>Id</a:t>
            </a:r>
            <a:r>
              <a:rPr lang="zh-CN" altLang="en-US" dirty="0"/>
              <a:t>（系主任工号）</a:t>
            </a:r>
            <a:endParaRPr lang="en-US" altLang="zh-CN" dirty="0"/>
          </a:p>
          <a:p>
            <a:pPr marL="685800" lvl="1" indent="-228600">
              <a:buAutoNum type="arabicPeriod"/>
            </a:pPr>
            <a:r>
              <a:rPr lang="en-US" altLang="zh-CN" dirty="0"/>
              <a:t>Name</a:t>
            </a:r>
            <a:r>
              <a:rPr lang="zh-CN" altLang="en-US" dirty="0"/>
              <a:t>（系主任姓名）</a:t>
            </a:r>
            <a:endParaRPr lang="en-US" altLang="zh-CN" dirty="0"/>
          </a:p>
          <a:p>
            <a:pPr marL="685800" lvl="1" indent="-228600">
              <a:buAutoNum type="arabicPeriod"/>
            </a:pPr>
            <a:r>
              <a:rPr lang="en-US" altLang="zh-CN" dirty="0"/>
              <a:t>phone</a:t>
            </a:r>
            <a:r>
              <a:rPr lang="zh-CN" altLang="en-US" dirty="0"/>
              <a:t>（手机号）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en-US" altLang="zh-CN" dirty="0"/>
              <a:t>Student</a:t>
            </a:r>
            <a:r>
              <a:rPr lang="zh-CN" altLang="en-US" dirty="0"/>
              <a:t>（学生）</a:t>
            </a:r>
            <a:endParaRPr lang="en-US" altLang="zh-CN" dirty="0"/>
          </a:p>
          <a:p>
            <a:pPr marL="685800" lvl="1" indent="-228600">
              <a:buAutoNum type="arabicPeriod"/>
            </a:pPr>
            <a:r>
              <a:rPr lang="en-US" altLang="zh-CN" u="sng" dirty="0"/>
              <a:t>Sid</a:t>
            </a:r>
            <a:r>
              <a:rPr lang="zh-CN" altLang="en-US" dirty="0"/>
              <a:t>（学号）</a:t>
            </a:r>
            <a:endParaRPr lang="en-US" altLang="zh-CN" dirty="0"/>
          </a:p>
          <a:p>
            <a:pPr marL="685800" lvl="1" indent="-228600">
              <a:buAutoNum type="arabicPeriod"/>
            </a:pPr>
            <a:r>
              <a:rPr lang="en-US" altLang="zh-CN" dirty="0" err="1"/>
              <a:t>Sname</a:t>
            </a:r>
            <a:r>
              <a:rPr lang="zh-CN" altLang="en-US" dirty="0" err="1"/>
              <a:t>（学生姓名）</a:t>
            </a:r>
            <a:endParaRPr lang="en-US" altLang="zh-CN" dirty="0"/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defRPr/>
            </a:pPr>
            <a:r>
              <a:rPr lang="en-US" altLang="zh-CN" dirty="0" err="1"/>
              <a:t>De_name</a:t>
            </a:r>
            <a:r>
              <a:rPr lang="en-US" altLang="zh-CN" dirty="0"/>
              <a:t>(</a:t>
            </a:r>
            <a:r>
              <a:rPr lang="zh-CN" altLang="en-US" dirty="0"/>
              <a:t>所在系名</a:t>
            </a:r>
            <a:r>
              <a:rPr lang="en-US" altLang="zh-CN" dirty="0"/>
              <a:t>)</a:t>
            </a:r>
            <a:endParaRPr lang="en-US" altLang="zh-CN" dirty="0"/>
          </a:p>
          <a:p>
            <a:pPr marL="685800" lvl="1" indent="-228600">
              <a:buAutoNum type="arabicPeriod"/>
            </a:pPr>
            <a:r>
              <a:rPr lang="en-US" altLang="zh-CN" dirty="0"/>
              <a:t>Class(</a:t>
            </a:r>
            <a:r>
              <a:rPr lang="zh-CN" altLang="en-US" dirty="0"/>
              <a:t>所在班号</a:t>
            </a:r>
            <a:r>
              <a:rPr lang="en-US" altLang="zh-CN" dirty="0"/>
              <a:t>)</a:t>
            </a:r>
            <a:endParaRPr lang="en-US" altLang="zh-CN" dirty="0"/>
          </a:p>
          <a:p>
            <a:pPr marL="685800" lvl="1" indent="-228600">
              <a:buAutoNum type="arabicPeriod"/>
            </a:pPr>
            <a:r>
              <a:rPr lang="en-US" altLang="zh-CN" dirty="0"/>
              <a:t>Dorm(</a:t>
            </a:r>
            <a:r>
              <a:rPr lang="zh-CN" altLang="en-US" dirty="0"/>
              <a:t>所在宿舍号</a:t>
            </a:r>
            <a:r>
              <a:rPr lang="en-US" altLang="zh-CN" dirty="0"/>
              <a:t>) </a:t>
            </a:r>
            <a:endParaRPr lang="en-US" altLang="zh-CN" dirty="0"/>
          </a:p>
        </p:txBody>
      </p:sp>
      <p:sp>
        <p:nvSpPr>
          <p:cNvPr id="125" name="文本框 124"/>
          <p:cNvSpPr txBox="1"/>
          <p:nvPr/>
        </p:nvSpPr>
        <p:spPr>
          <a:xfrm>
            <a:off x="9627941" y="335328"/>
            <a:ext cx="2439134" cy="6185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5. Teacher</a:t>
            </a:r>
            <a:r>
              <a:rPr lang="zh-CN" altLang="en-US" dirty="0"/>
              <a:t>（教师）</a:t>
            </a:r>
            <a:endParaRPr lang="en-US" altLang="zh-CN" dirty="0"/>
          </a:p>
          <a:p>
            <a:pPr marL="685800" lvl="1" indent="-228600">
              <a:buAutoNum type="arabicPeriod"/>
            </a:pPr>
            <a:r>
              <a:rPr lang="en-US" altLang="zh-CN" u="sng" dirty="0" err="1"/>
              <a:t>Tid</a:t>
            </a:r>
            <a:r>
              <a:rPr lang="zh-CN" altLang="en-US" dirty="0" err="1"/>
              <a:t>（工号）</a:t>
            </a:r>
            <a:endParaRPr lang="en-US" altLang="zh-CN" dirty="0"/>
          </a:p>
          <a:p>
            <a:pPr marL="685800" lvl="1" indent="-228600">
              <a:buAutoNum type="arabicPeriod"/>
            </a:pPr>
            <a:r>
              <a:rPr lang="en-US" altLang="zh-CN" dirty="0" err="1"/>
              <a:t>Tname</a:t>
            </a:r>
            <a:r>
              <a:rPr lang="zh-CN" altLang="en-US" dirty="0" err="1"/>
              <a:t>（教师姓名）</a:t>
            </a:r>
            <a:endParaRPr lang="en-US" altLang="zh-CN" dirty="0"/>
          </a:p>
          <a:p>
            <a:pPr marL="685800" lvl="1" indent="-228600">
              <a:buAutoNum type="arabicPeriod"/>
            </a:pPr>
            <a:r>
              <a:rPr lang="en-US" altLang="zh-CN" dirty="0" err="1"/>
              <a:t>De_name</a:t>
            </a:r>
            <a:r>
              <a:rPr lang="zh-CN" altLang="en-US" dirty="0" err="1"/>
              <a:t>（所在系名）</a:t>
            </a:r>
            <a:endParaRPr lang="en-US" altLang="zh-CN" dirty="0"/>
          </a:p>
          <a:p>
            <a:r>
              <a:rPr lang="en-US" altLang="zh-CN" dirty="0"/>
              <a:t>6. Dorm</a:t>
            </a:r>
            <a:r>
              <a:rPr lang="zh-CN" altLang="en-US" dirty="0"/>
              <a:t>（宿舍）</a:t>
            </a:r>
            <a:endParaRPr lang="en-US" altLang="zh-CN" dirty="0"/>
          </a:p>
          <a:p>
            <a:pPr marL="685800" lvl="1" indent="-228600">
              <a:buAutoNum type="arabicPeriod"/>
            </a:pPr>
            <a:r>
              <a:rPr lang="en-US" altLang="zh-CN" u="sng" dirty="0"/>
              <a:t>Id</a:t>
            </a:r>
            <a:r>
              <a:rPr lang="zh-CN" altLang="en-US" dirty="0"/>
              <a:t>（宿舍号）</a:t>
            </a:r>
            <a:endParaRPr lang="en-US" altLang="zh-CN" dirty="0"/>
          </a:p>
          <a:p>
            <a:pPr marL="685800" lvl="1" indent="-228600">
              <a:buAutoNum type="arabicPeriod"/>
            </a:pPr>
            <a:r>
              <a:rPr lang="en-US" altLang="zh-CN" dirty="0"/>
              <a:t>place</a:t>
            </a:r>
            <a:r>
              <a:rPr lang="zh-CN" altLang="en-US" dirty="0"/>
              <a:t>（所在公寓）</a:t>
            </a:r>
            <a:endParaRPr lang="en-US" altLang="zh-CN" dirty="0"/>
          </a:p>
          <a:p>
            <a:r>
              <a:rPr lang="en-US" altLang="zh-CN" dirty="0"/>
              <a:t>7. Class</a:t>
            </a:r>
            <a:r>
              <a:rPr lang="zh-CN" altLang="en-US" dirty="0"/>
              <a:t>（班级）</a:t>
            </a:r>
            <a:endParaRPr lang="en-US" altLang="zh-CN" dirty="0"/>
          </a:p>
          <a:p>
            <a:pPr marL="685800" lvl="1" indent="-228600">
              <a:buAutoNum type="arabicPeriod"/>
            </a:pPr>
            <a:r>
              <a:rPr lang="en-US" altLang="zh-CN" u="sng" dirty="0"/>
              <a:t>Id</a:t>
            </a:r>
            <a:r>
              <a:rPr lang="zh-CN" altLang="en-US" dirty="0"/>
              <a:t>（班号）</a:t>
            </a:r>
            <a:endParaRPr lang="en-US" altLang="zh-CN" dirty="0"/>
          </a:p>
          <a:p>
            <a:r>
              <a:rPr lang="en-US" altLang="zh-CN" dirty="0"/>
              <a:t>8. Course</a:t>
            </a:r>
            <a:r>
              <a:rPr lang="zh-CN" altLang="en-US" dirty="0"/>
              <a:t>（课程）</a:t>
            </a:r>
            <a:endParaRPr lang="en-US" altLang="zh-CN" dirty="0"/>
          </a:p>
          <a:p>
            <a:pPr marL="685800" lvl="1" indent="-228600">
              <a:buAutoNum type="arabicPeriod"/>
            </a:pPr>
            <a:r>
              <a:rPr lang="en-US" altLang="zh-CN" u="sng" dirty="0" err="1"/>
              <a:t>cid</a:t>
            </a:r>
            <a:r>
              <a:rPr lang="zh-CN" altLang="en-US" dirty="0" err="1"/>
              <a:t>（课程编号）</a:t>
            </a:r>
            <a:endParaRPr lang="en-US" altLang="zh-CN" dirty="0"/>
          </a:p>
          <a:p>
            <a:pPr marL="685800" lvl="1" indent="-228600">
              <a:buAutoNum type="arabicPeriod"/>
            </a:pPr>
            <a:r>
              <a:rPr lang="en-US" altLang="zh-CN" dirty="0" err="1"/>
              <a:t>Cname</a:t>
            </a:r>
            <a:r>
              <a:rPr lang="zh-CN" altLang="en-US" dirty="0" err="1"/>
              <a:t>（课程名）</a:t>
            </a:r>
            <a:endParaRPr lang="en-US" altLang="zh-CN" dirty="0"/>
          </a:p>
          <a:p>
            <a:pPr marL="685800" lvl="1" indent="-228600">
              <a:buAutoNum type="arabicPeriod"/>
            </a:pPr>
            <a:r>
              <a:rPr lang="en-US" altLang="zh-CN" dirty="0" err="1"/>
              <a:t>Tid</a:t>
            </a:r>
            <a:r>
              <a:rPr lang="en-US" altLang="zh-CN" dirty="0"/>
              <a:t>(</a:t>
            </a:r>
            <a:r>
              <a:rPr lang="zh-CN" altLang="en-US" dirty="0"/>
              <a:t>授课教师工号</a:t>
            </a:r>
            <a:r>
              <a:rPr lang="en-US" altLang="zh-CN" dirty="0"/>
              <a:t>)</a:t>
            </a:r>
            <a:endParaRPr lang="en-US" altLang="zh-CN" dirty="0"/>
          </a:p>
          <a:p>
            <a:r>
              <a:rPr lang="en-US" altLang="zh-CN" dirty="0"/>
              <a:t>9. Grade</a:t>
            </a:r>
            <a:r>
              <a:rPr lang="zh-CN" altLang="en-US" dirty="0"/>
              <a:t>（成绩）</a:t>
            </a:r>
            <a:endParaRPr lang="en-US" altLang="zh-CN" dirty="0"/>
          </a:p>
          <a:p>
            <a:pPr marL="685800" lvl="1" indent="-228600">
              <a:buAutoNum type="arabicPeriod"/>
            </a:pPr>
            <a:r>
              <a:rPr lang="en-US" altLang="zh-CN" u="sng" dirty="0" err="1"/>
              <a:t>cid</a:t>
            </a:r>
            <a:r>
              <a:rPr lang="zh-CN" altLang="en-US" dirty="0" err="1"/>
              <a:t>（课程号）</a:t>
            </a:r>
            <a:endParaRPr lang="en-US" altLang="zh-CN" dirty="0"/>
          </a:p>
          <a:p>
            <a:pPr marL="685800" lvl="1" indent="-228600">
              <a:buAutoNum type="arabicPeriod"/>
            </a:pPr>
            <a:r>
              <a:rPr lang="en-US" altLang="zh-CN" u="sng" dirty="0"/>
              <a:t>Sid</a:t>
            </a:r>
            <a:r>
              <a:rPr lang="zh-CN" altLang="en-US" dirty="0"/>
              <a:t>（学号）</a:t>
            </a:r>
            <a:endParaRPr lang="en-US" altLang="zh-CN" dirty="0"/>
          </a:p>
          <a:p>
            <a:pPr marL="685800" lvl="1" indent="-228600">
              <a:buAutoNum type="arabicPeriod"/>
            </a:pPr>
            <a:r>
              <a:rPr lang="en-US" altLang="zh-CN" dirty="0"/>
              <a:t>score</a:t>
            </a:r>
            <a:r>
              <a:rPr lang="zh-CN" altLang="en-US" dirty="0"/>
              <a:t>（</a:t>
            </a:r>
            <a:r>
              <a:rPr lang="zh-CN" altLang="en-US" dirty="0"/>
              <a:t>分数）</a:t>
            </a:r>
            <a:endParaRPr lang="zh-CN" altLang="en-US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PP_MARK_KEY" val="a3f71863-ff3e-4540-a1cb-053c83a7e410"/>
  <p:tag name="COMMONDATA" val="eyJoZGlkIjoiMThkOWUxMTQ1MDQ1YzM2MWJmYmUyNjNkOWU0MDJjNDE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388</Words>
  <Application>WPS 演示</Application>
  <PresentationFormat>宽屏</PresentationFormat>
  <Paragraphs>70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Arial</vt:lpstr>
      <vt:lpstr>宋体</vt:lpstr>
      <vt:lpstr>Wingdings</vt:lpstr>
      <vt:lpstr>等线</vt:lpstr>
      <vt:lpstr>微软雅黑</vt:lpstr>
      <vt:lpstr>Arial Unicode MS</vt:lpstr>
      <vt:lpstr>等线 Light</vt:lpstr>
      <vt:lpstr>Calibri</vt:lpstr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冯 开来</dc:creator>
  <cp:lastModifiedBy>刘天瑞</cp:lastModifiedBy>
  <cp:revision>4</cp:revision>
  <dcterms:created xsi:type="dcterms:W3CDTF">2022-04-02T14:18:00Z</dcterms:created>
  <dcterms:modified xsi:type="dcterms:W3CDTF">2023-03-30T16:57:05Z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679E7D9076E340B5AD68BD3D6737DEDF</vt:lpwstr>
  </property>
  <property fmtid="{D5CDD505-2E9C-101B-9397-08002B2CF9AE}" pid="3" name="KSOProductBuildVer">
    <vt:lpwstr>2052-11.1.0.13703</vt:lpwstr>
  </property>
</Properties>
</file>