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3" r:id="rId2"/>
    <p:sldId id="281" r:id="rId3"/>
    <p:sldId id="282" r:id="rId4"/>
    <p:sldId id="298" r:id="rId5"/>
    <p:sldId id="29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8" userDrawn="1">
          <p15:clr>
            <a:srgbClr val="A4A3A4"/>
          </p15:clr>
        </p15:guide>
        <p15:guide id="2" pos="3182" userDrawn="1">
          <p15:clr>
            <a:srgbClr val="A4A3A4"/>
          </p15:clr>
        </p15:guide>
        <p15:guide id="3" orient="horz" pos="1344" userDrawn="1">
          <p15:clr>
            <a:srgbClr val="A4A3A4"/>
          </p15:clr>
        </p15:guide>
        <p15:guide id="4" pos="74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86846" autoAdjust="0"/>
  </p:normalViewPr>
  <p:slideViewPr>
    <p:cSldViewPr snapToGrid="0" showGuides="1">
      <p:cViewPr varScale="1">
        <p:scale>
          <a:sx n="110" d="100"/>
          <a:sy n="110" d="100"/>
        </p:scale>
        <p:origin x="576" y="108"/>
      </p:cViewPr>
      <p:guideLst>
        <p:guide orient="horz" pos="3498"/>
        <p:guide pos="3182"/>
        <p:guide orient="horz" pos="1344"/>
        <p:guide pos="749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A6ACFD5-BF21-4960-A3FD-3753F96A2A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967D9-E332-44A9-AB50-D611601721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91339-951F-4723-AEF3-00C069266D5E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FF482-85F8-44F6-943C-3D7704C83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57A39-4A87-4DBE-88FB-B5B6DA97E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F6B55-1A7A-4E86-81F2-6E7AECF21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4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48C7-EA42-440D-98DE-CF95CC8B1287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1CB4B-22C3-4B44-AF71-1C16F51C1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9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B830-699A-4B80-BCA1-49D7486BA40C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CC4E-6561-47F8-B1DF-892D2DCAC0D5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D6D0-D4CA-4D96-9AB5-264B0182192A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3E43-49EB-43A5-A489-2BAFA8B24959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9948-4AD1-4DE6-AB40-C2FDF06DA315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48AC-EDB2-4B5F-BA14-0FE4A63897B4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E222-7A27-4374-AFC0-E48A98F8E6CF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8E4C-064F-4199-A847-2D54DBEE1A0E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C51AB971-F9DD-4C56-938A-D743D74B1794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>
            <a:normAutofit/>
          </a:bodyPr>
          <a:lstStyle>
            <a:lvl1pPr algn="l">
              <a:defRPr sz="5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3831-3FD2-4D0E-A79A-681CAA028AA1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C900-A36B-4698-94FF-ACCD171307F5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33A6-5DCB-4BC2-8044-9274E8A155B0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BD0D-F1C3-4DAF-B3C4-919BE65D977E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A005-7B58-450E-8C3E-DCAB223F0433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5054-4303-4554-87A2-3CEFA9306665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7548-91B0-4B21-97FA-EFC0DD21AE20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2DED007-6C3D-4171-8888-21D099F7CB7C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5-</a:t>
            </a:r>
            <a:r>
              <a:rPr lang="zh-CN" altLang="en-US"/>
              <a:t>生成式对抗网络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80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deep_learning_2022@163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8300" y="1448664"/>
            <a:ext cx="8915399" cy="281055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模式识别与深度学习</a:t>
            </a:r>
            <a:br>
              <a:rPr lang="en-US" altLang="zh-CN" dirty="0"/>
            </a:br>
            <a:r>
              <a:rPr lang="zh-CN" altLang="en-US" dirty="0"/>
              <a:t>实验六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4930F7DD-3E13-7746-ACDF-AB92E3ABB14E}"/>
              </a:ext>
            </a:extLst>
          </p:cNvPr>
          <p:cNvSpPr txBox="1">
            <a:spLocks/>
          </p:cNvSpPr>
          <p:nvPr/>
        </p:nvSpPr>
        <p:spPr>
          <a:xfrm>
            <a:off x="1638300" y="4350659"/>
            <a:ext cx="8915399" cy="1562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机器学习研究中心</a:t>
            </a:r>
            <a:endParaRPr lang="zh-CN" altLang="en-US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F72AF49-6E4E-4920-BBCC-83A9D05E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01169"/>
            <a:ext cx="9302752" cy="3669331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基于</a:t>
            </a:r>
            <a:r>
              <a:rPr lang="en-US" altLang="zh-CN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完成一个项目</a:t>
            </a:r>
            <a:endParaRPr lang="en-US" altLang="zh-CN" sz="26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图像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视频复原、去噪、超分辨率、去模糊；图像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视频生成与合成；人脸属性编辑、引导人脸增强；物体检测；语义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示例分割；视觉跟踪；人流密度估计等</a:t>
            </a:r>
          </a:p>
          <a:p>
            <a:pPr lvl="1">
              <a:lnSpc>
                <a:spcPct val="10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注意：不能与之前实验有重复，比如用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或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CIFAR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数据集做分类等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组队：最多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人一组，要求提交代码、实验报告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8E0A-9DC1-460A-8148-1F248985D45C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4687853B-399B-4EF2-823E-7CDC11A6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6-Project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5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4622"/>
            <a:ext cx="8915400" cy="4645378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实验报告要求</a:t>
            </a:r>
            <a:endParaRPr lang="en-US" altLang="zh-CN" sz="26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至少包含选题说明及任务描述、数据集描述（包含数据本身和预处理过程等）、方案设计（包含损失函数和网络结构等）、实验过程、实验结果、方案评价、成员分工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提交文件要求</a:t>
            </a:r>
            <a:endParaRPr lang="en-US" altLang="zh-CN" sz="26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可运行的代码（要求基于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）、预训练的模型、训练的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Tensorboard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/text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实验报告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8E0A-9DC1-460A-8148-1F248985D45C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1680D-A05D-4C97-8CFB-4F52D7A8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6-Project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标题 6">
            <a:extLst>
              <a:ext uri="{FF2B5EF4-FFF2-40B4-BE49-F238E27FC236}">
                <a16:creationId xmlns:a16="http://schemas.microsoft.com/office/drawing/2014/main" id="{F469D4AF-BC6F-49E6-8BFB-B94B4F0E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dirty="0"/>
              <a:t>Project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25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8085A-6792-48B2-9B49-D6FF2554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B971-F9DD-4C56-938A-D743D74B1794}" type="datetime1">
              <a:rPr lang="zh-CN" altLang="en-US" smtClean="0"/>
              <a:t>2023/4/26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E11F7-BD9C-4900-86E0-0DF153BD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F542F3-F04C-4832-9DE7-134D218083DD}"/>
              </a:ext>
            </a:extLst>
          </p:cNvPr>
          <p:cNvSpPr/>
          <p:nvPr/>
        </p:nvSpPr>
        <p:spPr>
          <a:xfrm>
            <a:off x="2344870" y="1799579"/>
            <a:ext cx="9159742" cy="3242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</a:rPr>
              <a:t>考试之前将压缩包提交至邮箱</a:t>
            </a: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hlinkClick r:id="rId2"/>
              </a:rPr>
              <a:t>deep_learning_2023@163.com</a:t>
            </a:r>
            <a:endParaRPr lang="en-US" altLang="zh-CN" sz="28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</a:rPr>
              <a:t>邮件主题以及压缩包命名：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实验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6-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学号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1-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姓名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1-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学号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2-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姓名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2 …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</a:rPr>
              <a:t>在以上截止日期之前请将仍未提交的实验一并提交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标题 6">
            <a:extLst>
              <a:ext uri="{FF2B5EF4-FFF2-40B4-BE49-F238E27FC236}">
                <a16:creationId xmlns:a16="http://schemas.microsoft.com/office/drawing/2014/main" id="{4FD37E68-6320-4BB6-929F-76493E64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提交</a:t>
            </a: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BCC62EAB-51CA-4A04-977F-809D7587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6-Project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9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8300" y="798424"/>
            <a:ext cx="8915399" cy="2810558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/>
              <a:t>Thank You!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6405921E-B939-824F-BB0A-6E2654D96350}"/>
              </a:ext>
            </a:extLst>
          </p:cNvPr>
          <p:cNvSpPr txBox="1">
            <a:spLocks/>
          </p:cNvSpPr>
          <p:nvPr/>
        </p:nvSpPr>
        <p:spPr>
          <a:xfrm>
            <a:off x="1638299" y="3972477"/>
            <a:ext cx="8915399" cy="1562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机器学习研究中心</a:t>
            </a:r>
            <a:endParaRPr lang="zh-CN" altLang="en-US" sz="2800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565046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华文仿宋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F2E8C04-6066-4F51-AF81-5AAAF4893C6C}" vid="{E0C647C3-0959-42F5-BDE9-31951680A6C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2427</TotalTime>
  <Words>263</Words>
  <Application>Microsoft Office PowerPoint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仿宋</vt:lpstr>
      <vt:lpstr>Arial</vt:lpstr>
      <vt:lpstr>Courier New</vt:lpstr>
      <vt:lpstr>Times New Roman</vt:lpstr>
      <vt:lpstr>Wingdings</vt:lpstr>
      <vt:lpstr>Wingdings 3</vt:lpstr>
      <vt:lpstr>主题1</vt:lpstr>
      <vt:lpstr>模式识别与深度学习 实验六 </vt:lpstr>
      <vt:lpstr>Project</vt:lpstr>
      <vt:lpstr>Project</vt:lpstr>
      <vt:lpstr>提交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模式识别与深度学习实验课</dc:title>
  <dc:creator>Ming Liu</dc:creator>
  <cp:lastModifiedBy>郭 梓贤</cp:lastModifiedBy>
  <cp:revision>227</cp:revision>
  <dcterms:created xsi:type="dcterms:W3CDTF">2019-05-02T13:31:24Z</dcterms:created>
  <dcterms:modified xsi:type="dcterms:W3CDTF">2023-04-26T07:47:46Z</dcterms:modified>
</cp:coreProperties>
</file>