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62B2070-F1D6-4F7C-9118-AF8AB05EC3A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covid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3942C30-5781-4714-B379-7148B0FE2DD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11-06-2020 10:52:35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DIA" id="2" name="slide2">
            <a:extLst>
              <a:ext uri="{FF2B5EF4-FFF2-40B4-BE49-F238E27FC236}">
                <a16:creationId xmlns:a16="http://schemas.microsoft.com/office/drawing/2014/main" id="{FB9AD6F1-3FFB-4294-9B97-DA47B259F4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ORLD" id="3" name="slide3">
            <a:extLst>
              <a:ext uri="{FF2B5EF4-FFF2-40B4-BE49-F238E27FC236}">
                <a16:creationId xmlns:a16="http://schemas.microsoft.com/office/drawing/2014/main" id="{A901D59D-85C1-481D-88AA-12F9B9CF23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DICTION OF INDIA" id="4" name="slide4">
            <a:extLst>
              <a:ext uri="{FF2B5EF4-FFF2-40B4-BE49-F238E27FC236}">
                <a16:creationId xmlns:a16="http://schemas.microsoft.com/office/drawing/2014/main" id="{37A2D8DD-A9D5-42B3-A05C-08B21AAF1F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2020-06-12T05:52:47Z</dcterms:created>
  <dcterms:modified xsi:type="dcterms:W3CDTF">2020-06-12T05:52:47Z</dcterms:modified>
</cp:coreProperties>
</file>