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0D8C71-321F-45AA-A0AD-D9CDC8504C9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HEART DISEASE TABLEAU (EDA)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354B74-6776-4C4B-9645-85109BBCA3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11-06-2020 08:10:18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B2AB30C-180A-4F34-A356-9C54F748FA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P " id="3" name="slide3">
            <a:extLst>
              <a:ext uri="{FF2B5EF4-FFF2-40B4-BE49-F238E27FC236}">
                <a16:creationId xmlns:a16="http://schemas.microsoft.com/office/drawing/2014/main" id="{BCB269DA-5C00-4C6D-9DCA-E6C8C224D0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C3B1999D-C924-4584-A1C3-708A33F49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2020-06-12T03:10:19Z</dcterms:created>
  <dcterms:modified xsi:type="dcterms:W3CDTF">2020-06-12T03:10:19Z</dcterms:modified>
</cp:coreProperties>
</file>