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23"/>
  </p:notesMasterIdLst>
  <p:sldIdLst>
    <p:sldId id="517" r:id="rId3"/>
    <p:sldId id="529" r:id="rId4"/>
    <p:sldId id="561" r:id="rId5"/>
    <p:sldId id="527" r:id="rId6"/>
    <p:sldId id="531" r:id="rId7"/>
    <p:sldId id="552" r:id="rId8"/>
    <p:sldId id="563" r:id="rId9"/>
    <p:sldId id="543" r:id="rId10"/>
    <p:sldId id="528" r:id="rId11"/>
    <p:sldId id="564" r:id="rId12"/>
    <p:sldId id="546" r:id="rId13"/>
    <p:sldId id="524" r:id="rId14"/>
    <p:sldId id="565" r:id="rId15"/>
    <p:sldId id="549" r:id="rId16"/>
    <p:sldId id="550" r:id="rId17"/>
    <p:sldId id="577" r:id="rId18"/>
    <p:sldId id="578" r:id="rId19"/>
    <p:sldId id="566" r:id="rId20"/>
    <p:sldId id="548" r:id="rId21"/>
    <p:sldId id="530"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266"/>
    <a:srgbClr val="ABD59F"/>
    <a:srgbClr val="D4E5F5"/>
    <a:srgbClr val="89D3BF"/>
    <a:srgbClr val="3E4E7C"/>
    <a:srgbClr val="E0E4FF"/>
    <a:srgbClr val="44457B"/>
    <a:srgbClr val="6DCAAF"/>
    <a:srgbClr val="F9907F"/>
    <a:srgbClr val="D3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2" d="100"/>
          <a:sy n="82" d="100"/>
        </p:scale>
        <p:origin x="600" y="67"/>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14ED7-698B-4B94-A17C-5DB321D3E300}"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AB0A8-FA8A-4AE6-8140-5352C1EE159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_Main Slide">
    <p:spTree>
      <p:nvGrpSpPr>
        <p:cNvPr id="1" name=""/>
        <p:cNvGrpSpPr/>
        <p:nvPr/>
      </p:nvGrpSpPr>
      <p:grpSpPr>
        <a:xfrm>
          <a:off x="0" y="0"/>
          <a:ext cx="0" cy="0"/>
          <a:chOff x="0" y="0"/>
          <a:chExt cx="0" cy="0"/>
        </a:xfrm>
      </p:grpSpPr>
      <p:sp>
        <p:nvSpPr>
          <p:cNvPr id="8" name="椭圆 7"/>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 name="Picture Placeholder 2"/>
          <p:cNvSpPr>
            <a:spLocks noGrp="1"/>
          </p:cNvSpPr>
          <p:nvPr>
            <p:ph type="pic" sz="quarter" idx="14"/>
          </p:nvPr>
        </p:nvSpPr>
        <p:spPr>
          <a:xfrm>
            <a:off x="7826334" y="0"/>
            <a:ext cx="4365666" cy="6858000"/>
          </a:xfrm>
          <a:prstGeom prst="rect">
            <a:avLst/>
          </a:prstGeom>
          <a:solidFill>
            <a:schemeClr val="bg1">
              <a:lumMod val="95000"/>
            </a:schemeClr>
          </a:solidFill>
        </p:spPr>
        <p:txBody>
          <a:bodyPr/>
          <a:lstStyle>
            <a:lvl1pPr>
              <a:defRPr sz="1000"/>
            </a:lvl1pPr>
          </a:lstStyle>
          <a:p>
            <a:endParaRPr lang="en-US"/>
          </a:p>
        </p:txBody>
      </p:sp>
      <p:pic>
        <p:nvPicPr>
          <p:cNvPr id="4" name="图片 3"/>
          <p:cNvPicPr>
            <a:picLocks noChangeAspect="1"/>
          </p:cNvPicPr>
          <p:nvPr userDrawn="1"/>
        </p:nvPicPr>
        <p:blipFill>
          <a:blip r:embed="rId3">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9" name="椭圆 8"/>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4_Main Slide">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8" name="椭圆 7"/>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0" name="Freeform: Shape 9"/>
          <p:cNvSpPr>
            <a:spLocks noGrp="1"/>
          </p:cNvSpPr>
          <p:nvPr>
            <p:ph type="pic" sz="quarter" idx="14"/>
          </p:nvPr>
        </p:nvSpPr>
        <p:spPr>
          <a:xfrm>
            <a:off x="1163910"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
        <p:nvSpPr>
          <p:cNvPr id="11" name="Freeform: Shape 10"/>
          <p:cNvSpPr>
            <a:spLocks noGrp="1"/>
          </p:cNvSpPr>
          <p:nvPr>
            <p:ph type="pic" sz="quarter" idx="15"/>
          </p:nvPr>
        </p:nvSpPr>
        <p:spPr>
          <a:xfrm>
            <a:off x="4793731"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
        <p:nvSpPr>
          <p:cNvPr id="12" name="Freeform: Shape 11"/>
          <p:cNvSpPr>
            <a:spLocks noGrp="1"/>
          </p:cNvSpPr>
          <p:nvPr>
            <p:ph type="pic" sz="quarter" idx="16"/>
          </p:nvPr>
        </p:nvSpPr>
        <p:spPr>
          <a:xfrm>
            <a:off x="8423552"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Main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6" name="椭圆 5"/>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4"/>
          </p:nvPr>
        </p:nvSpPr>
        <p:spPr>
          <a:xfrm>
            <a:off x="1910037" y="1714500"/>
            <a:ext cx="2570956" cy="5143501"/>
          </a:xfrm>
          <a:prstGeom prst="rect">
            <a:avLst/>
          </a:prstGeom>
          <a:solidFill>
            <a:schemeClr val="bg1">
              <a:lumMod val="95000"/>
            </a:schemeClr>
          </a:solidFill>
        </p:spPr>
        <p:txBody>
          <a:bodyPr/>
          <a:lstStyle>
            <a:lvl1pPr>
              <a:defRPr sz="1000"/>
            </a:lvl1pPr>
          </a:lstStyle>
          <a:p>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7_Main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6" name="椭圆 5"/>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4"/>
          </p:nvPr>
        </p:nvSpPr>
        <p:spPr>
          <a:xfrm>
            <a:off x="3546793" y="1812290"/>
            <a:ext cx="5185728" cy="2705894"/>
          </a:xfrm>
          <a:prstGeom prst="roundRect">
            <a:avLst>
              <a:gd name="adj" fmla="val 6191"/>
            </a:avLst>
          </a:prstGeom>
          <a:solidFill>
            <a:schemeClr val="bg1">
              <a:lumMod val="95000"/>
            </a:schemeClr>
          </a:solidFill>
        </p:spPr>
        <p:txBody>
          <a:bodyPr/>
          <a:lstStyle>
            <a:lvl1pPr>
              <a:defRPr sz="1000"/>
            </a:lvl1pPr>
          </a:lstStyle>
          <a:p>
            <a:endParaRPr lang="en-US"/>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p:cNvGrpSpPr/>
          <p:nvPr userDrawn="1"/>
        </p:nvGrpSpPr>
        <p:grpSpPr>
          <a:xfrm>
            <a:off x="297347" y="4391081"/>
            <a:ext cx="2931628" cy="2079040"/>
            <a:chOff x="0" y="738981"/>
            <a:chExt cx="9712550" cy="6887911"/>
          </a:xfrm>
        </p:grpSpPr>
        <p:sp>
          <p:nvSpPr>
            <p:cNvPr id="12" name="Shape"/>
            <p:cNvSpPr/>
            <p:nvPr/>
          </p:nvSpPr>
          <p:spPr>
            <a:xfrm>
              <a:off x="0" y="6882245"/>
              <a:ext cx="9712550" cy="744647"/>
            </a:xfrm>
            <a:custGeom>
              <a:avLst/>
              <a:gdLst/>
              <a:ahLst/>
              <a:cxnLst>
                <a:cxn ang="0">
                  <a:pos x="wd2" y="hd2"/>
                </a:cxn>
                <a:cxn ang="5400000">
                  <a:pos x="wd2" y="hd2"/>
                </a:cxn>
                <a:cxn ang="10800000">
                  <a:pos x="wd2" y="hd2"/>
                </a:cxn>
                <a:cxn ang="16200000">
                  <a:pos x="wd2" y="hd2"/>
                </a:cxn>
              </a:cxnLst>
              <a:rect l="0" t="0" r="r" b="b"/>
              <a:pathLst>
                <a:path w="21600" h="21600" extrusionOk="0">
                  <a:moveTo>
                    <a:pt x="375" y="0"/>
                  </a:moveTo>
                  <a:cubicBezTo>
                    <a:pt x="168" y="0"/>
                    <a:pt x="0" y="2745"/>
                    <a:pt x="0" y="6124"/>
                  </a:cubicBezTo>
                  <a:cubicBezTo>
                    <a:pt x="0" y="9502"/>
                    <a:pt x="168" y="12233"/>
                    <a:pt x="375" y="12233"/>
                  </a:cubicBezTo>
                  <a:lnTo>
                    <a:pt x="2634" y="12233"/>
                  </a:lnTo>
                  <a:cubicBezTo>
                    <a:pt x="2597" y="13178"/>
                    <a:pt x="2575" y="14290"/>
                    <a:pt x="2575" y="15490"/>
                  </a:cubicBezTo>
                  <a:cubicBezTo>
                    <a:pt x="2575" y="18869"/>
                    <a:pt x="2743" y="21600"/>
                    <a:pt x="2949" y="21600"/>
                  </a:cubicBezTo>
                  <a:lnTo>
                    <a:pt x="10965" y="21600"/>
                  </a:lnTo>
                  <a:cubicBezTo>
                    <a:pt x="11172" y="21600"/>
                    <a:pt x="11339" y="18869"/>
                    <a:pt x="11339" y="15490"/>
                  </a:cubicBezTo>
                  <a:cubicBezTo>
                    <a:pt x="11339" y="14290"/>
                    <a:pt x="11317" y="13178"/>
                    <a:pt x="11281" y="12233"/>
                  </a:cubicBezTo>
                  <a:lnTo>
                    <a:pt x="21226" y="12233"/>
                  </a:lnTo>
                  <a:cubicBezTo>
                    <a:pt x="21433" y="12233"/>
                    <a:pt x="21600" y="9502"/>
                    <a:pt x="21600" y="6124"/>
                  </a:cubicBezTo>
                  <a:cubicBezTo>
                    <a:pt x="21600" y="2745"/>
                    <a:pt x="21433" y="0"/>
                    <a:pt x="21226" y="0"/>
                  </a:cubicBezTo>
                  <a:lnTo>
                    <a:pt x="375" y="0"/>
                  </a:lnTo>
                  <a:close/>
                </a:path>
              </a:pathLst>
            </a:custGeom>
            <a:solidFill>
              <a:srgbClr val="B4BAC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3" name="Shape"/>
            <p:cNvSpPr/>
            <p:nvPr/>
          </p:nvSpPr>
          <p:spPr>
            <a:xfrm>
              <a:off x="1003493" y="1616066"/>
              <a:ext cx="3837176" cy="882093"/>
            </a:xfrm>
            <a:custGeom>
              <a:avLst/>
              <a:gdLst/>
              <a:ahLst/>
              <a:cxnLst>
                <a:cxn ang="0">
                  <a:pos x="wd2" y="hd2"/>
                </a:cxn>
                <a:cxn ang="5400000">
                  <a:pos x="wd2" y="hd2"/>
                </a:cxn>
                <a:cxn ang="10800000">
                  <a:pos x="wd2" y="hd2"/>
                </a:cxn>
                <a:cxn ang="16200000">
                  <a:pos x="wd2" y="hd2"/>
                </a:cxn>
              </a:cxnLst>
              <a:rect l="0" t="0" r="r" b="b"/>
              <a:pathLst>
                <a:path w="21600" h="21600" extrusionOk="0">
                  <a:moveTo>
                    <a:pt x="7352" y="0"/>
                  </a:moveTo>
                  <a:cubicBezTo>
                    <a:pt x="7000" y="0"/>
                    <a:pt x="6716" y="1239"/>
                    <a:pt x="6716" y="2769"/>
                  </a:cubicBezTo>
                  <a:cubicBezTo>
                    <a:pt x="6716" y="3953"/>
                    <a:pt x="6887" y="4956"/>
                    <a:pt x="7127" y="5353"/>
                  </a:cubicBezTo>
                  <a:lnTo>
                    <a:pt x="3924" y="5353"/>
                  </a:lnTo>
                  <a:cubicBezTo>
                    <a:pt x="3572" y="5353"/>
                    <a:pt x="3287" y="6592"/>
                    <a:pt x="3287" y="8122"/>
                  </a:cubicBezTo>
                  <a:cubicBezTo>
                    <a:pt x="3287" y="9306"/>
                    <a:pt x="3459" y="10310"/>
                    <a:pt x="3699" y="10706"/>
                  </a:cubicBezTo>
                  <a:lnTo>
                    <a:pt x="3020" y="10706"/>
                  </a:lnTo>
                  <a:cubicBezTo>
                    <a:pt x="2668" y="10706"/>
                    <a:pt x="2383" y="11945"/>
                    <a:pt x="2383" y="13475"/>
                  </a:cubicBezTo>
                  <a:cubicBezTo>
                    <a:pt x="2383" y="15005"/>
                    <a:pt x="2668" y="16247"/>
                    <a:pt x="3020" y="16247"/>
                  </a:cubicBezTo>
                  <a:lnTo>
                    <a:pt x="5253" y="16247"/>
                  </a:lnTo>
                  <a:cubicBezTo>
                    <a:pt x="5014" y="16646"/>
                    <a:pt x="4844" y="17648"/>
                    <a:pt x="4844" y="18828"/>
                  </a:cubicBezTo>
                  <a:cubicBezTo>
                    <a:pt x="4844" y="20358"/>
                    <a:pt x="5129" y="21600"/>
                    <a:pt x="5481" y="21600"/>
                  </a:cubicBezTo>
                  <a:lnTo>
                    <a:pt x="12981" y="21600"/>
                  </a:lnTo>
                  <a:cubicBezTo>
                    <a:pt x="13332" y="21600"/>
                    <a:pt x="13617" y="20358"/>
                    <a:pt x="13617" y="18828"/>
                  </a:cubicBezTo>
                  <a:cubicBezTo>
                    <a:pt x="13617" y="17648"/>
                    <a:pt x="13446" y="16646"/>
                    <a:pt x="13207" y="16247"/>
                  </a:cubicBezTo>
                  <a:lnTo>
                    <a:pt x="15379" y="16247"/>
                  </a:lnTo>
                  <a:cubicBezTo>
                    <a:pt x="15731" y="16247"/>
                    <a:pt x="16015" y="15005"/>
                    <a:pt x="16015" y="13475"/>
                  </a:cubicBezTo>
                  <a:cubicBezTo>
                    <a:pt x="16015" y="12295"/>
                    <a:pt x="15845" y="11293"/>
                    <a:pt x="15606" y="10894"/>
                  </a:cubicBezTo>
                  <a:lnTo>
                    <a:pt x="18557" y="10894"/>
                  </a:lnTo>
                  <a:cubicBezTo>
                    <a:pt x="18909" y="10894"/>
                    <a:pt x="19195" y="9652"/>
                    <a:pt x="19195" y="8122"/>
                  </a:cubicBezTo>
                  <a:cubicBezTo>
                    <a:pt x="19195" y="6592"/>
                    <a:pt x="18909" y="5353"/>
                    <a:pt x="18557" y="5353"/>
                  </a:cubicBezTo>
                  <a:lnTo>
                    <a:pt x="14788" y="5353"/>
                  </a:lnTo>
                  <a:cubicBezTo>
                    <a:pt x="15028" y="4956"/>
                    <a:pt x="15199" y="3953"/>
                    <a:pt x="15199" y="2769"/>
                  </a:cubicBezTo>
                  <a:cubicBezTo>
                    <a:pt x="15199" y="1239"/>
                    <a:pt x="14914" y="0"/>
                    <a:pt x="14563" y="0"/>
                  </a:cubicBezTo>
                  <a:lnTo>
                    <a:pt x="7352" y="0"/>
                  </a:lnTo>
                  <a:close/>
                  <a:moveTo>
                    <a:pt x="20778" y="5353"/>
                  </a:moveTo>
                  <a:cubicBezTo>
                    <a:pt x="20427" y="5353"/>
                    <a:pt x="20141" y="6592"/>
                    <a:pt x="20141" y="8122"/>
                  </a:cubicBezTo>
                  <a:cubicBezTo>
                    <a:pt x="20141" y="9652"/>
                    <a:pt x="20427" y="10894"/>
                    <a:pt x="20778" y="10894"/>
                  </a:cubicBezTo>
                  <a:lnTo>
                    <a:pt x="20963" y="10894"/>
                  </a:lnTo>
                  <a:cubicBezTo>
                    <a:pt x="21314" y="10894"/>
                    <a:pt x="21600" y="9652"/>
                    <a:pt x="21600" y="8122"/>
                  </a:cubicBezTo>
                  <a:cubicBezTo>
                    <a:pt x="21600" y="6592"/>
                    <a:pt x="21314" y="5353"/>
                    <a:pt x="20963" y="5353"/>
                  </a:cubicBezTo>
                  <a:lnTo>
                    <a:pt x="20778" y="5353"/>
                  </a:lnTo>
                  <a:close/>
                  <a:moveTo>
                    <a:pt x="637" y="16059"/>
                  </a:moveTo>
                  <a:cubicBezTo>
                    <a:pt x="286" y="16059"/>
                    <a:pt x="0" y="17298"/>
                    <a:pt x="0" y="18828"/>
                  </a:cubicBezTo>
                  <a:cubicBezTo>
                    <a:pt x="0" y="20358"/>
                    <a:pt x="286" y="21600"/>
                    <a:pt x="637" y="21600"/>
                  </a:cubicBezTo>
                  <a:lnTo>
                    <a:pt x="822" y="21600"/>
                  </a:lnTo>
                  <a:cubicBezTo>
                    <a:pt x="1173" y="21600"/>
                    <a:pt x="1459" y="20358"/>
                    <a:pt x="1459" y="18828"/>
                  </a:cubicBezTo>
                  <a:cubicBezTo>
                    <a:pt x="1459" y="17298"/>
                    <a:pt x="1173" y="16059"/>
                    <a:pt x="822" y="16059"/>
                  </a:cubicBezTo>
                  <a:lnTo>
                    <a:pt x="637" y="16059"/>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5" name="Oval 85"/>
            <p:cNvSpPr/>
            <p:nvPr/>
          </p:nvSpPr>
          <p:spPr>
            <a:xfrm>
              <a:off x="5593338" y="5891813"/>
              <a:ext cx="554291" cy="26588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7"/>
            <p:cNvSpPr/>
            <p:nvPr/>
          </p:nvSpPr>
          <p:spPr>
            <a:xfrm>
              <a:off x="4155642" y="4400637"/>
              <a:ext cx="1784585" cy="1530536"/>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124F69"/>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2"/>
            <p:cNvSpPr/>
            <p:nvPr/>
          </p:nvSpPr>
          <p:spPr>
            <a:xfrm>
              <a:off x="4155647" y="4400637"/>
              <a:ext cx="1631339" cy="1530536"/>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60"/>
            <p:cNvSpPr/>
            <p:nvPr/>
          </p:nvSpPr>
          <p:spPr>
            <a:xfrm>
              <a:off x="6486080" y="3632831"/>
              <a:ext cx="107355" cy="544746"/>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75"/>
            <p:cNvSpPr/>
            <p:nvPr/>
          </p:nvSpPr>
          <p:spPr>
            <a:xfrm>
              <a:off x="6142857" y="3871528"/>
              <a:ext cx="75580" cy="213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0" name="Shape"/>
            <p:cNvSpPr/>
            <p:nvPr/>
          </p:nvSpPr>
          <p:spPr>
            <a:xfrm>
              <a:off x="6001112" y="738981"/>
              <a:ext cx="1972155" cy="458992"/>
            </a:xfrm>
            <a:custGeom>
              <a:avLst/>
              <a:gdLst/>
              <a:ahLst/>
              <a:cxnLst>
                <a:cxn ang="0">
                  <a:pos x="wd2" y="hd2"/>
                </a:cxn>
                <a:cxn ang="5400000">
                  <a:pos x="wd2" y="hd2"/>
                </a:cxn>
                <a:cxn ang="10800000">
                  <a:pos x="wd2" y="hd2"/>
                </a:cxn>
                <a:cxn ang="16200000">
                  <a:pos x="wd2" y="hd2"/>
                </a:cxn>
              </a:cxnLst>
              <a:rect l="0" t="0" r="r" b="b"/>
              <a:pathLst>
                <a:path w="21600" h="21600" extrusionOk="0">
                  <a:moveTo>
                    <a:pt x="1230" y="0"/>
                  </a:moveTo>
                  <a:cubicBezTo>
                    <a:pt x="550" y="0"/>
                    <a:pt x="0" y="2451"/>
                    <a:pt x="0" y="5485"/>
                  </a:cubicBezTo>
                  <a:cubicBezTo>
                    <a:pt x="0" y="8518"/>
                    <a:pt x="550" y="10985"/>
                    <a:pt x="1230" y="10985"/>
                  </a:cubicBezTo>
                  <a:lnTo>
                    <a:pt x="8498" y="10985"/>
                  </a:lnTo>
                  <a:cubicBezTo>
                    <a:pt x="8036" y="11776"/>
                    <a:pt x="7706" y="13760"/>
                    <a:pt x="7706" y="16100"/>
                  </a:cubicBezTo>
                  <a:cubicBezTo>
                    <a:pt x="7706" y="19133"/>
                    <a:pt x="8259" y="21600"/>
                    <a:pt x="8939" y="21600"/>
                  </a:cubicBezTo>
                  <a:lnTo>
                    <a:pt x="20367" y="21600"/>
                  </a:lnTo>
                  <a:cubicBezTo>
                    <a:pt x="21046" y="21600"/>
                    <a:pt x="21600" y="19133"/>
                    <a:pt x="21600" y="16100"/>
                  </a:cubicBezTo>
                  <a:cubicBezTo>
                    <a:pt x="21600" y="13066"/>
                    <a:pt x="21046" y="10615"/>
                    <a:pt x="20367" y="10615"/>
                  </a:cubicBezTo>
                  <a:lnTo>
                    <a:pt x="13098" y="10615"/>
                  </a:lnTo>
                  <a:cubicBezTo>
                    <a:pt x="13563" y="9829"/>
                    <a:pt x="13894" y="7832"/>
                    <a:pt x="13894" y="5485"/>
                  </a:cubicBezTo>
                  <a:cubicBezTo>
                    <a:pt x="13894" y="2451"/>
                    <a:pt x="13341" y="0"/>
                    <a:pt x="12661" y="0"/>
                  </a:cubicBezTo>
                  <a:lnTo>
                    <a:pt x="1230"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1" name="Shape"/>
            <p:cNvSpPr/>
            <p:nvPr/>
          </p:nvSpPr>
          <p:spPr>
            <a:xfrm>
              <a:off x="7211203" y="4093676"/>
              <a:ext cx="1535287" cy="357423"/>
            </a:xfrm>
            <a:custGeom>
              <a:avLst/>
              <a:gdLst/>
              <a:ahLst/>
              <a:cxnLst>
                <a:cxn ang="0">
                  <a:pos x="wd2" y="hd2"/>
                </a:cxn>
                <a:cxn ang="5400000">
                  <a:pos x="wd2" y="hd2"/>
                </a:cxn>
                <a:cxn ang="10800000">
                  <a:pos x="wd2" y="hd2"/>
                </a:cxn>
                <a:cxn ang="16200000">
                  <a:pos x="wd2" y="hd2"/>
                </a:cxn>
              </a:cxnLst>
              <a:rect l="0" t="0" r="r" b="b"/>
              <a:pathLst>
                <a:path w="21600" h="21600" extrusionOk="0">
                  <a:moveTo>
                    <a:pt x="1231" y="0"/>
                  </a:moveTo>
                  <a:cubicBezTo>
                    <a:pt x="552" y="0"/>
                    <a:pt x="0" y="2462"/>
                    <a:pt x="0" y="5495"/>
                  </a:cubicBezTo>
                  <a:cubicBezTo>
                    <a:pt x="0" y="8528"/>
                    <a:pt x="552" y="10990"/>
                    <a:pt x="1231" y="10990"/>
                  </a:cubicBezTo>
                  <a:lnTo>
                    <a:pt x="8498" y="10990"/>
                  </a:lnTo>
                  <a:cubicBezTo>
                    <a:pt x="8036" y="11781"/>
                    <a:pt x="7709" y="13766"/>
                    <a:pt x="7709" y="16105"/>
                  </a:cubicBezTo>
                  <a:cubicBezTo>
                    <a:pt x="7709" y="19138"/>
                    <a:pt x="8260" y="21600"/>
                    <a:pt x="8940" y="21600"/>
                  </a:cubicBezTo>
                  <a:lnTo>
                    <a:pt x="20369" y="21600"/>
                  </a:lnTo>
                  <a:cubicBezTo>
                    <a:pt x="21048" y="21600"/>
                    <a:pt x="21600" y="19138"/>
                    <a:pt x="21600" y="16105"/>
                  </a:cubicBezTo>
                  <a:cubicBezTo>
                    <a:pt x="21600" y="13072"/>
                    <a:pt x="21048" y="10610"/>
                    <a:pt x="20369" y="10610"/>
                  </a:cubicBezTo>
                  <a:lnTo>
                    <a:pt x="13099" y="10610"/>
                  </a:lnTo>
                  <a:cubicBezTo>
                    <a:pt x="13563" y="9824"/>
                    <a:pt x="13895" y="7842"/>
                    <a:pt x="13895" y="5495"/>
                  </a:cubicBezTo>
                  <a:cubicBezTo>
                    <a:pt x="13895" y="2462"/>
                    <a:pt x="13343" y="0"/>
                    <a:pt x="12664" y="0"/>
                  </a:cubicBezTo>
                  <a:lnTo>
                    <a:pt x="1231"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2" name="Oval 85"/>
            <p:cNvSpPr/>
            <p:nvPr/>
          </p:nvSpPr>
          <p:spPr>
            <a:xfrm>
              <a:off x="5630411" y="5992485"/>
              <a:ext cx="580833" cy="27861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43"/>
            <p:cNvSpPr/>
            <p:nvPr/>
          </p:nvSpPr>
          <p:spPr>
            <a:xfrm>
              <a:off x="4421204" y="5488451"/>
              <a:ext cx="2359348" cy="825882"/>
            </a:xfrm>
            <a:custGeom>
              <a:avLst/>
              <a:gdLst/>
              <a:ahLst/>
              <a:cxnLst>
                <a:cxn ang="0">
                  <a:pos x="wd2" y="hd2"/>
                </a:cxn>
                <a:cxn ang="5400000">
                  <a:pos x="wd2" y="hd2"/>
                </a:cxn>
                <a:cxn ang="10800000">
                  <a:pos x="wd2" y="hd2"/>
                </a:cxn>
                <a:cxn ang="16200000">
                  <a:pos x="wd2" y="hd2"/>
                </a:cxn>
              </a:cxnLst>
              <a:rect l="0" t="0" r="r" b="b"/>
              <a:pathLst>
                <a:path w="21292" h="21600" extrusionOk="0">
                  <a:moveTo>
                    <a:pt x="0" y="5256"/>
                  </a:moveTo>
                  <a:cubicBezTo>
                    <a:pt x="1440" y="9204"/>
                    <a:pt x="1891" y="16736"/>
                    <a:pt x="4320" y="17102"/>
                  </a:cubicBezTo>
                  <a:lnTo>
                    <a:pt x="17591" y="16863"/>
                  </a:lnTo>
                  <a:cubicBezTo>
                    <a:pt x="21600" y="16020"/>
                    <a:pt x="20003" y="5621"/>
                    <a:pt x="21209" y="0"/>
                  </a:cubicBezTo>
                  <a:lnTo>
                    <a:pt x="21292" y="21600"/>
                  </a:lnTo>
                  <a:lnTo>
                    <a:pt x="1072" y="21600"/>
                  </a:lnTo>
                  <a:lnTo>
                    <a:pt x="0" y="5256"/>
                  </a:lnTo>
                  <a:close/>
                </a:path>
              </a:pathLst>
            </a:cu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4" name="Oval 27"/>
            <p:cNvSpPr/>
            <p:nvPr/>
          </p:nvSpPr>
          <p:spPr>
            <a:xfrm>
              <a:off x="3340445"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5" name="Oval 6"/>
            <p:cNvSpPr/>
            <p:nvPr/>
          </p:nvSpPr>
          <p:spPr>
            <a:xfrm>
              <a:off x="3128978"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Oval 26"/>
            <p:cNvSpPr/>
            <p:nvPr/>
          </p:nvSpPr>
          <p:spPr>
            <a:xfrm>
              <a:off x="3397735" y="6045527"/>
              <a:ext cx="716426"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7" name="Oval 31"/>
            <p:cNvSpPr/>
            <p:nvPr/>
          </p:nvSpPr>
          <p:spPr>
            <a:xfrm>
              <a:off x="6941052"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8" name="Oval 29"/>
            <p:cNvSpPr/>
            <p:nvPr/>
          </p:nvSpPr>
          <p:spPr>
            <a:xfrm>
              <a:off x="6729586"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29" name="Oval 30"/>
            <p:cNvSpPr/>
            <p:nvPr/>
          </p:nvSpPr>
          <p:spPr>
            <a:xfrm>
              <a:off x="6998343" y="6045527"/>
              <a:ext cx="716425"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
            <p:cNvSpPr/>
            <p:nvPr/>
          </p:nvSpPr>
          <p:spPr>
            <a:xfrm>
              <a:off x="4572522" y="2544679"/>
              <a:ext cx="815738" cy="762708"/>
            </a:xfrm>
            <a:custGeom>
              <a:avLst/>
              <a:gdLst/>
              <a:ahLst/>
              <a:cxnLst>
                <a:cxn ang="0">
                  <a:pos x="wd2" y="hd2"/>
                </a:cxn>
                <a:cxn ang="5400000">
                  <a:pos x="wd2" y="hd2"/>
                </a:cxn>
                <a:cxn ang="10800000">
                  <a:pos x="wd2" y="hd2"/>
                </a:cxn>
                <a:cxn ang="16200000">
                  <a:pos x="wd2" y="hd2"/>
                </a:cxn>
              </a:cxnLst>
              <a:rect l="0" t="0" r="r" b="b"/>
              <a:pathLst>
                <a:path w="20898" h="21600" extrusionOk="0">
                  <a:moveTo>
                    <a:pt x="18416" y="0"/>
                  </a:moveTo>
                  <a:cubicBezTo>
                    <a:pt x="18564" y="799"/>
                    <a:pt x="18687" y="1645"/>
                    <a:pt x="18788" y="2520"/>
                  </a:cubicBezTo>
                  <a:lnTo>
                    <a:pt x="18921" y="3845"/>
                  </a:lnTo>
                  <a:lnTo>
                    <a:pt x="18925" y="3860"/>
                  </a:lnTo>
                  <a:cubicBezTo>
                    <a:pt x="20068" y="8388"/>
                    <a:pt x="21600" y="7510"/>
                    <a:pt x="20544" y="9167"/>
                  </a:cubicBezTo>
                  <a:cubicBezTo>
                    <a:pt x="20338" y="9242"/>
                    <a:pt x="20113" y="9308"/>
                    <a:pt x="19872" y="9365"/>
                  </a:cubicBezTo>
                  <a:lnTo>
                    <a:pt x="19161" y="9504"/>
                  </a:lnTo>
                  <a:lnTo>
                    <a:pt x="19156" y="10722"/>
                  </a:lnTo>
                  <a:cubicBezTo>
                    <a:pt x="18174" y="10650"/>
                    <a:pt x="17291" y="10903"/>
                    <a:pt x="16359" y="10994"/>
                  </a:cubicBezTo>
                  <a:cubicBezTo>
                    <a:pt x="16719" y="11916"/>
                    <a:pt x="16392" y="12350"/>
                    <a:pt x="18174" y="13434"/>
                  </a:cubicBezTo>
                  <a:cubicBezTo>
                    <a:pt x="16571" y="17557"/>
                    <a:pt x="12810" y="16038"/>
                    <a:pt x="10127" y="17340"/>
                  </a:cubicBezTo>
                  <a:cubicBezTo>
                    <a:pt x="8990" y="18326"/>
                    <a:pt x="8687" y="19963"/>
                    <a:pt x="8629" y="21600"/>
                  </a:cubicBezTo>
                  <a:lnTo>
                    <a:pt x="3762" y="19470"/>
                  </a:lnTo>
                  <a:cubicBezTo>
                    <a:pt x="6924" y="13643"/>
                    <a:pt x="469" y="13511"/>
                    <a:pt x="0" y="2152"/>
                  </a:cubicBezTo>
                  <a:cubicBezTo>
                    <a:pt x="6139" y="350"/>
                    <a:pt x="12278" y="717"/>
                    <a:pt x="18416" y="0"/>
                  </a:cubicBezTo>
                  <a:close/>
                </a:path>
              </a:pathLst>
            </a:custGeom>
            <a:solidFill>
              <a:srgbClr val="FED7AC"/>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13"/>
            <p:cNvSpPr/>
            <p:nvPr/>
          </p:nvSpPr>
          <p:spPr>
            <a:xfrm>
              <a:off x="4572522" y="2557735"/>
              <a:ext cx="547845" cy="517346"/>
            </a:xfrm>
            <a:custGeom>
              <a:avLst/>
              <a:gdLst/>
              <a:ahLst/>
              <a:cxnLst>
                <a:cxn ang="0">
                  <a:pos x="wd2" y="hd2"/>
                </a:cxn>
                <a:cxn ang="5400000">
                  <a:pos x="wd2" y="hd2"/>
                </a:cxn>
                <a:cxn ang="10800000">
                  <a:pos x="wd2" y="hd2"/>
                </a:cxn>
                <a:cxn ang="16200000">
                  <a:pos x="wd2" y="hd2"/>
                </a:cxn>
              </a:cxnLst>
              <a:rect l="0" t="0" r="r" b="b"/>
              <a:pathLst>
                <a:path w="21600" h="20616" extrusionOk="0">
                  <a:moveTo>
                    <a:pt x="21600" y="0"/>
                  </a:moveTo>
                  <a:lnTo>
                    <a:pt x="21401" y="200"/>
                  </a:lnTo>
                  <a:cubicBezTo>
                    <a:pt x="20665" y="956"/>
                    <a:pt x="19883" y="1960"/>
                    <a:pt x="19617" y="4583"/>
                  </a:cubicBezTo>
                  <a:cubicBezTo>
                    <a:pt x="18456" y="4403"/>
                    <a:pt x="19356" y="4691"/>
                    <a:pt x="18294" y="4330"/>
                  </a:cubicBezTo>
                  <a:cubicBezTo>
                    <a:pt x="16872" y="285"/>
                    <a:pt x="11135" y="5407"/>
                    <a:pt x="16768" y="9783"/>
                  </a:cubicBezTo>
                  <a:cubicBezTo>
                    <a:pt x="14487" y="12970"/>
                    <a:pt x="11272" y="21600"/>
                    <a:pt x="6848" y="20524"/>
                  </a:cubicBezTo>
                  <a:lnTo>
                    <a:pt x="6597" y="20443"/>
                  </a:lnTo>
                  <a:lnTo>
                    <a:pt x="6536" y="20295"/>
                  </a:lnTo>
                  <a:cubicBezTo>
                    <a:pt x="4915" y="16683"/>
                    <a:pt x="474" y="12997"/>
                    <a:pt x="0" y="2507"/>
                  </a:cubicBezTo>
                  <a:cubicBezTo>
                    <a:pt x="7086" y="605"/>
                    <a:pt x="14171" y="421"/>
                    <a:pt x="21257" y="22"/>
                  </a:cubicBezTo>
                  <a:close/>
                </a:path>
              </a:pathLst>
            </a:custGeom>
            <a:solidFill>
              <a:srgbClr val="000000">
                <a:alpha val="8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5"/>
            <p:cNvSpPr/>
            <p:nvPr/>
          </p:nvSpPr>
          <p:spPr>
            <a:xfrm>
              <a:off x="4566679" y="2158887"/>
              <a:ext cx="745936" cy="464000"/>
            </a:xfrm>
            <a:custGeom>
              <a:avLst/>
              <a:gdLst/>
              <a:ahLst/>
              <a:cxnLst>
                <a:cxn ang="0">
                  <a:pos x="wd2" y="hd2"/>
                </a:cxn>
                <a:cxn ang="5400000">
                  <a:pos x="wd2" y="hd2"/>
                </a:cxn>
                <a:cxn ang="10800000">
                  <a:pos x="wd2" y="hd2"/>
                </a:cxn>
                <a:cxn ang="16200000">
                  <a:pos x="wd2" y="hd2"/>
                </a:cxn>
              </a:cxnLst>
              <a:rect l="0" t="0" r="r" b="b"/>
              <a:pathLst>
                <a:path w="21521" h="21308" extrusionOk="0">
                  <a:moveTo>
                    <a:pt x="11428" y="13"/>
                  </a:moveTo>
                  <a:cubicBezTo>
                    <a:pt x="16400" y="-292"/>
                    <a:pt x="21187" y="4643"/>
                    <a:pt x="21404" y="15739"/>
                  </a:cubicBezTo>
                  <a:lnTo>
                    <a:pt x="21521" y="16504"/>
                  </a:lnTo>
                  <a:lnTo>
                    <a:pt x="0" y="21308"/>
                  </a:lnTo>
                  <a:lnTo>
                    <a:pt x="195" y="19894"/>
                  </a:lnTo>
                  <a:cubicBezTo>
                    <a:pt x="-79" y="7433"/>
                    <a:pt x="5793" y="358"/>
                    <a:pt x="11428" y="13"/>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3" name="Rounded Rectangle 3"/>
            <p:cNvSpPr/>
            <p:nvPr/>
          </p:nvSpPr>
          <p:spPr>
            <a:xfrm rot="21180000">
              <a:off x="4535922" y="2539851"/>
              <a:ext cx="961828" cy="39583"/>
            </a:xfrm>
            <a:prstGeom prst="roundRect">
              <a:avLst>
                <a:gd name="adj" fmla="val 50000"/>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4" name="Oval 14"/>
            <p:cNvSpPr/>
            <p:nvPr/>
          </p:nvSpPr>
          <p:spPr>
            <a:xfrm rot="21360000">
              <a:off x="5205622" y="2655013"/>
              <a:ext cx="44853" cy="88512"/>
            </a:xfrm>
            <a:prstGeom prst="ellipse">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17"/>
            <p:cNvSpPr/>
            <p:nvPr/>
          </p:nvSpPr>
          <p:spPr>
            <a:xfrm>
              <a:off x="4123873" y="4429907"/>
              <a:ext cx="1870038" cy="1603823"/>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696E7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18"/>
            <p:cNvSpPr/>
            <p:nvPr/>
          </p:nvSpPr>
          <p:spPr>
            <a:xfrm>
              <a:off x="6941053" y="5295076"/>
              <a:ext cx="1083447" cy="862915"/>
            </a:xfrm>
            <a:custGeom>
              <a:avLst/>
              <a:gdLst/>
              <a:ahLst/>
              <a:cxnLst>
                <a:cxn ang="0">
                  <a:pos x="wd2" y="hd2"/>
                </a:cxn>
                <a:cxn ang="5400000">
                  <a:pos x="wd2" y="hd2"/>
                </a:cxn>
                <a:cxn ang="10800000">
                  <a:pos x="wd2" y="hd2"/>
                </a:cxn>
                <a:cxn ang="16200000">
                  <a:pos x="wd2" y="hd2"/>
                </a:cxn>
              </a:cxnLst>
              <a:rect l="0" t="0" r="r" b="b"/>
              <a:pathLst>
                <a:path w="21600" h="21600" extrusionOk="0">
                  <a:moveTo>
                    <a:pt x="0" y="2515"/>
                  </a:moveTo>
                  <a:lnTo>
                    <a:pt x="1569" y="0"/>
                  </a:lnTo>
                  <a:cubicBezTo>
                    <a:pt x="15894" y="1255"/>
                    <a:pt x="20386" y="8455"/>
                    <a:pt x="21600" y="21600"/>
                  </a:cubicBezTo>
                  <a:lnTo>
                    <a:pt x="0" y="21600"/>
                  </a:lnTo>
                  <a:lnTo>
                    <a:pt x="0" y="2515"/>
                  </a:ln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33"/>
            <p:cNvSpPr/>
            <p:nvPr/>
          </p:nvSpPr>
          <p:spPr>
            <a:xfrm>
              <a:off x="6941053" y="6029814"/>
              <a:ext cx="1083446" cy="1281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215" y="0"/>
                  </a:lnTo>
                  <a:lnTo>
                    <a:pt x="21332" y="5477"/>
                  </a:lnTo>
                  <a:cubicBezTo>
                    <a:pt x="21435" y="10695"/>
                    <a:pt x="21524" y="16069"/>
                    <a:pt x="21600" y="21600"/>
                  </a:cubicBezTo>
                  <a:lnTo>
                    <a:pt x="0" y="21600"/>
                  </a:lnTo>
                  <a:close/>
                </a:path>
              </a:pathLst>
            </a:custGeom>
            <a:solidFill>
              <a:srgbClr val="832808">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51"/>
            <p:cNvSpPr/>
            <p:nvPr/>
          </p:nvSpPr>
          <p:spPr>
            <a:xfrm>
              <a:off x="6941053" y="5295076"/>
              <a:ext cx="590019" cy="862914"/>
            </a:xfrm>
            <a:custGeom>
              <a:avLst/>
              <a:gdLst/>
              <a:ahLst/>
              <a:cxnLst>
                <a:cxn ang="0">
                  <a:pos x="wd2" y="hd2"/>
                </a:cxn>
                <a:cxn ang="5400000">
                  <a:pos x="wd2" y="hd2"/>
                </a:cxn>
                <a:cxn ang="10800000">
                  <a:pos x="wd2" y="hd2"/>
                </a:cxn>
                <a:cxn ang="16200000">
                  <a:pos x="wd2" y="hd2"/>
                </a:cxn>
              </a:cxnLst>
              <a:rect l="0" t="0" r="r" b="b"/>
              <a:pathLst>
                <a:path w="21600" h="21600" extrusionOk="0">
                  <a:moveTo>
                    <a:pt x="2881" y="0"/>
                  </a:moveTo>
                  <a:cubicBezTo>
                    <a:pt x="10279" y="353"/>
                    <a:pt x="16249" y="1176"/>
                    <a:pt x="21059" y="2470"/>
                  </a:cubicBezTo>
                  <a:lnTo>
                    <a:pt x="21600" y="2625"/>
                  </a:lnTo>
                  <a:lnTo>
                    <a:pt x="20999" y="2876"/>
                  </a:lnTo>
                  <a:cubicBezTo>
                    <a:pt x="12049" y="6876"/>
                    <a:pt x="19633" y="15405"/>
                    <a:pt x="16439" y="21227"/>
                  </a:cubicBezTo>
                  <a:lnTo>
                    <a:pt x="16215" y="21600"/>
                  </a:lnTo>
                  <a:lnTo>
                    <a:pt x="0" y="21600"/>
                  </a:lnTo>
                  <a:lnTo>
                    <a:pt x="0" y="2515"/>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2"/>
            <p:cNvSpPr/>
            <p:nvPr/>
          </p:nvSpPr>
          <p:spPr>
            <a:xfrm>
              <a:off x="4123878" y="4429907"/>
              <a:ext cx="1709453" cy="1603822"/>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0" name="Rounded Rectangle 2"/>
            <p:cNvSpPr/>
            <p:nvPr/>
          </p:nvSpPr>
          <p:spPr>
            <a:xfrm>
              <a:off x="2433687" y="3307385"/>
              <a:ext cx="1595583" cy="1605137"/>
            </a:xfrm>
            <a:prstGeom prst="roundRect">
              <a:avLst>
                <a:gd name="adj" fmla="val 16667"/>
              </a:avLst>
            </a:prstGeom>
            <a:solidFill>
              <a:srgbClr val="ABD59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1" name="Rectangle 25"/>
            <p:cNvSpPr/>
            <p:nvPr/>
          </p:nvSpPr>
          <p:spPr>
            <a:xfrm>
              <a:off x="2802197" y="3625336"/>
              <a:ext cx="4497069" cy="2764973"/>
            </a:xfrm>
            <a:custGeom>
              <a:avLst/>
              <a:gdLst/>
              <a:ahLst/>
              <a:cxnLst>
                <a:cxn ang="0">
                  <a:pos x="wd2" y="hd2"/>
                </a:cxn>
                <a:cxn ang="5400000">
                  <a:pos x="wd2" y="hd2"/>
                </a:cxn>
                <a:cxn ang="10800000">
                  <a:pos x="wd2" y="hd2"/>
                </a:cxn>
                <a:cxn ang="16200000">
                  <a:pos x="wd2" y="hd2"/>
                </a:cxn>
              </a:cxnLst>
              <a:rect l="0" t="0" r="r" b="b"/>
              <a:pathLst>
                <a:path w="21484" h="21600" extrusionOk="0">
                  <a:moveTo>
                    <a:pt x="2743" y="11562"/>
                  </a:moveTo>
                  <a:lnTo>
                    <a:pt x="10116" y="11577"/>
                  </a:lnTo>
                  <a:cubicBezTo>
                    <a:pt x="7786" y="17650"/>
                    <a:pt x="8906" y="20383"/>
                    <a:pt x="10275" y="20668"/>
                  </a:cubicBezTo>
                  <a:lnTo>
                    <a:pt x="17037" y="20668"/>
                  </a:lnTo>
                  <a:cubicBezTo>
                    <a:pt x="19820" y="19146"/>
                    <a:pt x="17702" y="13618"/>
                    <a:pt x="16674" y="11762"/>
                  </a:cubicBezTo>
                  <a:cubicBezTo>
                    <a:pt x="15751" y="9969"/>
                    <a:pt x="16099" y="9511"/>
                    <a:pt x="16424" y="9054"/>
                  </a:cubicBezTo>
                  <a:lnTo>
                    <a:pt x="16855" y="8534"/>
                  </a:lnTo>
                  <a:cubicBezTo>
                    <a:pt x="15297" y="4242"/>
                    <a:pt x="15577" y="470"/>
                    <a:pt x="18307" y="0"/>
                  </a:cubicBezTo>
                  <a:lnTo>
                    <a:pt x="19056" y="0"/>
                  </a:lnTo>
                  <a:cubicBezTo>
                    <a:pt x="19680" y="1354"/>
                    <a:pt x="19438" y="3626"/>
                    <a:pt x="19033" y="4378"/>
                  </a:cubicBezTo>
                  <a:cubicBezTo>
                    <a:pt x="17581" y="4286"/>
                    <a:pt x="18080" y="6057"/>
                    <a:pt x="18466" y="6790"/>
                  </a:cubicBezTo>
                  <a:cubicBezTo>
                    <a:pt x="19896" y="9527"/>
                    <a:pt x="21480" y="16218"/>
                    <a:pt x="21484" y="18501"/>
                  </a:cubicBezTo>
                  <a:cubicBezTo>
                    <a:pt x="21476" y="21278"/>
                    <a:pt x="20244" y="21532"/>
                    <a:pt x="19079" y="21600"/>
                  </a:cubicBezTo>
                  <a:lnTo>
                    <a:pt x="20" y="21600"/>
                  </a:lnTo>
                  <a:cubicBezTo>
                    <a:pt x="-116" y="18180"/>
                    <a:pt x="406" y="14314"/>
                    <a:pt x="2743" y="11562"/>
                  </a:cubicBez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2" name="Rounded Rectangle 4"/>
            <p:cNvSpPr/>
            <p:nvPr/>
          </p:nvSpPr>
          <p:spPr>
            <a:xfrm>
              <a:off x="3195475" y="4912520"/>
              <a:ext cx="1869024" cy="232739"/>
            </a:xfrm>
            <a:prstGeom prst="roundRect">
              <a:avLst>
                <a:gd name="adj" fmla="val 50000"/>
              </a:avLst>
            </a:pr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42"/>
            <p:cNvSpPr/>
            <p:nvPr/>
          </p:nvSpPr>
          <p:spPr>
            <a:xfrm>
              <a:off x="2802179" y="5105398"/>
              <a:ext cx="2117460" cy="1284910"/>
            </a:xfrm>
            <a:custGeom>
              <a:avLst/>
              <a:gdLst/>
              <a:ahLst/>
              <a:cxnLst>
                <a:cxn ang="0">
                  <a:pos x="wd2" y="hd2"/>
                </a:cxn>
                <a:cxn ang="5400000">
                  <a:pos x="wd2" y="hd2"/>
                </a:cxn>
                <a:cxn ang="10800000">
                  <a:pos x="wd2" y="hd2"/>
                </a:cxn>
                <a:cxn ang="16200000">
                  <a:pos x="wd2" y="hd2"/>
                </a:cxn>
              </a:cxnLst>
              <a:rect l="0" t="0" r="r" b="b"/>
              <a:pathLst>
                <a:path w="21355" h="21600" extrusionOk="0">
                  <a:moveTo>
                    <a:pt x="10119" y="4119"/>
                  </a:moveTo>
                  <a:cubicBezTo>
                    <a:pt x="13593" y="4204"/>
                    <a:pt x="18254" y="7493"/>
                    <a:pt x="18636" y="21404"/>
                  </a:cubicBezTo>
                  <a:lnTo>
                    <a:pt x="18640" y="21600"/>
                  </a:lnTo>
                  <a:lnTo>
                    <a:pt x="17732" y="21600"/>
                  </a:lnTo>
                  <a:lnTo>
                    <a:pt x="17733" y="21123"/>
                  </a:lnTo>
                  <a:cubicBezTo>
                    <a:pt x="17708" y="14033"/>
                    <a:pt x="16816" y="4389"/>
                    <a:pt x="7940" y="4493"/>
                  </a:cubicBezTo>
                  <a:cubicBezTo>
                    <a:pt x="8470" y="4288"/>
                    <a:pt x="9100" y="4144"/>
                    <a:pt x="9787" y="4120"/>
                  </a:cubicBezTo>
                  <a:cubicBezTo>
                    <a:pt x="9896" y="4117"/>
                    <a:pt x="10007" y="4116"/>
                    <a:pt x="10119" y="4119"/>
                  </a:cubicBezTo>
                  <a:close/>
                  <a:moveTo>
                    <a:pt x="5791" y="0"/>
                  </a:moveTo>
                  <a:lnTo>
                    <a:pt x="21355" y="31"/>
                  </a:lnTo>
                  <a:cubicBezTo>
                    <a:pt x="21048" y="848"/>
                    <a:pt x="20769" y="1637"/>
                    <a:pt x="20517" y="2398"/>
                  </a:cubicBezTo>
                  <a:lnTo>
                    <a:pt x="20448" y="2612"/>
                  </a:lnTo>
                  <a:lnTo>
                    <a:pt x="6723" y="2612"/>
                  </a:lnTo>
                  <a:lnTo>
                    <a:pt x="6343" y="2970"/>
                  </a:lnTo>
                  <a:cubicBezTo>
                    <a:pt x="1163" y="8002"/>
                    <a:pt x="315" y="15371"/>
                    <a:pt x="148" y="21457"/>
                  </a:cubicBezTo>
                  <a:lnTo>
                    <a:pt x="145" y="21600"/>
                  </a:lnTo>
                  <a:lnTo>
                    <a:pt x="42" y="21600"/>
                  </a:lnTo>
                  <a:cubicBezTo>
                    <a:pt x="-245" y="14240"/>
                    <a:pt x="857" y="5922"/>
                    <a:pt x="5791"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46"/>
            <p:cNvSpPr/>
            <p:nvPr/>
          </p:nvSpPr>
          <p:spPr>
            <a:xfrm>
              <a:off x="6131781" y="3651546"/>
              <a:ext cx="682166" cy="2598941"/>
            </a:xfrm>
            <a:custGeom>
              <a:avLst/>
              <a:gdLst/>
              <a:ahLst/>
              <a:cxnLst>
                <a:cxn ang="0">
                  <a:pos x="wd2" y="hd2"/>
                </a:cxn>
                <a:cxn ang="5400000">
                  <a:pos x="wd2" y="hd2"/>
                </a:cxn>
                <a:cxn ang="10800000">
                  <a:pos x="wd2" y="hd2"/>
                </a:cxn>
                <a:cxn ang="16200000">
                  <a:pos x="wd2" y="hd2"/>
                </a:cxn>
              </a:cxnLst>
              <a:rect l="0" t="0" r="r" b="b"/>
              <a:pathLst>
                <a:path w="10301" h="21600" extrusionOk="0">
                  <a:moveTo>
                    <a:pt x="5457" y="0"/>
                  </a:moveTo>
                  <a:lnTo>
                    <a:pt x="5084" y="192"/>
                  </a:lnTo>
                  <a:cubicBezTo>
                    <a:pt x="-473" y="3268"/>
                    <a:pt x="3852" y="6687"/>
                    <a:pt x="5132" y="8810"/>
                  </a:cubicBezTo>
                  <a:cubicBezTo>
                    <a:pt x="-1876" y="10771"/>
                    <a:pt x="19724" y="18859"/>
                    <a:pt x="5099" y="21479"/>
                  </a:cubicBezTo>
                  <a:lnTo>
                    <a:pt x="4374" y="21600"/>
                  </a:lnTo>
                  <a:lnTo>
                    <a:pt x="5044" y="21419"/>
                  </a:lnTo>
                  <a:cubicBezTo>
                    <a:pt x="11546" y="19432"/>
                    <a:pt x="5472" y="14146"/>
                    <a:pt x="2423" y="12296"/>
                  </a:cubicBezTo>
                  <a:cubicBezTo>
                    <a:pt x="-493" y="10388"/>
                    <a:pt x="606" y="9901"/>
                    <a:pt x="1634" y="9414"/>
                  </a:cubicBezTo>
                  <a:lnTo>
                    <a:pt x="2997" y="8862"/>
                  </a:lnTo>
                  <a:cubicBezTo>
                    <a:pt x="-1466" y="4724"/>
                    <a:pt x="-1158" y="1040"/>
                    <a:pt x="5363" y="13"/>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6"/>
            <p:cNvSpPr/>
            <p:nvPr/>
          </p:nvSpPr>
          <p:spPr>
            <a:xfrm>
              <a:off x="3734933" y="5494973"/>
              <a:ext cx="699286" cy="6872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5" y="3"/>
                  </a:lnTo>
                  <a:cubicBezTo>
                    <a:pt x="15589" y="652"/>
                    <a:pt x="20535" y="10101"/>
                    <a:pt x="21480" y="19969"/>
                  </a:cubicBezTo>
                  <a:lnTo>
                    <a:pt x="21600" y="21600"/>
                  </a:lnTo>
                  <a:lnTo>
                    <a:pt x="14740" y="21225"/>
                  </a:lnTo>
                  <a:cubicBezTo>
                    <a:pt x="14264" y="9599"/>
                    <a:pt x="9369" y="3082"/>
                    <a:pt x="393" y="122"/>
                  </a:cubicBezTo>
                  <a:close/>
                </a:path>
              </a:pathLst>
            </a:custGeom>
            <a:solidFill>
              <a:srgbClr val="000000">
                <a:alpha val="1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6" name="Oval 57"/>
            <p:cNvSpPr/>
            <p:nvPr/>
          </p:nvSpPr>
          <p:spPr>
            <a:xfrm>
              <a:off x="6668929" y="3690104"/>
              <a:ext cx="180050" cy="431801"/>
            </a:xfrm>
            <a:prstGeom prst="ellipse">
              <a:avLst/>
            </a:prstGeom>
            <a:solidFill>
              <a:srgbClr val="FFC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60"/>
            <p:cNvSpPr/>
            <p:nvPr/>
          </p:nvSpPr>
          <p:spPr>
            <a:xfrm>
              <a:off x="6565901" y="3625336"/>
              <a:ext cx="112495" cy="570831"/>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61"/>
            <p:cNvSpPr/>
            <p:nvPr/>
          </p:nvSpPr>
          <p:spPr>
            <a:xfrm>
              <a:off x="6569577" y="4816195"/>
              <a:ext cx="441778" cy="1344007"/>
            </a:xfrm>
            <a:custGeom>
              <a:avLst/>
              <a:gdLst/>
              <a:ahLst/>
              <a:cxnLst>
                <a:cxn ang="0">
                  <a:pos x="wd2" y="hd2"/>
                </a:cxn>
                <a:cxn ang="5400000">
                  <a:pos x="wd2" y="hd2"/>
                </a:cxn>
                <a:cxn ang="10800000">
                  <a:pos x="wd2" y="hd2"/>
                </a:cxn>
                <a:cxn ang="16200000">
                  <a:pos x="wd2" y="hd2"/>
                </a:cxn>
              </a:cxnLst>
              <a:rect l="0" t="0" r="r" b="b"/>
              <a:pathLst>
                <a:path w="14896" h="21600" extrusionOk="0">
                  <a:moveTo>
                    <a:pt x="11270" y="21600"/>
                  </a:moveTo>
                  <a:cubicBezTo>
                    <a:pt x="17745" y="16238"/>
                    <a:pt x="12950" y="10805"/>
                    <a:pt x="0" y="0"/>
                  </a:cubicBezTo>
                  <a:cubicBezTo>
                    <a:pt x="7315" y="6069"/>
                    <a:pt x="21600" y="15248"/>
                    <a:pt x="11270" y="21600"/>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64"/>
            <p:cNvSpPr/>
            <p:nvPr/>
          </p:nvSpPr>
          <p:spPr>
            <a:xfrm>
              <a:off x="2525734" y="3307877"/>
              <a:ext cx="1503535" cy="1604645"/>
            </a:xfrm>
            <a:custGeom>
              <a:avLst/>
              <a:gdLst/>
              <a:ahLst/>
              <a:cxnLst>
                <a:cxn ang="0">
                  <a:pos x="wd2" y="hd2"/>
                </a:cxn>
                <a:cxn ang="5400000">
                  <a:pos x="wd2" y="hd2"/>
                </a:cxn>
                <a:cxn ang="10800000">
                  <a:pos x="wd2" y="hd2"/>
                </a:cxn>
                <a:cxn ang="16200000">
                  <a:pos x="wd2" y="hd2"/>
                </a:cxn>
              </a:cxnLst>
              <a:rect l="0" t="0" r="r" b="b"/>
              <a:pathLst>
                <a:path w="21600" h="21600" extrusionOk="0">
                  <a:moveTo>
                    <a:pt x="17920" y="0"/>
                  </a:moveTo>
                  <a:lnTo>
                    <a:pt x="18170" y="12"/>
                  </a:lnTo>
                  <a:cubicBezTo>
                    <a:pt x="20097" y="195"/>
                    <a:pt x="21600" y="1720"/>
                    <a:pt x="21600" y="3573"/>
                  </a:cubicBezTo>
                  <a:lnTo>
                    <a:pt x="21600" y="18020"/>
                  </a:lnTo>
                  <a:cubicBezTo>
                    <a:pt x="21600" y="19997"/>
                    <a:pt x="19890" y="21600"/>
                    <a:pt x="17780" y="21600"/>
                  </a:cubicBezTo>
                  <a:lnTo>
                    <a:pt x="2498" y="21600"/>
                  </a:lnTo>
                  <a:cubicBezTo>
                    <a:pt x="1575" y="21600"/>
                    <a:pt x="728" y="21293"/>
                    <a:pt x="68" y="20783"/>
                  </a:cubicBezTo>
                  <a:lnTo>
                    <a:pt x="0" y="20725"/>
                  </a:lnTo>
                  <a:lnTo>
                    <a:pt x="15405" y="20725"/>
                  </a:lnTo>
                  <a:cubicBezTo>
                    <a:pt x="17528" y="20725"/>
                    <a:pt x="19248" y="19112"/>
                    <a:pt x="19248" y="17124"/>
                  </a:cubicBezTo>
                  <a:lnTo>
                    <a:pt x="19248" y="2719"/>
                  </a:lnTo>
                  <a:cubicBezTo>
                    <a:pt x="19248" y="1725"/>
                    <a:pt x="18818" y="825"/>
                    <a:pt x="18123" y="173"/>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0" name="Oval 72"/>
            <p:cNvSpPr/>
            <p:nvPr/>
          </p:nvSpPr>
          <p:spPr>
            <a:xfrm>
              <a:off x="6206244" y="3868573"/>
              <a:ext cx="237490" cy="237490"/>
            </a:xfrm>
            <a:prstGeom prst="ellipse">
              <a:avLst/>
            </a:prstGeom>
            <a:solidFill>
              <a:srgbClr val="249DD1"/>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75"/>
            <p:cNvSpPr/>
            <p:nvPr/>
          </p:nvSpPr>
          <p:spPr>
            <a:xfrm>
              <a:off x="6206244" y="3875462"/>
              <a:ext cx="79199" cy="223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2" name="Rounded Rectangle 76"/>
            <p:cNvSpPr/>
            <p:nvPr/>
          </p:nvSpPr>
          <p:spPr>
            <a:xfrm rot="19575641">
              <a:off x="5789209" y="4065755"/>
              <a:ext cx="629346" cy="142495"/>
            </a:xfrm>
            <a:prstGeom prst="roundRect">
              <a:avLst>
                <a:gd name="adj" fmla="val 50000"/>
              </a:avLst>
            </a:prstGeom>
            <a:solidFill>
              <a:srgbClr val="94D3C7"/>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9"/>
            <p:cNvSpPr/>
            <p:nvPr/>
          </p:nvSpPr>
          <p:spPr>
            <a:xfrm rot="19575641">
              <a:off x="5790583" y="4070282"/>
              <a:ext cx="625995" cy="138567"/>
            </a:xfrm>
            <a:custGeom>
              <a:avLst/>
              <a:gdLst/>
              <a:ahLst/>
              <a:cxnLst>
                <a:cxn ang="0">
                  <a:pos x="wd2" y="hd2"/>
                </a:cxn>
                <a:cxn ang="5400000">
                  <a:pos x="wd2" y="hd2"/>
                </a:cxn>
                <a:cxn ang="10800000">
                  <a:pos x="wd2" y="hd2"/>
                </a:cxn>
                <a:cxn ang="16200000">
                  <a:pos x="wd2" y="hd2"/>
                </a:cxn>
              </a:cxnLst>
              <a:rect l="0" t="0" r="r" b="b"/>
              <a:pathLst>
                <a:path w="21600" h="21600" extrusionOk="0">
                  <a:moveTo>
                    <a:pt x="21600" y="13688"/>
                  </a:moveTo>
                  <a:lnTo>
                    <a:pt x="21522" y="14817"/>
                  </a:lnTo>
                  <a:cubicBezTo>
                    <a:pt x="21149" y="18803"/>
                    <a:pt x="20276" y="21600"/>
                    <a:pt x="19257" y="21600"/>
                  </a:cubicBezTo>
                  <a:lnTo>
                    <a:pt x="2458" y="21600"/>
                  </a:lnTo>
                  <a:cubicBezTo>
                    <a:pt x="1101" y="21600"/>
                    <a:pt x="0" y="16628"/>
                    <a:pt x="0" y="10494"/>
                  </a:cubicBezTo>
                  <a:cubicBezTo>
                    <a:pt x="0" y="5894"/>
                    <a:pt x="619" y="1947"/>
                    <a:pt x="1501" y="261"/>
                  </a:cubicBezTo>
                  <a:lnTo>
                    <a:pt x="1687" y="0"/>
                  </a:lnTo>
                  <a:lnTo>
                    <a:pt x="1622" y="955"/>
                  </a:lnTo>
                  <a:cubicBezTo>
                    <a:pt x="1589" y="1678"/>
                    <a:pt x="1572" y="2427"/>
                    <a:pt x="1572" y="3194"/>
                  </a:cubicBezTo>
                  <a:cubicBezTo>
                    <a:pt x="1572" y="9327"/>
                    <a:pt x="2672" y="14300"/>
                    <a:pt x="4030" y="14300"/>
                  </a:cubicBezTo>
                  <a:lnTo>
                    <a:pt x="20829" y="14300"/>
                  </a:lnTo>
                  <a:cubicBezTo>
                    <a:pt x="20999" y="14300"/>
                    <a:pt x="21164" y="14222"/>
                    <a:pt x="21324" y="14074"/>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4" name="Rectangle 20"/>
            <p:cNvSpPr/>
            <p:nvPr/>
          </p:nvSpPr>
          <p:spPr>
            <a:xfrm>
              <a:off x="4131103" y="3219737"/>
              <a:ext cx="842412" cy="1269854"/>
            </a:xfrm>
            <a:custGeom>
              <a:avLst/>
              <a:gdLst/>
              <a:ahLst/>
              <a:cxnLst>
                <a:cxn ang="0">
                  <a:pos x="wd2" y="hd2"/>
                </a:cxn>
                <a:cxn ang="5400000">
                  <a:pos x="wd2" y="hd2"/>
                </a:cxn>
                <a:cxn ang="10800000">
                  <a:pos x="wd2" y="hd2"/>
                </a:cxn>
                <a:cxn ang="16200000">
                  <a:pos x="wd2" y="hd2"/>
                </a:cxn>
              </a:cxnLst>
              <a:rect l="0" t="0" r="r" b="b"/>
              <a:pathLst>
                <a:path w="21168" h="21019" extrusionOk="0">
                  <a:moveTo>
                    <a:pt x="12111" y="575"/>
                  </a:moveTo>
                  <a:cubicBezTo>
                    <a:pt x="15129" y="-581"/>
                    <a:pt x="21249" y="-157"/>
                    <a:pt x="21167" y="3350"/>
                  </a:cubicBezTo>
                  <a:cubicBezTo>
                    <a:pt x="15473" y="10319"/>
                    <a:pt x="15687" y="16555"/>
                    <a:pt x="15141" y="21019"/>
                  </a:cubicBezTo>
                  <a:lnTo>
                    <a:pt x="0" y="20634"/>
                  </a:lnTo>
                  <a:cubicBezTo>
                    <a:pt x="2808" y="15990"/>
                    <a:pt x="-351" y="5566"/>
                    <a:pt x="12111" y="575"/>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23"/>
            <p:cNvSpPr/>
            <p:nvPr/>
          </p:nvSpPr>
          <p:spPr>
            <a:xfrm>
              <a:off x="4131103" y="3219738"/>
              <a:ext cx="809218" cy="1265256"/>
            </a:xfrm>
            <a:custGeom>
              <a:avLst/>
              <a:gdLst/>
              <a:ahLst/>
              <a:cxnLst>
                <a:cxn ang="0">
                  <a:pos x="wd2" y="hd2"/>
                </a:cxn>
                <a:cxn ang="5400000">
                  <a:pos x="wd2" y="hd2"/>
                </a:cxn>
                <a:cxn ang="10800000">
                  <a:pos x="wd2" y="hd2"/>
                </a:cxn>
                <a:cxn ang="16200000">
                  <a:pos x="wd2" y="hd2"/>
                </a:cxn>
              </a:cxnLst>
              <a:rect l="0" t="0" r="r" b="b"/>
              <a:pathLst>
                <a:path w="21233" h="21588" extrusionOk="0">
                  <a:moveTo>
                    <a:pt x="16254" y="0"/>
                  </a:moveTo>
                  <a:cubicBezTo>
                    <a:pt x="18103" y="-9"/>
                    <a:pt x="19991" y="385"/>
                    <a:pt x="21105" y="1314"/>
                  </a:cubicBezTo>
                  <a:lnTo>
                    <a:pt x="21233" y="1431"/>
                  </a:lnTo>
                  <a:lnTo>
                    <a:pt x="21065" y="1412"/>
                  </a:lnTo>
                  <a:cubicBezTo>
                    <a:pt x="5690" y="-12"/>
                    <a:pt x="6792" y="15340"/>
                    <a:pt x="12469" y="21374"/>
                  </a:cubicBezTo>
                  <a:lnTo>
                    <a:pt x="12689" y="21588"/>
                  </a:lnTo>
                  <a:lnTo>
                    <a:pt x="0" y="21269"/>
                  </a:lnTo>
                  <a:cubicBezTo>
                    <a:pt x="2932" y="16483"/>
                    <a:pt x="-367" y="5737"/>
                    <a:pt x="12646" y="593"/>
                  </a:cubicBezTo>
                  <a:cubicBezTo>
                    <a:pt x="13631" y="221"/>
                    <a:pt x="14932" y="7"/>
                    <a:pt x="16254"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70"/>
            <p:cNvSpPr/>
            <p:nvPr/>
          </p:nvSpPr>
          <p:spPr>
            <a:xfrm rot="16200000">
              <a:off x="5909811" y="3877402"/>
              <a:ext cx="268845" cy="425954"/>
            </a:xfrm>
            <a:custGeom>
              <a:avLst/>
              <a:gdLst/>
              <a:ahLst/>
              <a:cxnLst>
                <a:cxn ang="0">
                  <a:pos x="wd2" y="hd2"/>
                </a:cxn>
                <a:cxn ang="5400000">
                  <a:pos x="wd2" y="hd2"/>
                </a:cxn>
                <a:cxn ang="10800000">
                  <a:pos x="wd2" y="hd2"/>
                </a:cxn>
                <a:cxn ang="16200000">
                  <a:pos x="wd2" y="hd2"/>
                </a:cxn>
              </a:cxnLst>
              <a:rect l="0" t="0" r="r" b="b"/>
              <a:pathLst>
                <a:path w="16439" h="21514" extrusionOk="0">
                  <a:moveTo>
                    <a:pt x="3785" y="0"/>
                  </a:moveTo>
                  <a:lnTo>
                    <a:pt x="12423" y="1599"/>
                  </a:lnTo>
                  <a:cubicBezTo>
                    <a:pt x="18716" y="11302"/>
                    <a:pt x="17909" y="21271"/>
                    <a:pt x="7905" y="21511"/>
                  </a:cubicBezTo>
                  <a:cubicBezTo>
                    <a:pt x="2337" y="21600"/>
                    <a:pt x="1770" y="19823"/>
                    <a:pt x="397" y="18179"/>
                  </a:cubicBezTo>
                  <a:cubicBezTo>
                    <a:pt x="-2884" y="7455"/>
                    <a:pt x="15618" y="19921"/>
                    <a:pt x="3785" y="0"/>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65"/>
            <p:cNvSpPr/>
            <p:nvPr/>
          </p:nvSpPr>
          <p:spPr>
            <a:xfrm>
              <a:off x="4876121" y="3639096"/>
              <a:ext cx="1067849" cy="597781"/>
            </a:xfrm>
            <a:custGeom>
              <a:avLst/>
              <a:gdLst/>
              <a:ahLst/>
              <a:cxnLst>
                <a:cxn ang="0">
                  <a:pos x="wd2" y="hd2"/>
                </a:cxn>
                <a:cxn ang="5400000">
                  <a:pos x="wd2" y="hd2"/>
                </a:cxn>
                <a:cxn ang="10800000">
                  <a:pos x="wd2" y="hd2"/>
                </a:cxn>
                <a:cxn ang="16200000">
                  <a:pos x="wd2" y="hd2"/>
                </a:cxn>
              </a:cxnLst>
              <a:rect l="0" t="0" r="r" b="b"/>
              <a:pathLst>
                <a:path w="21600" h="18814" extrusionOk="0">
                  <a:moveTo>
                    <a:pt x="0" y="4755"/>
                  </a:moveTo>
                  <a:lnTo>
                    <a:pt x="2875" y="0"/>
                  </a:lnTo>
                  <a:cubicBezTo>
                    <a:pt x="9057" y="17040"/>
                    <a:pt x="16168" y="11897"/>
                    <a:pt x="20257" y="10612"/>
                  </a:cubicBezTo>
                  <a:lnTo>
                    <a:pt x="21600" y="15917"/>
                  </a:lnTo>
                  <a:cubicBezTo>
                    <a:pt x="15769" y="21600"/>
                    <a:pt x="4979" y="19447"/>
                    <a:pt x="0" y="4755"/>
                  </a:cubicBezTo>
                  <a:close/>
                </a:path>
              </a:pathLst>
            </a:custGeom>
            <a:solidFill>
              <a:srgbClr val="FEDD6B"/>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68"/>
            <p:cNvSpPr/>
            <p:nvPr/>
          </p:nvSpPr>
          <p:spPr>
            <a:xfrm>
              <a:off x="4884907" y="3756512"/>
              <a:ext cx="1058780" cy="480373"/>
            </a:xfrm>
            <a:custGeom>
              <a:avLst/>
              <a:gdLst/>
              <a:ahLst/>
              <a:cxnLst>
                <a:cxn ang="0">
                  <a:pos x="wd2" y="hd2"/>
                </a:cxn>
                <a:cxn ang="5400000">
                  <a:pos x="wd2" y="hd2"/>
                </a:cxn>
                <a:cxn ang="10800000">
                  <a:pos x="wd2" y="hd2"/>
                </a:cxn>
                <a:cxn ang="16200000">
                  <a:pos x="wd2" y="hd2"/>
                </a:cxn>
              </a:cxnLst>
              <a:rect l="0" t="0" r="r" b="b"/>
              <a:pathLst>
                <a:path w="21600" h="18559" extrusionOk="0">
                  <a:moveTo>
                    <a:pt x="1189" y="0"/>
                  </a:moveTo>
                  <a:cubicBezTo>
                    <a:pt x="8098" y="21388"/>
                    <a:pt x="16605" y="15633"/>
                    <a:pt x="21460" y="14376"/>
                  </a:cubicBezTo>
                  <a:lnTo>
                    <a:pt x="21600" y="15009"/>
                  </a:lnTo>
                  <a:lnTo>
                    <a:pt x="21040" y="15629"/>
                  </a:lnTo>
                  <a:cubicBezTo>
                    <a:pt x="15243" y="21600"/>
                    <a:pt x="5350" y="18958"/>
                    <a:pt x="308" y="2947"/>
                  </a:cubicBezTo>
                  <a:lnTo>
                    <a:pt x="0" y="1906"/>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16"/>
            <p:cNvSpPr/>
            <p:nvPr/>
          </p:nvSpPr>
          <p:spPr>
            <a:xfrm>
              <a:off x="4733669" y="3350064"/>
              <a:ext cx="355561" cy="515659"/>
            </a:xfrm>
            <a:custGeom>
              <a:avLst/>
              <a:gdLst/>
              <a:ahLst/>
              <a:cxnLst>
                <a:cxn ang="0">
                  <a:pos x="wd2" y="hd2"/>
                </a:cxn>
                <a:cxn ang="5400000">
                  <a:pos x="wd2" y="hd2"/>
                </a:cxn>
                <a:cxn ang="10800000">
                  <a:pos x="wd2" y="hd2"/>
                </a:cxn>
                <a:cxn ang="16200000">
                  <a:pos x="wd2" y="hd2"/>
                </a:cxn>
              </a:cxnLst>
              <a:rect l="0" t="0" r="r" b="b"/>
              <a:pathLst>
                <a:path w="20529" h="18868" extrusionOk="0">
                  <a:moveTo>
                    <a:pt x="12817" y="1311"/>
                  </a:moveTo>
                  <a:cubicBezTo>
                    <a:pt x="15504" y="3346"/>
                    <a:pt x="17958" y="8179"/>
                    <a:pt x="20529" y="11613"/>
                  </a:cubicBezTo>
                  <a:cubicBezTo>
                    <a:pt x="15779" y="13736"/>
                    <a:pt x="11493" y="16376"/>
                    <a:pt x="7673" y="18868"/>
                  </a:cubicBezTo>
                  <a:cubicBezTo>
                    <a:pt x="5581" y="14864"/>
                    <a:pt x="933" y="7987"/>
                    <a:pt x="352" y="6413"/>
                  </a:cubicBezTo>
                  <a:cubicBezTo>
                    <a:pt x="-1071" y="3608"/>
                    <a:pt x="1574" y="-2732"/>
                    <a:pt x="12817" y="1311"/>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9"/>
            <p:cNvSpPr/>
            <p:nvPr/>
          </p:nvSpPr>
          <p:spPr>
            <a:xfrm>
              <a:off x="4733669" y="3351267"/>
              <a:ext cx="190536" cy="514456"/>
            </a:xfrm>
            <a:custGeom>
              <a:avLst/>
              <a:gdLst/>
              <a:ahLst/>
              <a:cxnLst>
                <a:cxn ang="0">
                  <a:pos x="wd2" y="hd2"/>
                </a:cxn>
                <a:cxn ang="5400000">
                  <a:pos x="wd2" y="hd2"/>
                </a:cxn>
                <a:cxn ang="10800000">
                  <a:pos x="wd2" y="hd2"/>
                </a:cxn>
                <a:cxn ang="16200000">
                  <a:pos x="wd2" y="hd2"/>
                </a:cxn>
              </a:cxnLst>
              <a:rect l="0" t="0" r="r" b="b"/>
              <a:pathLst>
                <a:path w="20359" h="21600" extrusionOk="0">
                  <a:moveTo>
                    <a:pt x="10031" y="0"/>
                  </a:moveTo>
                  <a:lnTo>
                    <a:pt x="9856" y="62"/>
                  </a:lnTo>
                  <a:cubicBezTo>
                    <a:pt x="278" y="4040"/>
                    <a:pt x="12389" y="12843"/>
                    <a:pt x="19591" y="18561"/>
                  </a:cubicBezTo>
                  <a:lnTo>
                    <a:pt x="20359" y="19176"/>
                  </a:lnTo>
                  <a:lnTo>
                    <a:pt x="19664" y="19435"/>
                  </a:lnTo>
                  <a:cubicBezTo>
                    <a:pt x="17789" y="20160"/>
                    <a:pt x="15967" y="20885"/>
                    <a:pt x="14200" y="21600"/>
                  </a:cubicBezTo>
                  <a:cubicBezTo>
                    <a:pt x="10329" y="17005"/>
                    <a:pt x="1727" y="9115"/>
                    <a:pt x="651" y="7309"/>
                  </a:cubicBezTo>
                  <a:cubicBezTo>
                    <a:pt x="-1241" y="4995"/>
                    <a:pt x="755" y="586"/>
                    <a:pt x="9754" y="12"/>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61" name="Rounded Rectangle 81"/>
            <p:cNvSpPr/>
            <p:nvPr/>
          </p:nvSpPr>
          <p:spPr>
            <a:xfrm>
              <a:off x="853481" y="5411609"/>
              <a:ext cx="1854234"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62" name="Rounded Rectangle 82"/>
            <p:cNvSpPr/>
            <p:nvPr/>
          </p:nvSpPr>
          <p:spPr>
            <a:xfrm>
              <a:off x="497960" y="5676719"/>
              <a:ext cx="1854233"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sp>
          <p:nvSpPr>
            <p:cNvPr id="63" name="Rounded Rectangle 83"/>
            <p:cNvSpPr/>
            <p:nvPr/>
          </p:nvSpPr>
          <p:spPr>
            <a:xfrm>
              <a:off x="804372" y="5962399"/>
              <a:ext cx="1854233" cy="83365"/>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sz="180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evice mockup placeholder">
    <p:bg>
      <p:bgPr>
        <a:solidFill>
          <a:srgbClr val="FFFFFF"/>
        </a:solidFill>
        <a:effectLst/>
      </p:bgPr>
    </p:bg>
    <p:spTree>
      <p:nvGrpSpPr>
        <p:cNvPr id="1" name=""/>
        <p:cNvGrpSpPr/>
        <p:nvPr/>
      </p:nvGrpSpPr>
      <p:grpSpPr>
        <a:xfrm>
          <a:off x="0" y="0"/>
          <a:ext cx="0" cy="0"/>
          <a:chOff x="0" y="0"/>
          <a:chExt cx="0" cy="0"/>
        </a:xfrm>
      </p:grpSpPr>
      <p:sp>
        <p:nvSpPr>
          <p:cNvPr id="848" name="Line"/>
          <p:cNvSpPr/>
          <p:nvPr/>
        </p:nvSpPr>
        <p:spPr>
          <a:xfrm flipV="1">
            <a:off x="9453836" y="-29414"/>
            <a:ext cx="1" cy="6916829"/>
          </a:xfrm>
          <a:prstGeom prst="line">
            <a:avLst/>
          </a:prstGeom>
          <a:ln w="38100">
            <a:solidFill>
              <a:srgbClr val="E9EFF2"/>
            </a:solidFill>
            <a:miter lim="400000"/>
          </a:ln>
        </p:spPr>
        <p:txBody>
          <a:bodyPr lIns="25400" tIns="25400" rIns="25400" bIns="25400" anchor="ctr"/>
          <a:lstStyle/>
          <a:p>
            <a:pPr>
              <a:defRPr sz="3200"/>
            </a:pPr>
            <a:endParaRPr sz="1600"/>
          </a:p>
        </p:txBody>
      </p:sp>
      <p:sp>
        <p:nvSpPr>
          <p:cNvPr id="849" name="Line"/>
          <p:cNvSpPr/>
          <p:nvPr/>
        </p:nvSpPr>
        <p:spPr>
          <a:xfrm flipV="1">
            <a:off x="10662919" y="-29414"/>
            <a:ext cx="1" cy="6916829"/>
          </a:xfrm>
          <a:prstGeom prst="line">
            <a:avLst/>
          </a:prstGeom>
          <a:ln w="38100">
            <a:solidFill>
              <a:srgbClr val="F5F9FB"/>
            </a:solidFill>
            <a:miter lim="400000"/>
          </a:ln>
        </p:spPr>
        <p:txBody>
          <a:bodyPr lIns="25400" tIns="25400" rIns="25400" bIns="25400" anchor="ctr"/>
          <a:lstStyle/>
          <a:p>
            <a:pPr>
              <a:defRPr sz="3200"/>
            </a:pPr>
            <a:endParaRPr sz="1600"/>
          </a:p>
        </p:txBody>
      </p:sp>
      <p:pic>
        <p:nvPicPr>
          <p:cNvPr id="851" name="Phone_1.png" descr="Phone_1.png"/>
          <p:cNvPicPr>
            <a:picLocks noChangeAspect="1"/>
          </p:cNvPicPr>
          <p:nvPr/>
        </p:nvPicPr>
        <p:blipFill>
          <a:blip r:embed="rId2"/>
          <a:stretch>
            <a:fillRect/>
          </a:stretch>
        </p:blipFill>
        <p:spPr>
          <a:xfrm>
            <a:off x="7664595" y="1006295"/>
            <a:ext cx="3578483" cy="7357432"/>
          </a:xfrm>
          <a:prstGeom prst="rect">
            <a:avLst/>
          </a:prstGeom>
          <a:ln w="12700">
            <a:miter lim="400000"/>
            <a:headEnd/>
            <a:tailEnd/>
          </a:ln>
        </p:spPr>
      </p:pic>
      <p:sp>
        <p:nvSpPr>
          <p:cNvPr id="852" name="Drop Image Here vertical.png"/>
          <p:cNvSpPr>
            <a:spLocks noGrp="1"/>
          </p:cNvSpPr>
          <p:nvPr>
            <p:ph type="pic" sz="quarter" idx="13"/>
          </p:nvPr>
        </p:nvSpPr>
        <p:spPr>
          <a:xfrm>
            <a:off x="7902688" y="1893059"/>
            <a:ext cx="3102296" cy="5313911"/>
          </a:xfrm>
          <a:prstGeom prst="rect">
            <a:avLst/>
          </a:prstGeom>
        </p:spPr>
        <p:txBody>
          <a:bodyPr lIns="91439" tIns="45719" rIns="91439" bIns="45719" anchor="t">
            <a:noAutofit/>
          </a:bodyPr>
          <a:lstStyle/>
          <a:p>
            <a:endParaRPr/>
          </a:p>
        </p:txBody>
      </p:sp>
      <p:sp>
        <p:nvSpPr>
          <p:cNvPr id="853" name="PASSION"/>
          <p:cNvSpPr>
            <a:spLocks noGrp="1"/>
          </p:cNvSpPr>
          <p:nvPr>
            <p:ph type="body" sz="quarter" idx="14" hasCustomPrompt="1"/>
          </p:nvPr>
        </p:nvSpPr>
        <p:spPr>
          <a:xfrm>
            <a:off x="1139808" y="323013"/>
            <a:ext cx="931665" cy="353943"/>
          </a:xfrm>
          <a:prstGeom prst="rect">
            <a:avLst/>
          </a:prstGeom>
        </p:spPr>
        <p:txBody>
          <a:bodyPr wrap="none">
            <a:spAutoFit/>
          </a:bodyPr>
          <a:lstStyle>
            <a:lvl1pPr marL="0" indent="0">
              <a:lnSpc>
                <a:spcPct val="170000"/>
              </a:lnSpc>
              <a:spcBef>
                <a:spcPts val="0"/>
              </a:spcBef>
              <a:buSzTx/>
              <a:buNone/>
              <a:defRPr sz="1000" cap="all" spc="200">
                <a:solidFill>
                  <a:srgbClr val="7B7C7E"/>
                </a:solidFill>
                <a:latin typeface="+mn-lt"/>
                <a:ea typeface="+mn-ea"/>
                <a:cs typeface="+mn-cs"/>
                <a:sym typeface="Montserrat-Bold"/>
              </a:defRPr>
            </a:lvl1pPr>
          </a:lstStyle>
          <a:p>
            <a:r>
              <a:t>PASSION</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2_Main Slide">
    <p:spTree>
      <p:nvGrpSpPr>
        <p:cNvPr id="1" name=""/>
        <p:cNvGrpSpPr/>
        <p:nvPr/>
      </p:nvGrpSpPr>
      <p:grpSpPr>
        <a:xfrm>
          <a:off x="0" y="0"/>
          <a:ext cx="0" cy="0"/>
          <a:chOff x="0" y="0"/>
          <a:chExt cx="0" cy="0"/>
        </a:xfrm>
      </p:grpSpPr>
      <p:sp>
        <p:nvSpPr>
          <p:cNvPr id="8" name="椭圆 7"/>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 name="Picture Placeholder 2"/>
          <p:cNvSpPr>
            <a:spLocks noGrp="1"/>
          </p:cNvSpPr>
          <p:nvPr>
            <p:ph type="pic" sz="quarter" idx="14"/>
          </p:nvPr>
        </p:nvSpPr>
        <p:spPr>
          <a:xfrm>
            <a:off x="7826334" y="0"/>
            <a:ext cx="4365666" cy="6858000"/>
          </a:xfrm>
          <a:prstGeom prst="rect">
            <a:avLst/>
          </a:prstGeom>
          <a:solidFill>
            <a:schemeClr val="bg1">
              <a:lumMod val="95000"/>
            </a:schemeClr>
          </a:solidFill>
        </p:spPr>
        <p:txBody>
          <a:bodyPr/>
          <a:lstStyle>
            <a:lvl1pPr>
              <a:defRPr sz="1000"/>
            </a:lvl1pPr>
          </a:lstStyle>
          <a:p>
            <a:endParaRPr lang="en-US"/>
          </a:p>
        </p:txBody>
      </p:sp>
      <p:pic>
        <p:nvPicPr>
          <p:cNvPr id="4" name="图片 3"/>
          <p:cNvPicPr>
            <a:picLocks noChangeAspect="1"/>
          </p:cNvPicPr>
          <p:nvPr userDrawn="1"/>
        </p:nvPicPr>
        <p:blipFill>
          <a:blip r:embed="rId3">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9" name="椭圆 8"/>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4_Main Slide">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8" name="椭圆 7"/>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10" name="Freeform: Shape 9"/>
          <p:cNvSpPr>
            <a:spLocks noGrp="1"/>
          </p:cNvSpPr>
          <p:nvPr>
            <p:ph type="pic" sz="quarter" idx="14"/>
          </p:nvPr>
        </p:nvSpPr>
        <p:spPr>
          <a:xfrm>
            <a:off x="1163910"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
        <p:nvSpPr>
          <p:cNvPr id="11" name="Freeform: Shape 10"/>
          <p:cNvSpPr>
            <a:spLocks noGrp="1"/>
          </p:cNvSpPr>
          <p:nvPr>
            <p:ph type="pic" sz="quarter" idx="15"/>
          </p:nvPr>
        </p:nvSpPr>
        <p:spPr>
          <a:xfrm>
            <a:off x="4793731"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
        <p:nvSpPr>
          <p:cNvPr id="12" name="Freeform: Shape 11"/>
          <p:cNvSpPr>
            <a:spLocks noGrp="1"/>
          </p:cNvSpPr>
          <p:nvPr>
            <p:ph type="pic" sz="quarter" idx="16"/>
          </p:nvPr>
        </p:nvSpPr>
        <p:spPr>
          <a:xfrm>
            <a:off x="8423552" y="2521274"/>
            <a:ext cx="744407" cy="744441"/>
          </a:xfrm>
          <a:custGeom>
            <a:avLst/>
            <a:gdLst>
              <a:gd name="connsiteX0" fmla="*/ 2222581 w 4443781"/>
              <a:gd name="connsiteY0" fmla="*/ 0 h 4443984"/>
              <a:gd name="connsiteX1" fmla="*/ 3794278 w 4443781"/>
              <a:gd name="connsiteY1" fmla="*/ 650905 h 4443984"/>
              <a:gd name="connsiteX2" fmla="*/ 4434991 w 4443781"/>
              <a:gd name="connsiteY2" fmla="*/ 2009466 h 4443984"/>
              <a:gd name="connsiteX3" fmla="*/ 4443781 w 4443781"/>
              <a:gd name="connsiteY3" fmla="*/ 2193594 h 4443984"/>
              <a:gd name="connsiteX4" fmla="*/ 4443781 w 4443781"/>
              <a:gd name="connsiteY4" fmla="*/ 2251408 h 4443984"/>
              <a:gd name="connsiteX5" fmla="*/ 4434991 w 4443781"/>
              <a:gd name="connsiteY5" fmla="*/ 2435536 h 4443984"/>
              <a:gd name="connsiteX6" fmla="*/ 3794278 w 4443781"/>
              <a:gd name="connsiteY6" fmla="*/ 3794097 h 4443984"/>
              <a:gd name="connsiteX7" fmla="*/ 2435608 w 4443781"/>
              <a:gd name="connsiteY7" fmla="*/ 4434833 h 4443984"/>
              <a:gd name="connsiteX8" fmla="*/ 2243888 w 4443781"/>
              <a:gd name="connsiteY8" fmla="*/ 4443984 h 4443984"/>
              <a:gd name="connsiteX9" fmla="*/ 2201273 w 4443781"/>
              <a:gd name="connsiteY9" fmla="*/ 4443984 h 4443984"/>
              <a:gd name="connsiteX10" fmla="*/ 2009553 w 4443781"/>
              <a:gd name="connsiteY10" fmla="*/ 4434833 h 4443984"/>
              <a:gd name="connsiteX11" fmla="*/ 650883 w 4443781"/>
              <a:gd name="connsiteY11" fmla="*/ 3794097 h 4443984"/>
              <a:gd name="connsiteX12" fmla="*/ 650883 w 4443781"/>
              <a:gd name="connsiteY12" fmla="*/ 650905 h 4443984"/>
              <a:gd name="connsiteX13" fmla="*/ 2222581 w 4443781"/>
              <a:gd name="connsiteY13" fmla="*/ 0 h 4443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3781" h="4443984">
                <a:moveTo>
                  <a:pt x="2222581" y="0"/>
                </a:moveTo>
                <a:cubicBezTo>
                  <a:pt x="2791355" y="0"/>
                  <a:pt x="3360130" y="216900"/>
                  <a:pt x="3794278" y="650905"/>
                </a:cubicBezTo>
                <a:cubicBezTo>
                  <a:pt x="4173960" y="1030659"/>
                  <a:pt x="4387531" y="1513613"/>
                  <a:pt x="4434991" y="2009466"/>
                </a:cubicBezTo>
                <a:lnTo>
                  <a:pt x="4443781" y="2193594"/>
                </a:lnTo>
                <a:lnTo>
                  <a:pt x="4443781" y="2251408"/>
                </a:lnTo>
                <a:lnTo>
                  <a:pt x="4434991" y="2435536"/>
                </a:lnTo>
                <a:cubicBezTo>
                  <a:pt x="4387531" y="2931389"/>
                  <a:pt x="4173960" y="3414342"/>
                  <a:pt x="3794278" y="3794097"/>
                </a:cubicBezTo>
                <a:cubicBezTo>
                  <a:pt x="3414399" y="4173851"/>
                  <a:pt x="2931445" y="4387384"/>
                  <a:pt x="2435608" y="4434833"/>
                </a:cubicBezTo>
                <a:lnTo>
                  <a:pt x="2243888" y="4443984"/>
                </a:lnTo>
                <a:lnTo>
                  <a:pt x="2201273" y="4443984"/>
                </a:lnTo>
                <a:lnTo>
                  <a:pt x="2009553" y="4434833"/>
                </a:lnTo>
                <a:cubicBezTo>
                  <a:pt x="1513716" y="4387384"/>
                  <a:pt x="1030763" y="4173851"/>
                  <a:pt x="650883" y="3794097"/>
                </a:cubicBezTo>
                <a:cubicBezTo>
                  <a:pt x="-216961" y="2926087"/>
                  <a:pt x="-216961" y="1518915"/>
                  <a:pt x="650883" y="650905"/>
                </a:cubicBezTo>
                <a:cubicBezTo>
                  <a:pt x="1085032" y="216900"/>
                  <a:pt x="1653806" y="0"/>
                  <a:pt x="2222581" y="0"/>
                </a:cubicBezTo>
                <a:close/>
              </a:path>
            </a:pathLst>
          </a:custGeom>
          <a:solidFill>
            <a:schemeClr val="bg1">
              <a:lumMod val="95000"/>
            </a:schemeClr>
          </a:solidFill>
        </p:spPr>
        <p:txBody>
          <a:bodyPr wrap="square">
            <a:noAutofit/>
          </a:bodyPr>
          <a:lstStyle>
            <a:lvl1pPr>
              <a:defRPr sz="1000"/>
            </a:lvl1pPr>
          </a:lstStyle>
          <a:p>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ain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6" name="椭圆 5"/>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4"/>
          </p:nvPr>
        </p:nvSpPr>
        <p:spPr>
          <a:xfrm>
            <a:off x="1910037" y="1714500"/>
            <a:ext cx="2570956" cy="5143501"/>
          </a:xfrm>
          <a:prstGeom prst="rect">
            <a:avLst/>
          </a:prstGeom>
          <a:solidFill>
            <a:schemeClr val="bg1">
              <a:lumMod val="95000"/>
            </a:schemeClr>
          </a:solidFill>
        </p:spPr>
        <p:txBody>
          <a:bodyPr/>
          <a:lstStyle>
            <a:lvl1pPr>
              <a:defRPr sz="1000"/>
            </a:lvl1pPr>
          </a:lstStyle>
          <a:p>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7_Main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6" name="椭圆 5"/>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 name="Picture Placeholder 2"/>
          <p:cNvSpPr>
            <a:spLocks noGrp="1"/>
          </p:cNvSpPr>
          <p:nvPr>
            <p:ph type="pic" sz="quarter" idx="14"/>
          </p:nvPr>
        </p:nvSpPr>
        <p:spPr>
          <a:xfrm>
            <a:off x="3546793" y="1812290"/>
            <a:ext cx="5185728" cy="2705894"/>
          </a:xfrm>
          <a:prstGeom prst="roundRect">
            <a:avLst>
              <a:gd name="adj" fmla="val 6191"/>
            </a:avLst>
          </a:prstGeom>
          <a:solidFill>
            <a:schemeClr val="bg1">
              <a:lumMod val="95000"/>
            </a:schemeClr>
          </a:solidFill>
        </p:spPr>
        <p:txBody>
          <a:bodyPr/>
          <a:lstStyle>
            <a:lvl1pPr>
              <a:defRPr sz="1000"/>
            </a:lvl1pPr>
          </a:lstStyle>
          <a:p>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8">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clrChange>
              <a:clrFrom>
                <a:srgbClr val="FAFFFF"/>
              </a:clrFrom>
              <a:clrTo>
                <a:srgbClr val="FAFFFF">
                  <a:alpha val="0"/>
                </a:srgbClr>
              </a:clrTo>
            </a:clrChange>
            <a:extLst>
              <a:ext uri="{28A0092B-C50C-407E-A947-70E740481C1C}">
                <a14:useLocalDpi xmlns:a14="http://schemas.microsoft.com/office/drawing/2010/main" val="0"/>
              </a:ext>
            </a:extLst>
          </a:blip>
          <a:srcRect r="81994" b="53580"/>
          <a:stretch>
            <a:fillRect/>
          </a:stretch>
        </p:blipFill>
        <p:spPr>
          <a:xfrm>
            <a:off x="0" y="1"/>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rcRect r="81994" b="53580"/>
          <a:stretch>
            <a:fillRect/>
          </a:stretch>
        </p:blipFill>
        <p:spPr>
          <a:xfrm rot="5400000" flipH="1">
            <a:off x="9502598" y="4168598"/>
            <a:ext cx="2195336" cy="3183467"/>
          </a:xfrm>
          <a:custGeom>
            <a:avLst/>
            <a:gdLst>
              <a:gd name="connsiteX0" fmla="*/ 0 w 2195336"/>
              <a:gd name="connsiteY0" fmla="*/ 0 h 3183467"/>
              <a:gd name="connsiteX1" fmla="*/ 2195336 w 2195336"/>
              <a:gd name="connsiteY1" fmla="*/ 0 h 3183467"/>
              <a:gd name="connsiteX2" fmla="*/ 2195336 w 2195336"/>
              <a:gd name="connsiteY2" fmla="*/ 3183467 h 3183467"/>
              <a:gd name="connsiteX3" fmla="*/ 0 w 2195336"/>
              <a:gd name="connsiteY3" fmla="*/ 3183467 h 3183467"/>
            </a:gdLst>
            <a:ahLst/>
            <a:cxnLst>
              <a:cxn ang="0">
                <a:pos x="connsiteX0" y="connsiteY0"/>
              </a:cxn>
              <a:cxn ang="0">
                <a:pos x="connsiteX1" y="connsiteY1"/>
              </a:cxn>
              <a:cxn ang="0">
                <a:pos x="connsiteX2" y="connsiteY2"/>
              </a:cxn>
              <a:cxn ang="0">
                <a:pos x="connsiteX3" y="connsiteY3"/>
              </a:cxn>
            </a:cxnLst>
            <a:rect l="l" t="t" r="r" b="b"/>
            <a:pathLst>
              <a:path w="2195336" h="3183467">
                <a:moveTo>
                  <a:pt x="0" y="0"/>
                </a:moveTo>
                <a:lnTo>
                  <a:pt x="2195336" y="0"/>
                </a:lnTo>
                <a:lnTo>
                  <a:pt x="2195336" y="3183467"/>
                </a:lnTo>
                <a:lnTo>
                  <a:pt x="0" y="3183467"/>
                </a:lnTo>
                <a:close/>
              </a:path>
            </a:pathLst>
          </a:custGeom>
        </p:spPr>
      </p:pic>
      <p:sp>
        <p:nvSpPr>
          <p:cNvPr id="4" name="椭圆 3"/>
          <p:cNvSpPr/>
          <p:nvPr userDrawn="1"/>
        </p:nvSpPr>
        <p:spPr>
          <a:xfrm>
            <a:off x="11359233" y="4662663"/>
            <a:ext cx="317496" cy="317496"/>
          </a:xfrm>
          <a:prstGeom prst="ellipse">
            <a:avLst/>
          </a:prstGeom>
          <a:solidFill>
            <a:srgbClr val="F6C7FF">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0684118" y="730854"/>
            <a:ext cx="467296" cy="488346"/>
          </a:xfrm>
          <a:prstGeom prst="ellipse">
            <a:avLst/>
          </a:prstGeom>
          <a:solidFill>
            <a:srgbClr val="F3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39690" y="5465791"/>
            <a:ext cx="255628" cy="255628"/>
          </a:xfrm>
          <a:prstGeom prst="ellipse">
            <a:avLst/>
          </a:prstGeom>
          <a:solidFill>
            <a:srgbClr val="E8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64450" y="6190092"/>
            <a:ext cx="1010808" cy="1010808"/>
          </a:xfrm>
          <a:prstGeom prst="ellipse">
            <a:avLst/>
          </a:prstGeom>
          <a:solidFill>
            <a:srgbClr val="D9BCF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p:cNvGrpSpPr/>
          <p:nvPr userDrawn="1"/>
        </p:nvGrpSpPr>
        <p:grpSpPr>
          <a:xfrm>
            <a:off x="297347" y="4391081"/>
            <a:ext cx="2931628" cy="2079040"/>
            <a:chOff x="0" y="738981"/>
            <a:chExt cx="9712550" cy="6887911"/>
          </a:xfrm>
        </p:grpSpPr>
        <p:sp>
          <p:nvSpPr>
            <p:cNvPr id="12" name="Shape"/>
            <p:cNvSpPr/>
            <p:nvPr/>
          </p:nvSpPr>
          <p:spPr>
            <a:xfrm>
              <a:off x="0" y="6882245"/>
              <a:ext cx="9712550" cy="744647"/>
            </a:xfrm>
            <a:custGeom>
              <a:avLst/>
              <a:gdLst/>
              <a:ahLst/>
              <a:cxnLst>
                <a:cxn ang="0">
                  <a:pos x="wd2" y="hd2"/>
                </a:cxn>
                <a:cxn ang="5400000">
                  <a:pos x="wd2" y="hd2"/>
                </a:cxn>
                <a:cxn ang="10800000">
                  <a:pos x="wd2" y="hd2"/>
                </a:cxn>
                <a:cxn ang="16200000">
                  <a:pos x="wd2" y="hd2"/>
                </a:cxn>
              </a:cxnLst>
              <a:rect l="0" t="0" r="r" b="b"/>
              <a:pathLst>
                <a:path w="21600" h="21600" extrusionOk="0">
                  <a:moveTo>
                    <a:pt x="375" y="0"/>
                  </a:moveTo>
                  <a:cubicBezTo>
                    <a:pt x="168" y="0"/>
                    <a:pt x="0" y="2745"/>
                    <a:pt x="0" y="6124"/>
                  </a:cubicBezTo>
                  <a:cubicBezTo>
                    <a:pt x="0" y="9502"/>
                    <a:pt x="168" y="12233"/>
                    <a:pt x="375" y="12233"/>
                  </a:cubicBezTo>
                  <a:lnTo>
                    <a:pt x="2634" y="12233"/>
                  </a:lnTo>
                  <a:cubicBezTo>
                    <a:pt x="2597" y="13178"/>
                    <a:pt x="2575" y="14290"/>
                    <a:pt x="2575" y="15490"/>
                  </a:cubicBezTo>
                  <a:cubicBezTo>
                    <a:pt x="2575" y="18869"/>
                    <a:pt x="2743" y="21600"/>
                    <a:pt x="2949" y="21600"/>
                  </a:cubicBezTo>
                  <a:lnTo>
                    <a:pt x="10965" y="21600"/>
                  </a:lnTo>
                  <a:cubicBezTo>
                    <a:pt x="11172" y="21600"/>
                    <a:pt x="11339" y="18869"/>
                    <a:pt x="11339" y="15490"/>
                  </a:cubicBezTo>
                  <a:cubicBezTo>
                    <a:pt x="11339" y="14290"/>
                    <a:pt x="11317" y="13178"/>
                    <a:pt x="11281" y="12233"/>
                  </a:cubicBezTo>
                  <a:lnTo>
                    <a:pt x="21226" y="12233"/>
                  </a:lnTo>
                  <a:cubicBezTo>
                    <a:pt x="21433" y="12233"/>
                    <a:pt x="21600" y="9502"/>
                    <a:pt x="21600" y="6124"/>
                  </a:cubicBezTo>
                  <a:cubicBezTo>
                    <a:pt x="21600" y="2745"/>
                    <a:pt x="21433" y="0"/>
                    <a:pt x="21226" y="0"/>
                  </a:cubicBezTo>
                  <a:lnTo>
                    <a:pt x="375" y="0"/>
                  </a:lnTo>
                  <a:close/>
                </a:path>
              </a:pathLst>
            </a:custGeom>
            <a:solidFill>
              <a:srgbClr val="B4BAC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3" name="Shape"/>
            <p:cNvSpPr/>
            <p:nvPr/>
          </p:nvSpPr>
          <p:spPr>
            <a:xfrm>
              <a:off x="1003493" y="1616066"/>
              <a:ext cx="3837176" cy="882093"/>
            </a:xfrm>
            <a:custGeom>
              <a:avLst/>
              <a:gdLst/>
              <a:ahLst/>
              <a:cxnLst>
                <a:cxn ang="0">
                  <a:pos x="wd2" y="hd2"/>
                </a:cxn>
                <a:cxn ang="5400000">
                  <a:pos x="wd2" y="hd2"/>
                </a:cxn>
                <a:cxn ang="10800000">
                  <a:pos x="wd2" y="hd2"/>
                </a:cxn>
                <a:cxn ang="16200000">
                  <a:pos x="wd2" y="hd2"/>
                </a:cxn>
              </a:cxnLst>
              <a:rect l="0" t="0" r="r" b="b"/>
              <a:pathLst>
                <a:path w="21600" h="21600" extrusionOk="0">
                  <a:moveTo>
                    <a:pt x="7352" y="0"/>
                  </a:moveTo>
                  <a:cubicBezTo>
                    <a:pt x="7000" y="0"/>
                    <a:pt x="6716" y="1239"/>
                    <a:pt x="6716" y="2769"/>
                  </a:cubicBezTo>
                  <a:cubicBezTo>
                    <a:pt x="6716" y="3953"/>
                    <a:pt x="6887" y="4956"/>
                    <a:pt x="7127" y="5353"/>
                  </a:cubicBezTo>
                  <a:lnTo>
                    <a:pt x="3924" y="5353"/>
                  </a:lnTo>
                  <a:cubicBezTo>
                    <a:pt x="3572" y="5353"/>
                    <a:pt x="3287" y="6592"/>
                    <a:pt x="3287" y="8122"/>
                  </a:cubicBezTo>
                  <a:cubicBezTo>
                    <a:pt x="3287" y="9306"/>
                    <a:pt x="3459" y="10310"/>
                    <a:pt x="3699" y="10706"/>
                  </a:cubicBezTo>
                  <a:lnTo>
                    <a:pt x="3020" y="10706"/>
                  </a:lnTo>
                  <a:cubicBezTo>
                    <a:pt x="2668" y="10706"/>
                    <a:pt x="2383" y="11945"/>
                    <a:pt x="2383" y="13475"/>
                  </a:cubicBezTo>
                  <a:cubicBezTo>
                    <a:pt x="2383" y="15005"/>
                    <a:pt x="2668" y="16247"/>
                    <a:pt x="3020" y="16247"/>
                  </a:cubicBezTo>
                  <a:lnTo>
                    <a:pt x="5253" y="16247"/>
                  </a:lnTo>
                  <a:cubicBezTo>
                    <a:pt x="5014" y="16646"/>
                    <a:pt x="4844" y="17648"/>
                    <a:pt x="4844" y="18828"/>
                  </a:cubicBezTo>
                  <a:cubicBezTo>
                    <a:pt x="4844" y="20358"/>
                    <a:pt x="5129" y="21600"/>
                    <a:pt x="5481" y="21600"/>
                  </a:cubicBezTo>
                  <a:lnTo>
                    <a:pt x="12981" y="21600"/>
                  </a:lnTo>
                  <a:cubicBezTo>
                    <a:pt x="13332" y="21600"/>
                    <a:pt x="13617" y="20358"/>
                    <a:pt x="13617" y="18828"/>
                  </a:cubicBezTo>
                  <a:cubicBezTo>
                    <a:pt x="13617" y="17648"/>
                    <a:pt x="13446" y="16646"/>
                    <a:pt x="13207" y="16247"/>
                  </a:cubicBezTo>
                  <a:lnTo>
                    <a:pt x="15379" y="16247"/>
                  </a:lnTo>
                  <a:cubicBezTo>
                    <a:pt x="15731" y="16247"/>
                    <a:pt x="16015" y="15005"/>
                    <a:pt x="16015" y="13475"/>
                  </a:cubicBezTo>
                  <a:cubicBezTo>
                    <a:pt x="16015" y="12295"/>
                    <a:pt x="15845" y="11293"/>
                    <a:pt x="15606" y="10894"/>
                  </a:cubicBezTo>
                  <a:lnTo>
                    <a:pt x="18557" y="10894"/>
                  </a:lnTo>
                  <a:cubicBezTo>
                    <a:pt x="18909" y="10894"/>
                    <a:pt x="19195" y="9652"/>
                    <a:pt x="19195" y="8122"/>
                  </a:cubicBezTo>
                  <a:cubicBezTo>
                    <a:pt x="19195" y="6592"/>
                    <a:pt x="18909" y="5353"/>
                    <a:pt x="18557" y="5353"/>
                  </a:cubicBezTo>
                  <a:lnTo>
                    <a:pt x="14788" y="5353"/>
                  </a:lnTo>
                  <a:cubicBezTo>
                    <a:pt x="15028" y="4956"/>
                    <a:pt x="15199" y="3953"/>
                    <a:pt x="15199" y="2769"/>
                  </a:cubicBezTo>
                  <a:cubicBezTo>
                    <a:pt x="15199" y="1239"/>
                    <a:pt x="14914" y="0"/>
                    <a:pt x="14563" y="0"/>
                  </a:cubicBezTo>
                  <a:lnTo>
                    <a:pt x="7352" y="0"/>
                  </a:lnTo>
                  <a:close/>
                  <a:moveTo>
                    <a:pt x="20778" y="5353"/>
                  </a:moveTo>
                  <a:cubicBezTo>
                    <a:pt x="20427" y="5353"/>
                    <a:pt x="20141" y="6592"/>
                    <a:pt x="20141" y="8122"/>
                  </a:cubicBezTo>
                  <a:cubicBezTo>
                    <a:pt x="20141" y="9652"/>
                    <a:pt x="20427" y="10894"/>
                    <a:pt x="20778" y="10894"/>
                  </a:cubicBezTo>
                  <a:lnTo>
                    <a:pt x="20963" y="10894"/>
                  </a:lnTo>
                  <a:cubicBezTo>
                    <a:pt x="21314" y="10894"/>
                    <a:pt x="21600" y="9652"/>
                    <a:pt x="21600" y="8122"/>
                  </a:cubicBezTo>
                  <a:cubicBezTo>
                    <a:pt x="21600" y="6592"/>
                    <a:pt x="21314" y="5353"/>
                    <a:pt x="20963" y="5353"/>
                  </a:cubicBezTo>
                  <a:lnTo>
                    <a:pt x="20778" y="5353"/>
                  </a:lnTo>
                  <a:close/>
                  <a:moveTo>
                    <a:pt x="637" y="16059"/>
                  </a:moveTo>
                  <a:cubicBezTo>
                    <a:pt x="286" y="16059"/>
                    <a:pt x="0" y="17298"/>
                    <a:pt x="0" y="18828"/>
                  </a:cubicBezTo>
                  <a:cubicBezTo>
                    <a:pt x="0" y="20358"/>
                    <a:pt x="286" y="21600"/>
                    <a:pt x="637" y="21600"/>
                  </a:cubicBezTo>
                  <a:lnTo>
                    <a:pt x="822" y="21600"/>
                  </a:lnTo>
                  <a:cubicBezTo>
                    <a:pt x="1173" y="21600"/>
                    <a:pt x="1459" y="20358"/>
                    <a:pt x="1459" y="18828"/>
                  </a:cubicBezTo>
                  <a:cubicBezTo>
                    <a:pt x="1459" y="17298"/>
                    <a:pt x="1173" y="16059"/>
                    <a:pt x="822" y="16059"/>
                  </a:cubicBezTo>
                  <a:lnTo>
                    <a:pt x="637" y="16059"/>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5" name="Oval 85"/>
            <p:cNvSpPr/>
            <p:nvPr/>
          </p:nvSpPr>
          <p:spPr>
            <a:xfrm>
              <a:off x="5593338" y="5891813"/>
              <a:ext cx="554291" cy="26588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7"/>
            <p:cNvSpPr/>
            <p:nvPr/>
          </p:nvSpPr>
          <p:spPr>
            <a:xfrm>
              <a:off x="4155642" y="4400637"/>
              <a:ext cx="1784585" cy="1530536"/>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124F69"/>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22"/>
            <p:cNvSpPr/>
            <p:nvPr/>
          </p:nvSpPr>
          <p:spPr>
            <a:xfrm>
              <a:off x="4155647" y="4400637"/>
              <a:ext cx="1631339" cy="1530536"/>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60"/>
            <p:cNvSpPr/>
            <p:nvPr/>
          </p:nvSpPr>
          <p:spPr>
            <a:xfrm>
              <a:off x="6486080" y="3632831"/>
              <a:ext cx="107355" cy="544746"/>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75"/>
            <p:cNvSpPr/>
            <p:nvPr/>
          </p:nvSpPr>
          <p:spPr>
            <a:xfrm>
              <a:off x="6142857" y="3871528"/>
              <a:ext cx="75580" cy="213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p:cNvSpPr/>
            <p:nvPr/>
          </p:nvSpPr>
          <p:spPr>
            <a:xfrm>
              <a:off x="6001112" y="738981"/>
              <a:ext cx="1972155" cy="458992"/>
            </a:xfrm>
            <a:custGeom>
              <a:avLst/>
              <a:gdLst/>
              <a:ahLst/>
              <a:cxnLst>
                <a:cxn ang="0">
                  <a:pos x="wd2" y="hd2"/>
                </a:cxn>
                <a:cxn ang="5400000">
                  <a:pos x="wd2" y="hd2"/>
                </a:cxn>
                <a:cxn ang="10800000">
                  <a:pos x="wd2" y="hd2"/>
                </a:cxn>
                <a:cxn ang="16200000">
                  <a:pos x="wd2" y="hd2"/>
                </a:cxn>
              </a:cxnLst>
              <a:rect l="0" t="0" r="r" b="b"/>
              <a:pathLst>
                <a:path w="21600" h="21600" extrusionOk="0">
                  <a:moveTo>
                    <a:pt x="1230" y="0"/>
                  </a:moveTo>
                  <a:cubicBezTo>
                    <a:pt x="550" y="0"/>
                    <a:pt x="0" y="2451"/>
                    <a:pt x="0" y="5485"/>
                  </a:cubicBezTo>
                  <a:cubicBezTo>
                    <a:pt x="0" y="8518"/>
                    <a:pt x="550" y="10985"/>
                    <a:pt x="1230" y="10985"/>
                  </a:cubicBezTo>
                  <a:lnTo>
                    <a:pt x="8498" y="10985"/>
                  </a:lnTo>
                  <a:cubicBezTo>
                    <a:pt x="8036" y="11776"/>
                    <a:pt x="7706" y="13760"/>
                    <a:pt x="7706" y="16100"/>
                  </a:cubicBezTo>
                  <a:cubicBezTo>
                    <a:pt x="7706" y="19133"/>
                    <a:pt x="8259" y="21600"/>
                    <a:pt x="8939" y="21600"/>
                  </a:cubicBezTo>
                  <a:lnTo>
                    <a:pt x="20367" y="21600"/>
                  </a:lnTo>
                  <a:cubicBezTo>
                    <a:pt x="21046" y="21600"/>
                    <a:pt x="21600" y="19133"/>
                    <a:pt x="21600" y="16100"/>
                  </a:cubicBezTo>
                  <a:cubicBezTo>
                    <a:pt x="21600" y="13066"/>
                    <a:pt x="21046" y="10615"/>
                    <a:pt x="20367" y="10615"/>
                  </a:cubicBezTo>
                  <a:lnTo>
                    <a:pt x="13098" y="10615"/>
                  </a:lnTo>
                  <a:cubicBezTo>
                    <a:pt x="13563" y="9829"/>
                    <a:pt x="13894" y="7832"/>
                    <a:pt x="13894" y="5485"/>
                  </a:cubicBezTo>
                  <a:cubicBezTo>
                    <a:pt x="13894" y="2451"/>
                    <a:pt x="13341" y="0"/>
                    <a:pt x="12661" y="0"/>
                  </a:cubicBezTo>
                  <a:lnTo>
                    <a:pt x="1230"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1" name="Shape"/>
            <p:cNvSpPr/>
            <p:nvPr/>
          </p:nvSpPr>
          <p:spPr>
            <a:xfrm>
              <a:off x="7211203" y="4093676"/>
              <a:ext cx="1535287" cy="357423"/>
            </a:xfrm>
            <a:custGeom>
              <a:avLst/>
              <a:gdLst/>
              <a:ahLst/>
              <a:cxnLst>
                <a:cxn ang="0">
                  <a:pos x="wd2" y="hd2"/>
                </a:cxn>
                <a:cxn ang="5400000">
                  <a:pos x="wd2" y="hd2"/>
                </a:cxn>
                <a:cxn ang="10800000">
                  <a:pos x="wd2" y="hd2"/>
                </a:cxn>
                <a:cxn ang="16200000">
                  <a:pos x="wd2" y="hd2"/>
                </a:cxn>
              </a:cxnLst>
              <a:rect l="0" t="0" r="r" b="b"/>
              <a:pathLst>
                <a:path w="21600" h="21600" extrusionOk="0">
                  <a:moveTo>
                    <a:pt x="1231" y="0"/>
                  </a:moveTo>
                  <a:cubicBezTo>
                    <a:pt x="552" y="0"/>
                    <a:pt x="0" y="2462"/>
                    <a:pt x="0" y="5495"/>
                  </a:cubicBezTo>
                  <a:cubicBezTo>
                    <a:pt x="0" y="8528"/>
                    <a:pt x="552" y="10990"/>
                    <a:pt x="1231" y="10990"/>
                  </a:cubicBezTo>
                  <a:lnTo>
                    <a:pt x="8498" y="10990"/>
                  </a:lnTo>
                  <a:cubicBezTo>
                    <a:pt x="8036" y="11781"/>
                    <a:pt x="7709" y="13766"/>
                    <a:pt x="7709" y="16105"/>
                  </a:cubicBezTo>
                  <a:cubicBezTo>
                    <a:pt x="7709" y="19138"/>
                    <a:pt x="8260" y="21600"/>
                    <a:pt x="8940" y="21600"/>
                  </a:cubicBezTo>
                  <a:lnTo>
                    <a:pt x="20369" y="21600"/>
                  </a:lnTo>
                  <a:cubicBezTo>
                    <a:pt x="21048" y="21600"/>
                    <a:pt x="21600" y="19138"/>
                    <a:pt x="21600" y="16105"/>
                  </a:cubicBezTo>
                  <a:cubicBezTo>
                    <a:pt x="21600" y="13072"/>
                    <a:pt x="21048" y="10610"/>
                    <a:pt x="20369" y="10610"/>
                  </a:cubicBezTo>
                  <a:lnTo>
                    <a:pt x="13099" y="10610"/>
                  </a:lnTo>
                  <a:cubicBezTo>
                    <a:pt x="13563" y="9824"/>
                    <a:pt x="13895" y="7842"/>
                    <a:pt x="13895" y="5495"/>
                  </a:cubicBezTo>
                  <a:cubicBezTo>
                    <a:pt x="13895" y="2462"/>
                    <a:pt x="13343" y="0"/>
                    <a:pt x="12664" y="0"/>
                  </a:cubicBezTo>
                  <a:lnTo>
                    <a:pt x="1231"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2" name="Oval 85"/>
            <p:cNvSpPr/>
            <p:nvPr/>
          </p:nvSpPr>
          <p:spPr>
            <a:xfrm>
              <a:off x="5630411" y="5992485"/>
              <a:ext cx="580833" cy="27861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43"/>
            <p:cNvSpPr/>
            <p:nvPr/>
          </p:nvSpPr>
          <p:spPr>
            <a:xfrm>
              <a:off x="4421204" y="5488451"/>
              <a:ext cx="2359348" cy="825882"/>
            </a:xfrm>
            <a:custGeom>
              <a:avLst/>
              <a:gdLst/>
              <a:ahLst/>
              <a:cxnLst>
                <a:cxn ang="0">
                  <a:pos x="wd2" y="hd2"/>
                </a:cxn>
                <a:cxn ang="5400000">
                  <a:pos x="wd2" y="hd2"/>
                </a:cxn>
                <a:cxn ang="10800000">
                  <a:pos x="wd2" y="hd2"/>
                </a:cxn>
                <a:cxn ang="16200000">
                  <a:pos x="wd2" y="hd2"/>
                </a:cxn>
              </a:cxnLst>
              <a:rect l="0" t="0" r="r" b="b"/>
              <a:pathLst>
                <a:path w="21292" h="21600" extrusionOk="0">
                  <a:moveTo>
                    <a:pt x="0" y="5256"/>
                  </a:moveTo>
                  <a:cubicBezTo>
                    <a:pt x="1440" y="9204"/>
                    <a:pt x="1891" y="16736"/>
                    <a:pt x="4320" y="17102"/>
                  </a:cubicBezTo>
                  <a:lnTo>
                    <a:pt x="17591" y="16863"/>
                  </a:lnTo>
                  <a:cubicBezTo>
                    <a:pt x="21600" y="16020"/>
                    <a:pt x="20003" y="5621"/>
                    <a:pt x="21209" y="0"/>
                  </a:cubicBezTo>
                  <a:lnTo>
                    <a:pt x="21292" y="21600"/>
                  </a:lnTo>
                  <a:lnTo>
                    <a:pt x="1072" y="21600"/>
                  </a:lnTo>
                  <a:lnTo>
                    <a:pt x="0" y="5256"/>
                  </a:lnTo>
                  <a:close/>
                </a:path>
              </a:pathLst>
            </a:cu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4" name="Oval 27"/>
            <p:cNvSpPr/>
            <p:nvPr/>
          </p:nvSpPr>
          <p:spPr>
            <a:xfrm>
              <a:off x="3340445"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5" name="Oval 6"/>
            <p:cNvSpPr/>
            <p:nvPr/>
          </p:nvSpPr>
          <p:spPr>
            <a:xfrm>
              <a:off x="3128978"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Oval 26"/>
            <p:cNvSpPr/>
            <p:nvPr/>
          </p:nvSpPr>
          <p:spPr>
            <a:xfrm>
              <a:off x="3397735" y="6045527"/>
              <a:ext cx="716426"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Oval 31"/>
            <p:cNvSpPr/>
            <p:nvPr/>
          </p:nvSpPr>
          <p:spPr>
            <a:xfrm>
              <a:off x="6941052"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8" name="Oval 29"/>
            <p:cNvSpPr/>
            <p:nvPr/>
          </p:nvSpPr>
          <p:spPr>
            <a:xfrm>
              <a:off x="6729586"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Oval 30"/>
            <p:cNvSpPr/>
            <p:nvPr/>
          </p:nvSpPr>
          <p:spPr>
            <a:xfrm>
              <a:off x="6998343" y="6045527"/>
              <a:ext cx="716425"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
            <p:cNvSpPr/>
            <p:nvPr/>
          </p:nvSpPr>
          <p:spPr>
            <a:xfrm>
              <a:off x="4572522" y="2544679"/>
              <a:ext cx="815738" cy="762708"/>
            </a:xfrm>
            <a:custGeom>
              <a:avLst/>
              <a:gdLst/>
              <a:ahLst/>
              <a:cxnLst>
                <a:cxn ang="0">
                  <a:pos x="wd2" y="hd2"/>
                </a:cxn>
                <a:cxn ang="5400000">
                  <a:pos x="wd2" y="hd2"/>
                </a:cxn>
                <a:cxn ang="10800000">
                  <a:pos x="wd2" y="hd2"/>
                </a:cxn>
                <a:cxn ang="16200000">
                  <a:pos x="wd2" y="hd2"/>
                </a:cxn>
              </a:cxnLst>
              <a:rect l="0" t="0" r="r" b="b"/>
              <a:pathLst>
                <a:path w="20898" h="21600" extrusionOk="0">
                  <a:moveTo>
                    <a:pt x="18416" y="0"/>
                  </a:moveTo>
                  <a:cubicBezTo>
                    <a:pt x="18564" y="799"/>
                    <a:pt x="18687" y="1645"/>
                    <a:pt x="18788" y="2520"/>
                  </a:cubicBezTo>
                  <a:lnTo>
                    <a:pt x="18921" y="3845"/>
                  </a:lnTo>
                  <a:lnTo>
                    <a:pt x="18925" y="3860"/>
                  </a:lnTo>
                  <a:cubicBezTo>
                    <a:pt x="20068" y="8388"/>
                    <a:pt x="21600" y="7510"/>
                    <a:pt x="20544" y="9167"/>
                  </a:cubicBezTo>
                  <a:cubicBezTo>
                    <a:pt x="20338" y="9242"/>
                    <a:pt x="20113" y="9308"/>
                    <a:pt x="19872" y="9365"/>
                  </a:cubicBezTo>
                  <a:lnTo>
                    <a:pt x="19161" y="9504"/>
                  </a:lnTo>
                  <a:lnTo>
                    <a:pt x="19156" y="10722"/>
                  </a:lnTo>
                  <a:cubicBezTo>
                    <a:pt x="18174" y="10650"/>
                    <a:pt x="17291" y="10903"/>
                    <a:pt x="16359" y="10994"/>
                  </a:cubicBezTo>
                  <a:cubicBezTo>
                    <a:pt x="16719" y="11916"/>
                    <a:pt x="16392" y="12350"/>
                    <a:pt x="18174" y="13434"/>
                  </a:cubicBezTo>
                  <a:cubicBezTo>
                    <a:pt x="16571" y="17557"/>
                    <a:pt x="12810" y="16038"/>
                    <a:pt x="10127" y="17340"/>
                  </a:cubicBezTo>
                  <a:cubicBezTo>
                    <a:pt x="8990" y="18326"/>
                    <a:pt x="8687" y="19963"/>
                    <a:pt x="8629" y="21600"/>
                  </a:cubicBezTo>
                  <a:lnTo>
                    <a:pt x="3762" y="19470"/>
                  </a:lnTo>
                  <a:cubicBezTo>
                    <a:pt x="6924" y="13643"/>
                    <a:pt x="469" y="13511"/>
                    <a:pt x="0" y="2152"/>
                  </a:cubicBezTo>
                  <a:cubicBezTo>
                    <a:pt x="6139" y="350"/>
                    <a:pt x="12278" y="717"/>
                    <a:pt x="18416" y="0"/>
                  </a:cubicBezTo>
                  <a:close/>
                </a:path>
              </a:pathLst>
            </a:custGeom>
            <a:solidFill>
              <a:srgbClr val="FED7AC"/>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13"/>
            <p:cNvSpPr/>
            <p:nvPr/>
          </p:nvSpPr>
          <p:spPr>
            <a:xfrm>
              <a:off x="4572522" y="2557735"/>
              <a:ext cx="547845" cy="517346"/>
            </a:xfrm>
            <a:custGeom>
              <a:avLst/>
              <a:gdLst/>
              <a:ahLst/>
              <a:cxnLst>
                <a:cxn ang="0">
                  <a:pos x="wd2" y="hd2"/>
                </a:cxn>
                <a:cxn ang="5400000">
                  <a:pos x="wd2" y="hd2"/>
                </a:cxn>
                <a:cxn ang="10800000">
                  <a:pos x="wd2" y="hd2"/>
                </a:cxn>
                <a:cxn ang="16200000">
                  <a:pos x="wd2" y="hd2"/>
                </a:cxn>
              </a:cxnLst>
              <a:rect l="0" t="0" r="r" b="b"/>
              <a:pathLst>
                <a:path w="21600" h="20616" extrusionOk="0">
                  <a:moveTo>
                    <a:pt x="21600" y="0"/>
                  </a:moveTo>
                  <a:lnTo>
                    <a:pt x="21401" y="200"/>
                  </a:lnTo>
                  <a:cubicBezTo>
                    <a:pt x="20665" y="956"/>
                    <a:pt x="19883" y="1960"/>
                    <a:pt x="19617" y="4583"/>
                  </a:cubicBezTo>
                  <a:cubicBezTo>
                    <a:pt x="18456" y="4403"/>
                    <a:pt x="19356" y="4691"/>
                    <a:pt x="18294" y="4330"/>
                  </a:cubicBezTo>
                  <a:cubicBezTo>
                    <a:pt x="16872" y="285"/>
                    <a:pt x="11135" y="5407"/>
                    <a:pt x="16768" y="9783"/>
                  </a:cubicBezTo>
                  <a:cubicBezTo>
                    <a:pt x="14487" y="12970"/>
                    <a:pt x="11272" y="21600"/>
                    <a:pt x="6848" y="20524"/>
                  </a:cubicBezTo>
                  <a:lnTo>
                    <a:pt x="6597" y="20443"/>
                  </a:lnTo>
                  <a:lnTo>
                    <a:pt x="6536" y="20295"/>
                  </a:lnTo>
                  <a:cubicBezTo>
                    <a:pt x="4915" y="16683"/>
                    <a:pt x="474" y="12997"/>
                    <a:pt x="0" y="2507"/>
                  </a:cubicBezTo>
                  <a:cubicBezTo>
                    <a:pt x="7086" y="605"/>
                    <a:pt x="14171" y="421"/>
                    <a:pt x="21257" y="22"/>
                  </a:cubicBezTo>
                  <a:close/>
                </a:path>
              </a:pathLst>
            </a:custGeom>
            <a:solidFill>
              <a:srgbClr val="000000">
                <a:alpha val="8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5"/>
            <p:cNvSpPr/>
            <p:nvPr/>
          </p:nvSpPr>
          <p:spPr>
            <a:xfrm>
              <a:off x="4566679" y="2158887"/>
              <a:ext cx="745936" cy="464000"/>
            </a:xfrm>
            <a:custGeom>
              <a:avLst/>
              <a:gdLst/>
              <a:ahLst/>
              <a:cxnLst>
                <a:cxn ang="0">
                  <a:pos x="wd2" y="hd2"/>
                </a:cxn>
                <a:cxn ang="5400000">
                  <a:pos x="wd2" y="hd2"/>
                </a:cxn>
                <a:cxn ang="10800000">
                  <a:pos x="wd2" y="hd2"/>
                </a:cxn>
                <a:cxn ang="16200000">
                  <a:pos x="wd2" y="hd2"/>
                </a:cxn>
              </a:cxnLst>
              <a:rect l="0" t="0" r="r" b="b"/>
              <a:pathLst>
                <a:path w="21521" h="21308" extrusionOk="0">
                  <a:moveTo>
                    <a:pt x="11428" y="13"/>
                  </a:moveTo>
                  <a:cubicBezTo>
                    <a:pt x="16400" y="-292"/>
                    <a:pt x="21187" y="4643"/>
                    <a:pt x="21404" y="15739"/>
                  </a:cubicBezTo>
                  <a:lnTo>
                    <a:pt x="21521" y="16504"/>
                  </a:lnTo>
                  <a:lnTo>
                    <a:pt x="0" y="21308"/>
                  </a:lnTo>
                  <a:lnTo>
                    <a:pt x="195" y="19894"/>
                  </a:lnTo>
                  <a:cubicBezTo>
                    <a:pt x="-79" y="7433"/>
                    <a:pt x="5793" y="358"/>
                    <a:pt x="11428" y="13"/>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3" name="Rounded Rectangle 3"/>
            <p:cNvSpPr/>
            <p:nvPr/>
          </p:nvSpPr>
          <p:spPr>
            <a:xfrm rot="21180000">
              <a:off x="4535922" y="2539851"/>
              <a:ext cx="961828" cy="39583"/>
            </a:xfrm>
            <a:prstGeom prst="roundRect">
              <a:avLst>
                <a:gd name="adj" fmla="val 50000"/>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4" name="Oval 14"/>
            <p:cNvSpPr/>
            <p:nvPr/>
          </p:nvSpPr>
          <p:spPr>
            <a:xfrm rot="21360000">
              <a:off x="5205622" y="2655013"/>
              <a:ext cx="44853" cy="88512"/>
            </a:xfrm>
            <a:prstGeom prst="ellipse">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17"/>
            <p:cNvSpPr/>
            <p:nvPr/>
          </p:nvSpPr>
          <p:spPr>
            <a:xfrm>
              <a:off x="4123873" y="4429907"/>
              <a:ext cx="1870038" cy="1603823"/>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696E7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18"/>
            <p:cNvSpPr/>
            <p:nvPr/>
          </p:nvSpPr>
          <p:spPr>
            <a:xfrm>
              <a:off x="6941053" y="5295076"/>
              <a:ext cx="1083447" cy="862915"/>
            </a:xfrm>
            <a:custGeom>
              <a:avLst/>
              <a:gdLst/>
              <a:ahLst/>
              <a:cxnLst>
                <a:cxn ang="0">
                  <a:pos x="wd2" y="hd2"/>
                </a:cxn>
                <a:cxn ang="5400000">
                  <a:pos x="wd2" y="hd2"/>
                </a:cxn>
                <a:cxn ang="10800000">
                  <a:pos x="wd2" y="hd2"/>
                </a:cxn>
                <a:cxn ang="16200000">
                  <a:pos x="wd2" y="hd2"/>
                </a:cxn>
              </a:cxnLst>
              <a:rect l="0" t="0" r="r" b="b"/>
              <a:pathLst>
                <a:path w="21600" h="21600" extrusionOk="0">
                  <a:moveTo>
                    <a:pt x="0" y="2515"/>
                  </a:moveTo>
                  <a:lnTo>
                    <a:pt x="1569" y="0"/>
                  </a:lnTo>
                  <a:cubicBezTo>
                    <a:pt x="15894" y="1255"/>
                    <a:pt x="20386" y="8455"/>
                    <a:pt x="21600" y="21600"/>
                  </a:cubicBezTo>
                  <a:lnTo>
                    <a:pt x="0" y="21600"/>
                  </a:lnTo>
                  <a:lnTo>
                    <a:pt x="0" y="2515"/>
                  </a:ln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33"/>
            <p:cNvSpPr/>
            <p:nvPr/>
          </p:nvSpPr>
          <p:spPr>
            <a:xfrm>
              <a:off x="6941053" y="6029814"/>
              <a:ext cx="1083446" cy="1281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215" y="0"/>
                  </a:lnTo>
                  <a:lnTo>
                    <a:pt x="21332" y="5477"/>
                  </a:lnTo>
                  <a:cubicBezTo>
                    <a:pt x="21435" y="10695"/>
                    <a:pt x="21524" y="16069"/>
                    <a:pt x="21600" y="21600"/>
                  </a:cubicBezTo>
                  <a:lnTo>
                    <a:pt x="0" y="21600"/>
                  </a:lnTo>
                  <a:close/>
                </a:path>
              </a:pathLst>
            </a:custGeom>
            <a:solidFill>
              <a:srgbClr val="832808">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51"/>
            <p:cNvSpPr/>
            <p:nvPr/>
          </p:nvSpPr>
          <p:spPr>
            <a:xfrm>
              <a:off x="6941053" y="5295076"/>
              <a:ext cx="590019" cy="862914"/>
            </a:xfrm>
            <a:custGeom>
              <a:avLst/>
              <a:gdLst/>
              <a:ahLst/>
              <a:cxnLst>
                <a:cxn ang="0">
                  <a:pos x="wd2" y="hd2"/>
                </a:cxn>
                <a:cxn ang="5400000">
                  <a:pos x="wd2" y="hd2"/>
                </a:cxn>
                <a:cxn ang="10800000">
                  <a:pos x="wd2" y="hd2"/>
                </a:cxn>
                <a:cxn ang="16200000">
                  <a:pos x="wd2" y="hd2"/>
                </a:cxn>
              </a:cxnLst>
              <a:rect l="0" t="0" r="r" b="b"/>
              <a:pathLst>
                <a:path w="21600" h="21600" extrusionOk="0">
                  <a:moveTo>
                    <a:pt x="2881" y="0"/>
                  </a:moveTo>
                  <a:cubicBezTo>
                    <a:pt x="10279" y="353"/>
                    <a:pt x="16249" y="1176"/>
                    <a:pt x="21059" y="2470"/>
                  </a:cubicBezTo>
                  <a:lnTo>
                    <a:pt x="21600" y="2625"/>
                  </a:lnTo>
                  <a:lnTo>
                    <a:pt x="20999" y="2876"/>
                  </a:lnTo>
                  <a:cubicBezTo>
                    <a:pt x="12049" y="6876"/>
                    <a:pt x="19633" y="15405"/>
                    <a:pt x="16439" y="21227"/>
                  </a:cubicBezTo>
                  <a:lnTo>
                    <a:pt x="16215" y="21600"/>
                  </a:lnTo>
                  <a:lnTo>
                    <a:pt x="0" y="21600"/>
                  </a:lnTo>
                  <a:lnTo>
                    <a:pt x="0" y="2515"/>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22"/>
            <p:cNvSpPr/>
            <p:nvPr/>
          </p:nvSpPr>
          <p:spPr>
            <a:xfrm>
              <a:off x="4123878" y="4429907"/>
              <a:ext cx="1709453" cy="1603822"/>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0" name="Rounded Rectangle 2"/>
            <p:cNvSpPr/>
            <p:nvPr/>
          </p:nvSpPr>
          <p:spPr>
            <a:xfrm>
              <a:off x="2433687" y="3307385"/>
              <a:ext cx="1595583" cy="1605137"/>
            </a:xfrm>
            <a:prstGeom prst="roundRect">
              <a:avLst>
                <a:gd name="adj" fmla="val 16667"/>
              </a:avLst>
            </a:prstGeom>
            <a:solidFill>
              <a:srgbClr val="ABD59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1" name="Rectangle 25"/>
            <p:cNvSpPr/>
            <p:nvPr/>
          </p:nvSpPr>
          <p:spPr>
            <a:xfrm>
              <a:off x="2802197" y="3625336"/>
              <a:ext cx="4497069" cy="2764973"/>
            </a:xfrm>
            <a:custGeom>
              <a:avLst/>
              <a:gdLst/>
              <a:ahLst/>
              <a:cxnLst>
                <a:cxn ang="0">
                  <a:pos x="wd2" y="hd2"/>
                </a:cxn>
                <a:cxn ang="5400000">
                  <a:pos x="wd2" y="hd2"/>
                </a:cxn>
                <a:cxn ang="10800000">
                  <a:pos x="wd2" y="hd2"/>
                </a:cxn>
                <a:cxn ang="16200000">
                  <a:pos x="wd2" y="hd2"/>
                </a:cxn>
              </a:cxnLst>
              <a:rect l="0" t="0" r="r" b="b"/>
              <a:pathLst>
                <a:path w="21484" h="21600" extrusionOk="0">
                  <a:moveTo>
                    <a:pt x="2743" y="11562"/>
                  </a:moveTo>
                  <a:lnTo>
                    <a:pt x="10116" y="11577"/>
                  </a:lnTo>
                  <a:cubicBezTo>
                    <a:pt x="7786" y="17650"/>
                    <a:pt x="8906" y="20383"/>
                    <a:pt x="10275" y="20668"/>
                  </a:cubicBezTo>
                  <a:lnTo>
                    <a:pt x="17037" y="20668"/>
                  </a:lnTo>
                  <a:cubicBezTo>
                    <a:pt x="19820" y="19146"/>
                    <a:pt x="17702" y="13618"/>
                    <a:pt x="16674" y="11762"/>
                  </a:cubicBezTo>
                  <a:cubicBezTo>
                    <a:pt x="15751" y="9969"/>
                    <a:pt x="16099" y="9511"/>
                    <a:pt x="16424" y="9054"/>
                  </a:cubicBezTo>
                  <a:lnTo>
                    <a:pt x="16855" y="8534"/>
                  </a:lnTo>
                  <a:cubicBezTo>
                    <a:pt x="15297" y="4242"/>
                    <a:pt x="15577" y="470"/>
                    <a:pt x="18307" y="0"/>
                  </a:cubicBezTo>
                  <a:lnTo>
                    <a:pt x="19056" y="0"/>
                  </a:lnTo>
                  <a:cubicBezTo>
                    <a:pt x="19680" y="1354"/>
                    <a:pt x="19438" y="3626"/>
                    <a:pt x="19033" y="4378"/>
                  </a:cubicBezTo>
                  <a:cubicBezTo>
                    <a:pt x="17581" y="4286"/>
                    <a:pt x="18080" y="6057"/>
                    <a:pt x="18466" y="6790"/>
                  </a:cubicBezTo>
                  <a:cubicBezTo>
                    <a:pt x="19896" y="9527"/>
                    <a:pt x="21480" y="16218"/>
                    <a:pt x="21484" y="18501"/>
                  </a:cubicBezTo>
                  <a:cubicBezTo>
                    <a:pt x="21476" y="21278"/>
                    <a:pt x="20244" y="21532"/>
                    <a:pt x="19079" y="21600"/>
                  </a:cubicBezTo>
                  <a:lnTo>
                    <a:pt x="20" y="21600"/>
                  </a:lnTo>
                  <a:cubicBezTo>
                    <a:pt x="-116" y="18180"/>
                    <a:pt x="406" y="14314"/>
                    <a:pt x="2743" y="11562"/>
                  </a:cubicBez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2" name="Rounded Rectangle 4"/>
            <p:cNvSpPr/>
            <p:nvPr/>
          </p:nvSpPr>
          <p:spPr>
            <a:xfrm>
              <a:off x="3195475" y="4912520"/>
              <a:ext cx="1869024" cy="232739"/>
            </a:xfrm>
            <a:prstGeom prst="roundRect">
              <a:avLst>
                <a:gd name="adj" fmla="val 50000"/>
              </a:avLst>
            </a:pr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42"/>
            <p:cNvSpPr/>
            <p:nvPr/>
          </p:nvSpPr>
          <p:spPr>
            <a:xfrm>
              <a:off x="2802179" y="5105398"/>
              <a:ext cx="2117460" cy="1284910"/>
            </a:xfrm>
            <a:custGeom>
              <a:avLst/>
              <a:gdLst/>
              <a:ahLst/>
              <a:cxnLst>
                <a:cxn ang="0">
                  <a:pos x="wd2" y="hd2"/>
                </a:cxn>
                <a:cxn ang="5400000">
                  <a:pos x="wd2" y="hd2"/>
                </a:cxn>
                <a:cxn ang="10800000">
                  <a:pos x="wd2" y="hd2"/>
                </a:cxn>
                <a:cxn ang="16200000">
                  <a:pos x="wd2" y="hd2"/>
                </a:cxn>
              </a:cxnLst>
              <a:rect l="0" t="0" r="r" b="b"/>
              <a:pathLst>
                <a:path w="21355" h="21600" extrusionOk="0">
                  <a:moveTo>
                    <a:pt x="10119" y="4119"/>
                  </a:moveTo>
                  <a:cubicBezTo>
                    <a:pt x="13593" y="4204"/>
                    <a:pt x="18254" y="7493"/>
                    <a:pt x="18636" y="21404"/>
                  </a:cubicBezTo>
                  <a:lnTo>
                    <a:pt x="18640" y="21600"/>
                  </a:lnTo>
                  <a:lnTo>
                    <a:pt x="17732" y="21600"/>
                  </a:lnTo>
                  <a:lnTo>
                    <a:pt x="17733" y="21123"/>
                  </a:lnTo>
                  <a:cubicBezTo>
                    <a:pt x="17708" y="14033"/>
                    <a:pt x="16816" y="4389"/>
                    <a:pt x="7940" y="4493"/>
                  </a:cubicBezTo>
                  <a:cubicBezTo>
                    <a:pt x="8470" y="4288"/>
                    <a:pt x="9100" y="4144"/>
                    <a:pt x="9787" y="4120"/>
                  </a:cubicBezTo>
                  <a:cubicBezTo>
                    <a:pt x="9896" y="4117"/>
                    <a:pt x="10007" y="4116"/>
                    <a:pt x="10119" y="4119"/>
                  </a:cubicBezTo>
                  <a:close/>
                  <a:moveTo>
                    <a:pt x="5791" y="0"/>
                  </a:moveTo>
                  <a:lnTo>
                    <a:pt x="21355" y="31"/>
                  </a:lnTo>
                  <a:cubicBezTo>
                    <a:pt x="21048" y="848"/>
                    <a:pt x="20769" y="1637"/>
                    <a:pt x="20517" y="2398"/>
                  </a:cubicBezTo>
                  <a:lnTo>
                    <a:pt x="20448" y="2612"/>
                  </a:lnTo>
                  <a:lnTo>
                    <a:pt x="6723" y="2612"/>
                  </a:lnTo>
                  <a:lnTo>
                    <a:pt x="6343" y="2970"/>
                  </a:lnTo>
                  <a:cubicBezTo>
                    <a:pt x="1163" y="8002"/>
                    <a:pt x="315" y="15371"/>
                    <a:pt x="148" y="21457"/>
                  </a:cubicBezTo>
                  <a:lnTo>
                    <a:pt x="145" y="21600"/>
                  </a:lnTo>
                  <a:lnTo>
                    <a:pt x="42" y="21600"/>
                  </a:lnTo>
                  <a:cubicBezTo>
                    <a:pt x="-245" y="14240"/>
                    <a:pt x="857" y="5922"/>
                    <a:pt x="5791"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46"/>
            <p:cNvSpPr/>
            <p:nvPr/>
          </p:nvSpPr>
          <p:spPr>
            <a:xfrm>
              <a:off x="6131781" y="3651546"/>
              <a:ext cx="682166" cy="2598941"/>
            </a:xfrm>
            <a:custGeom>
              <a:avLst/>
              <a:gdLst/>
              <a:ahLst/>
              <a:cxnLst>
                <a:cxn ang="0">
                  <a:pos x="wd2" y="hd2"/>
                </a:cxn>
                <a:cxn ang="5400000">
                  <a:pos x="wd2" y="hd2"/>
                </a:cxn>
                <a:cxn ang="10800000">
                  <a:pos x="wd2" y="hd2"/>
                </a:cxn>
                <a:cxn ang="16200000">
                  <a:pos x="wd2" y="hd2"/>
                </a:cxn>
              </a:cxnLst>
              <a:rect l="0" t="0" r="r" b="b"/>
              <a:pathLst>
                <a:path w="10301" h="21600" extrusionOk="0">
                  <a:moveTo>
                    <a:pt x="5457" y="0"/>
                  </a:moveTo>
                  <a:lnTo>
                    <a:pt x="5084" y="192"/>
                  </a:lnTo>
                  <a:cubicBezTo>
                    <a:pt x="-473" y="3268"/>
                    <a:pt x="3852" y="6687"/>
                    <a:pt x="5132" y="8810"/>
                  </a:cubicBezTo>
                  <a:cubicBezTo>
                    <a:pt x="-1876" y="10771"/>
                    <a:pt x="19724" y="18859"/>
                    <a:pt x="5099" y="21479"/>
                  </a:cubicBezTo>
                  <a:lnTo>
                    <a:pt x="4374" y="21600"/>
                  </a:lnTo>
                  <a:lnTo>
                    <a:pt x="5044" y="21419"/>
                  </a:lnTo>
                  <a:cubicBezTo>
                    <a:pt x="11546" y="19432"/>
                    <a:pt x="5472" y="14146"/>
                    <a:pt x="2423" y="12296"/>
                  </a:cubicBezTo>
                  <a:cubicBezTo>
                    <a:pt x="-493" y="10388"/>
                    <a:pt x="606" y="9901"/>
                    <a:pt x="1634" y="9414"/>
                  </a:cubicBezTo>
                  <a:lnTo>
                    <a:pt x="2997" y="8862"/>
                  </a:lnTo>
                  <a:cubicBezTo>
                    <a:pt x="-1466" y="4724"/>
                    <a:pt x="-1158" y="1040"/>
                    <a:pt x="5363" y="13"/>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6"/>
            <p:cNvSpPr/>
            <p:nvPr/>
          </p:nvSpPr>
          <p:spPr>
            <a:xfrm>
              <a:off x="3734933" y="5494973"/>
              <a:ext cx="699286" cy="6872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5" y="3"/>
                  </a:lnTo>
                  <a:cubicBezTo>
                    <a:pt x="15589" y="652"/>
                    <a:pt x="20535" y="10101"/>
                    <a:pt x="21480" y="19969"/>
                  </a:cubicBezTo>
                  <a:lnTo>
                    <a:pt x="21600" y="21600"/>
                  </a:lnTo>
                  <a:lnTo>
                    <a:pt x="14740" y="21225"/>
                  </a:lnTo>
                  <a:cubicBezTo>
                    <a:pt x="14264" y="9599"/>
                    <a:pt x="9369" y="3082"/>
                    <a:pt x="393" y="122"/>
                  </a:cubicBezTo>
                  <a:close/>
                </a:path>
              </a:pathLst>
            </a:custGeom>
            <a:solidFill>
              <a:srgbClr val="000000">
                <a:alpha val="1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6" name="Oval 57"/>
            <p:cNvSpPr/>
            <p:nvPr/>
          </p:nvSpPr>
          <p:spPr>
            <a:xfrm>
              <a:off x="6668929" y="3690104"/>
              <a:ext cx="180050" cy="431801"/>
            </a:xfrm>
            <a:prstGeom prst="ellipse">
              <a:avLst/>
            </a:prstGeom>
            <a:solidFill>
              <a:srgbClr val="FFC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7" name="Freeform 60"/>
            <p:cNvSpPr/>
            <p:nvPr/>
          </p:nvSpPr>
          <p:spPr>
            <a:xfrm>
              <a:off x="6565901" y="3625336"/>
              <a:ext cx="112495" cy="570831"/>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61"/>
            <p:cNvSpPr/>
            <p:nvPr/>
          </p:nvSpPr>
          <p:spPr>
            <a:xfrm>
              <a:off x="6569577" y="4816195"/>
              <a:ext cx="441778" cy="1344007"/>
            </a:xfrm>
            <a:custGeom>
              <a:avLst/>
              <a:gdLst/>
              <a:ahLst/>
              <a:cxnLst>
                <a:cxn ang="0">
                  <a:pos x="wd2" y="hd2"/>
                </a:cxn>
                <a:cxn ang="5400000">
                  <a:pos x="wd2" y="hd2"/>
                </a:cxn>
                <a:cxn ang="10800000">
                  <a:pos x="wd2" y="hd2"/>
                </a:cxn>
                <a:cxn ang="16200000">
                  <a:pos x="wd2" y="hd2"/>
                </a:cxn>
              </a:cxnLst>
              <a:rect l="0" t="0" r="r" b="b"/>
              <a:pathLst>
                <a:path w="14896" h="21600" extrusionOk="0">
                  <a:moveTo>
                    <a:pt x="11270" y="21600"/>
                  </a:moveTo>
                  <a:cubicBezTo>
                    <a:pt x="17745" y="16238"/>
                    <a:pt x="12950" y="10805"/>
                    <a:pt x="0" y="0"/>
                  </a:cubicBezTo>
                  <a:cubicBezTo>
                    <a:pt x="7315" y="6069"/>
                    <a:pt x="21600" y="15248"/>
                    <a:pt x="11270" y="21600"/>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64"/>
            <p:cNvSpPr/>
            <p:nvPr/>
          </p:nvSpPr>
          <p:spPr>
            <a:xfrm>
              <a:off x="2525734" y="3307877"/>
              <a:ext cx="1503535" cy="1604645"/>
            </a:xfrm>
            <a:custGeom>
              <a:avLst/>
              <a:gdLst/>
              <a:ahLst/>
              <a:cxnLst>
                <a:cxn ang="0">
                  <a:pos x="wd2" y="hd2"/>
                </a:cxn>
                <a:cxn ang="5400000">
                  <a:pos x="wd2" y="hd2"/>
                </a:cxn>
                <a:cxn ang="10800000">
                  <a:pos x="wd2" y="hd2"/>
                </a:cxn>
                <a:cxn ang="16200000">
                  <a:pos x="wd2" y="hd2"/>
                </a:cxn>
              </a:cxnLst>
              <a:rect l="0" t="0" r="r" b="b"/>
              <a:pathLst>
                <a:path w="21600" h="21600" extrusionOk="0">
                  <a:moveTo>
                    <a:pt x="17920" y="0"/>
                  </a:moveTo>
                  <a:lnTo>
                    <a:pt x="18170" y="12"/>
                  </a:lnTo>
                  <a:cubicBezTo>
                    <a:pt x="20097" y="195"/>
                    <a:pt x="21600" y="1720"/>
                    <a:pt x="21600" y="3573"/>
                  </a:cubicBezTo>
                  <a:lnTo>
                    <a:pt x="21600" y="18020"/>
                  </a:lnTo>
                  <a:cubicBezTo>
                    <a:pt x="21600" y="19997"/>
                    <a:pt x="19890" y="21600"/>
                    <a:pt x="17780" y="21600"/>
                  </a:cubicBezTo>
                  <a:lnTo>
                    <a:pt x="2498" y="21600"/>
                  </a:lnTo>
                  <a:cubicBezTo>
                    <a:pt x="1575" y="21600"/>
                    <a:pt x="728" y="21293"/>
                    <a:pt x="68" y="20783"/>
                  </a:cubicBezTo>
                  <a:lnTo>
                    <a:pt x="0" y="20725"/>
                  </a:lnTo>
                  <a:lnTo>
                    <a:pt x="15405" y="20725"/>
                  </a:lnTo>
                  <a:cubicBezTo>
                    <a:pt x="17528" y="20725"/>
                    <a:pt x="19248" y="19112"/>
                    <a:pt x="19248" y="17124"/>
                  </a:cubicBezTo>
                  <a:lnTo>
                    <a:pt x="19248" y="2719"/>
                  </a:lnTo>
                  <a:cubicBezTo>
                    <a:pt x="19248" y="1725"/>
                    <a:pt x="18818" y="825"/>
                    <a:pt x="18123" y="173"/>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0" name="Oval 72"/>
            <p:cNvSpPr/>
            <p:nvPr/>
          </p:nvSpPr>
          <p:spPr>
            <a:xfrm>
              <a:off x="6206244" y="3868573"/>
              <a:ext cx="237490" cy="237490"/>
            </a:xfrm>
            <a:prstGeom prst="ellipse">
              <a:avLst/>
            </a:prstGeom>
            <a:solidFill>
              <a:srgbClr val="249DD1"/>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75"/>
            <p:cNvSpPr/>
            <p:nvPr/>
          </p:nvSpPr>
          <p:spPr>
            <a:xfrm>
              <a:off x="6206244" y="3875462"/>
              <a:ext cx="79199" cy="223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2" name="Rounded Rectangle 76"/>
            <p:cNvSpPr/>
            <p:nvPr/>
          </p:nvSpPr>
          <p:spPr>
            <a:xfrm rot="19575641">
              <a:off x="5789209" y="4065755"/>
              <a:ext cx="629346" cy="142495"/>
            </a:xfrm>
            <a:prstGeom prst="roundRect">
              <a:avLst>
                <a:gd name="adj" fmla="val 50000"/>
              </a:avLst>
            </a:prstGeom>
            <a:solidFill>
              <a:srgbClr val="94D3C7"/>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9"/>
            <p:cNvSpPr/>
            <p:nvPr/>
          </p:nvSpPr>
          <p:spPr>
            <a:xfrm rot="19575641">
              <a:off x="5790583" y="4070282"/>
              <a:ext cx="625995" cy="138567"/>
            </a:xfrm>
            <a:custGeom>
              <a:avLst/>
              <a:gdLst/>
              <a:ahLst/>
              <a:cxnLst>
                <a:cxn ang="0">
                  <a:pos x="wd2" y="hd2"/>
                </a:cxn>
                <a:cxn ang="5400000">
                  <a:pos x="wd2" y="hd2"/>
                </a:cxn>
                <a:cxn ang="10800000">
                  <a:pos x="wd2" y="hd2"/>
                </a:cxn>
                <a:cxn ang="16200000">
                  <a:pos x="wd2" y="hd2"/>
                </a:cxn>
              </a:cxnLst>
              <a:rect l="0" t="0" r="r" b="b"/>
              <a:pathLst>
                <a:path w="21600" h="21600" extrusionOk="0">
                  <a:moveTo>
                    <a:pt x="21600" y="13688"/>
                  </a:moveTo>
                  <a:lnTo>
                    <a:pt x="21522" y="14817"/>
                  </a:lnTo>
                  <a:cubicBezTo>
                    <a:pt x="21149" y="18803"/>
                    <a:pt x="20276" y="21600"/>
                    <a:pt x="19257" y="21600"/>
                  </a:cubicBezTo>
                  <a:lnTo>
                    <a:pt x="2458" y="21600"/>
                  </a:lnTo>
                  <a:cubicBezTo>
                    <a:pt x="1101" y="21600"/>
                    <a:pt x="0" y="16628"/>
                    <a:pt x="0" y="10494"/>
                  </a:cubicBezTo>
                  <a:cubicBezTo>
                    <a:pt x="0" y="5894"/>
                    <a:pt x="619" y="1947"/>
                    <a:pt x="1501" y="261"/>
                  </a:cubicBezTo>
                  <a:lnTo>
                    <a:pt x="1687" y="0"/>
                  </a:lnTo>
                  <a:lnTo>
                    <a:pt x="1622" y="955"/>
                  </a:lnTo>
                  <a:cubicBezTo>
                    <a:pt x="1589" y="1678"/>
                    <a:pt x="1572" y="2427"/>
                    <a:pt x="1572" y="3194"/>
                  </a:cubicBezTo>
                  <a:cubicBezTo>
                    <a:pt x="1572" y="9327"/>
                    <a:pt x="2672" y="14300"/>
                    <a:pt x="4030" y="14300"/>
                  </a:cubicBezTo>
                  <a:lnTo>
                    <a:pt x="20829" y="14300"/>
                  </a:lnTo>
                  <a:cubicBezTo>
                    <a:pt x="20999" y="14300"/>
                    <a:pt x="21164" y="14222"/>
                    <a:pt x="21324" y="14074"/>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4" name="Rectangle 20"/>
            <p:cNvSpPr/>
            <p:nvPr/>
          </p:nvSpPr>
          <p:spPr>
            <a:xfrm>
              <a:off x="4131103" y="3219737"/>
              <a:ext cx="842412" cy="1269854"/>
            </a:xfrm>
            <a:custGeom>
              <a:avLst/>
              <a:gdLst/>
              <a:ahLst/>
              <a:cxnLst>
                <a:cxn ang="0">
                  <a:pos x="wd2" y="hd2"/>
                </a:cxn>
                <a:cxn ang="5400000">
                  <a:pos x="wd2" y="hd2"/>
                </a:cxn>
                <a:cxn ang="10800000">
                  <a:pos x="wd2" y="hd2"/>
                </a:cxn>
                <a:cxn ang="16200000">
                  <a:pos x="wd2" y="hd2"/>
                </a:cxn>
              </a:cxnLst>
              <a:rect l="0" t="0" r="r" b="b"/>
              <a:pathLst>
                <a:path w="21168" h="21019" extrusionOk="0">
                  <a:moveTo>
                    <a:pt x="12111" y="575"/>
                  </a:moveTo>
                  <a:cubicBezTo>
                    <a:pt x="15129" y="-581"/>
                    <a:pt x="21249" y="-157"/>
                    <a:pt x="21167" y="3350"/>
                  </a:cubicBezTo>
                  <a:cubicBezTo>
                    <a:pt x="15473" y="10319"/>
                    <a:pt x="15687" y="16555"/>
                    <a:pt x="15141" y="21019"/>
                  </a:cubicBezTo>
                  <a:lnTo>
                    <a:pt x="0" y="20634"/>
                  </a:lnTo>
                  <a:cubicBezTo>
                    <a:pt x="2808" y="15990"/>
                    <a:pt x="-351" y="5566"/>
                    <a:pt x="12111" y="575"/>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23"/>
            <p:cNvSpPr/>
            <p:nvPr/>
          </p:nvSpPr>
          <p:spPr>
            <a:xfrm>
              <a:off x="4131103" y="3219738"/>
              <a:ext cx="809218" cy="1265256"/>
            </a:xfrm>
            <a:custGeom>
              <a:avLst/>
              <a:gdLst/>
              <a:ahLst/>
              <a:cxnLst>
                <a:cxn ang="0">
                  <a:pos x="wd2" y="hd2"/>
                </a:cxn>
                <a:cxn ang="5400000">
                  <a:pos x="wd2" y="hd2"/>
                </a:cxn>
                <a:cxn ang="10800000">
                  <a:pos x="wd2" y="hd2"/>
                </a:cxn>
                <a:cxn ang="16200000">
                  <a:pos x="wd2" y="hd2"/>
                </a:cxn>
              </a:cxnLst>
              <a:rect l="0" t="0" r="r" b="b"/>
              <a:pathLst>
                <a:path w="21233" h="21588" extrusionOk="0">
                  <a:moveTo>
                    <a:pt x="16254" y="0"/>
                  </a:moveTo>
                  <a:cubicBezTo>
                    <a:pt x="18103" y="-9"/>
                    <a:pt x="19991" y="385"/>
                    <a:pt x="21105" y="1314"/>
                  </a:cubicBezTo>
                  <a:lnTo>
                    <a:pt x="21233" y="1431"/>
                  </a:lnTo>
                  <a:lnTo>
                    <a:pt x="21065" y="1412"/>
                  </a:lnTo>
                  <a:cubicBezTo>
                    <a:pt x="5690" y="-12"/>
                    <a:pt x="6792" y="15340"/>
                    <a:pt x="12469" y="21374"/>
                  </a:cubicBezTo>
                  <a:lnTo>
                    <a:pt x="12689" y="21588"/>
                  </a:lnTo>
                  <a:lnTo>
                    <a:pt x="0" y="21269"/>
                  </a:lnTo>
                  <a:cubicBezTo>
                    <a:pt x="2932" y="16483"/>
                    <a:pt x="-367" y="5737"/>
                    <a:pt x="12646" y="593"/>
                  </a:cubicBezTo>
                  <a:cubicBezTo>
                    <a:pt x="13631" y="221"/>
                    <a:pt x="14932" y="7"/>
                    <a:pt x="16254"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6" name="Rectangle 70"/>
            <p:cNvSpPr/>
            <p:nvPr/>
          </p:nvSpPr>
          <p:spPr>
            <a:xfrm rot="16200000">
              <a:off x="5909811" y="3877402"/>
              <a:ext cx="268845" cy="425954"/>
            </a:xfrm>
            <a:custGeom>
              <a:avLst/>
              <a:gdLst/>
              <a:ahLst/>
              <a:cxnLst>
                <a:cxn ang="0">
                  <a:pos x="wd2" y="hd2"/>
                </a:cxn>
                <a:cxn ang="5400000">
                  <a:pos x="wd2" y="hd2"/>
                </a:cxn>
                <a:cxn ang="10800000">
                  <a:pos x="wd2" y="hd2"/>
                </a:cxn>
                <a:cxn ang="16200000">
                  <a:pos x="wd2" y="hd2"/>
                </a:cxn>
              </a:cxnLst>
              <a:rect l="0" t="0" r="r" b="b"/>
              <a:pathLst>
                <a:path w="16439" h="21514" extrusionOk="0">
                  <a:moveTo>
                    <a:pt x="3785" y="0"/>
                  </a:moveTo>
                  <a:lnTo>
                    <a:pt x="12423" y="1599"/>
                  </a:lnTo>
                  <a:cubicBezTo>
                    <a:pt x="18716" y="11302"/>
                    <a:pt x="17909" y="21271"/>
                    <a:pt x="7905" y="21511"/>
                  </a:cubicBezTo>
                  <a:cubicBezTo>
                    <a:pt x="2337" y="21600"/>
                    <a:pt x="1770" y="19823"/>
                    <a:pt x="397" y="18179"/>
                  </a:cubicBezTo>
                  <a:cubicBezTo>
                    <a:pt x="-2884" y="7455"/>
                    <a:pt x="15618" y="19921"/>
                    <a:pt x="3785" y="0"/>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7" name="Rectangle 65"/>
            <p:cNvSpPr/>
            <p:nvPr/>
          </p:nvSpPr>
          <p:spPr>
            <a:xfrm>
              <a:off x="4876121" y="3639096"/>
              <a:ext cx="1067849" cy="597781"/>
            </a:xfrm>
            <a:custGeom>
              <a:avLst/>
              <a:gdLst/>
              <a:ahLst/>
              <a:cxnLst>
                <a:cxn ang="0">
                  <a:pos x="wd2" y="hd2"/>
                </a:cxn>
                <a:cxn ang="5400000">
                  <a:pos x="wd2" y="hd2"/>
                </a:cxn>
                <a:cxn ang="10800000">
                  <a:pos x="wd2" y="hd2"/>
                </a:cxn>
                <a:cxn ang="16200000">
                  <a:pos x="wd2" y="hd2"/>
                </a:cxn>
              </a:cxnLst>
              <a:rect l="0" t="0" r="r" b="b"/>
              <a:pathLst>
                <a:path w="21600" h="18814" extrusionOk="0">
                  <a:moveTo>
                    <a:pt x="0" y="4755"/>
                  </a:moveTo>
                  <a:lnTo>
                    <a:pt x="2875" y="0"/>
                  </a:lnTo>
                  <a:cubicBezTo>
                    <a:pt x="9057" y="17040"/>
                    <a:pt x="16168" y="11897"/>
                    <a:pt x="20257" y="10612"/>
                  </a:cubicBezTo>
                  <a:lnTo>
                    <a:pt x="21600" y="15917"/>
                  </a:lnTo>
                  <a:cubicBezTo>
                    <a:pt x="15769" y="21600"/>
                    <a:pt x="4979" y="19447"/>
                    <a:pt x="0" y="4755"/>
                  </a:cubicBezTo>
                  <a:close/>
                </a:path>
              </a:pathLst>
            </a:custGeom>
            <a:solidFill>
              <a:srgbClr val="FEDD6B"/>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68"/>
            <p:cNvSpPr/>
            <p:nvPr/>
          </p:nvSpPr>
          <p:spPr>
            <a:xfrm>
              <a:off x="4884907" y="3756512"/>
              <a:ext cx="1058780" cy="480373"/>
            </a:xfrm>
            <a:custGeom>
              <a:avLst/>
              <a:gdLst/>
              <a:ahLst/>
              <a:cxnLst>
                <a:cxn ang="0">
                  <a:pos x="wd2" y="hd2"/>
                </a:cxn>
                <a:cxn ang="5400000">
                  <a:pos x="wd2" y="hd2"/>
                </a:cxn>
                <a:cxn ang="10800000">
                  <a:pos x="wd2" y="hd2"/>
                </a:cxn>
                <a:cxn ang="16200000">
                  <a:pos x="wd2" y="hd2"/>
                </a:cxn>
              </a:cxnLst>
              <a:rect l="0" t="0" r="r" b="b"/>
              <a:pathLst>
                <a:path w="21600" h="18559" extrusionOk="0">
                  <a:moveTo>
                    <a:pt x="1189" y="0"/>
                  </a:moveTo>
                  <a:cubicBezTo>
                    <a:pt x="8098" y="21388"/>
                    <a:pt x="16605" y="15633"/>
                    <a:pt x="21460" y="14376"/>
                  </a:cubicBezTo>
                  <a:lnTo>
                    <a:pt x="21600" y="15009"/>
                  </a:lnTo>
                  <a:lnTo>
                    <a:pt x="21040" y="15629"/>
                  </a:lnTo>
                  <a:cubicBezTo>
                    <a:pt x="15243" y="21600"/>
                    <a:pt x="5350" y="18958"/>
                    <a:pt x="308" y="2947"/>
                  </a:cubicBezTo>
                  <a:lnTo>
                    <a:pt x="0" y="1906"/>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59" name="Rectangle 16"/>
            <p:cNvSpPr/>
            <p:nvPr/>
          </p:nvSpPr>
          <p:spPr>
            <a:xfrm>
              <a:off x="4733669" y="3350064"/>
              <a:ext cx="355561" cy="515659"/>
            </a:xfrm>
            <a:custGeom>
              <a:avLst/>
              <a:gdLst/>
              <a:ahLst/>
              <a:cxnLst>
                <a:cxn ang="0">
                  <a:pos x="wd2" y="hd2"/>
                </a:cxn>
                <a:cxn ang="5400000">
                  <a:pos x="wd2" y="hd2"/>
                </a:cxn>
                <a:cxn ang="10800000">
                  <a:pos x="wd2" y="hd2"/>
                </a:cxn>
                <a:cxn ang="16200000">
                  <a:pos x="wd2" y="hd2"/>
                </a:cxn>
              </a:cxnLst>
              <a:rect l="0" t="0" r="r" b="b"/>
              <a:pathLst>
                <a:path w="20529" h="18868" extrusionOk="0">
                  <a:moveTo>
                    <a:pt x="12817" y="1311"/>
                  </a:moveTo>
                  <a:cubicBezTo>
                    <a:pt x="15504" y="3346"/>
                    <a:pt x="17958" y="8179"/>
                    <a:pt x="20529" y="11613"/>
                  </a:cubicBezTo>
                  <a:cubicBezTo>
                    <a:pt x="15779" y="13736"/>
                    <a:pt x="11493" y="16376"/>
                    <a:pt x="7673" y="18868"/>
                  </a:cubicBezTo>
                  <a:cubicBezTo>
                    <a:pt x="5581" y="14864"/>
                    <a:pt x="933" y="7987"/>
                    <a:pt x="352" y="6413"/>
                  </a:cubicBezTo>
                  <a:cubicBezTo>
                    <a:pt x="-1071" y="3608"/>
                    <a:pt x="1574" y="-2732"/>
                    <a:pt x="12817" y="1311"/>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19"/>
            <p:cNvSpPr/>
            <p:nvPr/>
          </p:nvSpPr>
          <p:spPr>
            <a:xfrm>
              <a:off x="4733669" y="3351267"/>
              <a:ext cx="190536" cy="514456"/>
            </a:xfrm>
            <a:custGeom>
              <a:avLst/>
              <a:gdLst/>
              <a:ahLst/>
              <a:cxnLst>
                <a:cxn ang="0">
                  <a:pos x="wd2" y="hd2"/>
                </a:cxn>
                <a:cxn ang="5400000">
                  <a:pos x="wd2" y="hd2"/>
                </a:cxn>
                <a:cxn ang="10800000">
                  <a:pos x="wd2" y="hd2"/>
                </a:cxn>
                <a:cxn ang="16200000">
                  <a:pos x="wd2" y="hd2"/>
                </a:cxn>
              </a:cxnLst>
              <a:rect l="0" t="0" r="r" b="b"/>
              <a:pathLst>
                <a:path w="20359" h="21600" extrusionOk="0">
                  <a:moveTo>
                    <a:pt x="10031" y="0"/>
                  </a:moveTo>
                  <a:lnTo>
                    <a:pt x="9856" y="62"/>
                  </a:lnTo>
                  <a:cubicBezTo>
                    <a:pt x="278" y="4040"/>
                    <a:pt x="12389" y="12843"/>
                    <a:pt x="19591" y="18561"/>
                  </a:cubicBezTo>
                  <a:lnTo>
                    <a:pt x="20359" y="19176"/>
                  </a:lnTo>
                  <a:lnTo>
                    <a:pt x="19664" y="19435"/>
                  </a:lnTo>
                  <a:cubicBezTo>
                    <a:pt x="17789" y="20160"/>
                    <a:pt x="15967" y="20885"/>
                    <a:pt x="14200" y="21600"/>
                  </a:cubicBezTo>
                  <a:cubicBezTo>
                    <a:pt x="10329" y="17005"/>
                    <a:pt x="1727" y="9115"/>
                    <a:pt x="651" y="7309"/>
                  </a:cubicBezTo>
                  <a:cubicBezTo>
                    <a:pt x="-1241" y="4995"/>
                    <a:pt x="755" y="586"/>
                    <a:pt x="9754" y="12"/>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1" name="Rounded Rectangle 81"/>
            <p:cNvSpPr/>
            <p:nvPr/>
          </p:nvSpPr>
          <p:spPr>
            <a:xfrm>
              <a:off x="853481" y="5411609"/>
              <a:ext cx="1854234"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2" name="Rounded Rectangle 82"/>
            <p:cNvSpPr/>
            <p:nvPr/>
          </p:nvSpPr>
          <p:spPr>
            <a:xfrm>
              <a:off x="497960" y="5676719"/>
              <a:ext cx="1854233"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63" name="Rounded Rectangle 83"/>
            <p:cNvSpPr/>
            <p:nvPr/>
          </p:nvSpPr>
          <p:spPr>
            <a:xfrm>
              <a:off x="804372" y="5962399"/>
              <a:ext cx="1854233" cy="83365"/>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evice mockup placeholder">
    <p:bg>
      <p:bgPr>
        <a:solidFill>
          <a:srgbClr val="FFFFFF"/>
        </a:solidFill>
        <a:effectLst/>
      </p:bgPr>
    </p:bg>
    <p:spTree>
      <p:nvGrpSpPr>
        <p:cNvPr id="1" name=""/>
        <p:cNvGrpSpPr/>
        <p:nvPr/>
      </p:nvGrpSpPr>
      <p:grpSpPr>
        <a:xfrm>
          <a:off x="0" y="0"/>
          <a:ext cx="0" cy="0"/>
          <a:chOff x="0" y="0"/>
          <a:chExt cx="0" cy="0"/>
        </a:xfrm>
      </p:grpSpPr>
      <p:sp>
        <p:nvSpPr>
          <p:cNvPr id="848" name="Line"/>
          <p:cNvSpPr/>
          <p:nvPr/>
        </p:nvSpPr>
        <p:spPr>
          <a:xfrm flipV="1">
            <a:off x="9453836" y="-29414"/>
            <a:ext cx="1" cy="6916829"/>
          </a:xfrm>
          <a:prstGeom prst="line">
            <a:avLst/>
          </a:prstGeom>
          <a:ln w="38100">
            <a:solidFill>
              <a:srgbClr val="E9EFF2"/>
            </a:solidFill>
            <a:miter lim="400000"/>
          </a:ln>
        </p:spPr>
        <p:txBody>
          <a:bodyPr lIns="25400" tIns="25400" rIns="25400" bIns="25400" anchor="ctr"/>
          <a:lstStyle/>
          <a:p>
            <a:pPr>
              <a:defRPr sz="3200"/>
            </a:pPr>
            <a:endParaRPr sz="1600"/>
          </a:p>
        </p:txBody>
      </p:sp>
      <p:sp>
        <p:nvSpPr>
          <p:cNvPr id="849" name="Line"/>
          <p:cNvSpPr/>
          <p:nvPr/>
        </p:nvSpPr>
        <p:spPr>
          <a:xfrm flipV="1">
            <a:off x="10662919" y="-29414"/>
            <a:ext cx="1" cy="6916829"/>
          </a:xfrm>
          <a:prstGeom prst="line">
            <a:avLst/>
          </a:prstGeom>
          <a:ln w="38100">
            <a:solidFill>
              <a:srgbClr val="F5F9FB"/>
            </a:solidFill>
            <a:miter lim="400000"/>
          </a:ln>
        </p:spPr>
        <p:txBody>
          <a:bodyPr lIns="25400" tIns="25400" rIns="25400" bIns="25400" anchor="ctr"/>
          <a:lstStyle/>
          <a:p>
            <a:pPr>
              <a:defRPr sz="3200"/>
            </a:pPr>
            <a:endParaRPr sz="1600"/>
          </a:p>
        </p:txBody>
      </p:sp>
      <p:pic>
        <p:nvPicPr>
          <p:cNvPr id="851" name="Phone_1.png" descr="Phone_1.png"/>
          <p:cNvPicPr>
            <a:picLocks noChangeAspect="1"/>
          </p:cNvPicPr>
          <p:nvPr/>
        </p:nvPicPr>
        <p:blipFill>
          <a:blip r:embed="rId2"/>
          <a:stretch>
            <a:fillRect/>
          </a:stretch>
        </p:blipFill>
        <p:spPr>
          <a:xfrm>
            <a:off x="7664595" y="1006295"/>
            <a:ext cx="3578483" cy="7357432"/>
          </a:xfrm>
          <a:prstGeom prst="rect">
            <a:avLst/>
          </a:prstGeom>
          <a:ln w="12700">
            <a:miter lim="400000"/>
            <a:headEnd/>
            <a:tailEnd/>
          </a:ln>
        </p:spPr>
      </p:pic>
      <p:sp>
        <p:nvSpPr>
          <p:cNvPr id="852" name="Drop Image Here vertical.png"/>
          <p:cNvSpPr>
            <a:spLocks noGrp="1"/>
          </p:cNvSpPr>
          <p:nvPr>
            <p:ph type="pic" sz="quarter" idx="13"/>
          </p:nvPr>
        </p:nvSpPr>
        <p:spPr>
          <a:xfrm>
            <a:off x="7902688" y="1893059"/>
            <a:ext cx="3102296" cy="5313911"/>
          </a:xfrm>
          <a:prstGeom prst="rect">
            <a:avLst/>
          </a:prstGeom>
        </p:spPr>
        <p:txBody>
          <a:bodyPr lIns="91439" tIns="45719" rIns="91439" bIns="45719" anchor="t">
            <a:noAutofit/>
          </a:bodyPr>
          <a:lstStyle/>
          <a:p>
            <a:endParaRPr/>
          </a:p>
        </p:txBody>
      </p:sp>
      <p:sp>
        <p:nvSpPr>
          <p:cNvPr id="853" name="PASSION"/>
          <p:cNvSpPr>
            <a:spLocks noGrp="1"/>
          </p:cNvSpPr>
          <p:nvPr>
            <p:ph type="body" sz="quarter" idx="14" hasCustomPrompt="1"/>
          </p:nvPr>
        </p:nvSpPr>
        <p:spPr>
          <a:xfrm>
            <a:off x="1139808" y="323013"/>
            <a:ext cx="931665" cy="353943"/>
          </a:xfrm>
          <a:prstGeom prst="rect">
            <a:avLst/>
          </a:prstGeom>
        </p:spPr>
        <p:txBody>
          <a:bodyPr wrap="none">
            <a:spAutoFit/>
          </a:bodyPr>
          <a:lstStyle>
            <a:lvl1pPr marL="0" indent="0">
              <a:lnSpc>
                <a:spcPct val="170000"/>
              </a:lnSpc>
              <a:spcBef>
                <a:spcPts val="0"/>
              </a:spcBef>
              <a:buSzTx/>
              <a:buNone/>
              <a:defRPr sz="1000" cap="all" spc="200">
                <a:solidFill>
                  <a:srgbClr val="7B7C7E"/>
                </a:solidFill>
                <a:latin typeface="+mn-lt"/>
                <a:ea typeface="+mn-ea"/>
                <a:cs typeface="+mn-cs"/>
                <a:sym typeface="Montserrat-Bold"/>
              </a:defRPr>
            </a:lvl1pPr>
          </a:lstStyle>
          <a:p>
            <a:r>
              <a:t>PASSION</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t>2023/10/30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t>2023/10/30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17.xml"/><Relationship Id="rId5" Type="http://schemas.openxmlformats.org/officeDocument/2006/relationships/tags" Target="../tags/tag50.xml"/><Relationship Id="rId4" Type="http://schemas.openxmlformats.org/officeDocument/2006/relationships/tags" Target="../tags/tag49.xml"/></Relationships>
</file>

<file path=ppt/slides/_rels/slide11.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12.jpe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slideLayout" Target="../slideLayouts/slideLayout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17.xml"/><Relationship Id="rId5" Type="http://schemas.openxmlformats.org/officeDocument/2006/relationships/tags" Target="../tags/tag73.xml"/><Relationship Id="rId4" Type="http://schemas.openxmlformats.org/officeDocument/2006/relationships/tags" Target="../tags/tag72.xml"/></Relationships>
</file>

<file path=ppt/slides/_rels/slide1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4.png"/><Relationship Id="rId5" Type="http://schemas.openxmlformats.org/officeDocument/2006/relationships/slideLayout" Target="../slideLayouts/slideLayout17.xml"/><Relationship Id="rId4" Type="http://schemas.openxmlformats.org/officeDocument/2006/relationships/tags" Target="../tags/tag77.xml"/></Relationships>
</file>

<file path=ppt/slides/_rels/slide15.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5.png"/><Relationship Id="rId5" Type="http://schemas.openxmlformats.org/officeDocument/2006/relationships/slideLayout" Target="../slideLayouts/slideLayout1.xml"/><Relationship Id="rId4" Type="http://schemas.openxmlformats.org/officeDocument/2006/relationships/tags" Target="../tags/tag81.xml"/></Relationships>
</file>

<file path=ppt/slides/_rels/slide1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6.png"/><Relationship Id="rId5" Type="http://schemas.openxmlformats.org/officeDocument/2006/relationships/slideLayout" Target="../slideLayouts/slideLayout1.xml"/><Relationship Id="rId4" Type="http://schemas.openxmlformats.org/officeDocument/2006/relationships/tags" Target="../tags/tag85.xml"/></Relationships>
</file>

<file path=ppt/slides/_rels/slide1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7.png"/><Relationship Id="rId5" Type="http://schemas.openxmlformats.org/officeDocument/2006/relationships/slideLayout" Target="../slideLayouts/slideLayout1.xml"/><Relationship Id="rId4" Type="http://schemas.openxmlformats.org/officeDocument/2006/relationships/tags" Target="../tags/tag89.xml"/></Relationships>
</file>

<file path=ppt/slides/_rels/slide1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17.xml"/><Relationship Id="rId5" Type="http://schemas.openxmlformats.org/officeDocument/2006/relationships/tags" Target="../tags/tag94.xml"/><Relationship Id="rId4" Type="http://schemas.openxmlformats.org/officeDocument/2006/relationships/tags" Target="../tags/tag93.xml"/></Relationships>
</file>

<file path=ppt/slides/_rels/slide19.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12.jpe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17.xml"/><Relationship Id="rId5" Type="http://schemas.openxmlformats.org/officeDocument/2006/relationships/tags" Target="../tags/tag17.xml"/><Relationship Id="rId4"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5.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9.xml"/><Relationship Id="rId5" Type="http://schemas.openxmlformats.org/officeDocument/2006/relationships/tags" Target="../tags/tag24.xml"/><Relationship Id="rId4" Type="http://schemas.openxmlformats.org/officeDocument/2006/relationships/tags" Target="../tags/tag23.xml"/></Relationships>
</file>

<file path=ppt/slides/_rels/slide6.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6.png"/><Relationship Id="rId5" Type="http://schemas.openxmlformats.org/officeDocument/2006/relationships/tags" Target="../tags/tag29.xml"/><Relationship Id="rId10" Type="http://schemas.openxmlformats.org/officeDocument/2006/relationships/slideLayout" Target="../slideLayouts/slideLayout17.xml"/><Relationship Id="rId4" Type="http://schemas.openxmlformats.org/officeDocument/2006/relationships/tags" Target="../tags/tag28.xml"/><Relationship Id="rId9" Type="http://schemas.openxmlformats.org/officeDocument/2006/relationships/tags" Target="../tags/tag33.xml"/></Relationships>
</file>

<file path=ppt/slides/_rels/slide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17.xml"/><Relationship Id="rId5" Type="http://schemas.openxmlformats.org/officeDocument/2006/relationships/tags" Target="../tags/tag38.xml"/><Relationship Id="rId4" Type="http://schemas.openxmlformats.org/officeDocument/2006/relationships/tags" Target="../tags/tag37.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1.xml"/><Relationship Id="rId7"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1.png"/><Relationship Id="rId5" Type="http://schemas.openxmlformats.org/officeDocument/2006/relationships/slideLayout" Target="../slideLayouts/slideLayout1.xml"/><Relationship Id="rId4"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125" b="3125"/>
          <a:stretch>
            <a:fillRect/>
          </a:stretch>
        </p:blipFill>
        <p:spPr/>
      </p:pic>
      <p:sp>
        <p:nvSpPr>
          <p:cNvPr id="7" name="矩形 259"/>
          <p:cNvSpPr>
            <a:spLocks noChangeArrowheads="1"/>
          </p:cNvSpPr>
          <p:nvPr/>
        </p:nvSpPr>
        <p:spPr bwMode="auto">
          <a:xfrm>
            <a:off x="6969125" y="1704975"/>
            <a:ext cx="5056505" cy="1827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defTabSz="913765">
              <a:spcBef>
                <a:spcPct val="20000"/>
              </a:spcBef>
            </a:pPr>
            <a:r>
              <a:rPr lang="zh-CN" altLang="en-US" sz="5400"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外卖配送服务</a:t>
            </a:r>
          </a:p>
          <a:p>
            <a:pPr algn="dist" defTabSz="913765">
              <a:spcBef>
                <a:spcPct val="20000"/>
              </a:spcBef>
            </a:pPr>
            <a:r>
              <a:rPr lang="zh-CN" altLang="en-US" sz="5400"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分析建模</a:t>
            </a:r>
          </a:p>
        </p:txBody>
      </p:sp>
      <p:sp>
        <p:nvSpPr>
          <p:cNvPr id="8" name="文本框 7"/>
          <p:cNvSpPr txBox="1"/>
          <p:nvPr/>
        </p:nvSpPr>
        <p:spPr>
          <a:xfrm>
            <a:off x="10064115" y="5362575"/>
            <a:ext cx="1799590" cy="681355"/>
          </a:xfrm>
          <a:prstGeom prst="rect">
            <a:avLst/>
          </a:prstGeom>
          <a:noFill/>
        </p:spPr>
        <p:txBody>
          <a:bodyPr wrap="square" rtlCol="0">
            <a:noAutofit/>
          </a:bodyPr>
          <a:lstStyle/>
          <a:p>
            <a:pPr algn="ctr" defTabSz="1371600" eaLnBrk="0" fontAlgn="base" hangingPunct="0">
              <a:spcBef>
                <a:spcPct val="0"/>
              </a:spcBef>
              <a:spcAft>
                <a:spcPct val="0"/>
              </a:spcAft>
            </a:pPr>
            <a:r>
              <a:rPr lang="zh-CN" altLang="en-US" sz="1200" dirty="0">
                <a:solidFill>
                  <a:srgbClr val="44457B"/>
                </a:solidFill>
                <a:cs typeface="+mn-ea"/>
                <a:sym typeface="+mn-lt"/>
              </a:rPr>
              <a:t>报告人：苏泽楷</a:t>
            </a:r>
          </a:p>
          <a:p>
            <a:pPr algn="ctr" defTabSz="1371600" eaLnBrk="0" fontAlgn="base" hangingPunct="0">
              <a:spcBef>
                <a:spcPct val="0"/>
              </a:spcBef>
              <a:spcAft>
                <a:spcPct val="0"/>
              </a:spcAft>
            </a:pPr>
            <a:r>
              <a:rPr lang="zh-CN" altLang="en-US" sz="1200" dirty="0">
                <a:solidFill>
                  <a:srgbClr val="44457B"/>
                </a:solidFill>
                <a:cs typeface="+mn-ea"/>
                <a:sym typeface="+mn-lt"/>
              </a:rPr>
              <a:t>报告时间：</a:t>
            </a:r>
            <a:r>
              <a:rPr lang="en-US" altLang="zh-CN" sz="1200" dirty="0">
                <a:solidFill>
                  <a:srgbClr val="44457B"/>
                </a:solidFill>
                <a:cs typeface="+mn-ea"/>
                <a:sym typeface="+mn-lt"/>
              </a:rPr>
              <a:t>2023/3/28</a:t>
            </a:r>
          </a:p>
        </p:txBody>
      </p:sp>
      <p:sp>
        <p:nvSpPr>
          <p:cNvPr id="9" name="圆角矩形 8"/>
          <p:cNvSpPr/>
          <p:nvPr/>
        </p:nvSpPr>
        <p:spPr>
          <a:xfrm>
            <a:off x="9901427" y="5312969"/>
            <a:ext cx="2124203" cy="529193"/>
          </a:xfrm>
          <a:prstGeom prst="roundRect">
            <a:avLst>
              <a:gd name="adj" fmla="val 50000"/>
            </a:avLst>
          </a:prstGeom>
          <a:noFill/>
          <a:ln w="6350">
            <a:solidFill>
              <a:srgbClr val="444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zh-CN" altLang="en-US" sz="2800" dirty="0">
              <a:solidFill>
                <a:srgbClr val="44457B"/>
              </a:solidFill>
              <a:cs typeface="+mn-ea"/>
              <a:sym typeface="+mn-lt"/>
            </a:endParaRPr>
          </a:p>
        </p:txBody>
      </p:sp>
      <p:sp>
        <p:nvSpPr>
          <p:cNvPr id="10" name="矩形 9"/>
          <p:cNvSpPr/>
          <p:nvPr/>
        </p:nvSpPr>
        <p:spPr>
          <a:xfrm>
            <a:off x="10447636" y="5801762"/>
            <a:ext cx="1031784" cy="45720"/>
          </a:xfrm>
          <a:prstGeom prst="rect">
            <a:avLst/>
          </a:prstGeom>
          <a:solidFill>
            <a:srgbClr val="444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zh-CN" altLang="en-US" sz="2800" dirty="0">
              <a:solidFill>
                <a:srgbClr val="44457B"/>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vertical)">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bldLvl="0" animBg="1"/>
      <p:bldP spid="1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1"/>
            </p:custDataLst>
          </p:nvPr>
        </p:nvSpPr>
        <p:spPr>
          <a:xfrm>
            <a:off x="4191000" y="2816860"/>
            <a:ext cx="3957320" cy="1106805"/>
          </a:xfrm>
          <a:prstGeom prst="rect">
            <a:avLst/>
          </a:prstGeom>
          <a:noFill/>
        </p:spPr>
        <p:txBody>
          <a:bodyPr wrap="square" rtlCol="0">
            <a:spAutoFit/>
          </a:bodyPr>
          <a:lstStyle/>
          <a:p>
            <a:r>
              <a:rPr lang="zh-CN" altLang="en-US" sz="6600" b="1" dirty="0">
                <a:latin typeface="+mj-ea"/>
                <a:ea typeface="+mj-ea"/>
                <a:cs typeface="+mj-ea"/>
                <a:sym typeface="Arial" panose="020B0604020202020204" pitchFamily="34" charset="0"/>
              </a:rPr>
              <a:t>服务系统</a:t>
            </a:r>
            <a:endParaRPr lang="zh-CN" altLang="en-US" sz="6600" dirty="0">
              <a:latin typeface="+mj-ea"/>
              <a:ea typeface="+mj-ea"/>
              <a:cs typeface="+mj-ea"/>
              <a:sym typeface="Arial" panose="020B0604020202020204" pitchFamily="34" charset="0"/>
            </a:endParaRPr>
          </a:p>
        </p:txBody>
      </p:sp>
      <p:sp>
        <p:nvSpPr>
          <p:cNvPr id="3" name="文本框 2"/>
          <p:cNvSpPr txBox="1"/>
          <p:nvPr>
            <p:custDataLst>
              <p:tags r:id="rId2"/>
            </p:custDataLst>
          </p:nvPr>
        </p:nvSpPr>
        <p:spPr>
          <a:xfrm>
            <a:off x="9768408" y="5445224"/>
            <a:ext cx="2039341" cy="1107996"/>
          </a:xfrm>
          <a:prstGeom prst="rect">
            <a:avLst/>
          </a:prstGeom>
          <a:noFill/>
        </p:spPr>
        <p:txBody>
          <a:bodyPr wrap="none" rtlCol="0">
            <a:spAutoFit/>
          </a:bodyPr>
          <a:lstStyle/>
          <a:p>
            <a:r>
              <a:rPr lang="en-US" altLang="zh-CN"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Part.</a:t>
            </a:r>
            <a:endParaRPr lang="zh-CN" altLang="en-US"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文本框 33"/>
          <p:cNvSpPr txBox="1"/>
          <p:nvPr>
            <p:custDataLst>
              <p:tags r:id="rId3"/>
            </p:custDataLst>
          </p:nvPr>
        </p:nvSpPr>
        <p:spPr>
          <a:xfrm>
            <a:off x="10168635" y="3409405"/>
            <a:ext cx="1238885" cy="2399665"/>
          </a:xfrm>
          <a:prstGeom prst="rect">
            <a:avLst/>
          </a:prstGeom>
          <a:noFill/>
        </p:spPr>
        <p:txBody>
          <a:bodyPr wrap="none" rtlCol="0">
            <a:spAutoFit/>
          </a:bodyPr>
          <a:lstStyle/>
          <a:p>
            <a:pPr algn="ctr"/>
            <a:r>
              <a:rPr lang="en-US" altLang="zh-CN"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3</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p:cNvGrpSpPr/>
          <p:nvPr/>
        </p:nvGrpSpPr>
        <p:grpSpPr bwMode="auto">
          <a:xfrm>
            <a:off x="0" y="195580"/>
            <a:ext cx="1053465" cy="522605"/>
            <a:chOff x="-786" y="195486"/>
            <a:chExt cx="756363" cy="432048"/>
          </a:xfrm>
          <a:solidFill>
            <a:srgbClr val="ABD59F"/>
          </a:solidFill>
        </p:grpSpPr>
        <p:sp>
          <p:nvSpPr>
            <p:cNvPr id="5" name="五边形 4"/>
            <p:cNvSpPr/>
            <p:nvPr>
              <p:custDataLst>
                <p:tags r:id="rId10"/>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8"/>
            <p:cNvSpPr>
              <a:spLocks noChangeArrowheads="1"/>
            </p:cNvSpPr>
            <p:nvPr>
              <p:custDataLst>
                <p:tags r:id="rId11"/>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8" name="文本框 7"/>
          <p:cNvSpPr txBox="1"/>
          <p:nvPr>
            <p:custDataLst>
              <p:tags r:id="rId1"/>
            </p:custDataLst>
          </p:nvPr>
        </p:nvSpPr>
        <p:spPr>
          <a:xfrm>
            <a:off x="1046480" y="168910"/>
            <a:ext cx="3339465"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03</a:t>
            </a:r>
            <a:r>
              <a:rPr lang="zh-CN" altLang="en-US" sz="3200" b="1" dirty="0">
                <a:latin typeface="+mj-ea"/>
                <a:ea typeface="+mj-ea"/>
                <a:cs typeface="+mj-ea"/>
                <a:sym typeface="Arial" panose="020B0604020202020204" pitchFamily="34" charset="0"/>
              </a:rPr>
              <a:t>服务系统</a:t>
            </a:r>
            <a:endParaRPr lang="zh-CN" altLang="en-US" sz="3200" dirty="0">
              <a:latin typeface="+mj-ea"/>
              <a:ea typeface="+mj-ea"/>
              <a:cs typeface="+mj-ea"/>
              <a:sym typeface="Arial" panose="020B0604020202020204" pitchFamily="34" charset="0"/>
            </a:endParaRPr>
          </a:p>
        </p:txBody>
      </p:sp>
      <p:sp>
        <p:nvSpPr>
          <p:cNvPr id="931" name="Efficiently disintermediate high-payoff functionalities before backend…"/>
          <p:cNvSpPr txBox="1"/>
          <p:nvPr>
            <p:custDataLst>
              <p:tags r:id="rId2"/>
            </p:custDataLst>
          </p:nvPr>
        </p:nvSpPr>
        <p:spPr>
          <a:xfrm>
            <a:off x="1215390" y="877570"/>
            <a:ext cx="9495155" cy="4976495"/>
          </a:xfrm>
          <a:prstGeom prst="rect">
            <a:avLst/>
          </a:prstGeom>
          <a:ln w="12700">
            <a:miter lim="400000"/>
          </a:ln>
        </p:spPr>
        <p:txBody>
          <a:bodyPr wrap="square" lIns="0" tIns="0" rIns="0" bIns="0">
            <a:noAutofit/>
          </a:bodyPr>
          <a:lstStyle/>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服务提供者：外卖平台、商家、骑手</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服务需求者：个人用户</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人力使能者：平台管理员、配送骑手</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物理使能者：店铺、商场、超市</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信息使能者：外卖平台</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zh-CN" altLang="en-US" sz="1800" dirty="0">
                <a:latin typeface="Arial" panose="020B0604020202020204" pitchFamily="34" charset="0"/>
                <a:ea typeface="微软雅黑" panose="020B0503020204020204" pitchFamily="34" charset="-122"/>
                <a:sym typeface="Arial" panose="020B0604020202020204" pitchFamily="34" charset="0"/>
              </a:rPr>
              <a:t>目标：满足用户需求、增加商家收入、提高骑手福利、促进平台推广</a:t>
            </a:r>
          </a:p>
          <a:p>
            <a:pPr marL="171450" indent="-171450" algn="l">
              <a:lnSpc>
                <a:spcPct val="200000"/>
              </a:lnSpc>
              <a:buClr>
                <a:srgbClr val="F9907F"/>
              </a:buClr>
              <a:buFont typeface="Wingdings" panose="05000000000000000000" charset="0"/>
              <a:buChar char="l"/>
              <a:defRPr sz="2500" b="0">
                <a:solidFill>
                  <a:srgbClr val="696E78"/>
                </a:solidFill>
                <a:latin typeface="Quicksand Regular"/>
                <a:ea typeface="Quicksand Regular"/>
                <a:cs typeface="Quicksand Regular"/>
                <a:sym typeface="Quicksand Regular"/>
              </a:defRPr>
            </a:pPr>
            <a:r>
              <a:rPr lang="en-US" altLang="zh-CN" sz="1800" dirty="0">
                <a:latin typeface="Arial" panose="020B0604020202020204" pitchFamily="34" charset="0"/>
                <a:ea typeface="微软雅黑" panose="020B0503020204020204" pitchFamily="34" charset="-122"/>
                <a:sym typeface="Arial" panose="020B0604020202020204" pitchFamily="34" charset="0"/>
              </a:rPr>
              <a:t>Co-production</a:t>
            </a:r>
            <a:r>
              <a:rPr lang="zh-CN" altLang="en-US" sz="1800" dirty="0">
                <a:latin typeface="Arial" panose="020B0604020202020204" pitchFamily="34" charset="0"/>
                <a:ea typeface="微软雅黑" panose="020B0503020204020204" pitchFamily="34" charset="-122"/>
                <a:sym typeface="Arial" panose="020B0604020202020204" pitchFamily="34" charset="0"/>
              </a:rPr>
              <a:t>过程</a:t>
            </a:r>
          </a:p>
          <a:p>
            <a:pPr marL="742950" lvl="1" indent="-285750" algn="l" fontAlgn="auto">
              <a:lnSpc>
                <a:spcPct val="100000"/>
              </a:lnSpc>
              <a:buClr>
                <a:srgbClr val="F9907F"/>
              </a:buClr>
              <a:buFont typeface="Wingdings" panose="05000000000000000000" charset="0"/>
              <a:buChar char="Ø"/>
              <a:defRPr sz="2500" b="0">
                <a:solidFill>
                  <a:srgbClr val="696E78"/>
                </a:solidFill>
                <a:latin typeface="Quicksand Regular"/>
                <a:ea typeface="Quicksand Regular"/>
                <a:cs typeface="Quicksand Regular"/>
                <a:sym typeface="Quicksand Regular"/>
              </a:defRPr>
            </a:pPr>
            <a:r>
              <a:rPr lang="en-US" sz="1800" dirty="0">
                <a:latin typeface="Arial" panose="020B0604020202020204" pitchFamily="34" charset="0"/>
                <a:ea typeface="微软雅黑" panose="020B0503020204020204" pitchFamily="34" charset="-122"/>
                <a:sym typeface="Arial" panose="020B0604020202020204" pitchFamily="34" charset="0"/>
              </a:rPr>
              <a:t>(</a:t>
            </a:r>
            <a:r>
              <a:rPr sz="1800" dirty="0">
                <a:latin typeface="Arial" panose="020B0604020202020204" pitchFamily="34" charset="0"/>
                <a:ea typeface="微软雅黑" panose="020B0503020204020204" pitchFamily="34" charset="-122"/>
                <a:sym typeface="Arial" panose="020B0604020202020204" pitchFamily="34" charset="0"/>
              </a:rPr>
              <a:t>平台</a:t>
            </a:r>
            <a:r>
              <a:rPr lang="en-US" sz="1800" dirty="0">
                <a:latin typeface="Arial" panose="020B0604020202020204" pitchFamily="34" charset="0"/>
                <a:ea typeface="微软雅黑" panose="020B0503020204020204" pitchFamily="34" charset="-122"/>
                <a:sym typeface="Arial" panose="020B0604020202020204" pitchFamily="34" charset="0"/>
              </a:rPr>
              <a:t>)</a:t>
            </a:r>
            <a:r>
              <a:rPr sz="1800" dirty="0">
                <a:latin typeface="Arial" panose="020B0604020202020204" pitchFamily="34" charset="0"/>
                <a:ea typeface="微软雅黑" panose="020B0503020204020204" pitchFamily="34" charset="-122"/>
                <a:sym typeface="Arial" panose="020B0604020202020204" pitchFamily="34" charset="0"/>
              </a:rPr>
              <a:t>为用户提供</a:t>
            </a:r>
            <a:r>
              <a:rPr lang="zh-CN" sz="1800" dirty="0">
                <a:latin typeface="Arial" panose="020B0604020202020204" pitchFamily="34" charset="0"/>
                <a:ea typeface="微软雅黑" panose="020B0503020204020204" pitchFamily="34" charset="-122"/>
                <a:sym typeface="Arial" panose="020B0604020202020204" pitchFamily="34" charset="0"/>
              </a:rPr>
              <a:t>商品</a:t>
            </a:r>
            <a:r>
              <a:rPr sz="1800" dirty="0">
                <a:latin typeface="Arial" panose="020B0604020202020204" pitchFamily="34" charset="0"/>
                <a:ea typeface="微软雅黑" panose="020B0503020204020204" pitchFamily="34" charset="-122"/>
                <a:sym typeface="Arial" panose="020B0604020202020204" pitchFamily="34" charset="0"/>
              </a:rPr>
              <a:t>展示、下单支付、订单跟踪、售后服务等</a:t>
            </a:r>
          </a:p>
          <a:p>
            <a:pPr marL="742950" lvl="1" indent="-285750" algn="l" fontAlgn="auto">
              <a:lnSpc>
                <a:spcPct val="100000"/>
              </a:lnSpc>
              <a:buClr>
                <a:srgbClr val="F9907F"/>
              </a:buClr>
              <a:buFont typeface="Wingdings" panose="05000000000000000000" charset="0"/>
              <a:buChar char="Ø"/>
              <a:defRPr sz="2500" b="0">
                <a:solidFill>
                  <a:srgbClr val="696E78"/>
                </a:solidFill>
                <a:latin typeface="Quicksand Regular"/>
                <a:ea typeface="Quicksand Regular"/>
                <a:cs typeface="Quicksand Regular"/>
                <a:sym typeface="Quicksand Regular"/>
              </a:defRPr>
            </a:pPr>
            <a:r>
              <a:rPr lang="en-US" sz="1800" dirty="0">
                <a:latin typeface="Arial" panose="020B0604020202020204" pitchFamily="34" charset="0"/>
                <a:ea typeface="微软雅黑" panose="020B0503020204020204" pitchFamily="34" charset="-122"/>
                <a:sym typeface="Arial" panose="020B0604020202020204" pitchFamily="34" charset="0"/>
              </a:rPr>
              <a:t>(</a:t>
            </a:r>
            <a:r>
              <a:rPr lang="zh-CN" altLang="en-US" sz="1800" dirty="0">
                <a:latin typeface="Arial" panose="020B0604020202020204" pitchFamily="34" charset="0"/>
                <a:ea typeface="微软雅黑" panose="020B0503020204020204" pitchFamily="34" charset="-122"/>
                <a:sym typeface="Arial" panose="020B0604020202020204" pitchFamily="34" charset="0"/>
              </a:rPr>
              <a:t>用户</a:t>
            </a:r>
            <a:r>
              <a:rPr lang="en-US" sz="1800" dirty="0">
                <a:latin typeface="Arial" panose="020B0604020202020204" pitchFamily="34" charset="0"/>
                <a:ea typeface="微软雅黑" panose="020B0503020204020204" pitchFamily="34" charset="-122"/>
                <a:sym typeface="Arial" panose="020B0604020202020204" pitchFamily="34" charset="0"/>
              </a:rPr>
              <a:t>)为平台提供订单需求、评价反馈、口碑传播等</a:t>
            </a:r>
            <a:endParaRPr lang="en-US" altLang="zh-CN" sz="1800" dirty="0">
              <a:latin typeface="Arial" panose="020B0604020202020204" pitchFamily="34" charset="0"/>
              <a:ea typeface="微软雅黑" panose="020B0503020204020204" pitchFamily="34" charset="-122"/>
              <a:sym typeface="Arial" panose="020B0604020202020204" pitchFamily="34" charset="0"/>
            </a:endParaRPr>
          </a:p>
          <a:p>
            <a:pPr marL="742950" lvl="1" indent="-285750" algn="l" fontAlgn="auto">
              <a:lnSpc>
                <a:spcPct val="100000"/>
              </a:lnSpc>
              <a:buClr>
                <a:srgbClr val="F9907F"/>
              </a:buClr>
              <a:buFont typeface="Wingdings" panose="05000000000000000000" charset="0"/>
              <a:buChar char="Ø"/>
              <a:defRPr sz="2500" b="0">
                <a:solidFill>
                  <a:srgbClr val="696E78"/>
                </a:solidFill>
                <a:latin typeface="Quicksand Regular"/>
                <a:ea typeface="Quicksand Regular"/>
                <a:cs typeface="Quicksand Regular"/>
                <a:sym typeface="Quicksand Regular"/>
              </a:defRPr>
            </a:pPr>
            <a:r>
              <a:rPr lang="en-US" altLang="zh-CN" sz="1800" dirty="0">
                <a:latin typeface="Arial" panose="020B0604020202020204" pitchFamily="34" charset="0"/>
                <a:ea typeface="微软雅黑" panose="020B0503020204020204" pitchFamily="34" charset="-122"/>
                <a:sym typeface="Arial" panose="020B0604020202020204" pitchFamily="34" charset="0"/>
              </a:rPr>
              <a:t>商家与骑手之间需要进行有效的沟通协作(</a:t>
            </a:r>
            <a:r>
              <a:rPr lang="zh-CN" altLang="en-US" sz="1800" dirty="0">
                <a:latin typeface="Arial" panose="020B0604020202020204" pitchFamily="34" charset="0"/>
                <a:ea typeface="微软雅黑" panose="020B0503020204020204" pitchFamily="34" charset="-122"/>
                <a:sym typeface="Arial" panose="020B0604020202020204" pitchFamily="34" charset="0"/>
              </a:rPr>
              <a:t>及时备货、交接配送、妥善保管、及时送达</a:t>
            </a:r>
            <a:r>
              <a:rPr lang="en-US" altLang="zh-CN" sz="1800" dirty="0">
                <a:latin typeface="Arial" panose="020B0604020202020204" pitchFamily="34" charset="0"/>
                <a:ea typeface="微软雅黑" panose="020B0503020204020204" pitchFamily="34" charset="-122"/>
                <a:sym typeface="Arial" panose="020B0604020202020204" pitchFamily="34" charset="0"/>
              </a:rPr>
              <a:t>)</a:t>
            </a:r>
          </a:p>
          <a:p>
            <a:pPr marL="742950" lvl="1" indent="-285750" algn="l" fontAlgn="auto">
              <a:lnSpc>
                <a:spcPct val="100000"/>
              </a:lnSpc>
              <a:buClr>
                <a:srgbClr val="F9907F"/>
              </a:buClr>
              <a:buFont typeface="Wingdings" panose="05000000000000000000" charset="0"/>
              <a:buChar char="Ø"/>
              <a:defRPr sz="2500" b="0">
                <a:solidFill>
                  <a:srgbClr val="696E78"/>
                </a:solidFill>
                <a:latin typeface="Quicksand Regular"/>
                <a:ea typeface="Quicksand Regular"/>
                <a:cs typeface="Quicksand Regular"/>
                <a:sym typeface="Quicksand Regular"/>
              </a:defRPr>
            </a:pPr>
            <a:r>
              <a:rPr lang="en-US" altLang="zh-CN" sz="1800" dirty="0">
                <a:latin typeface="Arial" panose="020B0604020202020204" pitchFamily="34" charset="0"/>
                <a:ea typeface="微软雅黑" panose="020B0503020204020204" pitchFamily="34" charset="-122"/>
                <a:sym typeface="Arial" panose="020B0604020202020204" pitchFamily="34" charset="0"/>
              </a:rPr>
              <a:t>......</a:t>
            </a:r>
            <a:endParaRPr lang="zh-CN" altLang="en-US" sz="1800" dirty="0">
              <a:latin typeface="Arial" panose="020B0604020202020204" pitchFamily="34" charset="0"/>
              <a:ea typeface="微软雅黑" panose="020B0503020204020204" pitchFamily="34" charset="-122"/>
              <a:sym typeface="Arial" panose="020B0604020202020204" pitchFamily="34" charset="0"/>
            </a:endParaRPr>
          </a:p>
          <a:p>
            <a:pPr lvl="0" indent="0" algn="l" fontAlgn="auto">
              <a:lnSpc>
                <a:spcPct val="100000"/>
              </a:lnSpc>
              <a:buClr>
                <a:srgbClr val="F9907F"/>
              </a:buClr>
              <a:buFont typeface="Wingdings" panose="05000000000000000000" charset="0"/>
              <a:buNone/>
              <a:defRPr sz="2500" b="0">
                <a:solidFill>
                  <a:srgbClr val="696E78"/>
                </a:solidFill>
                <a:latin typeface="Quicksand Regular"/>
                <a:ea typeface="Quicksand Regular"/>
                <a:cs typeface="Quicksand Regular"/>
                <a:sym typeface="Quicksand Regular"/>
              </a:defRPr>
            </a:pPr>
            <a:r>
              <a:rPr lang="zh-CN" altLang="en-US" sz="1800" dirty="0">
                <a:solidFill>
                  <a:srgbClr val="696E78"/>
                </a:solidFill>
                <a:latin typeface="Arial" panose="020B0604020202020204" pitchFamily="34" charset="0"/>
                <a:ea typeface="微软雅黑" panose="020B0503020204020204" pitchFamily="34" charset="-122"/>
                <a:sym typeface="Arial" panose="020B0604020202020204" pitchFamily="34" charset="0"/>
              </a:rPr>
              <a:t>在整个过程中，外卖平台、商家和客户都在共同参与，共同创造价值。外卖平台提供了一个便捷的交易平台，使客户能够快速找到并购买商品；商家通过外卖平台销售商品，扩大了销售渠道；客户通过外卖平台购买商品，获得了便捷的购物体验。</a:t>
            </a:r>
          </a:p>
        </p:txBody>
      </p:sp>
      <p:sp>
        <p:nvSpPr>
          <p:cNvPr id="21" name="文本框 20"/>
          <p:cNvSpPr txBox="1"/>
          <p:nvPr>
            <p:custDataLst>
              <p:tags r:id="rId3"/>
            </p:custDataLst>
          </p:nvPr>
        </p:nvSpPr>
        <p:spPr>
          <a:xfrm>
            <a:off x="5062855" y="593090"/>
            <a:ext cx="2882265" cy="52197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pPr algn="ctr"/>
            <a:r>
              <a:rPr lang="zh-CN" altLang="en-US" sz="2800" dirty="0">
                <a:sym typeface="Arial" panose="020B0604020202020204" pitchFamily="34" charset="0"/>
              </a:rPr>
              <a:t>外卖配送服务</a:t>
            </a:r>
          </a:p>
        </p:txBody>
      </p:sp>
      <p:grpSp>
        <p:nvGrpSpPr>
          <p:cNvPr id="22" name="Group 276"/>
          <p:cNvGrpSpPr/>
          <p:nvPr/>
        </p:nvGrpSpPr>
        <p:grpSpPr>
          <a:xfrm>
            <a:off x="6061440" y="1115089"/>
            <a:ext cx="885731" cy="41134"/>
            <a:chOff x="5071484" y="4559432"/>
            <a:chExt cx="1599308" cy="74272"/>
          </a:xfrm>
        </p:grpSpPr>
        <p:sp>
          <p:nvSpPr>
            <p:cNvPr id="23" name="Oval 268"/>
            <p:cNvSpPr/>
            <p:nvPr>
              <p:custDataLst>
                <p:tags r:id="rId7"/>
              </p:custDataLst>
            </p:nvPr>
          </p:nvSpPr>
          <p:spPr>
            <a:xfrm>
              <a:off x="5834002" y="4559432"/>
              <a:ext cx="74272" cy="74272"/>
            </a:xfrm>
            <a:prstGeom prst="ellipse">
              <a:avLst/>
            </a:prstGeom>
            <a:noFill/>
            <a:ln w="12700">
              <a:solidFill>
                <a:srgbClr val="E0E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4" name="Group 275"/>
            <p:cNvGrpSpPr/>
            <p:nvPr/>
          </p:nvGrpSpPr>
          <p:grpSpPr>
            <a:xfrm>
              <a:off x="5071484" y="4596568"/>
              <a:ext cx="1599308" cy="0"/>
              <a:chOff x="5071484" y="4596568"/>
              <a:chExt cx="1599308" cy="0"/>
            </a:xfrm>
          </p:grpSpPr>
          <p:cxnSp>
            <p:nvCxnSpPr>
              <p:cNvPr id="25" name="Straight Connector 265"/>
              <p:cNvCxnSpPr>
                <a:endCxn id="23" idx="2"/>
              </p:cNvCxnSpPr>
              <p:nvPr>
                <p:custDataLst>
                  <p:tags r:id="rId8"/>
                </p:custDataLst>
              </p:nvPr>
            </p:nvCxnSpPr>
            <p:spPr>
              <a:xfrm>
                <a:off x="5071484" y="4596568"/>
                <a:ext cx="762518"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cxnSp>
            <p:nvCxnSpPr>
              <p:cNvPr id="26" name="Straight Connector 274"/>
              <p:cNvCxnSpPr/>
              <p:nvPr>
                <p:custDataLst>
                  <p:tags r:id="rId9"/>
                </p:custDataLst>
              </p:nvPr>
            </p:nvCxnSpPr>
            <p:spPr>
              <a:xfrm>
                <a:off x="5906886" y="4596568"/>
                <a:ext cx="763906"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grpSp>
      </p:grpSp>
      <p:sp>
        <p:nvSpPr>
          <p:cNvPr id="2" name="Circle"/>
          <p:cNvSpPr/>
          <p:nvPr>
            <p:custDataLst>
              <p:tags r:id="rId4"/>
            </p:custDataLst>
          </p:nvPr>
        </p:nvSpPr>
        <p:spPr>
          <a:xfrm flipH="1">
            <a:off x="7510986" y="813256"/>
            <a:ext cx="4064282" cy="4064282"/>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 name="Circle"/>
          <p:cNvSpPr/>
          <p:nvPr>
            <p:custDataLst>
              <p:tags r:id="rId5"/>
            </p:custDataLst>
          </p:nvPr>
        </p:nvSpPr>
        <p:spPr>
          <a:xfrm flipH="1">
            <a:off x="7869884" y="1172154"/>
            <a:ext cx="3346486" cy="3346486"/>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rcRect l="17738" t="5903" r="28274" b="4117"/>
          <a:stretch>
            <a:fillRect/>
          </a:stretch>
        </p:blipFill>
        <p:spPr>
          <a:xfrm flipH="1">
            <a:off x="8091138" y="1394002"/>
            <a:ext cx="2903980" cy="2902790"/>
          </a:xfrm>
          <a:custGeom>
            <a:avLst/>
            <a:gdLst>
              <a:gd name="connsiteX0" fmla="*/ 3291116 w 6582230"/>
              <a:gd name="connsiteY0" fmla="*/ 0 h 6582230"/>
              <a:gd name="connsiteX1" fmla="*/ 6582230 w 6582230"/>
              <a:gd name="connsiteY1" fmla="*/ 3291115 h 6582230"/>
              <a:gd name="connsiteX2" fmla="*/ 3291116 w 6582230"/>
              <a:gd name="connsiteY2" fmla="*/ 6582230 h 6582230"/>
              <a:gd name="connsiteX3" fmla="*/ 0 w 6582230"/>
              <a:gd name="connsiteY3" fmla="*/ 3291115 h 6582230"/>
              <a:gd name="connsiteX4" fmla="*/ 3291116 w 6582230"/>
              <a:gd name="connsiteY4" fmla="*/ 0 h 658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230" h="6582230">
                <a:moveTo>
                  <a:pt x="3291116" y="0"/>
                </a:moveTo>
                <a:cubicBezTo>
                  <a:pt x="5108748" y="0"/>
                  <a:pt x="6582230" y="1473482"/>
                  <a:pt x="6582230" y="3291115"/>
                </a:cubicBezTo>
                <a:cubicBezTo>
                  <a:pt x="6582230" y="5108748"/>
                  <a:pt x="5108748" y="6582230"/>
                  <a:pt x="3291116" y="6582230"/>
                </a:cubicBezTo>
                <a:cubicBezTo>
                  <a:pt x="1473482" y="6582230"/>
                  <a:pt x="0" y="5108748"/>
                  <a:pt x="0" y="3291115"/>
                </a:cubicBezTo>
                <a:cubicBezTo>
                  <a:pt x="0" y="1473482"/>
                  <a:pt x="1473482" y="0"/>
                  <a:pt x="3291116" y="0"/>
                </a:cubicBezTo>
                <a:close/>
              </a:path>
            </a:pathLst>
          </a:custGeom>
          <a:ln>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
          <p:cNvGrpSpPr/>
          <p:nvPr/>
        </p:nvGrpSpPr>
        <p:grpSpPr bwMode="auto">
          <a:xfrm>
            <a:off x="0" y="195580"/>
            <a:ext cx="1053465" cy="522605"/>
            <a:chOff x="-786" y="195486"/>
            <a:chExt cx="756363" cy="432048"/>
          </a:xfrm>
          <a:solidFill>
            <a:srgbClr val="ABD59F"/>
          </a:solidFill>
        </p:grpSpPr>
        <p:sp>
          <p:nvSpPr>
            <p:cNvPr id="7" name="五边形 6"/>
            <p:cNvSpPr/>
            <p:nvPr>
              <p:custDataLst>
                <p:tags r:id="rId6"/>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9" name="五边形 8"/>
            <p:cNvSpPr>
              <a:spLocks noChangeArrowheads="1"/>
            </p:cNvSpPr>
            <p:nvPr>
              <p:custDataLst>
                <p:tags r:id="rId7"/>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0" name="文本框 9"/>
          <p:cNvSpPr txBox="1"/>
          <p:nvPr>
            <p:custDataLst>
              <p:tags r:id="rId1"/>
            </p:custDataLst>
          </p:nvPr>
        </p:nvSpPr>
        <p:spPr>
          <a:xfrm>
            <a:off x="1046480" y="168910"/>
            <a:ext cx="333946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03</a:t>
            </a:r>
            <a:r>
              <a:rPr lang="zh-CN" altLang="en-US" sz="3200" b="1" dirty="0">
                <a:latin typeface="+mj-ea"/>
                <a:ea typeface="+mj-ea"/>
                <a:cs typeface="+mj-ea"/>
                <a:sym typeface="Arial" panose="020B0604020202020204" pitchFamily="34" charset="0"/>
              </a:rPr>
              <a:t>服务系统</a:t>
            </a:r>
          </a:p>
        </p:txBody>
      </p:sp>
      <p:grpSp>
        <p:nvGrpSpPr>
          <p:cNvPr id="11" name="Group 276"/>
          <p:cNvGrpSpPr/>
          <p:nvPr/>
        </p:nvGrpSpPr>
        <p:grpSpPr>
          <a:xfrm rot="16200000">
            <a:off x="2353310" y="3648075"/>
            <a:ext cx="1673860" cy="76200"/>
            <a:chOff x="5071484" y="4559432"/>
            <a:chExt cx="1599308" cy="74272"/>
          </a:xfrm>
        </p:grpSpPr>
        <p:sp>
          <p:nvSpPr>
            <p:cNvPr id="12" name="Oval 268"/>
            <p:cNvSpPr/>
            <p:nvPr>
              <p:custDataLst>
                <p:tags r:id="rId3"/>
              </p:custDataLst>
            </p:nvPr>
          </p:nvSpPr>
          <p:spPr>
            <a:xfrm>
              <a:off x="5834002" y="4559432"/>
              <a:ext cx="74272" cy="74272"/>
            </a:xfrm>
            <a:prstGeom prst="ellipse">
              <a:avLst/>
            </a:prstGeom>
            <a:noFill/>
            <a:ln w="12700">
              <a:solidFill>
                <a:srgbClr val="E0E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Group 275"/>
            <p:cNvGrpSpPr/>
            <p:nvPr/>
          </p:nvGrpSpPr>
          <p:grpSpPr>
            <a:xfrm>
              <a:off x="5071484" y="4596568"/>
              <a:ext cx="1599308" cy="0"/>
              <a:chOff x="5071484" y="4596568"/>
              <a:chExt cx="1599308" cy="0"/>
            </a:xfrm>
          </p:grpSpPr>
          <p:cxnSp>
            <p:nvCxnSpPr>
              <p:cNvPr id="14" name="Straight Connector 265"/>
              <p:cNvCxnSpPr>
                <a:endCxn id="12" idx="2"/>
              </p:cNvCxnSpPr>
              <p:nvPr>
                <p:custDataLst>
                  <p:tags r:id="rId4"/>
                </p:custDataLst>
              </p:nvPr>
            </p:nvCxnSpPr>
            <p:spPr>
              <a:xfrm>
                <a:off x="5071484" y="4596568"/>
                <a:ext cx="762518"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cxnSp>
            <p:nvCxnSpPr>
              <p:cNvPr id="15" name="Straight Connector 274"/>
              <p:cNvCxnSpPr/>
              <p:nvPr>
                <p:custDataLst>
                  <p:tags r:id="rId5"/>
                </p:custDataLst>
              </p:nvPr>
            </p:nvCxnSpPr>
            <p:spPr>
              <a:xfrm>
                <a:off x="5906886" y="4596568"/>
                <a:ext cx="763906"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grpSp>
      </p:grpSp>
      <p:pic>
        <p:nvPicPr>
          <p:cNvPr id="16" name="图片 15"/>
          <p:cNvPicPr>
            <a:picLocks noChangeAspect="1"/>
          </p:cNvPicPr>
          <p:nvPr>
            <p:custDataLst>
              <p:tags r:id="rId2"/>
            </p:custDataLst>
          </p:nvPr>
        </p:nvPicPr>
        <p:blipFill>
          <a:blip r:embed="rId9"/>
          <a:stretch>
            <a:fillRect/>
          </a:stretch>
        </p:blipFill>
        <p:spPr>
          <a:xfrm>
            <a:off x="3401060" y="0"/>
            <a:ext cx="8399780" cy="6873875"/>
          </a:xfrm>
          <a:prstGeom prst="rect">
            <a:avLst/>
          </a:prstGeom>
        </p:spPr>
      </p:pic>
      <p:sp>
        <p:nvSpPr>
          <p:cNvPr id="18" name="文本框 17"/>
          <p:cNvSpPr txBox="1"/>
          <p:nvPr/>
        </p:nvSpPr>
        <p:spPr>
          <a:xfrm>
            <a:off x="2580640" y="2209165"/>
            <a:ext cx="613410" cy="2954655"/>
          </a:xfrm>
          <a:prstGeom prst="rect">
            <a:avLst/>
          </a:prstGeom>
          <a:noFill/>
        </p:spPr>
        <p:txBody>
          <a:bodyPr vert="eaVert" wrap="square" rtlCol="0">
            <a:spAutoFit/>
          </a:bodyPr>
          <a:lstStyle/>
          <a:p>
            <a:pPr algn="ctr"/>
            <a:r>
              <a:rPr lang="zh-CN" altLang="en-US" sz="2800" dirty="0">
                <a:sym typeface="Arial" panose="020B0604020202020204" pitchFamily="34" charset="0"/>
              </a:rPr>
              <a:t>服务价值生命周期</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1"/>
            </p:custDataLst>
          </p:nvPr>
        </p:nvSpPr>
        <p:spPr>
          <a:xfrm>
            <a:off x="4191000" y="2816860"/>
            <a:ext cx="3957320" cy="1106805"/>
          </a:xfrm>
          <a:prstGeom prst="rect">
            <a:avLst/>
          </a:prstGeom>
          <a:noFill/>
        </p:spPr>
        <p:txBody>
          <a:bodyPr wrap="square" rtlCol="0">
            <a:spAutoFit/>
          </a:bodyPr>
          <a:lstStyle/>
          <a:p>
            <a:r>
              <a:rPr lang="zh-CN" altLang="en-US" sz="6600" b="1" dirty="0">
                <a:latin typeface="+mj-ea"/>
                <a:ea typeface="+mj-ea"/>
                <a:cs typeface="+mj-ea"/>
                <a:sym typeface="Arial" panose="020B0604020202020204" pitchFamily="34" charset="0"/>
              </a:rPr>
              <a:t>服务建模</a:t>
            </a:r>
            <a:endParaRPr lang="zh-CN" altLang="en-US" sz="6600" dirty="0">
              <a:latin typeface="+mj-ea"/>
              <a:ea typeface="+mj-ea"/>
              <a:cs typeface="+mj-ea"/>
              <a:sym typeface="Arial" panose="020B0604020202020204" pitchFamily="34" charset="0"/>
            </a:endParaRPr>
          </a:p>
        </p:txBody>
      </p:sp>
      <p:sp>
        <p:nvSpPr>
          <p:cNvPr id="3" name="文本框 2"/>
          <p:cNvSpPr txBox="1"/>
          <p:nvPr>
            <p:custDataLst>
              <p:tags r:id="rId2"/>
            </p:custDataLst>
          </p:nvPr>
        </p:nvSpPr>
        <p:spPr>
          <a:xfrm>
            <a:off x="9768408" y="5445224"/>
            <a:ext cx="2039341" cy="1107996"/>
          </a:xfrm>
          <a:prstGeom prst="rect">
            <a:avLst/>
          </a:prstGeom>
          <a:noFill/>
        </p:spPr>
        <p:txBody>
          <a:bodyPr wrap="none" rtlCol="0">
            <a:spAutoFit/>
          </a:bodyPr>
          <a:lstStyle/>
          <a:p>
            <a:r>
              <a:rPr lang="en-US" altLang="zh-CN"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Part.</a:t>
            </a:r>
            <a:endParaRPr lang="zh-CN" altLang="en-US"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文本框 33"/>
          <p:cNvSpPr txBox="1"/>
          <p:nvPr>
            <p:custDataLst>
              <p:tags r:id="rId3"/>
            </p:custDataLst>
          </p:nvPr>
        </p:nvSpPr>
        <p:spPr>
          <a:xfrm>
            <a:off x="10168635" y="3409405"/>
            <a:ext cx="1238885" cy="2399665"/>
          </a:xfrm>
          <a:prstGeom prst="rect">
            <a:avLst/>
          </a:prstGeom>
          <a:noFill/>
        </p:spPr>
        <p:txBody>
          <a:bodyPr wrap="none" rtlCol="0">
            <a:spAutoFit/>
          </a:bodyPr>
          <a:lstStyle/>
          <a:p>
            <a:pPr algn="ctr"/>
            <a:r>
              <a:rPr lang="en-US" altLang="zh-CN"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4</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4930775" y="702945"/>
            <a:ext cx="2330450" cy="52197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pPr algn="ctr"/>
            <a:r>
              <a:rPr lang="zh-CN" altLang="en-US" sz="2800" dirty="0">
                <a:sym typeface="Arial" panose="020B0604020202020204" pitchFamily="34" charset="0"/>
              </a:rPr>
              <a:t>服务蓝图</a:t>
            </a:r>
          </a:p>
        </p:txBody>
      </p:sp>
      <p:grpSp>
        <p:nvGrpSpPr>
          <p:cNvPr id="22" name="Group 276"/>
          <p:cNvGrpSpPr/>
          <p:nvPr/>
        </p:nvGrpSpPr>
        <p:grpSpPr>
          <a:xfrm>
            <a:off x="5653135" y="1224944"/>
            <a:ext cx="885731" cy="41134"/>
            <a:chOff x="5071484" y="4559432"/>
            <a:chExt cx="1599308" cy="74272"/>
          </a:xfrm>
        </p:grpSpPr>
        <p:sp>
          <p:nvSpPr>
            <p:cNvPr id="23" name="Oval 268"/>
            <p:cNvSpPr/>
            <p:nvPr/>
          </p:nvSpPr>
          <p:spPr>
            <a:xfrm>
              <a:off x="5834002" y="4559432"/>
              <a:ext cx="74272" cy="74272"/>
            </a:xfrm>
            <a:prstGeom prst="ellipse">
              <a:avLst/>
            </a:prstGeom>
            <a:noFill/>
            <a:ln w="12700">
              <a:solidFill>
                <a:srgbClr val="E0E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4" name="Group 275"/>
            <p:cNvGrpSpPr/>
            <p:nvPr/>
          </p:nvGrpSpPr>
          <p:grpSpPr>
            <a:xfrm>
              <a:off x="5071484" y="4596568"/>
              <a:ext cx="1599308" cy="0"/>
              <a:chOff x="5071484" y="4596568"/>
              <a:chExt cx="1599308" cy="0"/>
            </a:xfrm>
          </p:grpSpPr>
          <p:cxnSp>
            <p:nvCxnSpPr>
              <p:cNvPr id="25" name="Straight Connector 265"/>
              <p:cNvCxnSpPr>
                <a:endCxn id="23" idx="2"/>
              </p:cNvCxnSpPr>
              <p:nvPr/>
            </p:nvCxnSpPr>
            <p:spPr>
              <a:xfrm>
                <a:off x="5071484" y="4596568"/>
                <a:ext cx="762518"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cxnSp>
            <p:nvCxnSpPr>
              <p:cNvPr id="26" name="Straight Connector 274"/>
              <p:cNvCxnSpPr/>
              <p:nvPr/>
            </p:nvCxnSpPr>
            <p:spPr>
              <a:xfrm>
                <a:off x="5906886" y="4596568"/>
                <a:ext cx="763906"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grpSp>
      </p:grpSp>
      <p:grpSp>
        <p:nvGrpSpPr>
          <p:cNvPr id="2" name="组合 5"/>
          <p:cNvGrpSpPr/>
          <p:nvPr/>
        </p:nvGrpSpPr>
        <p:grpSpPr bwMode="auto">
          <a:xfrm>
            <a:off x="0" y="195580"/>
            <a:ext cx="1053465" cy="522605"/>
            <a:chOff x="-786" y="195486"/>
            <a:chExt cx="756363" cy="432048"/>
          </a:xfrm>
          <a:solidFill>
            <a:srgbClr val="ABD59F"/>
          </a:solidFill>
        </p:grpSpPr>
        <p:sp>
          <p:nvSpPr>
            <p:cNvPr id="3" name="五边形 2"/>
            <p:cNvSpPr/>
            <p:nvPr>
              <p:custDataLst>
                <p:tags r:id="rId3"/>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7" name="五边形 8"/>
            <p:cNvSpPr>
              <a:spLocks noChangeArrowheads="1"/>
            </p:cNvSpPr>
            <p:nvPr>
              <p:custDataLst>
                <p:tags r:id="rId4"/>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9" name="文本框 8"/>
          <p:cNvSpPr txBox="1"/>
          <p:nvPr>
            <p:custDataLst>
              <p:tags r:id="rId1"/>
            </p:custDataLst>
          </p:nvPr>
        </p:nvSpPr>
        <p:spPr>
          <a:xfrm>
            <a:off x="1046480" y="168910"/>
            <a:ext cx="333946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04</a:t>
            </a:r>
            <a:r>
              <a:rPr lang="zh-CN" altLang="en-US" sz="3200" b="1" dirty="0">
                <a:latin typeface="+mj-ea"/>
                <a:ea typeface="+mj-ea"/>
                <a:cs typeface="+mj-ea"/>
                <a:sym typeface="Arial" panose="020B0604020202020204" pitchFamily="34" charset="0"/>
              </a:rPr>
              <a:t>服务建模</a:t>
            </a:r>
            <a:endParaRPr lang="zh-CN" altLang="en-US" sz="3200" dirty="0">
              <a:latin typeface="+mj-ea"/>
              <a:ea typeface="+mj-ea"/>
              <a:cs typeface="+mj-ea"/>
              <a:sym typeface="Arial" panose="020B0604020202020204" pitchFamily="34" charset="0"/>
            </a:endParaRPr>
          </a:p>
        </p:txBody>
      </p:sp>
      <p:pic>
        <p:nvPicPr>
          <p:cNvPr id="10" name="图片 9"/>
          <p:cNvPicPr>
            <a:picLocks noChangeAspect="1"/>
          </p:cNvPicPr>
          <p:nvPr>
            <p:custDataLst>
              <p:tags r:id="rId2"/>
            </p:custDataLst>
          </p:nvPr>
        </p:nvPicPr>
        <p:blipFill>
          <a:blip r:embed="rId6"/>
          <a:stretch>
            <a:fillRect/>
          </a:stretch>
        </p:blipFill>
        <p:spPr>
          <a:xfrm>
            <a:off x="578485" y="1314450"/>
            <a:ext cx="11497310" cy="5543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
          <p:cNvGrpSpPr/>
          <p:nvPr/>
        </p:nvGrpSpPr>
        <p:grpSpPr bwMode="auto">
          <a:xfrm>
            <a:off x="0" y="195580"/>
            <a:ext cx="1053465" cy="522605"/>
            <a:chOff x="-786" y="195486"/>
            <a:chExt cx="756363" cy="432048"/>
          </a:xfrm>
          <a:solidFill>
            <a:srgbClr val="ABD59F"/>
          </a:solidFill>
        </p:grpSpPr>
        <p:sp>
          <p:nvSpPr>
            <p:cNvPr id="7" name="五边形 6"/>
            <p:cNvSpPr/>
            <p:nvPr>
              <p:custDataLst>
                <p:tags r:id="rId3"/>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9" name="五边形 8"/>
            <p:cNvSpPr>
              <a:spLocks noChangeArrowheads="1"/>
            </p:cNvSpPr>
            <p:nvPr>
              <p:custDataLst>
                <p:tags r:id="rId4"/>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0" name="文本框 9"/>
          <p:cNvSpPr txBox="1"/>
          <p:nvPr>
            <p:custDataLst>
              <p:tags r:id="rId1"/>
            </p:custDataLst>
          </p:nvPr>
        </p:nvSpPr>
        <p:spPr>
          <a:xfrm>
            <a:off x="1046480" y="168910"/>
            <a:ext cx="333946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04</a:t>
            </a:r>
            <a:r>
              <a:rPr lang="zh-CN" altLang="en-US" sz="3200" b="1" dirty="0">
                <a:latin typeface="+mj-ea"/>
                <a:ea typeface="+mj-ea"/>
                <a:cs typeface="+mj-ea"/>
                <a:sym typeface="Arial" panose="020B0604020202020204" pitchFamily="34" charset="0"/>
              </a:rPr>
              <a:t>服务建模</a:t>
            </a:r>
          </a:p>
        </p:txBody>
      </p:sp>
      <p:sp>
        <p:nvSpPr>
          <p:cNvPr id="2" name="文本框 1"/>
          <p:cNvSpPr txBox="1"/>
          <p:nvPr/>
        </p:nvSpPr>
        <p:spPr>
          <a:xfrm>
            <a:off x="107315" y="641350"/>
            <a:ext cx="1760855" cy="521970"/>
          </a:xfrm>
          <a:prstGeom prst="rect">
            <a:avLst/>
          </a:prstGeom>
          <a:noFill/>
        </p:spPr>
        <p:txBody>
          <a:bodyPr wrap="square" rtlCol="0">
            <a:spAutoFit/>
          </a:bodyPr>
          <a:lstStyle/>
          <a:p>
            <a:r>
              <a:rPr lang="en-US" altLang="zh-CN" sz="2800"/>
              <a:t>BPMN</a:t>
            </a:r>
            <a:r>
              <a:rPr lang="zh-CN" altLang="en-US" sz="2800"/>
              <a:t>图</a:t>
            </a:r>
          </a:p>
        </p:txBody>
      </p:sp>
      <p:pic>
        <p:nvPicPr>
          <p:cNvPr id="5" name="图片 4"/>
          <p:cNvPicPr>
            <a:picLocks noChangeAspect="1"/>
          </p:cNvPicPr>
          <p:nvPr>
            <p:custDataLst>
              <p:tags r:id="rId2"/>
            </p:custDataLst>
          </p:nvPr>
        </p:nvPicPr>
        <p:blipFill>
          <a:blip r:embed="rId6"/>
          <a:stretch>
            <a:fillRect/>
          </a:stretch>
        </p:blipFill>
        <p:spPr>
          <a:xfrm>
            <a:off x="635" y="1163320"/>
            <a:ext cx="12190730" cy="569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
          <p:cNvGrpSpPr/>
          <p:nvPr/>
        </p:nvGrpSpPr>
        <p:grpSpPr bwMode="auto">
          <a:xfrm>
            <a:off x="0" y="195580"/>
            <a:ext cx="1053465" cy="522605"/>
            <a:chOff x="-786" y="195486"/>
            <a:chExt cx="756363" cy="432048"/>
          </a:xfrm>
          <a:solidFill>
            <a:srgbClr val="ABD59F"/>
          </a:solidFill>
        </p:grpSpPr>
        <p:sp>
          <p:nvSpPr>
            <p:cNvPr id="7" name="五边形 6"/>
            <p:cNvSpPr/>
            <p:nvPr>
              <p:custDataLst>
                <p:tags r:id="rId3"/>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9" name="五边形 8"/>
            <p:cNvSpPr>
              <a:spLocks noChangeArrowheads="1"/>
            </p:cNvSpPr>
            <p:nvPr>
              <p:custDataLst>
                <p:tags r:id="rId4"/>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0" name="文本框 9"/>
          <p:cNvSpPr txBox="1"/>
          <p:nvPr>
            <p:custDataLst>
              <p:tags r:id="rId1"/>
            </p:custDataLst>
          </p:nvPr>
        </p:nvSpPr>
        <p:spPr>
          <a:xfrm>
            <a:off x="1046480" y="168910"/>
            <a:ext cx="333946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04</a:t>
            </a:r>
            <a:r>
              <a:rPr lang="zh-CN" altLang="en-US" sz="3200" b="1" dirty="0">
                <a:latin typeface="+mj-ea"/>
                <a:ea typeface="+mj-ea"/>
                <a:cs typeface="+mj-ea"/>
                <a:sym typeface="Arial" panose="020B0604020202020204" pitchFamily="34" charset="0"/>
              </a:rPr>
              <a:t>服务建模</a:t>
            </a:r>
          </a:p>
        </p:txBody>
      </p:sp>
      <p:sp>
        <p:nvSpPr>
          <p:cNvPr id="2" name="文本框 1"/>
          <p:cNvSpPr txBox="1"/>
          <p:nvPr/>
        </p:nvSpPr>
        <p:spPr>
          <a:xfrm>
            <a:off x="107315" y="641350"/>
            <a:ext cx="2371725" cy="521970"/>
          </a:xfrm>
          <a:prstGeom prst="rect">
            <a:avLst/>
          </a:prstGeom>
          <a:noFill/>
        </p:spPr>
        <p:txBody>
          <a:bodyPr wrap="square" rtlCol="0">
            <a:spAutoFit/>
          </a:bodyPr>
          <a:lstStyle/>
          <a:p>
            <a:r>
              <a:rPr lang="en-US" altLang="zh-CN" sz="2800"/>
              <a:t>BPMN</a:t>
            </a:r>
            <a:r>
              <a:rPr lang="zh-CN" altLang="en-US" sz="2800"/>
              <a:t>图</a:t>
            </a:r>
            <a:r>
              <a:rPr lang="en-US" altLang="zh-CN" sz="2800"/>
              <a:t>(</a:t>
            </a:r>
            <a:r>
              <a:rPr lang="zh-CN" altLang="en-US" sz="2800"/>
              <a:t>前</a:t>
            </a:r>
            <a:r>
              <a:rPr lang="en-US" altLang="zh-CN" sz="2800"/>
              <a:t>)</a:t>
            </a:r>
          </a:p>
        </p:txBody>
      </p:sp>
      <p:pic>
        <p:nvPicPr>
          <p:cNvPr id="5" name="图片 4"/>
          <p:cNvPicPr>
            <a:picLocks noChangeAspect="1"/>
          </p:cNvPicPr>
          <p:nvPr>
            <p:custDataLst>
              <p:tags r:id="rId2"/>
            </p:custDataLst>
          </p:nvPr>
        </p:nvPicPr>
        <p:blipFill>
          <a:blip r:embed="rId6"/>
          <a:stretch>
            <a:fillRect/>
          </a:stretch>
        </p:blipFill>
        <p:spPr>
          <a:xfrm>
            <a:off x="635" y="1163320"/>
            <a:ext cx="12191365" cy="5694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5"/>
          <p:cNvGrpSpPr/>
          <p:nvPr/>
        </p:nvGrpSpPr>
        <p:grpSpPr bwMode="auto">
          <a:xfrm>
            <a:off x="0" y="195580"/>
            <a:ext cx="1053465" cy="522605"/>
            <a:chOff x="-786" y="195486"/>
            <a:chExt cx="756363" cy="432048"/>
          </a:xfrm>
          <a:solidFill>
            <a:srgbClr val="ABD59F"/>
          </a:solidFill>
        </p:grpSpPr>
        <p:sp>
          <p:nvSpPr>
            <p:cNvPr id="7" name="五边形 6"/>
            <p:cNvSpPr/>
            <p:nvPr>
              <p:custDataLst>
                <p:tags r:id="rId3"/>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9" name="五边形 8"/>
            <p:cNvSpPr>
              <a:spLocks noChangeArrowheads="1"/>
            </p:cNvSpPr>
            <p:nvPr>
              <p:custDataLst>
                <p:tags r:id="rId4"/>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0" name="文本框 9"/>
          <p:cNvSpPr txBox="1"/>
          <p:nvPr>
            <p:custDataLst>
              <p:tags r:id="rId1"/>
            </p:custDataLst>
          </p:nvPr>
        </p:nvSpPr>
        <p:spPr>
          <a:xfrm>
            <a:off x="1046480" y="168910"/>
            <a:ext cx="333946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04</a:t>
            </a:r>
            <a:r>
              <a:rPr lang="zh-CN" altLang="en-US" sz="3200" b="1" dirty="0">
                <a:latin typeface="+mj-ea"/>
                <a:ea typeface="+mj-ea"/>
                <a:cs typeface="+mj-ea"/>
                <a:sym typeface="Arial" panose="020B0604020202020204" pitchFamily="34" charset="0"/>
              </a:rPr>
              <a:t>服务建模</a:t>
            </a:r>
          </a:p>
        </p:txBody>
      </p:sp>
      <p:sp>
        <p:nvSpPr>
          <p:cNvPr id="2" name="文本框 1"/>
          <p:cNvSpPr txBox="1"/>
          <p:nvPr/>
        </p:nvSpPr>
        <p:spPr>
          <a:xfrm>
            <a:off x="107315" y="641350"/>
            <a:ext cx="2136140" cy="521970"/>
          </a:xfrm>
          <a:prstGeom prst="rect">
            <a:avLst/>
          </a:prstGeom>
          <a:noFill/>
        </p:spPr>
        <p:txBody>
          <a:bodyPr wrap="square" rtlCol="0">
            <a:spAutoFit/>
          </a:bodyPr>
          <a:lstStyle/>
          <a:p>
            <a:r>
              <a:rPr lang="en-US" altLang="zh-CN" sz="2800"/>
              <a:t>BPMN</a:t>
            </a:r>
            <a:r>
              <a:rPr lang="zh-CN" altLang="en-US" sz="2800"/>
              <a:t>图</a:t>
            </a:r>
            <a:r>
              <a:rPr lang="en-US" altLang="zh-CN" sz="2800"/>
              <a:t>(</a:t>
            </a:r>
            <a:r>
              <a:rPr lang="zh-CN" altLang="en-US" sz="2800"/>
              <a:t>后</a:t>
            </a:r>
            <a:r>
              <a:rPr lang="en-US" altLang="zh-CN" sz="2800"/>
              <a:t>)</a:t>
            </a:r>
          </a:p>
        </p:txBody>
      </p:sp>
      <p:pic>
        <p:nvPicPr>
          <p:cNvPr id="6" name="图片 5"/>
          <p:cNvPicPr>
            <a:picLocks noChangeAspect="1"/>
          </p:cNvPicPr>
          <p:nvPr>
            <p:custDataLst>
              <p:tags r:id="rId2"/>
            </p:custDataLst>
          </p:nvPr>
        </p:nvPicPr>
        <p:blipFill>
          <a:blip r:embed="rId6"/>
          <a:stretch>
            <a:fillRect/>
          </a:stretch>
        </p:blipFill>
        <p:spPr>
          <a:xfrm>
            <a:off x="-13335" y="1163320"/>
            <a:ext cx="12191365" cy="5694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1"/>
            </p:custDataLst>
          </p:nvPr>
        </p:nvSpPr>
        <p:spPr>
          <a:xfrm>
            <a:off x="4191000" y="2816860"/>
            <a:ext cx="3957320" cy="1106805"/>
          </a:xfrm>
          <a:prstGeom prst="rect">
            <a:avLst/>
          </a:prstGeom>
          <a:noFill/>
        </p:spPr>
        <p:txBody>
          <a:bodyPr wrap="square" rtlCol="0">
            <a:spAutoFit/>
          </a:bodyPr>
          <a:lstStyle/>
          <a:p>
            <a:r>
              <a:rPr lang="zh-CN" altLang="en-US" sz="6600" b="1" dirty="0">
                <a:latin typeface="+mj-ea"/>
                <a:ea typeface="+mj-ea"/>
                <a:cs typeface="+mj-ea"/>
                <a:sym typeface="Arial" panose="020B0604020202020204" pitchFamily="34" charset="0"/>
              </a:rPr>
              <a:t>服务总结</a:t>
            </a:r>
          </a:p>
        </p:txBody>
      </p:sp>
      <p:sp>
        <p:nvSpPr>
          <p:cNvPr id="3" name="文本框 2"/>
          <p:cNvSpPr txBox="1"/>
          <p:nvPr>
            <p:custDataLst>
              <p:tags r:id="rId2"/>
            </p:custDataLst>
          </p:nvPr>
        </p:nvSpPr>
        <p:spPr>
          <a:xfrm>
            <a:off x="9768408" y="5445224"/>
            <a:ext cx="2039341" cy="1107996"/>
          </a:xfrm>
          <a:prstGeom prst="rect">
            <a:avLst/>
          </a:prstGeom>
          <a:noFill/>
        </p:spPr>
        <p:txBody>
          <a:bodyPr wrap="none" rtlCol="0">
            <a:spAutoFit/>
          </a:bodyPr>
          <a:lstStyle/>
          <a:p>
            <a:r>
              <a:rPr lang="en-US" altLang="zh-CN"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Part.</a:t>
            </a:r>
            <a:endParaRPr lang="zh-CN" altLang="en-US"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文本框 33"/>
          <p:cNvSpPr txBox="1"/>
          <p:nvPr>
            <p:custDataLst>
              <p:tags r:id="rId3"/>
            </p:custDataLst>
          </p:nvPr>
        </p:nvSpPr>
        <p:spPr>
          <a:xfrm>
            <a:off x="10168635" y="3409405"/>
            <a:ext cx="1238885" cy="2399665"/>
          </a:xfrm>
          <a:prstGeom prst="rect">
            <a:avLst/>
          </a:prstGeom>
          <a:noFill/>
        </p:spPr>
        <p:txBody>
          <a:bodyPr wrap="none" rtlCol="0">
            <a:spAutoFit/>
          </a:bodyPr>
          <a:lstStyle/>
          <a:p>
            <a:pPr algn="ctr"/>
            <a:r>
              <a:rPr lang="en-US" altLang="zh-CN"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5</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ircle"/>
          <p:cNvSpPr/>
          <p:nvPr/>
        </p:nvSpPr>
        <p:spPr>
          <a:xfrm flipH="1">
            <a:off x="9112" y="2631134"/>
            <a:ext cx="4064282" cy="4064282"/>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6" name="Circle"/>
          <p:cNvSpPr/>
          <p:nvPr/>
        </p:nvSpPr>
        <p:spPr>
          <a:xfrm flipH="1">
            <a:off x="368010" y="2990032"/>
            <a:ext cx="3346486" cy="3346486"/>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rcRect l="17738" t="5903" r="28274" b="4117"/>
          <a:stretch>
            <a:fillRect/>
          </a:stretch>
        </p:blipFill>
        <p:spPr>
          <a:xfrm>
            <a:off x="589264" y="3211880"/>
            <a:ext cx="2903980" cy="2902790"/>
          </a:xfrm>
          <a:custGeom>
            <a:avLst/>
            <a:gdLst>
              <a:gd name="connsiteX0" fmla="*/ 3291116 w 6582230"/>
              <a:gd name="connsiteY0" fmla="*/ 0 h 6582230"/>
              <a:gd name="connsiteX1" fmla="*/ 6582230 w 6582230"/>
              <a:gd name="connsiteY1" fmla="*/ 3291115 h 6582230"/>
              <a:gd name="connsiteX2" fmla="*/ 3291116 w 6582230"/>
              <a:gd name="connsiteY2" fmla="*/ 6582230 h 6582230"/>
              <a:gd name="connsiteX3" fmla="*/ 0 w 6582230"/>
              <a:gd name="connsiteY3" fmla="*/ 3291115 h 6582230"/>
              <a:gd name="connsiteX4" fmla="*/ 3291116 w 6582230"/>
              <a:gd name="connsiteY4" fmla="*/ 0 h 658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230" h="6582230">
                <a:moveTo>
                  <a:pt x="3291116" y="0"/>
                </a:moveTo>
                <a:cubicBezTo>
                  <a:pt x="5108748" y="0"/>
                  <a:pt x="6582230" y="1473482"/>
                  <a:pt x="6582230" y="3291115"/>
                </a:cubicBezTo>
                <a:cubicBezTo>
                  <a:pt x="6582230" y="5108748"/>
                  <a:pt x="5108748" y="6582230"/>
                  <a:pt x="3291116" y="6582230"/>
                </a:cubicBezTo>
                <a:cubicBezTo>
                  <a:pt x="1473482" y="6582230"/>
                  <a:pt x="0" y="5108748"/>
                  <a:pt x="0" y="3291115"/>
                </a:cubicBezTo>
                <a:cubicBezTo>
                  <a:pt x="0" y="1473482"/>
                  <a:pt x="1473482" y="0"/>
                  <a:pt x="3291116" y="0"/>
                </a:cubicBezTo>
                <a:close/>
              </a:path>
            </a:pathLst>
          </a:custGeom>
          <a:ln>
            <a:noFill/>
          </a:ln>
        </p:spPr>
      </p:pic>
      <p:grpSp>
        <p:nvGrpSpPr>
          <p:cNvPr id="4" name="组合 5"/>
          <p:cNvGrpSpPr/>
          <p:nvPr/>
        </p:nvGrpSpPr>
        <p:grpSpPr bwMode="auto">
          <a:xfrm>
            <a:off x="0" y="195580"/>
            <a:ext cx="1053465" cy="522605"/>
            <a:chOff x="-786" y="195486"/>
            <a:chExt cx="756363" cy="432048"/>
          </a:xfrm>
          <a:solidFill>
            <a:srgbClr val="ABD59F"/>
          </a:solidFill>
        </p:grpSpPr>
        <p:sp>
          <p:nvSpPr>
            <p:cNvPr id="5" name="五边形 4"/>
            <p:cNvSpPr/>
            <p:nvPr>
              <p:custDataLst>
                <p:tags r:id="rId2"/>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8"/>
            <p:cNvSpPr>
              <a:spLocks noChangeArrowheads="1"/>
            </p:cNvSpPr>
            <p:nvPr>
              <p:custDataLst>
                <p:tags r:id="rId3"/>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8" name="文本框 7"/>
          <p:cNvSpPr txBox="1"/>
          <p:nvPr>
            <p:custDataLst>
              <p:tags r:id="rId1"/>
            </p:custDataLst>
          </p:nvPr>
        </p:nvSpPr>
        <p:spPr>
          <a:xfrm>
            <a:off x="1046480" y="168910"/>
            <a:ext cx="2545715" cy="583565"/>
          </a:xfrm>
          <a:prstGeom prst="rect">
            <a:avLst/>
          </a:prstGeom>
          <a:noFill/>
        </p:spPr>
        <p:txBody>
          <a:bodyPr wrap="square" rtlCol="0">
            <a:spAutoFit/>
          </a:bodyPr>
          <a:lstStyle/>
          <a:p>
            <a:r>
              <a:rPr lang="en-US" sz="3200" b="1" dirty="0">
                <a:latin typeface="+mj-ea"/>
                <a:ea typeface="+mj-ea"/>
                <a:cs typeface="+mj-ea"/>
                <a:sym typeface="Arial" panose="020B0604020202020204" pitchFamily="34" charset="0"/>
              </a:rPr>
              <a:t>05</a:t>
            </a:r>
            <a:r>
              <a:rPr lang="zh-CN" altLang="en-US" sz="3200" b="1" dirty="0">
                <a:latin typeface="+mj-ea"/>
                <a:ea typeface="+mj-ea"/>
                <a:cs typeface="+mj-ea"/>
                <a:sym typeface="Arial" panose="020B0604020202020204" pitchFamily="34" charset="0"/>
              </a:rPr>
              <a:t>服务总结</a:t>
            </a:r>
          </a:p>
        </p:txBody>
      </p:sp>
      <p:sp>
        <p:nvSpPr>
          <p:cNvPr id="2" name="文本框 1"/>
          <p:cNvSpPr txBox="1"/>
          <p:nvPr/>
        </p:nvSpPr>
        <p:spPr>
          <a:xfrm>
            <a:off x="2640965" y="1611630"/>
            <a:ext cx="9228455" cy="3138170"/>
          </a:xfrm>
          <a:prstGeom prst="rect">
            <a:avLst/>
          </a:prstGeom>
          <a:noFill/>
        </p:spPr>
        <p:txBody>
          <a:bodyPr wrap="square" rtlCol="0">
            <a:spAutoFit/>
          </a:bodyPr>
          <a:lstStyle/>
          <a:p>
            <a:pPr indent="457200"/>
            <a:r>
              <a:rPr lang="zh-CN" altLang="en-US"/>
              <a:t>总之，外卖配送服务是指通过网络平台订购食物或其他商品，并由专业的配送人员将其送达指定地点的服务。它涉及多方参与者和服务使能者及其协作生产过程。</a:t>
            </a:r>
          </a:p>
          <a:p>
            <a:pPr indent="457200"/>
            <a:r>
              <a:rPr lang="zh-CN" altLang="en-US"/>
              <a:t>外卖配送服务是一种非常方便的服务。它以用户的即时洞察为核心，以大数据为驱动，围绕着本地生活服务平台打通线上和线下消费场景。线上实现交易闭环，线下通过即时配送完成交易履约，从而为更多用户提供从需求发起到商品验收的一站式服务。自2009年饿了么上线开始，我国外卖行业迅猛发展，如今已经步入成熟发展阶段</a:t>
            </a:r>
          </a:p>
          <a:p>
            <a:pPr indent="457200"/>
            <a:r>
              <a:rPr lang="zh-CN" altLang="en-US"/>
              <a:t>但同时其也存在诸多问题，像</a:t>
            </a:r>
            <a:r>
              <a:rPr lang="zh-CN" altLang="en-US" b="1" dirty="0">
                <a:latin typeface="Arial" panose="020B0604020202020204" pitchFamily="34" charset="0"/>
                <a:ea typeface="微软雅黑" panose="020B0503020204020204" pitchFamily="34" charset="-122"/>
                <a:sym typeface="Arial" panose="020B0604020202020204" pitchFamily="34" charset="0"/>
              </a:rPr>
              <a:t>客户投诉、外卖超时、环境环保、食品安全及餐具破损或遗失等等。</a:t>
            </a:r>
          </a:p>
          <a:p>
            <a:pPr indent="457200"/>
            <a:r>
              <a:rPr lang="zh-CN" altLang="en-US" dirty="0">
                <a:latin typeface="Arial" panose="020B0604020202020204" pitchFamily="34" charset="0"/>
                <a:ea typeface="微软雅黑" panose="020B0503020204020204" pitchFamily="34" charset="-122"/>
                <a:sym typeface="Arial" panose="020B0604020202020204" pitchFamily="34" charset="0"/>
              </a:rPr>
              <a:t>但是，随着科技的不断发展和人们生活方式的改变，外卖配送服务有望继续增长并提供更多便利。例如，未来可能会出现无人机配送、智能配送等新技术，进一步提高配送效率和用户体验。</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0350"/>
            <a:ext cx="8607425" cy="769938"/>
          </a:xfrm>
          <a:prstGeom prst="rect">
            <a:avLst/>
          </a:prstGeom>
          <a:noFill/>
        </p:spPr>
        <p:txBody>
          <a:bodyPr wrap="square" rtlCol="0">
            <a:spAutoFit/>
          </a:bodyPr>
          <a:lstStyle/>
          <a:p>
            <a:pPr defTabSz="1828165"/>
            <a:r>
              <a:rPr lang="zh-CN" altLang="en-US" sz="4400" b="1" dirty="0">
                <a:solidFill>
                  <a:schemeClr val="bg1"/>
                </a:solidFill>
                <a:latin typeface="Arial" panose="020B0604020202020204" pitchFamily="34" charset="0"/>
                <a:ea typeface="微软雅黑" panose="020B0503020204020204" pitchFamily="34" charset="-122"/>
                <a:cs typeface="Oswald" charset="0"/>
                <a:sym typeface="Arial" panose="020B0604020202020204" pitchFamily="34" charset="0"/>
              </a:rPr>
              <a:t>目录</a:t>
            </a:r>
            <a:endParaRPr lang="en-US" sz="4400" b="1" dirty="0">
              <a:solidFill>
                <a:schemeClr val="bg1"/>
              </a:solidFill>
              <a:latin typeface="Arial" panose="020B0604020202020204" pitchFamily="34" charset="0"/>
              <a:ea typeface="微软雅黑" panose="020B0503020204020204" pitchFamily="34" charset="-122"/>
              <a:cs typeface="Oswald" charset="0"/>
              <a:sym typeface="Arial" panose="020B0604020202020204" pitchFamily="34" charset="0"/>
            </a:endParaRPr>
          </a:p>
        </p:txBody>
      </p:sp>
      <p:sp>
        <p:nvSpPr>
          <p:cNvPr id="53" name="Text Placeholder 33"/>
          <p:cNvSpPr txBox="1"/>
          <p:nvPr/>
        </p:nvSpPr>
        <p:spPr>
          <a:xfrm>
            <a:off x="1866265" y="2637790"/>
            <a:ext cx="2430145" cy="460375"/>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400" dirty="0">
                <a:solidFill>
                  <a:schemeClr val="tx1">
                    <a:lumMod val="85000"/>
                    <a:lumOff val="15000"/>
                  </a:schemeClr>
                </a:solidFill>
                <a:ea typeface="微软雅黑" panose="020B0503020204020204" pitchFamily="34" charset="-122"/>
                <a:cs typeface="+mn-ea"/>
                <a:sym typeface="Arial" panose="020B0604020202020204" pitchFamily="34" charset="0"/>
              </a:rPr>
              <a:t>外卖业务概述</a:t>
            </a:r>
          </a:p>
        </p:txBody>
      </p:sp>
      <p:sp>
        <p:nvSpPr>
          <p:cNvPr id="29" name="Title 1"/>
          <p:cNvSpPr txBox="1"/>
          <p:nvPr/>
        </p:nvSpPr>
        <p:spPr bwMode="auto">
          <a:xfrm>
            <a:off x="527036" y="589776"/>
            <a:ext cx="2303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spAutoFit/>
          </a:bodyPr>
          <a:lstStyle>
            <a:lvl1pPr algn="ctr" rtl="0" eaLnBrk="0" fontAlgn="base" hangingPunct="0">
              <a:spcBef>
                <a:spcPct val="0"/>
              </a:spcBef>
              <a:spcAft>
                <a:spcPct val="0"/>
              </a:spcAft>
              <a:defRPr sz="5865" kern="1200">
                <a:solidFill>
                  <a:schemeClr val="tx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defRPr>
            </a:lvl2pPr>
            <a:lvl3pPr algn="ctr" rtl="0" eaLnBrk="0" fontAlgn="base" hangingPunct="0">
              <a:spcBef>
                <a:spcPct val="0"/>
              </a:spcBef>
              <a:spcAft>
                <a:spcPct val="0"/>
              </a:spcAft>
              <a:defRPr sz="5865">
                <a:solidFill>
                  <a:schemeClr val="tx1"/>
                </a:solidFill>
                <a:latin typeface="Calibri" panose="020F0502020204030204" pitchFamily="34" charset="0"/>
              </a:defRPr>
            </a:lvl3pPr>
            <a:lvl4pPr algn="ctr" rtl="0" eaLnBrk="0" fontAlgn="base" hangingPunct="0">
              <a:spcBef>
                <a:spcPct val="0"/>
              </a:spcBef>
              <a:spcAft>
                <a:spcPct val="0"/>
              </a:spcAft>
              <a:defRPr sz="5865">
                <a:solidFill>
                  <a:schemeClr val="tx1"/>
                </a:solidFill>
                <a:latin typeface="Calibri" panose="020F0502020204030204" pitchFamily="34" charset="0"/>
              </a:defRPr>
            </a:lvl4pPr>
            <a:lvl5pPr algn="ctr" rtl="0" eaLnBrk="0" fontAlgn="base" hangingPunct="0">
              <a:spcBef>
                <a:spcPct val="0"/>
              </a:spcBef>
              <a:spcAft>
                <a:spcPct val="0"/>
              </a:spcAft>
              <a:defRPr sz="5865">
                <a:solidFill>
                  <a:schemeClr val="tx1"/>
                </a:solidFill>
                <a:latin typeface="Calibri" panose="020F0502020204030204" pitchFamily="34" charset="0"/>
              </a:defRPr>
            </a:lvl5pPr>
            <a:lvl6pPr marL="609600" algn="ctr" rtl="0" fontAlgn="base">
              <a:spcBef>
                <a:spcPct val="0"/>
              </a:spcBef>
              <a:spcAft>
                <a:spcPct val="0"/>
              </a:spcAft>
              <a:defRPr sz="5865">
                <a:solidFill>
                  <a:schemeClr val="tx1"/>
                </a:solidFill>
                <a:latin typeface="Calibri" panose="020F0502020204030204" pitchFamily="34" charset="0"/>
              </a:defRPr>
            </a:lvl6pPr>
            <a:lvl7pPr marL="1219200" algn="ctr" rtl="0" fontAlgn="base">
              <a:spcBef>
                <a:spcPct val="0"/>
              </a:spcBef>
              <a:spcAft>
                <a:spcPct val="0"/>
              </a:spcAft>
              <a:defRPr sz="5865">
                <a:solidFill>
                  <a:schemeClr val="tx1"/>
                </a:solidFill>
                <a:latin typeface="Calibri" panose="020F0502020204030204" pitchFamily="34" charset="0"/>
              </a:defRPr>
            </a:lvl7pPr>
            <a:lvl8pPr marL="1828800" algn="ctr" rtl="0" fontAlgn="base">
              <a:spcBef>
                <a:spcPct val="0"/>
              </a:spcBef>
              <a:spcAft>
                <a:spcPct val="0"/>
              </a:spcAft>
              <a:defRPr sz="5865">
                <a:solidFill>
                  <a:schemeClr val="tx1"/>
                </a:solidFill>
                <a:latin typeface="Calibri" panose="020F0502020204030204" pitchFamily="34" charset="0"/>
              </a:defRPr>
            </a:lvl8pPr>
            <a:lvl9pPr marL="2438400" algn="ctr" rtl="0" fontAlgn="base">
              <a:spcBef>
                <a:spcPct val="0"/>
              </a:spcBef>
              <a:spcAft>
                <a:spcPct val="0"/>
              </a:spcAft>
              <a:defRPr sz="5865">
                <a:solidFill>
                  <a:schemeClr val="tx1"/>
                </a:solidFill>
                <a:latin typeface="Calibri" panose="020F0502020204030204" pitchFamily="34" charset="0"/>
              </a:defRPr>
            </a:lvl9pPr>
          </a:lstStyle>
          <a:p>
            <a:pPr defTabSz="1828165"/>
            <a:r>
              <a:rPr lang="zh-CN" altLang="en-US" sz="5400" b="1" dirty="0">
                <a:solidFill>
                  <a:srgbClr val="3E4E7C"/>
                </a:solidFill>
                <a:latin typeface="Arial" panose="020B0604020202020204" pitchFamily="34" charset="0"/>
                <a:cs typeface="Oswald" charset="0"/>
                <a:sym typeface="Arial" panose="020B0604020202020204" pitchFamily="34" charset="0"/>
              </a:rPr>
              <a:t>目录</a:t>
            </a:r>
            <a:endParaRPr lang="en-US" sz="5400" b="1" dirty="0">
              <a:solidFill>
                <a:srgbClr val="3E4E7C"/>
              </a:solidFill>
              <a:latin typeface="Arial" panose="020B0604020202020204" pitchFamily="34" charset="0"/>
              <a:cs typeface="Oswald" charset="0"/>
              <a:sym typeface="Arial" panose="020B0604020202020204" pitchFamily="34" charset="0"/>
            </a:endParaRPr>
          </a:p>
        </p:txBody>
      </p:sp>
      <p:grpSp>
        <p:nvGrpSpPr>
          <p:cNvPr id="33" name="Group"/>
          <p:cNvGrpSpPr/>
          <p:nvPr/>
        </p:nvGrpSpPr>
        <p:grpSpPr>
          <a:xfrm flipH="1">
            <a:off x="6739167" y="1513106"/>
            <a:ext cx="4487088" cy="4428990"/>
            <a:chOff x="0" y="0"/>
            <a:chExt cx="9909692" cy="9781385"/>
          </a:xfrm>
        </p:grpSpPr>
        <p:sp>
          <p:nvSpPr>
            <p:cNvPr id="34" name="Circle"/>
            <p:cNvSpPr/>
            <p:nvPr/>
          </p:nvSpPr>
          <p:spPr>
            <a:xfrm>
              <a:off x="128310" y="0"/>
              <a:ext cx="9781383" cy="9781386"/>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5" name="Circle"/>
            <p:cNvSpPr/>
            <p:nvPr/>
          </p:nvSpPr>
          <p:spPr>
            <a:xfrm>
              <a:off x="1727706" y="1585877"/>
              <a:ext cx="6609630" cy="6609630"/>
            </a:xfrm>
            <a:prstGeom prst="ellipse">
              <a:avLst/>
            </a:prstGeom>
            <a:solidFill>
              <a:srgbClr val="C8CAD4">
                <a:alpha val="26723"/>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6" name="Shape"/>
            <p:cNvSpPr/>
            <p:nvPr/>
          </p:nvSpPr>
          <p:spPr>
            <a:xfrm>
              <a:off x="0" y="6882245"/>
              <a:ext cx="9712550" cy="744647"/>
            </a:xfrm>
            <a:custGeom>
              <a:avLst/>
              <a:gdLst/>
              <a:ahLst/>
              <a:cxnLst>
                <a:cxn ang="0">
                  <a:pos x="wd2" y="hd2"/>
                </a:cxn>
                <a:cxn ang="5400000">
                  <a:pos x="wd2" y="hd2"/>
                </a:cxn>
                <a:cxn ang="10800000">
                  <a:pos x="wd2" y="hd2"/>
                </a:cxn>
                <a:cxn ang="16200000">
                  <a:pos x="wd2" y="hd2"/>
                </a:cxn>
              </a:cxnLst>
              <a:rect l="0" t="0" r="r" b="b"/>
              <a:pathLst>
                <a:path w="21600" h="21600" extrusionOk="0">
                  <a:moveTo>
                    <a:pt x="375" y="0"/>
                  </a:moveTo>
                  <a:cubicBezTo>
                    <a:pt x="168" y="0"/>
                    <a:pt x="0" y="2745"/>
                    <a:pt x="0" y="6124"/>
                  </a:cubicBezTo>
                  <a:cubicBezTo>
                    <a:pt x="0" y="9502"/>
                    <a:pt x="168" y="12233"/>
                    <a:pt x="375" y="12233"/>
                  </a:cubicBezTo>
                  <a:lnTo>
                    <a:pt x="2634" y="12233"/>
                  </a:lnTo>
                  <a:cubicBezTo>
                    <a:pt x="2597" y="13178"/>
                    <a:pt x="2575" y="14290"/>
                    <a:pt x="2575" y="15490"/>
                  </a:cubicBezTo>
                  <a:cubicBezTo>
                    <a:pt x="2575" y="18869"/>
                    <a:pt x="2743" y="21600"/>
                    <a:pt x="2949" y="21600"/>
                  </a:cubicBezTo>
                  <a:lnTo>
                    <a:pt x="10965" y="21600"/>
                  </a:lnTo>
                  <a:cubicBezTo>
                    <a:pt x="11172" y="21600"/>
                    <a:pt x="11339" y="18869"/>
                    <a:pt x="11339" y="15490"/>
                  </a:cubicBezTo>
                  <a:cubicBezTo>
                    <a:pt x="11339" y="14290"/>
                    <a:pt x="11317" y="13178"/>
                    <a:pt x="11281" y="12233"/>
                  </a:cubicBezTo>
                  <a:lnTo>
                    <a:pt x="21226" y="12233"/>
                  </a:lnTo>
                  <a:cubicBezTo>
                    <a:pt x="21433" y="12233"/>
                    <a:pt x="21600" y="9502"/>
                    <a:pt x="21600" y="6124"/>
                  </a:cubicBezTo>
                  <a:cubicBezTo>
                    <a:pt x="21600" y="2745"/>
                    <a:pt x="21433" y="0"/>
                    <a:pt x="21226" y="0"/>
                  </a:cubicBezTo>
                  <a:lnTo>
                    <a:pt x="375" y="0"/>
                  </a:lnTo>
                  <a:close/>
                </a:path>
              </a:pathLst>
            </a:custGeom>
            <a:solidFill>
              <a:srgbClr val="B4BAC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7" name="Shape"/>
            <p:cNvSpPr/>
            <p:nvPr/>
          </p:nvSpPr>
          <p:spPr>
            <a:xfrm>
              <a:off x="1003493" y="1616066"/>
              <a:ext cx="3837176" cy="882093"/>
            </a:xfrm>
            <a:custGeom>
              <a:avLst/>
              <a:gdLst/>
              <a:ahLst/>
              <a:cxnLst>
                <a:cxn ang="0">
                  <a:pos x="wd2" y="hd2"/>
                </a:cxn>
                <a:cxn ang="5400000">
                  <a:pos x="wd2" y="hd2"/>
                </a:cxn>
                <a:cxn ang="10800000">
                  <a:pos x="wd2" y="hd2"/>
                </a:cxn>
                <a:cxn ang="16200000">
                  <a:pos x="wd2" y="hd2"/>
                </a:cxn>
              </a:cxnLst>
              <a:rect l="0" t="0" r="r" b="b"/>
              <a:pathLst>
                <a:path w="21600" h="21600" extrusionOk="0">
                  <a:moveTo>
                    <a:pt x="7352" y="0"/>
                  </a:moveTo>
                  <a:cubicBezTo>
                    <a:pt x="7000" y="0"/>
                    <a:pt x="6716" y="1239"/>
                    <a:pt x="6716" y="2769"/>
                  </a:cubicBezTo>
                  <a:cubicBezTo>
                    <a:pt x="6716" y="3953"/>
                    <a:pt x="6887" y="4956"/>
                    <a:pt x="7127" y="5353"/>
                  </a:cubicBezTo>
                  <a:lnTo>
                    <a:pt x="3924" y="5353"/>
                  </a:lnTo>
                  <a:cubicBezTo>
                    <a:pt x="3572" y="5353"/>
                    <a:pt x="3287" y="6592"/>
                    <a:pt x="3287" y="8122"/>
                  </a:cubicBezTo>
                  <a:cubicBezTo>
                    <a:pt x="3287" y="9306"/>
                    <a:pt x="3459" y="10310"/>
                    <a:pt x="3699" y="10706"/>
                  </a:cubicBezTo>
                  <a:lnTo>
                    <a:pt x="3020" y="10706"/>
                  </a:lnTo>
                  <a:cubicBezTo>
                    <a:pt x="2668" y="10706"/>
                    <a:pt x="2383" y="11945"/>
                    <a:pt x="2383" y="13475"/>
                  </a:cubicBezTo>
                  <a:cubicBezTo>
                    <a:pt x="2383" y="15005"/>
                    <a:pt x="2668" y="16247"/>
                    <a:pt x="3020" y="16247"/>
                  </a:cubicBezTo>
                  <a:lnTo>
                    <a:pt x="5253" y="16247"/>
                  </a:lnTo>
                  <a:cubicBezTo>
                    <a:pt x="5014" y="16646"/>
                    <a:pt x="4844" y="17648"/>
                    <a:pt x="4844" y="18828"/>
                  </a:cubicBezTo>
                  <a:cubicBezTo>
                    <a:pt x="4844" y="20358"/>
                    <a:pt x="5129" y="21600"/>
                    <a:pt x="5481" y="21600"/>
                  </a:cubicBezTo>
                  <a:lnTo>
                    <a:pt x="12981" y="21600"/>
                  </a:lnTo>
                  <a:cubicBezTo>
                    <a:pt x="13332" y="21600"/>
                    <a:pt x="13617" y="20358"/>
                    <a:pt x="13617" y="18828"/>
                  </a:cubicBezTo>
                  <a:cubicBezTo>
                    <a:pt x="13617" y="17648"/>
                    <a:pt x="13446" y="16646"/>
                    <a:pt x="13207" y="16247"/>
                  </a:cubicBezTo>
                  <a:lnTo>
                    <a:pt x="15379" y="16247"/>
                  </a:lnTo>
                  <a:cubicBezTo>
                    <a:pt x="15731" y="16247"/>
                    <a:pt x="16015" y="15005"/>
                    <a:pt x="16015" y="13475"/>
                  </a:cubicBezTo>
                  <a:cubicBezTo>
                    <a:pt x="16015" y="12295"/>
                    <a:pt x="15845" y="11293"/>
                    <a:pt x="15606" y="10894"/>
                  </a:cubicBezTo>
                  <a:lnTo>
                    <a:pt x="18557" y="10894"/>
                  </a:lnTo>
                  <a:cubicBezTo>
                    <a:pt x="18909" y="10894"/>
                    <a:pt x="19195" y="9652"/>
                    <a:pt x="19195" y="8122"/>
                  </a:cubicBezTo>
                  <a:cubicBezTo>
                    <a:pt x="19195" y="6592"/>
                    <a:pt x="18909" y="5353"/>
                    <a:pt x="18557" y="5353"/>
                  </a:cubicBezTo>
                  <a:lnTo>
                    <a:pt x="14788" y="5353"/>
                  </a:lnTo>
                  <a:cubicBezTo>
                    <a:pt x="15028" y="4956"/>
                    <a:pt x="15199" y="3953"/>
                    <a:pt x="15199" y="2769"/>
                  </a:cubicBezTo>
                  <a:cubicBezTo>
                    <a:pt x="15199" y="1239"/>
                    <a:pt x="14914" y="0"/>
                    <a:pt x="14563" y="0"/>
                  </a:cubicBezTo>
                  <a:lnTo>
                    <a:pt x="7352" y="0"/>
                  </a:lnTo>
                  <a:close/>
                  <a:moveTo>
                    <a:pt x="20778" y="5353"/>
                  </a:moveTo>
                  <a:cubicBezTo>
                    <a:pt x="20427" y="5353"/>
                    <a:pt x="20141" y="6592"/>
                    <a:pt x="20141" y="8122"/>
                  </a:cubicBezTo>
                  <a:cubicBezTo>
                    <a:pt x="20141" y="9652"/>
                    <a:pt x="20427" y="10894"/>
                    <a:pt x="20778" y="10894"/>
                  </a:cubicBezTo>
                  <a:lnTo>
                    <a:pt x="20963" y="10894"/>
                  </a:lnTo>
                  <a:cubicBezTo>
                    <a:pt x="21314" y="10894"/>
                    <a:pt x="21600" y="9652"/>
                    <a:pt x="21600" y="8122"/>
                  </a:cubicBezTo>
                  <a:cubicBezTo>
                    <a:pt x="21600" y="6592"/>
                    <a:pt x="21314" y="5353"/>
                    <a:pt x="20963" y="5353"/>
                  </a:cubicBezTo>
                  <a:lnTo>
                    <a:pt x="20778" y="5353"/>
                  </a:lnTo>
                  <a:close/>
                  <a:moveTo>
                    <a:pt x="637" y="16059"/>
                  </a:moveTo>
                  <a:cubicBezTo>
                    <a:pt x="286" y="16059"/>
                    <a:pt x="0" y="17298"/>
                    <a:pt x="0" y="18828"/>
                  </a:cubicBezTo>
                  <a:cubicBezTo>
                    <a:pt x="0" y="20358"/>
                    <a:pt x="286" y="21600"/>
                    <a:pt x="637" y="21600"/>
                  </a:cubicBezTo>
                  <a:lnTo>
                    <a:pt x="822" y="21600"/>
                  </a:lnTo>
                  <a:cubicBezTo>
                    <a:pt x="1173" y="21600"/>
                    <a:pt x="1459" y="20358"/>
                    <a:pt x="1459" y="18828"/>
                  </a:cubicBezTo>
                  <a:cubicBezTo>
                    <a:pt x="1459" y="17298"/>
                    <a:pt x="1173" y="16059"/>
                    <a:pt x="822" y="16059"/>
                  </a:cubicBezTo>
                  <a:lnTo>
                    <a:pt x="637" y="16059"/>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8" name="Circle"/>
            <p:cNvSpPr/>
            <p:nvPr/>
          </p:nvSpPr>
          <p:spPr>
            <a:xfrm>
              <a:off x="992059" y="863749"/>
              <a:ext cx="8053885" cy="8053885"/>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39" name="Oval 85"/>
            <p:cNvSpPr/>
            <p:nvPr/>
          </p:nvSpPr>
          <p:spPr>
            <a:xfrm>
              <a:off x="5593338" y="5891813"/>
              <a:ext cx="554291" cy="26588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0" name="Rectangle 17"/>
            <p:cNvSpPr/>
            <p:nvPr/>
          </p:nvSpPr>
          <p:spPr>
            <a:xfrm>
              <a:off x="4155642" y="4400637"/>
              <a:ext cx="1784585" cy="1530536"/>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124F69"/>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22"/>
            <p:cNvSpPr/>
            <p:nvPr/>
          </p:nvSpPr>
          <p:spPr>
            <a:xfrm>
              <a:off x="4155647" y="4400637"/>
              <a:ext cx="1631339" cy="1530536"/>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60"/>
            <p:cNvSpPr/>
            <p:nvPr/>
          </p:nvSpPr>
          <p:spPr>
            <a:xfrm>
              <a:off x="6486080" y="3632831"/>
              <a:ext cx="107355" cy="544746"/>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75"/>
            <p:cNvSpPr/>
            <p:nvPr/>
          </p:nvSpPr>
          <p:spPr>
            <a:xfrm>
              <a:off x="6142857" y="3871528"/>
              <a:ext cx="75580" cy="213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4" name="Shape"/>
            <p:cNvSpPr/>
            <p:nvPr/>
          </p:nvSpPr>
          <p:spPr>
            <a:xfrm>
              <a:off x="6001112" y="738981"/>
              <a:ext cx="1972155" cy="458992"/>
            </a:xfrm>
            <a:custGeom>
              <a:avLst/>
              <a:gdLst/>
              <a:ahLst/>
              <a:cxnLst>
                <a:cxn ang="0">
                  <a:pos x="wd2" y="hd2"/>
                </a:cxn>
                <a:cxn ang="5400000">
                  <a:pos x="wd2" y="hd2"/>
                </a:cxn>
                <a:cxn ang="10800000">
                  <a:pos x="wd2" y="hd2"/>
                </a:cxn>
                <a:cxn ang="16200000">
                  <a:pos x="wd2" y="hd2"/>
                </a:cxn>
              </a:cxnLst>
              <a:rect l="0" t="0" r="r" b="b"/>
              <a:pathLst>
                <a:path w="21600" h="21600" extrusionOk="0">
                  <a:moveTo>
                    <a:pt x="1230" y="0"/>
                  </a:moveTo>
                  <a:cubicBezTo>
                    <a:pt x="550" y="0"/>
                    <a:pt x="0" y="2451"/>
                    <a:pt x="0" y="5485"/>
                  </a:cubicBezTo>
                  <a:cubicBezTo>
                    <a:pt x="0" y="8518"/>
                    <a:pt x="550" y="10985"/>
                    <a:pt x="1230" y="10985"/>
                  </a:cubicBezTo>
                  <a:lnTo>
                    <a:pt x="8498" y="10985"/>
                  </a:lnTo>
                  <a:cubicBezTo>
                    <a:pt x="8036" y="11776"/>
                    <a:pt x="7706" y="13760"/>
                    <a:pt x="7706" y="16100"/>
                  </a:cubicBezTo>
                  <a:cubicBezTo>
                    <a:pt x="7706" y="19133"/>
                    <a:pt x="8259" y="21600"/>
                    <a:pt x="8939" y="21600"/>
                  </a:cubicBezTo>
                  <a:lnTo>
                    <a:pt x="20367" y="21600"/>
                  </a:lnTo>
                  <a:cubicBezTo>
                    <a:pt x="21046" y="21600"/>
                    <a:pt x="21600" y="19133"/>
                    <a:pt x="21600" y="16100"/>
                  </a:cubicBezTo>
                  <a:cubicBezTo>
                    <a:pt x="21600" y="13066"/>
                    <a:pt x="21046" y="10615"/>
                    <a:pt x="20367" y="10615"/>
                  </a:cubicBezTo>
                  <a:lnTo>
                    <a:pt x="13098" y="10615"/>
                  </a:lnTo>
                  <a:cubicBezTo>
                    <a:pt x="13563" y="9829"/>
                    <a:pt x="13894" y="7832"/>
                    <a:pt x="13894" y="5485"/>
                  </a:cubicBezTo>
                  <a:cubicBezTo>
                    <a:pt x="13894" y="2451"/>
                    <a:pt x="13341" y="0"/>
                    <a:pt x="12661" y="0"/>
                  </a:cubicBezTo>
                  <a:lnTo>
                    <a:pt x="1230"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45" name="Shape"/>
            <p:cNvSpPr/>
            <p:nvPr/>
          </p:nvSpPr>
          <p:spPr>
            <a:xfrm>
              <a:off x="7211203" y="4093676"/>
              <a:ext cx="1535287" cy="357423"/>
            </a:xfrm>
            <a:custGeom>
              <a:avLst/>
              <a:gdLst/>
              <a:ahLst/>
              <a:cxnLst>
                <a:cxn ang="0">
                  <a:pos x="wd2" y="hd2"/>
                </a:cxn>
                <a:cxn ang="5400000">
                  <a:pos x="wd2" y="hd2"/>
                </a:cxn>
                <a:cxn ang="10800000">
                  <a:pos x="wd2" y="hd2"/>
                </a:cxn>
                <a:cxn ang="16200000">
                  <a:pos x="wd2" y="hd2"/>
                </a:cxn>
              </a:cxnLst>
              <a:rect l="0" t="0" r="r" b="b"/>
              <a:pathLst>
                <a:path w="21600" h="21600" extrusionOk="0">
                  <a:moveTo>
                    <a:pt x="1231" y="0"/>
                  </a:moveTo>
                  <a:cubicBezTo>
                    <a:pt x="552" y="0"/>
                    <a:pt x="0" y="2462"/>
                    <a:pt x="0" y="5495"/>
                  </a:cubicBezTo>
                  <a:cubicBezTo>
                    <a:pt x="0" y="8528"/>
                    <a:pt x="552" y="10990"/>
                    <a:pt x="1231" y="10990"/>
                  </a:cubicBezTo>
                  <a:lnTo>
                    <a:pt x="8498" y="10990"/>
                  </a:lnTo>
                  <a:cubicBezTo>
                    <a:pt x="8036" y="11781"/>
                    <a:pt x="7709" y="13766"/>
                    <a:pt x="7709" y="16105"/>
                  </a:cubicBezTo>
                  <a:cubicBezTo>
                    <a:pt x="7709" y="19138"/>
                    <a:pt x="8260" y="21600"/>
                    <a:pt x="8940" y="21600"/>
                  </a:cubicBezTo>
                  <a:lnTo>
                    <a:pt x="20369" y="21600"/>
                  </a:lnTo>
                  <a:cubicBezTo>
                    <a:pt x="21048" y="21600"/>
                    <a:pt x="21600" y="19138"/>
                    <a:pt x="21600" y="16105"/>
                  </a:cubicBezTo>
                  <a:cubicBezTo>
                    <a:pt x="21600" y="13072"/>
                    <a:pt x="21048" y="10610"/>
                    <a:pt x="20369" y="10610"/>
                  </a:cubicBezTo>
                  <a:lnTo>
                    <a:pt x="13099" y="10610"/>
                  </a:lnTo>
                  <a:cubicBezTo>
                    <a:pt x="13563" y="9824"/>
                    <a:pt x="13895" y="7842"/>
                    <a:pt x="13895" y="5495"/>
                  </a:cubicBezTo>
                  <a:cubicBezTo>
                    <a:pt x="13895" y="2462"/>
                    <a:pt x="13343" y="0"/>
                    <a:pt x="12664" y="0"/>
                  </a:cubicBezTo>
                  <a:lnTo>
                    <a:pt x="1231"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46" name="Oval 85"/>
            <p:cNvSpPr/>
            <p:nvPr/>
          </p:nvSpPr>
          <p:spPr>
            <a:xfrm>
              <a:off x="5630411" y="5992485"/>
              <a:ext cx="580833" cy="27861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7" name="Rectangle 43"/>
            <p:cNvSpPr/>
            <p:nvPr/>
          </p:nvSpPr>
          <p:spPr>
            <a:xfrm>
              <a:off x="4421204" y="5488451"/>
              <a:ext cx="2359348" cy="825882"/>
            </a:xfrm>
            <a:custGeom>
              <a:avLst/>
              <a:gdLst/>
              <a:ahLst/>
              <a:cxnLst>
                <a:cxn ang="0">
                  <a:pos x="wd2" y="hd2"/>
                </a:cxn>
                <a:cxn ang="5400000">
                  <a:pos x="wd2" y="hd2"/>
                </a:cxn>
                <a:cxn ang="10800000">
                  <a:pos x="wd2" y="hd2"/>
                </a:cxn>
                <a:cxn ang="16200000">
                  <a:pos x="wd2" y="hd2"/>
                </a:cxn>
              </a:cxnLst>
              <a:rect l="0" t="0" r="r" b="b"/>
              <a:pathLst>
                <a:path w="21292" h="21600" extrusionOk="0">
                  <a:moveTo>
                    <a:pt x="0" y="5256"/>
                  </a:moveTo>
                  <a:cubicBezTo>
                    <a:pt x="1440" y="9204"/>
                    <a:pt x="1891" y="16736"/>
                    <a:pt x="4320" y="17102"/>
                  </a:cubicBezTo>
                  <a:lnTo>
                    <a:pt x="17591" y="16863"/>
                  </a:lnTo>
                  <a:cubicBezTo>
                    <a:pt x="21600" y="16020"/>
                    <a:pt x="20003" y="5621"/>
                    <a:pt x="21209" y="0"/>
                  </a:cubicBezTo>
                  <a:lnTo>
                    <a:pt x="21292" y="21600"/>
                  </a:lnTo>
                  <a:lnTo>
                    <a:pt x="1072" y="21600"/>
                  </a:lnTo>
                  <a:lnTo>
                    <a:pt x="0" y="5256"/>
                  </a:lnTo>
                  <a:close/>
                </a:path>
              </a:pathLst>
            </a:cu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9" name="Oval 27"/>
            <p:cNvSpPr/>
            <p:nvPr/>
          </p:nvSpPr>
          <p:spPr>
            <a:xfrm>
              <a:off x="3340445"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4" name="Oval 6"/>
            <p:cNvSpPr/>
            <p:nvPr/>
          </p:nvSpPr>
          <p:spPr>
            <a:xfrm>
              <a:off x="3128978"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5" name="Oval 26"/>
            <p:cNvSpPr/>
            <p:nvPr/>
          </p:nvSpPr>
          <p:spPr>
            <a:xfrm>
              <a:off x="3397735" y="6045527"/>
              <a:ext cx="716426"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6" name="Oval 31"/>
            <p:cNvSpPr/>
            <p:nvPr/>
          </p:nvSpPr>
          <p:spPr>
            <a:xfrm>
              <a:off x="6941052"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7" name="Oval 29"/>
            <p:cNvSpPr/>
            <p:nvPr/>
          </p:nvSpPr>
          <p:spPr>
            <a:xfrm>
              <a:off x="6729586"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8" name="Oval 30"/>
            <p:cNvSpPr/>
            <p:nvPr/>
          </p:nvSpPr>
          <p:spPr>
            <a:xfrm>
              <a:off x="6998343" y="6045527"/>
              <a:ext cx="716425"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79" name="Freeform 9"/>
            <p:cNvSpPr/>
            <p:nvPr/>
          </p:nvSpPr>
          <p:spPr>
            <a:xfrm>
              <a:off x="4572522" y="2544679"/>
              <a:ext cx="815738" cy="762708"/>
            </a:xfrm>
            <a:custGeom>
              <a:avLst/>
              <a:gdLst/>
              <a:ahLst/>
              <a:cxnLst>
                <a:cxn ang="0">
                  <a:pos x="wd2" y="hd2"/>
                </a:cxn>
                <a:cxn ang="5400000">
                  <a:pos x="wd2" y="hd2"/>
                </a:cxn>
                <a:cxn ang="10800000">
                  <a:pos x="wd2" y="hd2"/>
                </a:cxn>
                <a:cxn ang="16200000">
                  <a:pos x="wd2" y="hd2"/>
                </a:cxn>
              </a:cxnLst>
              <a:rect l="0" t="0" r="r" b="b"/>
              <a:pathLst>
                <a:path w="20898" h="21600" extrusionOk="0">
                  <a:moveTo>
                    <a:pt x="18416" y="0"/>
                  </a:moveTo>
                  <a:cubicBezTo>
                    <a:pt x="18564" y="799"/>
                    <a:pt x="18687" y="1645"/>
                    <a:pt x="18788" y="2520"/>
                  </a:cubicBezTo>
                  <a:lnTo>
                    <a:pt x="18921" y="3845"/>
                  </a:lnTo>
                  <a:lnTo>
                    <a:pt x="18925" y="3860"/>
                  </a:lnTo>
                  <a:cubicBezTo>
                    <a:pt x="20068" y="8388"/>
                    <a:pt x="21600" y="7510"/>
                    <a:pt x="20544" y="9167"/>
                  </a:cubicBezTo>
                  <a:cubicBezTo>
                    <a:pt x="20338" y="9242"/>
                    <a:pt x="20113" y="9308"/>
                    <a:pt x="19872" y="9365"/>
                  </a:cubicBezTo>
                  <a:lnTo>
                    <a:pt x="19161" y="9504"/>
                  </a:lnTo>
                  <a:lnTo>
                    <a:pt x="19156" y="10722"/>
                  </a:lnTo>
                  <a:cubicBezTo>
                    <a:pt x="18174" y="10650"/>
                    <a:pt x="17291" y="10903"/>
                    <a:pt x="16359" y="10994"/>
                  </a:cubicBezTo>
                  <a:cubicBezTo>
                    <a:pt x="16719" y="11916"/>
                    <a:pt x="16392" y="12350"/>
                    <a:pt x="18174" y="13434"/>
                  </a:cubicBezTo>
                  <a:cubicBezTo>
                    <a:pt x="16571" y="17557"/>
                    <a:pt x="12810" y="16038"/>
                    <a:pt x="10127" y="17340"/>
                  </a:cubicBezTo>
                  <a:cubicBezTo>
                    <a:pt x="8990" y="18326"/>
                    <a:pt x="8687" y="19963"/>
                    <a:pt x="8629" y="21600"/>
                  </a:cubicBezTo>
                  <a:lnTo>
                    <a:pt x="3762" y="19470"/>
                  </a:lnTo>
                  <a:cubicBezTo>
                    <a:pt x="6924" y="13643"/>
                    <a:pt x="469" y="13511"/>
                    <a:pt x="0" y="2152"/>
                  </a:cubicBezTo>
                  <a:cubicBezTo>
                    <a:pt x="6139" y="350"/>
                    <a:pt x="12278" y="717"/>
                    <a:pt x="18416" y="0"/>
                  </a:cubicBezTo>
                  <a:close/>
                </a:path>
              </a:pathLst>
            </a:custGeom>
            <a:solidFill>
              <a:srgbClr val="FED7AC"/>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13"/>
            <p:cNvSpPr/>
            <p:nvPr/>
          </p:nvSpPr>
          <p:spPr>
            <a:xfrm>
              <a:off x="4572522" y="2557735"/>
              <a:ext cx="547845" cy="517346"/>
            </a:xfrm>
            <a:custGeom>
              <a:avLst/>
              <a:gdLst/>
              <a:ahLst/>
              <a:cxnLst>
                <a:cxn ang="0">
                  <a:pos x="wd2" y="hd2"/>
                </a:cxn>
                <a:cxn ang="5400000">
                  <a:pos x="wd2" y="hd2"/>
                </a:cxn>
                <a:cxn ang="10800000">
                  <a:pos x="wd2" y="hd2"/>
                </a:cxn>
                <a:cxn ang="16200000">
                  <a:pos x="wd2" y="hd2"/>
                </a:cxn>
              </a:cxnLst>
              <a:rect l="0" t="0" r="r" b="b"/>
              <a:pathLst>
                <a:path w="21600" h="20616" extrusionOk="0">
                  <a:moveTo>
                    <a:pt x="21600" y="0"/>
                  </a:moveTo>
                  <a:lnTo>
                    <a:pt x="21401" y="200"/>
                  </a:lnTo>
                  <a:cubicBezTo>
                    <a:pt x="20665" y="956"/>
                    <a:pt x="19883" y="1960"/>
                    <a:pt x="19617" y="4583"/>
                  </a:cubicBezTo>
                  <a:cubicBezTo>
                    <a:pt x="18456" y="4403"/>
                    <a:pt x="19356" y="4691"/>
                    <a:pt x="18294" y="4330"/>
                  </a:cubicBezTo>
                  <a:cubicBezTo>
                    <a:pt x="16872" y="285"/>
                    <a:pt x="11135" y="5407"/>
                    <a:pt x="16768" y="9783"/>
                  </a:cubicBezTo>
                  <a:cubicBezTo>
                    <a:pt x="14487" y="12970"/>
                    <a:pt x="11272" y="21600"/>
                    <a:pt x="6848" y="20524"/>
                  </a:cubicBezTo>
                  <a:lnTo>
                    <a:pt x="6597" y="20443"/>
                  </a:lnTo>
                  <a:lnTo>
                    <a:pt x="6536" y="20295"/>
                  </a:lnTo>
                  <a:cubicBezTo>
                    <a:pt x="4915" y="16683"/>
                    <a:pt x="474" y="12997"/>
                    <a:pt x="0" y="2507"/>
                  </a:cubicBezTo>
                  <a:cubicBezTo>
                    <a:pt x="7086" y="605"/>
                    <a:pt x="14171" y="421"/>
                    <a:pt x="21257" y="22"/>
                  </a:cubicBezTo>
                  <a:close/>
                </a:path>
              </a:pathLst>
            </a:custGeom>
            <a:solidFill>
              <a:srgbClr val="000000">
                <a:alpha val="8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5"/>
            <p:cNvSpPr/>
            <p:nvPr/>
          </p:nvSpPr>
          <p:spPr>
            <a:xfrm>
              <a:off x="4566679" y="2158887"/>
              <a:ext cx="745936" cy="464000"/>
            </a:xfrm>
            <a:custGeom>
              <a:avLst/>
              <a:gdLst/>
              <a:ahLst/>
              <a:cxnLst>
                <a:cxn ang="0">
                  <a:pos x="wd2" y="hd2"/>
                </a:cxn>
                <a:cxn ang="5400000">
                  <a:pos x="wd2" y="hd2"/>
                </a:cxn>
                <a:cxn ang="10800000">
                  <a:pos x="wd2" y="hd2"/>
                </a:cxn>
                <a:cxn ang="16200000">
                  <a:pos x="wd2" y="hd2"/>
                </a:cxn>
              </a:cxnLst>
              <a:rect l="0" t="0" r="r" b="b"/>
              <a:pathLst>
                <a:path w="21521" h="21308" extrusionOk="0">
                  <a:moveTo>
                    <a:pt x="11428" y="13"/>
                  </a:moveTo>
                  <a:cubicBezTo>
                    <a:pt x="16400" y="-292"/>
                    <a:pt x="21187" y="4643"/>
                    <a:pt x="21404" y="15739"/>
                  </a:cubicBezTo>
                  <a:lnTo>
                    <a:pt x="21521" y="16504"/>
                  </a:lnTo>
                  <a:lnTo>
                    <a:pt x="0" y="21308"/>
                  </a:lnTo>
                  <a:lnTo>
                    <a:pt x="195" y="19894"/>
                  </a:lnTo>
                  <a:cubicBezTo>
                    <a:pt x="-79" y="7433"/>
                    <a:pt x="5793" y="358"/>
                    <a:pt x="11428" y="13"/>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2" name="Rounded Rectangle 3"/>
            <p:cNvSpPr/>
            <p:nvPr/>
          </p:nvSpPr>
          <p:spPr>
            <a:xfrm rot="21180000">
              <a:off x="4535922" y="2539851"/>
              <a:ext cx="961828" cy="39583"/>
            </a:xfrm>
            <a:prstGeom prst="roundRect">
              <a:avLst>
                <a:gd name="adj" fmla="val 50000"/>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3" name="Oval 14"/>
            <p:cNvSpPr/>
            <p:nvPr/>
          </p:nvSpPr>
          <p:spPr>
            <a:xfrm rot="21360000">
              <a:off x="5205622" y="2655013"/>
              <a:ext cx="44853" cy="88512"/>
            </a:xfrm>
            <a:prstGeom prst="ellipse">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4" name="Rectangle 17"/>
            <p:cNvSpPr/>
            <p:nvPr/>
          </p:nvSpPr>
          <p:spPr>
            <a:xfrm>
              <a:off x="4123873" y="4429907"/>
              <a:ext cx="1870038" cy="1603823"/>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696E7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5" name="Rectangle 18"/>
            <p:cNvSpPr/>
            <p:nvPr/>
          </p:nvSpPr>
          <p:spPr>
            <a:xfrm>
              <a:off x="6941053" y="5295076"/>
              <a:ext cx="1083447" cy="862915"/>
            </a:xfrm>
            <a:custGeom>
              <a:avLst/>
              <a:gdLst/>
              <a:ahLst/>
              <a:cxnLst>
                <a:cxn ang="0">
                  <a:pos x="wd2" y="hd2"/>
                </a:cxn>
                <a:cxn ang="5400000">
                  <a:pos x="wd2" y="hd2"/>
                </a:cxn>
                <a:cxn ang="10800000">
                  <a:pos x="wd2" y="hd2"/>
                </a:cxn>
                <a:cxn ang="16200000">
                  <a:pos x="wd2" y="hd2"/>
                </a:cxn>
              </a:cxnLst>
              <a:rect l="0" t="0" r="r" b="b"/>
              <a:pathLst>
                <a:path w="21600" h="21600" extrusionOk="0">
                  <a:moveTo>
                    <a:pt x="0" y="2515"/>
                  </a:moveTo>
                  <a:lnTo>
                    <a:pt x="1569" y="0"/>
                  </a:lnTo>
                  <a:cubicBezTo>
                    <a:pt x="15894" y="1255"/>
                    <a:pt x="20386" y="8455"/>
                    <a:pt x="21600" y="21600"/>
                  </a:cubicBezTo>
                  <a:lnTo>
                    <a:pt x="0" y="21600"/>
                  </a:lnTo>
                  <a:lnTo>
                    <a:pt x="0" y="2515"/>
                  </a:ln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6" name="Freeform 33"/>
            <p:cNvSpPr/>
            <p:nvPr/>
          </p:nvSpPr>
          <p:spPr>
            <a:xfrm>
              <a:off x="6941053" y="6029814"/>
              <a:ext cx="1083446" cy="1281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215" y="0"/>
                  </a:lnTo>
                  <a:lnTo>
                    <a:pt x="21332" y="5477"/>
                  </a:lnTo>
                  <a:cubicBezTo>
                    <a:pt x="21435" y="10695"/>
                    <a:pt x="21524" y="16069"/>
                    <a:pt x="21600" y="21600"/>
                  </a:cubicBezTo>
                  <a:lnTo>
                    <a:pt x="0" y="21600"/>
                  </a:lnTo>
                  <a:close/>
                </a:path>
              </a:pathLst>
            </a:custGeom>
            <a:solidFill>
              <a:srgbClr val="832808">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7" name="Freeform 51"/>
            <p:cNvSpPr/>
            <p:nvPr/>
          </p:nvSpPr>
          <p:spPr>
            <a:xfrm>
              <a:off x="6941053" y="5295076"/>
              <a:ext cx="590019" cy="862914"/>
            </a:xfrm>
            <a:custGeom>
              <a:avLst/>
              <a:gdLst/>
              <a:ahLst/>
              <a:cxnLst>
                <a:cxn ang="0">
                  <a:pos x="wd2" y="hd2"/>
                </a:cxn>
                <a:cxn ang="5400000">
                  <a:pos x="wd2" y="hd2"/>
                </a:cxn>
                <a:cxn ang="10800000">
                  <a:pos x="wd2" y="hd2"/>
                </a:cxn>
                <a:cxn ang="16200000">
                  <a:pos x="wd2" y="hd2"/>
                </a:cxn>
              </a:cxnLst>
              <a:rect l="0" t="0" r="r" b="b"/>
              <a:pathLst>
                <a:path w="21600" h="21600" extrusionOk="0">
                  <a:moveTo>
                    <a:pt x="2881" y="0"/>
                  </a:moveTo>
                  <a:cubicBezTo>
                    <a:pt x="10279" y="353"/>
                    <a:pt x="16249" y="1176"/>
                    <a:pt x="21059" y="2470"/>
                  </a:cubicBezTo>
                  <a:lnTo>
                    <a:pt x="21600" y="2625"/>
                  </a:lnTo>
                  <a:lnTo>
                    <a:pt x="20999" y="2876"/>
                  </a:lnTo>
                  <a:cubicBezTo>
                    <a:pt x="12049" y="6876"/>
                    <a:pt x="19633" y="15405"/>
                    <a:pt x="16439" y="21227"/>
                  </a:cubicBezTo>
                  <a:lnTo>
                    <a:pt x="16215" y="21600"/>
                  </a:lnTo>
                  <a:lnTo>
                    <a:pt x="0" y="21600"/>
                  </a:lnTo>
                  <a:lnTo>
                    <a:pt x="0" y="2515"/>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8" name="Freeform 22"/>
            <p:cNvSpPr/>
            <p:nvPr/>
          </p:nvSpPr>
          <p:spPr>
            <a:xfrm>
              <a:off x="4123878" y="4429907"/>
              <a:ext cx="1709453" cy="1603822"/>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89" name="Rounded Rectangle 2"/>
            <p:cNvSpPr/>
            <p:nvPr/>
          </p:nvSpPr>
          <p:spPr>
            <a:xfrm>
              <a:off x="2433687" y="3307385"/>
              <a:ext cx="1595583" cy="1605137"/>
            </a:xfrm>
            <a:prstGeom prst="roundRect">
              <a:avLst>
                <a:gd name="adj" fmla="val 16667"/>
              </a:avLst>
            </a:prstGeom>
            <a:solidFill>
              <a:srgbClr val="ABD59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0" name="Rectangle 25"/>
            <p:cNvSpPr/>
            <p:nvPr/>
          </p:nvSpPr>
          <p:spPr>
            <a:xfrm>
              <a:off x="2802197" y="3625336"/>
              <a:ext cx="4497069" cy="2764973"/>
            </a:xfrm>
            <a:custGeom>
              <a:avLst/>
              <a:gdLst/>
              <a:ahLst/>
              <a:cxnLst>
                <a:cxn ang="0">
                  <a:pos x="wd2" y="hd2"/>
                </a:cxn>
                <a:cxn ang="5400000">
                  <a:pos x="wd2" y="hd2"/>
                </a:cxn>
                <a:cxn ang="10800000">
                  <a:pos x="wd2" y="hd2"/>
                </a:cxn>
                <a:cxn ang="16200000">
                  <a:pos x="wd2" y="hd2"/>
                </a:cxn>
              </a:cxnLst>
              <a:rect l="0" t="0" r="r" b="b"/>
              <a:pathLst>
                <a:path w="21484" h="21600" extrusionOk="0">
                  <a:moveTo>
                    <a:pt x="2743" y="11562"/>
                  </a:moveTo>
                  <a:lnTo>
                    <a:pt x="10116" y="11577"/>
                  </a:lnTo>
                  <a:cubicBezTo>
                    <a:pt x="7786" y="17650"/>
                    <a:pt x="8906" y="20383"/>
                    <a:pt x="10275" y="20668"/>
                  </a:cubicBezTo>
                  <a:lnTo>
                    <a:pt x="17037" y="20668"/>
                  </a:lnTo>
                  <a:cubicBezTo>
                    <a:pt x="19820" y="19146"/>
                    <a:pt x="17702" y="13618"/>
                    <a:pt x="16674" y="11762"/>
                  </a:cubicBezTo>
                  <a:cubicBezTo>
                    <a:pt x="15751" y="9969"/>
                    <a:pt x="16099" y="9511"/>
                    <a:pt x="16424" y="9054"/>
                  </a:cubicBezTo>
                  <a:lnTo>
                    <a:pt x="16855" y="8534"/>
                  </a:lnTo>
                  <a:cubicBezTo>
                    <a:pt x="15297" y="4242"/>
                    <a:pt x="15577" y="470"/>
                    <a:pt x="18307" y="0"/>
                  </a:cubicBezTo>
                  <a:lnTo>
                    <a:pt x="19056" y="0"/>
                  </a:lnTo>
                  <a:cubicBezTo>
                    <a:pt x="19680" y="1354"/>
                    <a:pt x="19438" y="3626"/>
                    <a:pt x="19033" y="4378"/>
                  </a:cubicBezTo>
                  <a:cubicBezTo>
                    <a:pt x="17581" y="4286"/>
                    <a:pt x="18080" y="6057"/>
                    <a:pt x="18466" y="6790"/>
                  </a:cubicBezTo>
                  <a:cubicBezTo>
                    <a:pt x="19896" y="9527"/>
                    <a:pt x="21480" y="16218"/>
                    <a:pt x="21484" y="18501"/>
                  </a:cubicBezTo>
                  <a:cubicBezTo>
                    <a:pt x="21476" y="21278"/>
                    <a:pt x="20244" y="21532"/>
                    <a:pt x="19079" y="21600"/>
                  </a:cubicBezTo>
                  <a:lnTo>
                    <a:pt x="20" y="21600"/>
                  </a:lnTo>
                  <a:cubicBezTo>
                    <a:pt x="-116" y="18180"/>
                    <a:pt x="406" y="14314"/>
                    <a:pt x="2743" y="11562"/>
                  </a:cubicBez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1" name="Rounded Rectangle 4"/>
            <p:cNvSpPr/>
            <p:nvPr/>
          </p:nvSpPr>
          <p:spPr>
            <a:xfrm>
              <a:off x="3195475" y="4912520"/>
              <a:ext cx="1869024" cy="232739"/>
            </a:xfrm>
            <a:prstGeom prst="roundRect">
              <a:avLst>
                <a:gd name="adj" fmla="val 50000"/>
              </a:avLst>
            </a:pr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2" name="Freeform 42"/>
            <p:cNvSpPr/>
            <p:nvPr/>
          </p:nvSpPr>
          <p:spPr>
            <a:xfrm>
              <a:off x="2802179" y="5105398"/>
              <a:ext cx="2117460" cy="1284910"/>
            </a:xfrm>
            <a:custGeom>
              <a:avLst/>
              <a:gdLst/>
              <a:ahLst/>
              <a:cxnLst>
                <a:cxn ang="0">
                  <a:pos x="wd2" y="hd2"/>
                </a:cxn>
                <a:cxn ang="5400000">
                  <a:pos x="wd2" y="hd2"/>
                </a:cxn>
                <a:cxn ang="10800000">
                  <a:pos x="wd2" y="hd2"/>
                </a:cxn>
                <a:cxn ang="16200000">
                  <a:pos x="wd2" y="hd2"/>
                </a:cxn>
              </a:cxnLst>
              <a:rect l="0" t="0" r="r" b="b"/>
              <a:pathLst>
                <a:path w="21355" h="21600" extrusionOk="0">
                  <a:moveTo>
                    <a:pt x="10119" y="4119"/>
                  </a:moveTo>
                  <a:cubicBezTo>
                    <a:pt x="13593" y="4204"/>
                    <a:pt x="18254" y="7493"/>
                    <a:pt x="18636" y="21404"/>
                  </a:cubicBezTo>
                  <a:lnTo>
                    <a:pt x="18640" y="21600"/>
                  </a:lnTo>
                  <a:lnTo>
                    <a:pt x="17732" y="21600"/>
                  </a:lnTo>
                  <a:lnTo>
                    <a:pt x="17733" y="21123"/>
                  </a:lnTo>
                  <a:cubicBezTo>
                    <a:pt x="17708" y="14033"/>
                    <a:pt x="16816" y="4389"/>
                    <a:pt x="7940" y="4493"/>
                  </a:cubicBezTo>
                  <a:cubicBezTo>
                    <a:pt x="8470" y="4288"/>
                    <a:pt x="9100" y="4144"/>
                    <a:pt x="9787" y="4120"/>
                  </a:cubicBezTo>
                  <a:cubicBezTo>
                    <a:pt x="9896" y="4117"/>
                    <a:pt x="10007" y="4116"/>
                    <a:pt x="10119" y="4119"/>
                  </a:cubicBezTo>
                  <a:close/>
                  <a:moveTo>
                    <a:pt x="5791" y="0"/>
                  </a:moveTo>
                  <a:lnTo>
                    <a:pt x="21355" y="31"/>
                  </a:lnTo>
                  <a:cubicBezTo>
                    <a:pt x="21048" y="848"/>
                    <a:pt x="20769" y="1637"/>
                    <a:pt x="20517" y="2398"/>
                  </a:cubicBezTo>
                  <a:lnTo>
                    <a:pt x="20448" y="2612"/>
                  </a:lnTo>
                  <a:lnTo>
                    <a:pt x="6723" y="2612"/>
                  </a:lnTo>
                  <a:lnTo>
                    <a:pt x="6343" y="2970"/>
                  </a:lnTo>
                  <a:cubicBezTo>
                    <a:pt x="1163" y="8002"/>
                    <a:pt x="315" y="15371"/>
                    <a:pt x="148" y="21457"/>
                  </a:cubicBezTo>
                  <a:lnTo>
                    <a:pt x="145" y="21600"/>
                  </a:lnTo>
                  <a:lnTo>
                    <a:pt x="42" y="21600"/>
                  </a:lnTo>
                  <a:cubicBezTo>
                    <a:pt x="-245" y="14240"/>
                    <a:pt x="857" y="5922"/>
                    <a:pt x="5791"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3" name="Freeform 46"/>
            <p:cNvSpPr/>
            <p:nvPr/>
          </p:nvSpPr>
          <p:spPr>
            <a:xfrm>
              <a:off x="6131781" y="3651546"/>
              <a:ext cx="682166" cy="2598941"/>
            </a:xfrm>
            <a:custGeom>
              <a:avLst/>
              <a:gdLst/>
              <a:ahLst/>
              <a:cxnLst>
                <a:cxn ang="0">
                  <a:pos x="wd2" y="hd2"/>
                </a:cxn>
                <a:cxn ang="5400000">
                  <a:pos x="wd2" y="hd2"/>
                </a:cxn>
                <a:cxn ang="10800000">
                  <a:pos x="wd2" y="hd2"/>
                </a:cxn>
                <a:cxn ang="16200000">
                  <a:pos x="wd2" y="hd2"/>
                </a:cxn>
              </a:cxnLst>
              <a:rect l="0" t="0" r="r" b="b"/>
              <a:pathLst>
                <a:path w="10301" h="21600" extrusionOk="0">
                  <a:moveTo>
                    <a:pt x="5457" y="0"/>
                  </a:moveTo>
                  <a:lnTo>
                    <a:pt x="5084" y="192"/>
                  </a:lnTo>
                  <a:cubicBezTo>
                    <a:pt x="-473" y="3268"/>
                    <a:pt x="3852" y="6687"/>
                    <a:pt x="5132" y="8810"/>
                  </a:cubicBezTo>
                  <a:cubicBezTo>
                    <a:pt x="-1876" y="10771"/>
                    <a:pt x="19724" y="18859"/>
                    <a:pt x="5099" y="21479"/>
                  </a:cubicBezTo>
                  <a:lnTo>
                    <a:pt x="4374" y="21600"/>
                  </a:lnTo>
                  <a:lnTo>
                    <a:pt x="5044" y="21419"/>
                  </a:lnTo>
                  <a:cubicBezTo>
                    <a:pt x="11546" y="19432"/>
                    <a:pt x="5472" y="14146"/>
                    <a:pt x="2423" y="12296"/>
                  </a:cubicBezTo>
                  <a:cubicBezTo>
                    <a:pt x="-493" y="10388"/>
                    <a:pt x="606" y="9901"/>
                    <a:pt x="1634" y="9414"/>
                  </a:cubicBezTo>
                  <a:lnTo>
                    <a:pt x="2997" y="8862"/>
                  </a:lnTo>
                  <a:cubicBezTo>
                    <a:pt x="-1466" y="4724"/>
                    <a:pt x="-1158" y="1040"/>
                    <a:pt x="5363" y="13"/>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4" name="Freeform 56"/>
            <p:cNvSpPr/>
            <p:nvPr/>
          </p:nvSpPr>
          <p:spPr>
            <a:xfrm>
              <a:off x="3734933" y="5494973"/>
              <a:ext cx="699286" cy="6872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5" y="3"/>
                  </a:lnTo>
                  <a:cubicBezTo>
                    <a:pt x="15589" y="652"/>
                    <a:pt x="20535" y="10101"/>
                    <a:pt x="21480" y="19969"/>
                  </a:cubicBezTo>
                  <a:lnTo>
                    <a:pt x="21600" y="21600"/>
                  </a:lnTo>
                  <a:lnTo>
                    <a:pt x="14740" y="21225"/>
                  </a:lnTo>
                  <a:cubicBezTo>
                    <a:pt x="14264" y="9599"/>
                    <a:pt x="9369" y="3082"/>
                    <a:pt x="393" y="122"/>
                  </a:cubicBezTo>
                  <a:close/>
                </a:path>
              </a:pathLst>
            </a:custGeom>
            <a:solidFill>
              <a:srgbClr val="000000">
                <a:alpha val="1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5" name="Oval 57"/>
            <p:cNvSpPr/>
            <p:nvPr/>
          </p:nvSpPr>
          <p:spPr>
            <a:xfrm>
              <a:off x="6668929" y="3690104"/>
              <a:ext cx="180050" cy="431801"/>
            </a:xfrm>
            <a:prstGeom prst="ellipse">
              <a:avLst/>
            </a:prstGeom>
            <a:solidFill>
              <a:srgbClr val="FFC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6" name="Freeform 60"/>
            <p:cNvSpPr/>
            <p:nvPr/>
          </p:nvSpPr>
          <p:spPr>
            <a:xfrm>
              <a:off x="6565901" y="3625336"/>
              <a:ext cx="112495" cy="570831"/>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7" name="Rectangle 61"/>
            <p:cNvSpPr/>
            <p:nvPr/>
          </p:nvSpPr>
          <p:spPr>
            <a:xfrm>
              <a:off x="6569577" y="4816195"/>
              <a:ext cx="441778" cy="1344007"/>
            </a:xfrm>
            <a:custGeom>
              <a:avLst/>
              <a:gdLst/>
              <a:ahLst/>
              <a:cxnLst>
                <a:cxn ang="0">
                  <a:pos x="wd2" y="hd2"/>
                </a:cxn>
                <a:cxn ang="5400000">
                  <a:pos x="wd2" y="hd2"/>
                </a:cxn>
                <a:cxn ang="10800000">
                  <a:pos x="wd2" y="hd2"/>
                </a:cxn>
                <a:cxn ang="16200000">
                  <a:pos x="wd2" y="hd2"/>
                </a:cxn>
              </a:cxnLst>
              <a:rect l="0" t="0" r="r" b="b"/>
              <a:pathLst>
                <a:path w="14896" h="21600" extrusionOk="0">
                  <a:moveTo>
                    <a:pt x="11270" y="21600"/>
                  </a:moveTo>
                  <a:cubicBezTo>
                    <a:pt x="17745" y="16238"/>
                    <a:pt x="12950" y="10805"/>
                    <a:pt x="0" y="0"/>
                  </a:cubicBezTo>
                  <a:cubicBezTo>
                    <a:pt x="7315" y="6069"/>
                    <a:pt x="21600" y="15248"/>
                    <a:pt x="11270" y="21600"/>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8" name="Freeform 64"/>
            <p:cNvSpPr/>
            <p:nvPr/>
          </p:nvSpPr>
          <p:spPr>
            <a:xfrm>
              <a:off x="2525734" y="3307877"/>
              <a:ext cx="1503535" cy="1604645"/>
            </a:xfrm>
            <a:custGeom>
              <a:avLst/>
              <a:gdLst/>
              <a:ahLst/>
              <a:cxnLst>
                <a:cxn ang="0">
                  <a:pos x="wd2" y="hd2"/>
                </a:cxn>
                <a:cxn ang="5400000">
                  <a:pos x="wd2" y="hd2"/>
                </a:cxn>
                <a:cxn ang="10800000">
                  <a:pos x="wd2" y="hd2"/>
                </a:cxn>
                <a:cxn ang="16200000">
                  <a:pos x="wd2" y="hd2"/>
                </a:cxn>
              </a:cxnLst>
              <a:rect l="0" t="0" r="r" b="b"/>
              <a:pathLst>
                <a:path w="21600" h="21600" extrusionOk="0">
                  <a:moveTo>
                    <a:pt x="17920" y="0"/>
                  </a:moveTo>
                  <a:lnTo>
                    <a:pt x="18170" y="12"/>
                  </a:lnTo>
                  <a:cubicBezTo>
                    <a:pt x="20097" y="195"/>
                    <a:pt x="21600" y="1720"/>
                    <a:pt x="21600" y="3573"/>
                  </a:cubicBezTo>
                  <a:lnTo>
                    <a:pt x="21600" y="18020"/>
                  </a:lnTo>
                  <a:cubicBezTo>
                    <a:pt x="21600" y="19997"/>
                    <a:pt x="19890" y="21600"/>
                    <a:pt x="17780" y="21600"/>
                  </a:cubicBezTo>
                  <a:lnTo>
                    <a:pt x="2498" y="21600"/>
                  </a:lnTo>
                  <a:cubicBezTo>
                    <a:pt x="1575" y="21600"/>
                    <a:pt x="728" y="21293"/>
                    <a:pt x="68" y="20783"/>
                  </a:cubicBezTo>
                  <a:lnTo>
                    <a:pt x="0" y="20725"/>
                  </a:lnTo>
                  <a:lnTo>
                    <a:pt x="15405" y="20725"/>
                  </a:lnTo>
                  <a:cubicBezTo>
                    <a:pt x="17528" y="20725"/>
                    <a:pt x="19248" y="19112"/>
                    <a:pt x="19248" y="17124"/>
                  </a:cubicBezTo>
                  <a:lnTo>
                    <a:pt x="19248" y="2719"/>
                  </a:lnTo>
                  <a:cubicBezTo>
                    <a:pt x="19248" y="1725"/>
                    <a:pt x="18818" y="825"/>
                    <a:pt x="18123" y="173"/>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99" name="Oval 72"/>
            <p:cNvSpPr/>
            <p:nvPr/>
          </p:nvSpPr>
          <p:spPr>
            <a:xfrm>
              <a:off x="6206244" y="3868573"/>
              <a:ext cx="237490" cy="237490"/>
            </a:xfrm>
            <a:prstGeom prst="ellipse">
              <a:avLst/>
            </a:prstGeom>
            <a:solidFill>
              <a:srgbClr val="249DD1"/>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0" name="Freeform 75"/>
            <p:cNvSpPr/>
            <p:nvPr/>
          </p:nvSpPr>
          <p:spPr>
            <a:xfrm>
              <a:off x="6206244" y="3875462"/>
              <a:ext cx="79199" cy="223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1" name="Rounded Rectangle 76"/>
            <p:cNvSpPr/>
            <p:nvPr/>
          </p:nvSpPr>
          <p:spPr>
            <a:xfrm rot="19575641">
              <a:off x="5789209" y="4065755"/>
              <a:ext cx="629346" cy="142495"/>
            </a:xfrm>
            <a:prstGeom prst="roundRect">
              <a:avLst>
                <a:gd name="adj" fmla="val 50000"/>
              </a:avLst>
            </a:prstGeom>
            <a:solidFill>
              <a:srgbClr val="94D3C7"/>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2" name="Freeform 79"/>
            <p:cNvSpPr/>
            <p:nvPr/>
          </p:nvSpPr>
          <p:spPr>
            <a:xfrm rot="19575641">
              <a:off x="5790583" y="4070282"/>
              <a:ext cx="625995" cy="138567"/>
            </a:xfrm>
            <a:custGeom>
              <a:avLst/>
              <a:gdLst/>
              <a:ahLst/>
              <a:cxnLst>
                <a:cxn ang="0">
                  <a:pos x="wd2" y="hd2"/>
                </a:cxn>
                <a:cxn ang="5400000">
                  <a:pos x="wd2" y="hd2"/>
                </a:cxn>
                <a:cxn ang="10800000">
                  <a:pos x="wd2" y="hd2"/>
                </a:cxn>
                <a:cxn ang="16200000">
                  <a:pos x="wd2" y="hd2"/>
                </a:cxn>
              </a:cxnLst>
              <a:rect l="0" t="0" r="r" b="b"/>
              <a:pathLst>
                <a:path w="21600" h="21600" extrusionOk="0">
                  <a:moveTo>
                    <a:pt x="21600" y="13688"/>
                  </a:moveTo>
                  <a:lnTo>
                    <a:pt x="21522" y="14817"/>
                  </a:lnTo>
                  <a:cubicBezTo>
                    <a:pt x="21149" y="18803"/>
                    <a:pt x="20276" y="21600"/>
                    <a:pt x="19257" y="21600"/>
                  </a:cubicBezTo>
                  <a:lnTo>
                    <a:pt x="2458" y="21600"/>
                  </a:lnTo>
                  <a:cubicBezTo>
                    <a:pt x="1101" y="21600"/>
                    <a:pt x="0" y="16628"/>
                    <a:pt x="0" y="10494"/>
                  </a:cubicBezTo>
                  <a:cubicBezTo>
                    <a:pt x="0" y="5894"/>
                    <a:pt x="619" y="1947"/>
                    <a:pt x="1501" y="261"/>
                  </a:cubicBezTo>
                  <a:lnTo>
                    <a:pt x="1687" y="0"/>
                  </a:lnTo>
                  <a:lnTo>
                    <a:pt x="1622" y="955"/>
                  </a:lnTo>
                  <a:cubicBezTo>
                    <a:pt x="1589" y="1678"/>
                    <a:pt x="1572" y="2427"/>
                    <a:pt x="1572" y="3194"/>
                  </a:cubicBezTo>
                  <a:cubicBezTo>
                    <a:pt x="1572" y="9327"/>
                    <a:pt x="2672" y="14300"/>
                    <a:pt x="4030" y="14300"/>
                  </a:cubicBezTo>
                  <a:lnTo>
                    <a:pt x="20829" y="14300"/>
                  </a:lnTo>
                  <a:cubicBezTo>
                    <a:pt x="20999" y="14300"/>
                    <a:pt x="21164" y="14222"/>
                    <a:pt x="21324" y="14074"/>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3" name="Rectangle 20"/>
            <p:cNvSpPr/>
            <p:nvPr/>
          </p:nvSpPr>
          <p:spPr>
            <a:xfrm>
              <a:off x="4131103" y="3219737"/>
              <a:ext cx="842412" cy="1269854"/>
            </a:xfrm>
            <a:custGeom>
              <a:avLst/>
              <a:gdLst/>
              <a:ahLst/>
              <a:cxnLst>
                <a:cxn ang="0">
                  <a:pos x="wd2" y="hd2"/>
                </a:cxn>
                <a:cxn ang="5400000">
                  <a:pos x="wd2" y="hd2"/>
                </a:cxn>
                <a:cxn ang="10800000">
                  <a:pos x="wd2" y="hd2"/>
                </a:cxn>
                <a:cxn ang="16200000">
                  <a:pos x="wd2" y="hd2"/>
                </a:cxn>
              </a:cxnLst>
              <a:rect l="0" t="0" r="r" b="b"/>
              <a:pathLst>
                <a:path w="21168" h="21019" extrusionOk="0">
                  <a:moveTo>
                    <a:pt x="12111" y="575"/>
                  </a:moveTo>
                  <a:cubicBezTo>
                    <a:pt x="15129" y="-581"/>
                    <a:pt x="21249" y="-157"/>
                    <a:pt x="21167" y="3350"/>
                  </a:cubicBezTo>
                  <a:cubicBezTo>
                    <a:pt x="15473" y="10319"/>
                    <a:pt x="15687" y="16555"/>
                    <a:pt x="15141" y="21019"/>
                  </a:cubicBezTo>
                  <a:lnTo>
                    <a:pt x="0" y="20634"/>
                  </a:lnTo>
                  <a:cubicBezTo>
                    <a:pt x="2808" y="15990"/>
                    <a:pt x="-351" y="5566"/>
                    <a:pt x="12111" y="575"/>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 name="Freeform 23"/>
            <p:cNvSpPr/>
            <p:nvPr/>
          </p:nvSpPr>
          <p:spPr>
            <a:xfrm>
              <a:off x="4131103" y="3219738"/>
              <a:ext cx="809218" cy="1265256"/>
            </a:xfrm>
            <a:custGeom>
              <a:avLst/>
              <a:gdLst/>
              <a:ahLst/>
              <a:cxnLst>
                <a:cxn ang="0">
                  <a:pos x="wd2" y="hd2"/>
                </a:cxn>
                <a:cxn ang="5400000">
                  <a:pos x="wd2" y="hd2"/>
                </a:cxn>
                <a:cxn ang="10800000">
                  <a:pos x="wd2" y="hd2"/>
                </a:cxn>
                <a:cxn ang="16200000">
                  <a:pos x="wd2" y="hd2"/>
                </a:cxn>
              </a:cxnLst>
              <a:rect l="0" t="0" r="r" b="b"/>
              <a:pathLst>
                <a:path w="21233" h="21588" extrusionOk="0">
                  <a:moveTo>
                    <a:pt x="16254" y="0"/>
                  </a:moveTo>
                  <a:cubicBezTo>
                    <a:pt x="18103" y="-9"/>
                    <a:pt x="19991" y="385"/>
                    <a:pt x="21105" y="1314"/>
                  </a:cubicBezTo>
                  <a:lnTo>
                    <a:pt x="21233" y="1431"/>
                  </a:lnTo>
                  <a:lnTo>
                    <a:pt x="21065" y="1412"/>
                  </a:lnTo>
                  <a:cubicBezTo>
                    <a:pt x="5690" y="-12"/>
                    <a:pt x="6792" y="15340"/>
                    <a:pt x="12469" y="21374"/>
                  </a:cubicBezTo>
                  <a:lnTo>
                    <a:pt x="12689" y="21588"/>
                  </a:lnTo>
                  <a:lnTo>
                    <a:pt x="0" y="21269"/>
                  </a:lnTo>
                  <a:cubicBezTo>
                    <a:pt x="2932" y="16483"/>
                    <a:pt x="-367" y="5737"/>
                    <a:pt x="12646" y="593"/>
                  </a:cubicBezTo>
                  <a:cubicBezTo>
                    <a:pt x="13631" y="221"/>
                    <a:pt x="14932" y="7"/>
                    <a:pt x="16254"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5" name="Rectangle 70"/>
            <p:cNvSpPr/>
            <p:nvPr/>
          </p:nvSpPr>
          <p:spPr>
            <a:xfrm rot="16200000">
              <a:off x="5909811" y="3877402"/>
              <a:ext cx="268845" cy="425954"/>
            </a:xfrm>
            <a:custGeom>
              <a:avLst/>
              <a:gdLst/>
              <a:ahLst/>
              <a:cxnLst>
                <a:cxn ang="0">
                  <a:pos x="wd2" y="hd2"/>
                </a:cxn>
                <a:cxn ang="5400000">
                  <a:pos x="wd2" y="hd2"/>
                </a:cxn>
                <a:cxn ang="10800000">
                  <a:pos x="wd2" y="hd2"/>
                </a:cxn>
                <a:cxn ang="16200000">
                  <a:pos x="wd2" y="hd2"/>
                </a:cxn>
              </a:cxnLst>
              <a:rect l="0" t="0" r="r" b="b"/>
              <a:pathLst>
                <a:path w="16439" h="21514" extrusionOk="0">
                  <a:moveTo>
                    <a:pt x="3785" y="0"/>
                  </a:moveTo>
                  <a:lnTo>
                    <a:pt x="12423" y="1599"/>
                  </a:lnTo>
                  <a:cubicBezTo>
                    <a:pt x="18716" y="11302"/>
                    <a:pt x="17909" y="21271"/>
                    <a:pt x="7905" y="21511"/>
                  </a:cubicBezTo>
                  <a:cubicBezTo>
                    <a:pt x="2337" y="21600"/>
                    <a:pt x="1770" y="19823"/>
                    <a:pt x="397" y="18179"/>
                  </a:cubicBezTo>
                  <a:cubicBezTo>
                    <a:pt x="-2884" y="7455"/>
                    <a:pt x="15618" y="19921"/>
                    <a:pt x="3785" y="0"/>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6" name="Rectangle 65"/>
            <p:cNvSpPr/>
            <p:nvPr/>
          </p:nvSpPr>
          <p:spPr>
            <a:xfrm>
              <a:off x="4876121" y="3639096"/>
              <a:ext cx="1067849" cy="597781"/>
            </a:xfrm>
            <a:custGeom>
              <a:avLst/>
              <a:gdLst/>
              <a:ahLst/>
              <a:cxnLst>
                <a:cxn ang="0">
                  <a:pos x="wd2" y="hd2"/>
                </a:cxn>
                <a:cxn ang="5400000">
                  <a:pos x="wd2" y="hd2"/>
                </a:cxn>
                <a:cxn ang="10800000">
                  <a:pos x="wd2" y="hd2"/>
                </a:cxn>
                <a:cxn ang="16200000">
                  <a:pos x="wd2" y="hd2"/>
                </a:cxn>
              </a:cxnLst>
              <a:rect l="0" t="0" r="r" b="b"/>
              <a:pathLst>
                <a:path w="21600" h="18814" extrusionOk="0">
                  <a:moveTo>
                    <a:pt x="0" y="4755"/>
                  </a:moveTo>
                  <a:lnTo>
                    <a:pt x="2875" y="0"/>
                  </a:lnTo>
                  <a:cubicBezTo>
                    <a:pt x="9057" y="17040"/>
                    <a:pt x="16168" y="11897"/>
                    <a:pt x="20257" y="10612"/>
                  </a:cubicBezTo>
                  <a:lnTo>
                    <a:pt x="21600" y="15917"/>
                  </a:lnTo>
                  <a:cubicBezTo>
                    <a:pt x="15769" y="21600"/>
                    <a:pt x="4979" y="19447"/>
                    <a:pt x="0" y="4755"/>
                  </a:cubicBezTo>
                  <a:close/>
                </a:path>
              </a:pathLst>
            </a:custGeom>
            <a:solidFill>
              <a:srgbClr val="FEDD6B"/>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7" name="Freeform 68"/>
            <p:cNvSpPr/>
            <p:nvPr/>
          </p:nvSpPr>
          <p:spPr>
            <a:xfrm>
              <a:off x="4884907" y="3756512"/>
              <a:ext cx="1058780" cy="480373"/>
            </a:xfrm>
            <a:custGeom>
              <a:avLst/>
              <a:gdLst/>
              <a:ahLst/>
              <a:cxnLst>
                <a:cxn ang="0">
                  <a:pos x="wd2" y="hd2"/>
                </a:cxn>
                <a:cxn ang="5400000">
                  <a:pos x="wd2" y="hd2"/>
                </a:cxn>
                <a:cxn ang="10800000">
                  <a:pos x="wd2" y="hd2"/>
                </a:cxn>
                <a:cxn ang="16200000">
                  <a:pos x="wd2" y="hd2"/>
                </a:cxn>
              </a:cxnLst>
              <a:rect l="0" t="0" r="r" b="b"/>
              <a:pathLst>
                <a:path w="21600" h="18559" extrusionOk="0">
                  <a:moveTo>
                    <a:pt x="1189" y="0"/>
                  </a:moveTo>
                  <a:cubicBezTo>
                    <a:pt x="8098" y="21388"/>
                    <a:pt x="16605" y="15633"/>
                    <a:pt x="21460" y="14376"/>
                  </a:cubicBezTo>
                  <a:lnTo>
                    <a:pt x="21600" y="15009"/>
                  </a:lnTo>
                  <a:lnTo>
                    <a:pt x="21040" y="15629"/>
                  </a:lnTo>
                  <a:cubicBezTo>
                    <a:pt x="15243" y="21600"/>
                    <a:pt x="5350" y="18958"/>
                    <a:pt x="308" y="2947"/>
                  </a:cubicBezTo>
                  <a:lnTo>
                    <a:pt x="0" y="1906"/>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8" name="Rectangle 16"/>
            <p:cNvSpPr/>
            <p:nvPr/>
          </p:nvSpPr>
          <p:spPr>
            <a:xfrm>
              <a:off x="4733669" y="3350064"/>
              <a:ext cx="355561" cy="515659"/>
            </a:xfrm>
            <a:custGeom>
              <a:avLst/>
              <a:gdLst/>
              <a:ahLst/>
              <a:cxnLst>
                <a:cxn ang="0">
                  <a:pos x="wd2" y="hd2"/>
                </a:cxn>
                <a:cxn ang="5400000">
                  <a:pos x="wd2" y="hd2"/>
                </a:cxn>
                <a:cxn ang="10800000">
                  <a:pos x="wd2" y="hd2"/>
                </a:cxn>
                <a:cxn ang="16200000">
                  <a:pos x="wd2" y="hd2"/>
                </a:cxn>
              </a:cxnLst>
              <a:rect l="0" t="0" r="r" b="b"/>
              <a:pathLst>
                <a:path w="20529" h="18868" extrusionOk="0">
                  <a:moveTo>
                    <a:pt x="12817" y="1311"/>
                  </a:moveTo>
                  <a:cubicBezTo>
                    <a:pt x="15504" y="3346"/>
                    <a:pt x="17958" y="8179"/>
                    <a:pt x="20529" y="11613"/>
                  </a:cubicBezTo>
                  <a:cubicBezTo>
                    <a:pt x="15779" y="13736"/>
                    <a:pt x="11493" y="16376"/>
                    <a:pt x="7673" y="18868"/>
                  </a:cubicBezTo>
                  <a:cubicBezTo>
                    <a:pt x="5581" y="14864"/>
                    <a:pt x="933" y="7987"/>
                    <a:pt x="352" y="6413"/>
                  </a:cubicBezTo>
                  <a:cubicBezTo>
                    <a:pt x="-1071" y="3608"/>
                    <a:pt x="1574" y="-2732"/>
                    <a:pt x="12817" y="1311"/>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9" name="Freeform 19"/>
            <p:cNvSpPr/>
            <p:nvPr/>
          </p:nvSpPr>
          <p:spPr>
            <a:xfrm>
              <a:off x="4733669" y="3351267"/>
              <a:ext cx="190536" cy="514456"/>
            </a:xfrm>
            <a:custGeom>
              <a:avLst/>
              <a:gdLst/>
              <a:ahLst/>
              <a:cxnLst>
                <a:cxn ang="0">
                  <a:pos x="wd2" y="hd2"/>
                </a:cxn>
                <a:cxn ang="5400000">
                  <a:pos x="wd2" y="hd2"/>
                </a:cxn>
                <a:cxn ang="10800000">
                  <a:pos x="wd2" y="hd2"/>
                </a:cxn>
                <a:cxn ang="16200000">
                  <a:pos x="wd2" y="hd2"/>
                </a:cxn>
              </a:cxnLst>
              <a:rect l="0" t="0" r="r" b="b"/>
              <a:pathLst>
                <a:path w="20359" h="21600" extrusionOk="0">
                  <a:moveTo>
                    <a:pt x="10031" y="0"/>
                  </a:moveTo>
                  <a:lnTo>
                    <a:pt x="9856" y="62"/>
                  </a:lnTo>
                  <a:cubicBezTo>
                    <a:pt x="278" y="4040"/>
                    <a:pt x="12389" y="12843"/>
                    <a:pt x="19591" y="18561"/>
                  </a:cubicBezTo>
                  <a:lnTo>
                    <a:pt x="20359" y="19176"/>
                  </a:lnTo>
                  <a:lnTo>
                    <a:pt x="19664" y="19435"/>
                  </a:lnTo>
                  <a:cubicBezTo>
                    <a:pt x="17789" y="20160"/>
                    <a:pt x="15967" y="20885"/>
                    <a:pt x="14200" y="21600"/>
                  </a:cubicBezTo>
                  <a:cubicBezTo>
                    <a:pt x="10329" y="17005"/>
                    <a:pt x="1727" y="9115"/>
                    <a:pt x="651" y="7309"/>
                  </a:cubicBezTo>
                  <a:cubicBezTo>
                    <a:pt x="-1241" y="4995"/>
                    <a:pt x="755" y="586"/>
                    <a:pt x="9754" y="12"/>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10" name="Rounded Rectangle 81"/>
            <p:cNvSpPr/>
            <p:nvPr/>
          </p:nvSpPr>
          <p:spPr>
            <a:xfrm>
              <a:off x="853481" y="5411609"/>
              <a:ext cx="1854234"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11" name="Rounded Rectangle 82"/>
            <p:cNvSpPr/>
            <p:nvPr/>
          </p:nvSpPr>
          <p:spPr>
            <a:xfrm>
              <a:off x="497960" y="5676719"/>
              <a:ext cx="1854233"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12" name="Rounded Rectangle 83"/>
            <p:cNvSpPr/>
            <p:nvPr/>
          </p:nvSpPr>
          <p:spPr>
            <a:xfrm>
              <a:off x="804372" y="5962399"/>
              <a:ext cx="1854233" cy="83365"/>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圆角矩形 10"/>
          <p:cNvSpPr/>
          <p:nvPr>
            <p:custDataLst>
              <p:tags r:id="rId1"/>
            </p:custDataLst>
          </p:nvPr>
        </p:nvSpPr>
        <p:spPr>
          <a:xfrm>
            <a:off x="1057275" y="2544445"/>
            <a:ext cx="577215" cy="647065"/>
          </a:xfrm>
          <a:prstGeom prst="roundRect">
            <a:avLst/>
          </a:pr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spc="-150" dirty="0">
                <a:solidFill>
                  <a:schemeClr val="bg1"/>
                </a:solidFill>
                <a:latin typeface="汉仪雅酷黑-95J" panose="00020600040101010101" charset="-122"/>
                <a:ea typeface="汉仪雅酷黑-95J" panose="00020600040101010101" charset="-122"/>
                <a:cs typeface="汉仪旗黑-55简" panose="00020600040101010101" charset="-122"/>
                <a:sym typeface="汉仪旗黑-55简" panose="00020600040101010101" charset="-122"/>
              </a:rPr>
              <a:t>壹</a:t>
            </a:r>
          </a:p>
        </p:txBody>
      </p:sp>
      <p:sp>
        <p:nvSpPr>
          <p:cNvPr id="3" name="任意多边形 2"/>
          <p:cNvSpPr/>
          <p:nvPr>
            <p:custDataLst>
              <p:tags r:id="rId2"/>
            </p:custDataLst>
          </p:nvPr>
        </p:nvSpPr>
        <p:spPr>
          <a:xfrm flipH="1">
            <a:off x="4677470" y="2752341"/>
            <a:ext cx="291332" cy="133205"/>
          </a:xfrm>
          <a:custGeom>
            <a:avLst/>
            <a:gdLst>
              <a:gd name="connsiteX0" fmla="*/ 207503 w 207503"/>
              <a:gd name="connsiteY0" fmla="*/ 0 h 94876"/>
              <a:gd name="connsiteX1" fmla="*/ 45030 w 207503"/>
              <a:gd name="connsiteY1" fmla="*/ 0 h 94876"/>
              <a:gd name="connsiteX2" fmla="*/ 0 w 207503"/>
              <a:gd name="connsiteY2" fmla="*/ 94876 h 94876"/>
              <a:gd name="connsiteX3" fmla="*/ 207503 w 207503"/>
              <a:gd name="connsiteY3" fmla="*/ 94876 h 94876"/>
            </a:gdLst>
            <a:ahLst/>
            <a:cxnLst>
              <a:cxn ang="0">
                <a:pos x="connsiteX0" y="connsiteY0"/>
              </a:cxn>
              <a:cxn ang="0">
                <a:pos x="connsiteX1" y="connsiteY1"/>
              </a:cxn>
              <a:cxn ang="0">
                <a:pos x="connsiteX2" y="connsiteY2"/>
              </a:cxn>
              <a:cxn ang="0">
                <a:pos x="connsiteX3" y="connsiteY3"/>
              </a:cxn>
            </a:cxnLst>
            <a:rect l="l" t="t" r="r" b="b"/>
            <a:pathLst>
              <a:path w="207503" h="94876">
                <a:moveTo>
                  <a:pt x="207503" y="0"/>
                </a:moveTo>
                <a:lnTo>
                  <a:pt x="45030" y="0"/>
                </a:lnTo>
                <a:lnTo>
                  <a:pt x="0" y="94876"/>
                </a:lnTo>
                <a:lnTo>
                  <a:pt x="207503" y="94876"/>
                </a:lnTo>
                <a:close/>
              </a:path>
            </a:pathLst>
          </a:cu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Text Placeholder 33"/>
          <p:cNvSpPr txBox="1"/>
          <p:nvPr>
            <p:custDataLst>
              <p:tags r:id="rId3"/>
            </p:custDataLst>
          </p:nvPr>
        </p:nvSpPr>
        <p:spPr>
          <a:xfrm>
            <a:off x="5266690" y="2574290"/>
            <a:ext cx="2054225" cy="460375"/>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400" dirty="0">
                <a:solidFill>
                  <a:schemeClr val="tx1">
                    <a:lumMod val="85000"/>
                    <a:lumOff val="15000"/>
                  </a:schemeClr>
                </a:solidFill>
                <a:ea typeface="微软雅黑" panose="020B0503020204020204" pitchFamily="34" charset="-122"/>
                <a:cs typeface="+mn-ea"/>
                <a:sym typeface="Arial" panose="020B0604020202020204" pitchFamily="34" charset="0"/>
              </a:rPr>
              <a:t>服务模式</a:t>
            </a:r>
          </a:p>
        </p:txBody>
      </p:sp>
      <p:sp>
        <p:nvSpPr>
          <p:cNvPr id="5" name="圆角矩形 4"/>
          <p:cNvSpPr/>
          <p:nvPr>
            <p:custDataLst>
              <p:tags r:id="rId4"/>
            </p:custDataLst>
          </p:nvPr>
        </p:nvSpPr>
        <p:spPr>
          <a:xfrm>
            <a:off x="4457700" y="2538095"/>
            <a:ext cx="577215" cy="647065"/>
          </a:xfrm>
          <a:prstGeom prst="roundRect">
            <a:avLst/>
          </a:pr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spc="-150" dirty="0">
                <a:solidFill>
                  <a:schemeClr val="bg1"/>
                </a:solidFill>
                <a:latin typeface="汉仪雅酷黑-95J" panose="00020600040101010101" charset="-122"/>
                <a:ea typeface="汉仪雅酷黑-95J" panose="00020600040101010101" charset="-122"/>
                <a:cs typeface="汉仪旗黑-55简" panose="00020600040101010101" charset="-122"/>
                <a:sym typeface="汉仪旗黑-55简" panose="00020600040101010101" charset="-122"/>
              </a:rPr>
              <a:t>贰</a:t>
            </a:r>
          </a:p>
        </p:txBody>
      </p:sp>
      <p:sp>
        <p:nvSpPr>
          <p:cNvPr id="7" name="Text Placeholder 33"/>
          <p:cNvSpPr txBox="1"/>
          <p:nvPr>
            <p:custDataLst>
              <p:tags r:id="rId5"/>
            </p:custDataLst>
          </p:nvPr>
        </p:nvSpPr>
        <p:spPr>
          <a:xfrm>
            <a:off x="1866265" y="3940810"/>
            <a:ext cx="2054225" cy="460375"/>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400" dirty="0">
                <a:solidFill>
                  <a:schemeClr val="tx1">
                    <a:lumMod val="85000"/>
                    <a:lumOff val="15000"/>
                  </a:schemeClr>
                </a:solidFill>
                <a:ea typeface="微软雅黑" panose="020B0503020204020204" pitchFamily="34" charset="-122"/>
                <a:cs typeface="+mn-ea"/>
                <a:sym typeface="Arial" panose="020B0604020202020204" pitchFamily="34" charset="0"/>
              </a:rPr>
              <a:t>服务系统</a:t>
            </a:r>
          </a:p>
        </p:txBody>
      </p:sp>
      <p:sp>
        <p:nvSpPr>
          <p:cNvPr id="8" name="圆角矩形 7"/>
          <p:cNvSpPr/>
          <p:nvPr>
            <p:custDataLst>
              <p:tags r:id="rId6"/>
            </p:custDataLst>
          </p:nvPr>
        </p:nvSpPr>
        <p:spPr>
          <a:xfrm>
            <a:off x="1057275" y="3848735"/>
            <a:ext cx="577215" cy="647065"/>
          </a:xfrm>
          <a:prstGeom prst="roundRect">
            <a:avLst/>
          </a:pr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spc="-150" dirty="0">
                <a:solidFill>
                  <a:schemeClr val="bg1"/>
                </a:solidFill>
                <a:latin typeface="汉仪雅酷黑-95J" panose="00020600040101010101" charset="-122"/>
                <a:ea typeface="汉仪雅酷黑-95J" panose="00020600040101010101" charset="-122"/>
                <a:cs typeface="汉仪旗黑-55简" panose="00020600040101010101" charset="-122"/>
                <a:sym typeface="汉仪旗黑-55简" panose="00020600040101010101" charset="-122"/>
              </a:rPr>
              <a:t>叁</a:t>
            </a:r>
          </a:p>
        </p:txBody>
      </p:sp>
      <p:sp>
        <p:nvSpPr>
          <p:cNvPr id="19" name="任意多边形 18"/>
          <p:cNvSpPr/>
          <p:nvPr>
            <p:custDataLst>
              <p:tags r:id="rId7"/>
            </p:custDataLst>
          </p:nvPr>
        </p:nvSpPr>
        <p:spPr>
          <a:xfrm flipH="1">
            <a:off x="4677470" y="4062981"/>
            <a:ext cx="291332" cy="133205"/>
          </a:xfrm>
          <a:custGeom>
            <a:avLst/>
            <a:gdLst>
              <a:gd name="connsiteX0" fmla="*/ 207503 w 207503"/>
              <a:gd name="connsiteY0" fmla="*/ 0 h 94876"/>
              <a:gd name="connsiteX1" fmla="*/ 45030 w 207503"/>
              <a:gd name="connsiteY1" fmla="*/ 0 h 94876"/>
              <a:gd name="connsiteX2" fmla="*/ 0 w 207503"/>
              <a:gd name="connsiteY2" fmla="*/ 94876 h 94876"/>
              <a:gd name="connsiteX3" fmla="*/ 207503 w 207503"/>
              <a:gd name="connsiteY3" fmla="*/ 94876 h 94876"/>
            </a:gdLst>
            <a:ahLst/>
            <a:cxnLst>
              <a:cxn ang="0">
                <a:pos x="connsiteX0" y="connsiteY0"/>
              </a:cxn>
              <a:cxn ang="0">
                <a:pos x="connsiteX1" y="connsiteY1"/>
              </a:cxn>
              <a:cxn ang="0">
                <a:pos x="connsiteX2" y="connsiteY2"/>
              </a:cxn>
              <a:cxn ang="0">
                <a:pos x="connsiteX3" y="connsiteY3"/>
              </a:cxn>
            </a:cxnLst>
            <a:rect l="l" t="t" r="r" b="b"/>
            <a:pathLst>
              <a:path w="207503" h="94876">
                <a:moveTo>
                  <a:pt x="207503" y="0"/>
                </a:moveTo>
                <a:lnTo>
                  <a:pt x="45030" y="0"/>
                </a:lnTo>
                <a:lnTo>
                  <a:pt x="0" y="94876"/>
                </a:lnTo>
                <a:lnTo>
                  <a:pt x="207503" y="94876"/>
                </a:lnTo>
                <a:close/>
              </a:path>
            </a:pathLst>
          </a:cu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 Placeholder 33"/>
          <p:cNvSpPr txBox="1"/>
          <p:nvPr>
            <p:custDataLst>
              <p:tags r:id="rId8"/>
            </p:custDataLst>
          </p:nvPr>
        </p:nvSpPr>
        <p:spPr>
          <a:xfrm>
            <a:off x="5266690" y="3940810"/>
            <a:ext cx="2054225" cy="460375"/>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400" dirty="0">
                <a:solidFill>
                  <a:schemeClr val="tx1">
                    <a:lumMod val="85000"/>
                    <a:lumOff val="15000"/>
                  </a:schemeClr>
                </a:solidFill>
                <a:ea typeface="微软雅黑" panose="020B0503020204020204" pitchFamily="34" charset="-122"/>
                <a:cs typeface="+mn-ea"/>
                <a:sym typeface="Arial" panose="020B0604020202020204" pitchFamily="34" charset="0"/>
              </a:rPr>
              <a:t>服务建模</a:t>
            </a:r>
          </a:p>
        </p:txBody>
      </p:sp>
      <p:sp>
        <p:nvSpPr>
          <p:cNvPr id="21" name="圆角矩形 20"/>
          <p:cNvSpPr/>
          <p:nvPr>
            <p:custDataLst>
              <p:tags r:id="rId9"/>
            </p:custDataLst>
          </p:nvPr>
        </p:nvSpPr>
        <p:spPr>
          <a:xfrm>
            <a:off x="4457700" y="3848735"/>
            <a:ext cx="577215" cy="647065"/>
          </a:xfrm>
          <a:prstGeom prst="roundRect">
            <a:avLst/>
          </a:pr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spc="-150" dirty="0">
                <a:solidFill>
                  <a:schemeClr val="bg1"/>
                </a:solidFill>
                <a:latin typeface="汉仪雅酷黑-95J" panose="00020600040101010101" charset="-122"/>
                <a:ea typeface="汉仪雅酷黑-95J" panose="00020600040101010101" charset="-122"/>
                <a:cs typeface="汉仪旗黑-55简" panose="00020600040101010101" charset="-122"/>
                <a:sym typeface="汉仪旗黑-55简" panose="00020600040101010101" charset="-122"/>
              </a:rPr>
              <a:t>肆</a:t>
            </a:r>
          </a:p>
        </p:txBody>
      </p:sp>
      <p:sp>
        <p:nvSpPr>
          <p:cNvPr id="6" name="Text Placeholder 33"/>
          <p:cNvSpPr txBox="1"/>
          <p:nvPr>
            <p:custDataLst>
              <p:tags r:id="rId10"/>
            </p:custDataLst>
          </p:nvPr>
        </p:nvSpPr>
        <p:spPr>
          <a:xfrm>
            <a:off x="1866265" y="5055870"/>
            <a:ext cx="2054225" cy="460375"/>
          </a:xfrm>
          <a:prstGeom prst="rect">
            <a:avLst/>
          </a:prstGeom>
          <a:noFill/>
        </p:spPr>
        <p:txBody>
          <a:bodyPr wrap="square" rtlCol="0">
            <a:spAutoFit/>
          </a:bodyPr>
          <a:lstStyle>
            <a:defPPr>
              <a:defRPr lang="en-US"/>
            </a:defPPr>
            <a:lvl1pPr defTabSz="1219200">
              <a:lnSpc>
                <a:spcPct val="100000"/>
              </a:lnSpc>
              <a:spcBef>
                <a:spcPct val="20000"/>
              </a:spcBef>
              <a:defRPr sz="3000" b="1">
                <a:solidFill>
                  <a:srgbClr val="54578E"/>
                </a:solidFill>
                <a:latin typeface="Arial" panose="020B0604020202020204" pitchFamily="34" charset="0"/>
                <a:ea typeface="微软雅黑" panose="020B0503020204020204" pitchFamily="34" charset="-122"/>
              </a:defRPr>
            </a:lvl1pPr>
          </a:lstStyle>
          <a:p>
            <a:r>
              <a:rPr lang="zh-CN" altLang="en-US" sz="2400" dirty="0">
                <a:solidFill>
                  <a:schemeClr val="tx1">
                    <a:lumMod val="85000"/>
                    <a:lumOff val="15000"/>
                  </a:schemeClr>
                </a:solidFill>
                <a:ea typeface="微软雅黑" panose="020B0503020204020204" pitchFamily="34" charset="-122"/>
                <a:cs typeface="+mn-ea"/>
                <a:sym typeface="Arial" panose="020B0604020202020204" pitchFamily="34" charset="0"/>
              </a:rPr>
              <a:t>服务总结</a:t>
            </a:r>
          </a:p>
        </p:txBody>
      </p:sp>
      <p:sp>
        <p:nvSpPr>
          <p:cNvPr id="9" name="圆角矩形 8"/>
          <p:cNvSpPr/>
          <p:nvPr>
            <p:custDataLst>
              <p:tags r:id="rId11"/>
            </p:custDataLst>
          </p:nvPr>
        </p:nvSpPr>
        <p:spPr>
          <a:xfrm>
            <a:off x="1057275" y="4998085"/>
            <a:ext cx="577215" cy="647065"/>
          </a:xfrm>
          <a:prstGeom prst="roundRect">
            <a:avLst/>
          </a:prstGeom>
          <a:solidFill>
            <a:srgbClr val="3E4E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spc="-150" dirty="0">
                <a:solidFill>
                  <a:schemeClr val="bg1"/>
                </a:solidFill>
                <a:latin typeface="汉仪雅酷黑-95J" panose="00020600040101010101" charset="-122"/>
                <a:ea typeface="汉仪雅酷黑-95J" panose="00020600040101010101" charset="-122"/>
                <a:cs typeface="汉仪旗黑-55简" panose="00020600040101010101" charset="-122"/>
                <a:sym typeface="汉仪旗黑-55简" panose="00020600040101010101" charset="-122"/>
              </a:rPr>
              <a:t>伍</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ircle"/>
          <p:cNvSpPr/>
          <p:nvPr/>
        </p:nvSpPr>
        <p:spPr>
          <a:xfrm flipH="1">
            <a:off x="1173512" y="1222437"/>
            <a:ext cx="4699392" cy="4699392"/>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21" name="Circle"/>
          <p:cNvSpPr/>
          <p:nvPr/>
        </p:nvSpPr>
        <p:spPr>
          <a:xfrm flipH="1">
            <a:off x="1588494" y="1637419"/>
            <a:ext cx="3869428" cy="3869428"/>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占位符 12"/>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17738" t="5903" r="28274" b="4117"/>
          <a:stretch>
            <a:fillRect/>
          </a:stretch>
        </p:blipFill>
        <p:spPr>
          <a:xfrm>
            <a:off x="1844322" y="1893934"/>
            <a:ext cx="3357774" cy="3356398"/>
          </a:xfrm>
          <a:custGeom>
            <a:avLst/>
            <a:gdLst>
              <a:gd name="connsiteX0" fmla="*/ 3291116 w 6582230"/>
              <a:gd name="connsiteY0" fmla="*/ 0 h 6582230"/>
              <a:gd name="connsiteX1" fmla="*/ 6582230 w 6582230"/>
              <a:gd name="connsiteY1" fmla="*/ 3291115 h 6582230"/>
              <a:gd name="connsiteX2" fmla="*/ 3291116 w 6582230"/>
              <a:gd name="connsiteY2" fmla="*/ 6582230 h 6582230"/>
              <a:gd name="connsiteX3" fmla="*/ 0 w 6582230"/>
              <a:gd name="connsiteY3" fmla="*/ 3291115 h 6582230"/>
              <a:gd name="connsiteX4" fmla="*/ 3291116 w 6582230"/>
              <a:gd name="connsiteY4" fmla="*/ 0 h 6582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230" h="6582230">
                <a:moveTo>
                  <a:pt x="3291116" y="0"/>
                </a:moveTo>
                <a:cubicBezTo>
                  <a:pt x="5108748" y="0"/>
                  <a:pt x="6582230" y="1473482"/>
                  <a:pt x="6582230" y="3291115"/>
                </a:cubicBezTo>
                <a:cubicBezTo>
                  <a:pt x="6582230" y="5108748"/>
                  <a:pt x="5108748" y="6582230"/>
                  <a:pt x="3291116" y="6582230"/>
                </a:cubicBezTo>
                <a:cubicBezTo>
                  <a:pt x="1473482" y="6582230"/>
                  <a:pt x="0" y="5108748"/>
                  <a:pt x="0" y="3291115"/>
                </a:cubicBezTo>
                <a:cubicBezTo>
                  <a:pt x="0" y="1473482"/>
                  <a:pt x="1473482" y="0"/>
                  <a:pt x="3291116" y="0"/>
                </a:cubicBezTo>
                <a:close/>
              </a:path>
            </a:pathLst>
          </a:custGeom>
          <a:ln>
            <a:noFill/>
          </a:ln>
        </p:spPr>
      </p:pic>
      <p:sp>
        <p:nvSpPr>
          <p:cNvPr id="14" name="矩形 259"/>
          <p:cNvSpPr>
            <a:spLocks noChangeArrowheads="1"/>
          </p:cNvSpPr>
          <p:nvPr/>
        </p:nvSpPr>
        <p:spPr bwMode="auto">
          <a:xfrm>
            <a:off x="6618513" y="2302675"/>
            <a:ext cx="4310743"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defTabSz="913765">
              <a:spcBef>
                <a:spcPct val="20000"/>
              </a:spcBef>
            </a:pPr>
            <a:r>
              <a:rPr lang="en-US" altLang="zh-CN" sz="7200"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rPr>
              <a:t>Thanks</a:t>
            </a:r>
            <a:endParaRPr lang="zh-CN" altLang="en-US" sz="7200" b="1" cap="all" dirty="0">
              <a:solidFill>
                <a:srgbClr val="44457B"/>
              </a:solidFill>
              <a:effectLst>
                <a:outerShdw dist="63500" dir="3000000" algn="t" rotWithShape="0">
                  <a:prstClr val="black">
                    <a:alpha val="13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矩形 16"/>
          <p:cNvSpPr/>
          <p:nvPr/>
        </p:nvSpPr>
        <p:spPr>
          <a:xfrm flipV="1">
            <a:off x="6618605" y="3403600"/>
            <a:ext cx="4311015" cy="82550"/>
          </a:xfrm>
          <a:prstGeom prst="rect">
            <a:avLst/>
          </a:prstGeom>
          <a:solidFill>
            <a:srgbClr val="444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zh-CN" altLang="en-US" sz="2800" dirty="0">
              <a:solidFill>
                <a:srgbClr val="44457B"/>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inVertic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1"/>
            </p:custDataLst>
          </p:nvPr>
        </p:nvSpPr>
        <p:spPr>
          <a:xfrm>
            <a:off x="3525520" y="2816860"/>
            <a:ext cx="5259070" cy="1106805"/>
          </a:xfrm>
          <a:prstGeom prst="rect">
            <a:avLst/>
          </a:prstGeom>
          <a:noFill/>
        </p:spPr>
        <p:txBody>
          <a:bodyPr wrap="square" rtlCol="0">
            <a:spAutoFit/>
          </a:bodyPr>
          <a:lstStyle/>
          <a:p>
            <a:r>
              <a:rPr lang="zh-CN" altLang="en-US" sz="6600" b="1" dirty="0">
                <a:latin typeface="+mj-ea"/>
                <a:ea typeface="+mj-ea"/>
                <a:cs typeface="+mj-ea"/>
                <a:sym typeface="Arial" panose="020B0604020202020204" pitchFamily="34" charset="0"/>
              </a:rPr>
              <a:t>外卖业务概述</a:t>
            </a:r>
            <a:endParaRPr lang="zh-CN" altLang="en-US" sz="6600" dirty="0">
              <a:latin typeface="+mj-ea"/>
              <a:ea typeface="+mj-ea"/>
              <a:cs typeface="+mj-ea"/>
              <a:sym typeface="Arial" panose="020B0604020202020204" pitchFamily="34" charset="0"/>
            </a:endParaRPr>
          </a:p>
        </p:txBody>
      </p:sp>
      <p:sp>
        <p:nvSpPr>
          <p:cNvPr id="3" name="文本框 2"/>
          <p:cNvSpPr txBox="1"/>
          <p:nvPr>
            <p:custDataLst>
              <p:tags r:id="rId2"/>
            </p:custDataLst>
          </p:nvPr>
        </p:nvSpPr>
        <p:spPr>
          <a:xfrm>
            <a:off x="9768408" y="5445224"/>
            <a:ext cx="2039341" cy="1107996"/>
          </a:xfrm>
          <a:prstGeom prst="rect">
            <a:avLst/>
          </a:prstGeom>
          <a:noFill/>
        </p:spPr>
        <p:txBody>
          <a:bodyPr wrap="none" rtlCol="0">
            <a:spAutoFit/>
          </a:bodyPr>
          <a:lstStyle/>
          <a:p>
            <a:r>
              <a:rPr lang="en-US" altLang="zh-CN"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Part.</a:t>
            </a:r>
            <a:endParaRPr lang="zh-CN" altLang="en-US"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文本框 33"/>
          <p:cNvSpPr txBox="1"/>
          <p:nvPr>
            <p:custDataLst>
              <p:tags r:id="rId3"/>
            </p:custDataLst>
          </p:nvPr>
        </p:nvSpPr>
        <p:spPr>
          <a:xfrm>
            <a:off x="10162747" y="3409405"/>
            <a:ext cx="1250662" cy="2400657"/>
          </a:xfrm>
          <a:prstGeom prst="rect">
            <a:avLst/>
          </a:prstGeom>
          <a:noFill/>
        </p:spPr>
        <p:txBody>
          <a:bodyPr wrap="none" rtlCol="0">
            <a:spAutoFit/>
          </a:bodyPr>
          <a:lstStyle/>
          <a:p>
            <a:pPr algn="ctr"/>
            <a:r>
              <a:rPr lang="en-US" altLang="zh-CN"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1</a:t>
            </a:r>
            <a:endParaRPr lang="zh-CN" altLang="en-US"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Slide Number"/>
          <p:cNvSpPr txBox="1">
            <a:spLocks noGrp="1"/>
          </p:cNvSpPr>
          <p:nvPr>
            <p:ph type="sldNum" sz="quarter" idx="4294967295"/>
          </p:nvPr>
        </p:nvSpPr>
        <p:spPr>
          <a:xfrm>
            <a:off x="12049125" y="6259513"/>
            <a:ext cx="142875" cy="153987"/>
          </a:xfrm>
          <a:prstGeom prst="rect">
            <a:avLst/>
          </a:prstGeom>
        </p:spPr>
        <p:txBody>
          <a:bodyPr/>
          <a:lstStyle/>
          <a:p>
            <a:fld id="{86CB4B4D-7CA3-9044-876B-883B54F8677D}" type="slidenum">
              <a:rPr>
                <a:latin typeface="Arial" panose="020B0604020202020204" pitchFamily="34" charset="0"/>
                <a:ea typeface="微软雅黑" panose="020B0503020204020204" pitchFamily="34" charset="-122"/>
                <a:sym typeface="Arial" panose="020B0604020202020204" pitchFamily="34" charset="0"/>
              </a:rPr>
              <a:t>4</a:t>
            </a:fld>
            <a:endParaRPr>
              <a:latin typeface="Arial" panose="020B0604020202020204" pitchFamily="34" charset="0"/>
              <a:ea typeface="微软雅黑" panose="020B0503020204020204" pitchFamily="34" charset="-122"/>
              <a:sym typeface="Arial" panose="020B0604020202020204" pitchFamily="34" charset="0"/>
            </a:endParaRPr>
          </a:p>
        </p:txBody>
      </p:sp>
      <p:grpSp>
        <p:nvGrpSpPr>
          <p:cNvPr id="1729" name="Group"/>
          <p:cNvGrpSpPr/>
          <p:nvPr/>
        </p:nvGrpSpPr>
        <p:grpSpPr>
          <a:xfrm>
            <a:off x="886420" y="983654"/>
            <a:ext cx="4954847" cy="4890693"/>
            <a:chOff x="0" y="0"/>
            <a:chExt cx="9909692" cy="9781385"/>
          </a:xfrm>
        </p:grpSpPr>
        <p:sp>
          <p:nvSpPr>
            <p:cNvPr id="1675" name="Circle"/>
            <p:cNvSpPr/>
            <p:nvPr/>
          </p:nvSpPr>
          <p:spPr>
            <a:xfrm>
              <a:off x="128310" y="0"/>
              <a:ext cx="9781383" cy="9781386"/>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76" name="Circle"/>
            <p:cNvSpPr/>
            <p:nvPr/>
          </p:nvSpPr>
          <p:spPr>
            <a:xfrm>
              <a:off x="1727706" y="1585877"/>
              <a:ext cx="6609630" cy="6609630"/>
            </a:xfrm>
            <a:prstGeom prst="ellipse">
              <a:avLst/>
            </a:prstGeom>
            <a:solidFill>
              <a:srgbClr val="C8CAD4">
                <a:alpha val="26723"/>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77" name="Shape"/>
            <p:cNvSpPr/>
            <p:nvPr/>
          </p:nvSpPr>
          <p:spPr>
            <a:xfrm>
              <a:off x="0" y="6882245"/>
              <a:ext cx="9712550" cy="744647"/>
            </a:xfrm>
            <a:custGeom>
              <a:avLst/>
              <a:gdLst/>
              <a:ahLst/>
              <a:cxnLst>
                <a:cxn ang="0">
                  <a:pos x="wd2" y="hd2"/>
                </a:cxn>
                <a:cxn ang="5400000">
                  <a:pos x="wd2" y="hd2"/>
                </a:cxn>
                <a:cxn ang="10800000">
                  <a:pos x="wd2" y="hd2"/>
                </a:cxn>
                <a:cxn ang="16200000">
                  <a:pos x="wd2" y="hd2"/>
                </a:cxn>
              </a:cxnLst>
              <a:rect l="0" t="0" r="r" b="b"/>
              <a:pathLst>
                <a:path w="21600" h="21600" extrusionOk="0">
                  <a:moveTo>
                    <a:pt x="375" y="0"/>
                  </a:moveTo>
                  <a:cubicBezTo>
                    <a:pt x="168" y="0"/>
                    <a:pt x="0" y="2745"/>
                    <a:pt x="0" y="6124"/>
                  </a:cubicBezTo>
                  <a:cubicBezTo>
                    <a:pt x="0" y="9502"/>
                    <a:pt x="168" y="12233"/>
                    <a:pt x="375" y="12233"/>
                  </a:cubicBezTo>
                  <a:lnTo>
                    <a:pt x="2634" y="12233"/>
                  </a:lnTo>
                  <a:cubicBezTo>
                    <a:pt x="2597" y="13178"/>
                    <a:pt x="2575" y="14290"/>
                    <a:pt x="2575" y="15490"/>
                  </a:cubicBezTo>
                  <a:cubicBezTo>
                    <a:pt x="2575" y="18869"/>
                    <a:pt x="2743" y="21600"/>
                    <a:pt x="2949" y="21600"/>
                  </a:cubicBezTo>
                  <a:lnTo>
                    <a:pt x="10965" y="21600"/>
                  </a:lnTo>
                  <a:cubicBezTo>
                    <a:pt x="11172" y="21600"/>
                    <a:pt x="11339" y="18869"/>
                    <a:pt x="11339" y="15490"/>
                  </a:cubicBezTo>
                  <a:cubicBezTo>
                    <a:pt x="11339" y="14290"/>
                    <a:pt x="11317" y="13178"/>
                    <a:pt x="11281" y="12233"/>
                  </a:cubicBezTo>
                  <a:lnTo>
                    <a:pt x="21226" y="12233"/>
                  </a:lnTo>
                  <a:cubicBezTo>
                    <a:pt x="21433" y="12233"/>
                    <a:pt x="21600" y="9502"/>
                    <a:pt x="21600" y="6124"/>
                  </a:cubicBezTo>
                  <a:cubicBezTo>
                    <a:pt x="21600" y="2745"/>
                    <a:pt x="21433" y="0"/>
                    <a:pt x="21226" y="0"/>
                  </a:cubicBezTo>
                  <a:lnTo>
                    <a:pt x="375" y="0"/>
                  </a:lnTo>
                  <a:close/>
                </a:path>
              </a:pathLst>
            </a:custGeom>
            <a:solidFill>
              <a:srgbClr val="B4BAC3"/>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78" name="Shape"/>
            <p:cNvSpPr/>
            <p:nvPr/>
          </p:nvSpPr>
          <p:spPr>
            <a:xfrm>
              <a:off x="1003493" y="1616066"/>
              <a:ext cx="3837176" cy="882093"/>
            </a:xfrm>
            <a:custGeom>
              <a:avLst/>
              <a:gdLst/>
              <a:ahLst/>
              <a:cxnLst>
                <a:cxn ang="0">
                  <a:pos x="wd2" y="hd2"/>
                </a:cxn>
                <a:cxn ang="5400000">
                  <a:pos x="wd2" y="hd2"/>
                </a:cxn>
                <a:cxn ang="10800000">
                  <a:pos x="wd2" y="hd2"/>
                </a:cxn>
                <a:cxn ang="16200000">
                  <a:pos x="wd2" y="hd2"/>
                </a:cxn>
              </a:cxnLst>
              <a:rect l="0" t="0" r="r" b="b"/>
              <a:pathLst>
                <a:path w="21600" h="21600" extrusionOk="0">
                  <a:moveTo>
                    <a:pt x="7352" y="0"/>
                  </a:moveTo>
                  <a:cubicBezTo>
                    <a:pt x="7000" y="0"/>
                    <a:pt x="6716" y="1239"/>
                    <a:pt x="6716" y="2769"/>
                  </a:cubicBezTo>
                  <a:cubicBezTo>
                    <a:pt x="6716" y="3953"/>
                    <a:pt x="6887" y="4956"/>
                    <a:pt x="7127" y="5353"/>
                  </a:cubicBezTo>
                  <a:lnTo>
                    <a:pt x="3924" y="5353"/>
                  </a:lnTo>
                  <a:cubicBezTo>
                    <a:pt x="3572" y="5353"/>
                    <a:pt x="3287" y="6592"/>
                    <a:pt x="3287" y="8122"/>
                  </a:cubicBezTo>
                  <a:cubicBezTo>
                    <a:pt x="3287" y="9306"/>
                    <a:pt x="3459" y="10310"/>
                    <a:pt x="3699" y="10706"/>
                  </a:cubicBezTo>
                  <a:lnTo>
                    <a:pt x="3020" y="10706"/>
                  </a:lnTo>
                  <a:cubicBezTo>
                    <a:pt x="2668" y="10706"/>
                    <a:pt x="2383" y="11945"/>
                    <a:pt x="2383" y="13475"/>
                  </a:cubicBezTo>
                  <a:cubicBezTo>
                    <a:pt x="2383" y="15005"/>
                    <a:pt x="2668" y="16247"/>
                    <a:pt x="3020" y="16247"/>
                  </a:cubicBezTo>
                  <a:lnTo>
                    <a:pt x="5253" y="16247"/>
                  </a:lnTo>
                  <a:cubicBezTo>
                    <a:pt x="5014" y="16646"/>
                    <a:pt x="4844" y="17648"/>
                    <a:pt x="4844" y="18828"/>
                  </a:cubicBezTo>
                  <a:cubicBezTo>
                    <a:pt x="4844" y="20358"/>
                    <a:pt x="5129" y="21600"/>
                    <a:pt x="5481" y="21600"/>
                  </a:cubicBezTo>
                  <a:lnTo>
                    <a:pt x="12981" y="21600"/>
                  </a:lnTo>
                  <a:cubicBezTo>
                    <a:pt x="13332" y="21600"/>
                    <a:pt x="13617" y="20358"/>
                    <a:pt x="13617" y="18828"/>
                  </a:cubicBezTo>
                  <a:cubicBezTo>
                    <a:pt x="13617" y="17648"/>
                    <a:pt x="13446" y="16646"/>
                    <a:pt x="13207" y="16247"/>
                  </a:cubicBezTo>
                  <a:lnTo>
                    <a:pt x="15379" y="16247"/>
                  </a:lnTo>
                  <a:cubicBezTo>
                    <a:pt x="15731" y="16247"/>
                    <a:pt x="16015" y="15005"/>
                    <a:pt x="16015" y="13475"/>
                  </a:cubicBezTo>
                  <a:cubicBezTo>
                    <a:pt x="16015" y="12295"/>
                    <a:pt x="15845" y="11293"/>
                    <a:pt x="15606" y="10894"/>
                  </a:cubicBezTo>
                  <a:lnTo>
                    <a:pt x="18557" y="10894"/>
                  </a:lnTo>
                  <a:cubicBezTo>
                    <a:pt x="18909" y="10894"/>
                    <a:pt x="19195" y="9652"/>
                    <a:pt x="19195" y="8122"/>
                  </a:cubicBezTo>
                  <a:cubicBezTo>
                    <a:pt x="19195" y="6592"/>
                    <a:pt x="18909" y="5353"/>
                    <a:pt x="18557" y="5353"/>
                  </a:cubicBezTo>
                  <a:lnTo>
                    <a:pt x="14788" y="5353"/>
                  </a:lnTo>
                  <a:cubicBezTo>
                    <a:pt x="15028" y="4956"/>
                    <a:pt x="15199" y="3953"/>
                    <a:pt x="15199" y="2769"/>
                  </a:cubicBezTo>
                  <a:cubicBezTo>
                    <a:pt x="15199" y="1239"/>
                    <a:pt x="14914" y="0"/>
                    <a:pt x="14563" y="0"/>
                  </a:cubicBezTo>
                  <a:lnTo>
                    <a:pt x="7352" y="0"/>
                  </a:lnTo>
                  <a:close/>
                  <a:moveTo>
                    <a:pt x="20778" y="5353"/>
                  </a:moveTo>
                  <a:cubicBezTo>
                    <a:pt x="20427" y="5353"/>
                    <a:pt x="20141" y="6592"/>
                    <a:pt x="20141" y="8122"/>
                  </a:cubicBezTo>
                  <a:cubicBezTo>
                    <a:pt x="20141" y="9652"/>
                    <a:pt x="20427" y="10894"/>
                    <a:pt x="20778" y="10894"/>
                  </a:cubicBezTo>
                  <a:lnTo>
                    <a:pt x="20963" y="10894"/>
                  </a:lnTo>
                  <a:cubicBezTo>
                    <a:pt x="21314" y="10894"/>
                    <a:pt x="21600" y="9652"/>
                    <a:pt x="21600" y="8122"/>
                  </a:cubicBezTo>
                  <a:cubicBezTo>
                    <a:pt x="21600" y="6592"/>
                    <a:pt x="21314" y="5353"/>
                    <a:pt x="20963" y="5353"/>
                  </a:cubicBezTo>
                  <a:lnTo>
                    <a:pt x="20778" y="5353"/>
                  </a:lnTo>
                  <a:close/>
                  <a:moveTo>
                    <a:pt x="637" y="16059"/>
                  </a:moveTo>
                  <a:cubicBezTo>
                    <a:pt x="286" y="16059"/>
                    <a:pt x="0" y="17298"/>
                    <a:pt x="0" y="18828"/>
                  </a:cubicBezTo>
                  <a:cubicBezTo>
                    <a:pt x="0" y="20358"/>
                    <a:pt x="286" y="21600"/>
                    <a:pt x="637" y="21600"/>
                  </a:cubicBezTo>
                  <a:lnTo>
                    <a:pt x="822" y="21600"/>
                  </a:lnTo>
                  <a:cubicBezTo>
                    <a:pt x="1173" y="21600"/>
                    <a:pt x="1459" y="20358"/>
                    <a:pt x="1459" y="18828"/>
                  </a:cubicBezTo>
                  <a:cubicBezTo>
                    <a:pt x="1459" y="17298"/>
                    <a:pt x="1173" y="16059"/>
                    <a:pt x="822" y="16059"/>
                  </a:cubicBezTo>
                  <a:lnTo>
                    <a:pt x="637" y="16059"/>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79" name="Circle"/>
            <p:cNvSpPr/>
            <p:nvPr/>
          </p:nvSpPr>
          <p:spPr>
            <a:xfrm>
              <a:off x="992059" y="863749"/>
              <a:ext cx="8053885" cy="8053885"/>
            </a:xfrm>
            <a:prstGeom prst="ellipse">
              <a:avLst/>
            </a:prstGeom>
            <a:solidFill>
              <a:srgbClr val="C8CAD4">
                <a:alpha val="12362"/>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80" name="Oval 85"/>
            <p:cNvSpPr/>
            <p:nvPr/>
          </p:nvSpPr>
          <p:spPr>
            <a:xfrm>
              <a:off x="5593338" y="5891813"/>
              <a:ext cx="554291" cy="26588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1" name="Rectangle 17"/>
            <p:cNvSpPr/>
            <p:nvPr/>
          </p:nvSpPr>
          <p:spPr>
            <a:xfrm>
              <a:off x="4155642" y="4400637"/>
              <a:ext cx="1784585" cy="1530536"/>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124F69"/>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2" name="Freeform 22"/>
            <p:cNvSpPr/>
            <p:nvPr/>
          </p:nvSpPr>
          <p:spPr>
            <a:xfrm>
              <a:off x="4155647" y="4400637"/>
              <a:ext cx="1631339" cy="1530536"/>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3" name="Freeform 60"/>
            <p:cNvSpPr/>
            <p:nvPr/>
          </p:nvSpPr>
          <p:spPr>
            <a:xfrm>
              <a:off x="6486080" y="3632831"/>
              <a:ext cx="107355" cy="544746"/>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4" name="Freeform 75"/>
            <p:cNvSpPr/>
            <p:nvPr/>
          </p:nvSpPr>
          <p:spPr>
            <a:xfrm>
              <a:off x="6142857" y="3871528"/>
              <a:ext cx="75580" cy="213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5" name="Shape"/>
            <p:cNvSpPr/>
            <p:nvPr/>
          </p:nvSpPr>
          <p:spPr>
            <a:xfrm>
              <a:off x="6001112" y="738981"/>
              <a:ext cx="1972155" cy="458992"/>
            </a:xfrm>
            <a:custGeom>
              <a:avLst/>
              <a:gdLst/>
              <a:ahLst/>
              <a:cxnLst>
                <a:cxn ang="0">
                  <a:pos x="wd2" y="hd2"/>
                </a:cxn>
                <a:cxn ang="5400000">
                  <a:pos x="wd2" y="hd2"/>
                </a:cxn>
                <a:cxn ang="10800000">
                  <a:pos x="wd2" y="hd2"/>
                </a:cxn>
                <a:cxn ang="16200000">
                  <a:pos x="wd2" y="hd2"/>
                </a:cxn>
              </a:cxnLst>
              <a:rect l="0" t="0" r="r" b="b"/>
              <a:pathLst>
                <a:path w="21600" h="21600" extrusionOk="0">
                  <a:moveTo>
                    <a:pt x="1230" y="0"/>
                  </a:moveTo>
                  <a:cubicBezTo>
                    <a:pt x="550" y="0"/>
                    <a:pt x="0" y="2451"/>
                    <a:pt x="0" y="5485"/>
                  </a:cubicBezTo>
                  <a:cubicBezTo>
                    <a:pt x="0" y="8518"/>
                    <a:pt x="550" y="10985"/>
                    <a:pt x="1230" y="10985"/>
                  </a:cubicBezTo>
                  <a:lnTo>
                    <a:pt x="8498" y="10985"/>
                  </a:lnTo>
                  <a:cubicBezTo>
                    <a:pt x="8036" y="11776"/>
                    <a:pt x="7706" y="13760"/>
                    <a:pt x="7706" y="16100"/>
                  </a:cubicBezTo>
                  <a:cubicBezTo>
                    <a:pt x="7706" y="19133"/>
                    <a:pt x="8259" y="21600"/>
                    <a:pt x="8939" y="21600"/>
                  </a:cubicBezTo>
                  <a:lnTo>
                    <a:pt x="20367" y="21600"/>
                  </a:lnTo>
                  <a:cubicBezTo>
                    <a:pt x="21046" y="21600"/>
                    <a:pt x="21600" y="19133"/>
                    <a:pt x="21600" y="16100"/>
                  </a:cubicBezTo>
                  <a:cubicBezTo>
                    <a:pt x="21600" y="13066"/>
                    <a:pt x="21046" y="10615"/>
                    <a:pt x="20367" y="10615"/>
                  </a:cubicBezTo>
                  <a:lnTo>
                    <a:pt x="13098" y="10615"/>
                  </a:lnTo>
                  <a:cubicBezTo>
                    <a:pt x="13563" y="9829"/>
                    <a:pt x="13894" y="7832"/>
                    <a:pt x="13894" y="5485"/>
                  </a:cubicBezTo>
                  <a:cubicBezTo>
                    <a:pt x="13894" y="2451"/>
                    <a:pt x="13341" y="0"/>
                    <a:pt x="12661" y="0"/>
                  </a:cubicBezTo>
                  <a:lnTo>
                    <a:pt x="1230"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86" name="Shape"/>
            <p:cNvSpPr/>
            <p:nvPr/>
          </p:nvSpPr>
          <p:spPr>
            <a:xfrm>
              <a:off x="7211203" y="4093676"/>
              <a:ext cx="1535287" cy="357423"/>
            </a:xfrm>
            <a:custGeom>
              <a:avLst/>
              <a:gdLst/>
              <a:ahLst/>
              <a:cxnLst>
                <a:cxn ang="0">
                  <a:pos x="wd2" y="hd2"/>
                </a:cxn>
                <a:cxn ang="5400000">
                  <a:pos x="wd2" y="hd2"/>
                </a:cxn>
                <a:cxn ang="10800000">
                  <a:pos x="wd2" y="hd2"/>
                </a:cxn>
                <a:cxn ang="16200000">
                  <a:pos x="wd2" y="hd2"/>
                </a:cxn>
              </a:cxnLst>
              <a:rect l="0" t="0" r="r" b="b"/>
              <a:pathLst>
                <a:path w="21600" h="21600" extrusionOk="0">
                  <a:moveTo>
                    <a:pt x="1231" y="0"/>
                  </a:moveTo>
                  <a:cubicBezTo>
                    <a:pt x="552" y="0"/>
                    <a:pt x="0" y="2462"/>
                    <a:pt x="0" y="5495"/>
                  </a:cubicBezTo>
                  <a:cubicBezTo>
                    <a:pt x="0" y="8528"/>
                    <a:pt x="552" y="10990"/>
                    <a:pt x="1231" y="10990"/>
                  </a:cubicBezTo>
                  <a:lnTo>
                    <a:pt x="8498" y="10990"/>
                  </a:lnTo>
                  <a:cubicBezTo>
                    <a:pt x="8036" y="11781"/>
                    <a:pt x="7709" y="13766"/>
                    <a:pt x="7709" y="16105"/>
                  </a:cubicBezTo>
                  <a:cubicBezTo>
                    <a:pt x="7709" y="19138"/>
                    <a:pt x="8260" y="21600"/>
                    <a:pt x="8940" y="21600"/>
                  </a:cubicBezTo>
                  <a:lnTo>
                    <a:pt x="20369" y="21600"/>
                  </a:lnTo>
                  <a:cubicBezTo>
                    <a:pt x="21048" y="21600"/>
                    <a:pt x="21600" y="19138"/>
                    <a:pt x="21600" y="16105"/>
                  </a:cubicBezTo>
                  <a:cubicBezTo>
                    <a:pt x="21600" y="13072"/>
                    <a:pt x="21048" y="10610"/>
                    <a:pt x="20369" y="10610"/>
                  </a:cubicBezTo>
                  <a:lnTo>
                    <a:pt x="13099" y="10610"/>
                  </a:lnTo>
                  <a:cubicBezTo>
                    <a:pt x="13563" y="9824"/>
                    <a:pt x="13895" y="7842"/>
                    <a:pt x="13895" y="5495"/>
                  </a:cubicBezTo>
                  <a:cubicBezTo>
                    <a:pt x="13895" y="2462"/>
                    <a:pt x="13343" y="0"/>
                    <a:pt x="12664" y="0"/>
                  </a:cubicBezTo>
                  <a:lnTo>
                    <a:pt x="1231" y="0"/>
                  </a:lnTo>
                  <a:close/>
                </a:path>
              </a:pathLst>
            </a:cu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687" name="Oval 85"/>
            <p:cNvSpPr/>
            <p:nvPr/>
          </p:nvSpPr>
          <p:spPr>
            <a:xfrm>
              <a:off x="5630411" y="5992485"/>
              <a:ext cx="580833" cy="278611"/>
            </a:xfrm>
            <a:custGeom>
              <a:avLst/>
              <a:gdLst/>
              <a:ahLst/>
              <a:cxnLst>
                <a:cxn ang="0">
                  <a:pos x="wd2" y="hd2"/>
                </a:cxn>
                <a:cxn ang="5400000">
                  <a:pos x="wd2" y="hd2"/>
                </a:cxn>
                <a:cxn ang="10800000">
                  <a:pos x="wd2" y="hd2"/>
                </a:cxn>
                <a:cxn ang="16200000">
                  <a:pos x="wd2" y="hd2"/>
                </a:cxn>
              </a:cxnLst>
              <a:rect l="0" t="0" r="r" b="b"/>
              <a:pathLst>
                <a:path w="21130" h="14288" extrusionOk="0">
                  <a:moveTo>
                    <a:pt x="397" y="8139"/>
                  </a:moveTo>
                  <a:cubicBezTo>
                    <a:pt x="1264" y="-2661"/>
                    <a:pt x="2988" y="325"/>
                    <a:pt x="6444" y="532"/>
                  </a:cubicBezTo>
                  <a:cubicBezTo>
                    <a:pt x="9899" y="739"/>
                    <a:pt x="21130" y="1611"/>
                    <a:pt x="21130" y="9382"/>
                  </a:cubicBezTo>
                  <a:cubicBezTo>
                    <a:pt x="20777" y="12802"/>
                    <a:pt x="6814" y="12598"/>
                    <a:pt x="3358" y="12391"/>
                  </a:cubicBezTo>
                  <a:cubicBezTo>
                    <a:pt x="-97" y="12183"/>
                    <a:pt x="-470" y="18939"/>
                    <a:pt x="397" y="8139"/>
                  </a:cubicBezTo>
                  <a:close/>
                </a:path>
              </a:pathLst>
            </a:cu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8" name="Rectangle 43"/>
            <p:cNvSpPr/>
            <p:nvPr/>
          </p:nvSpPr>
          <p:spPr>
            <a:xfrm>
              <a:off x="4421204" y="5488451"/>
              <a:ext cx="2359348" cy="825882"/>
            </a:xfrm>
            <a:custGeom>
              <a:avLst/>
              <a:gdLst/>
              <a:ahLst/>
              <a:cxnLst>
                <a:cxn ang="0">
                  <a:pos x="wd2" y="hd2"/>
                </a:cxn>
                <a:cxn ang="5400000">
                  <a:pos x="wd2" y="hd2"/>
                </a:cxn>
                <a:cxn ang="10800000">
                  <a:pos x="wd2" y="hd2"/>
                </a:cxn>
                <a:cxn ang="16200000">
                  <a:pos x="wd2" y="hd2"/>
                </a:cxn>
              </a:cxnLst>
              <a:rect l="0" t="0" r="r" b="b"/>
              <a:pathLst>
                <a:path w="21292" h="21600" extrusionOk="0">
                  <a:moveTo>
                    <a:pt x="0" y="5256"/>
                  </a:moveTo>
                  <a:cubicBezTo>
                    <a:pt x="1440" y="9204"/>
                    <a:pt x="1891" y="16736"/>
                    <a:pt x="4320" y="17102"/>
                  </a:cubicBezTo>
                  <a:lnTo>
                    <a:pt x="17591" y="16863"/>
                  </a:lnTo>
                  <a:cubicBezTo>
                    <a:pt x="21600" y="16020"/>
                    <a:pt x="20003" y="5621"/>
                    <a:pt x="21209" y="0"/>
                  </a:cubicBezTo>
                  <a:lnTo>
                    <a:pt x="21292" y="21600"/>
                  </a:lnTo>
                  <a:lnTo>
                    <a:pt x="1072" y="21600"/>
                  </a:lnTo>
                  <a:lnTo>
                    <a:pt x="0" y="5256"/>
                  </a:lnTo>
                  <a:close/>
                </a:path>
              </a:pathLst>
            </a:cu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89" name="Oval 27"/>
            <p:cNvSpPr/>
            <p:nvPr/>
          </p:nvSpPr>
          <p:spPr>
            <a:xfrm>
              <a:off x="3340445"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0" name="Oval 6"/>
            <p:cNvSpPr/>
            <p:nvPr/>
          </p:nvSpPr>
          <p:spPr>
            <a:xfrm>
              <a:off x="3128978"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1" name="Oval 26"/>
            <p:cNvSpPr/>
            <p:nvPr/>
          </p:nvSpPr>
          <p:spPr>
            <a:xfrm>
              <a:off x="3397735" y="6045527"/>
              <a:ext cx="716426"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2" name="Oval 31"/>
            <p:cNvSpPr/>
            <p:nvPr/>
          </p:nvSpPr>
          <p:spPr>
            <a:xfrm>
              <a:off x="6941052" y="5988236"/>
              <a:ext cx="831005" cy="831005"/>
            </a:xfrm>
            <a:prstGeom prst="ellipse">
              <a:avLst/>
            </a:prstGeom>
            <a:solidFill>
              <a:srgbClr val="ED2034">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3" name="Oval 29"/>
            <p:cNvSpPr/>
            <p:nvPr/>
          </p:nvSpPr>
          <p:spPr>
            <a:xfrm>
              <a:off x="6729586" y="5776769"/>
              <a:ext cx="1253939" cy="1253939"/>
            </a:xfrm>
            <a:prstGeom prst="ellipse">
              <a:avLst/>
            </a:prstGeom>
            <a:solidFill>
              <a:srgbClr val="072C3D"/>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4" name="Oval 30"/>
            <p:cNvSpPr/>
            <p:nvPr/>
          </p:nvSpPr>
          <p:spPr>
            <a:xfrm>
              <a:off x="6998343" y="6045527"/>
              <a:ext cx="716425" cy="716425"/>
            </a:xfrm>
            <a:prstGeom prst="ellipse">
              <a:avLst/>
            </a:prstGeom>
            <a:solidFill>
              <a:srgbClr val="D9D9D9">
                <a:alpha val="52999"/>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5" name="Freeform 9"/>
            <p:cNvSpPr/>
            <p:nvPr/>
          </p:nvSpPr>
          <p:spPr>
            <a:xfrm>
              <a:off x="4572522" y="2544679"/>
              <a:ext cx="815738" cy="762708"/>
            </a:xfrm>
            <a:custGeom>
              <a:avLst/>
              <a:gdLst/>
              <a:ahLst/>
              <a:cxnLst>
                <a:cxn ang="0">
                  <a:pos x="wd2" y="hd2"/>
                </a:cxn>
                <a:cxn ang="5400000">
                  <a:pos x="wd2" y="hd2"/>
                </a:cxn>
                <a:cxn ang="10800000">
                  <a:pos x="wd2" y="hd2"/>
                </a:cxn>
                <a:cxn ang="16200000">
                  <a:pos x="wd2" y="hd2"/>
                </a:cxn>
              </a:cxnLst>
              <a:rect l="0" t="0" r="r" b="b"/>
              <a:pathLst>
                <a:path w="20898" h="21600" extrusionOk="0">
                  <a:moveTo>
                    <a:pt x="18416" y="0"/>
                  </a:moveTo>
                  <a:cubicBezTo>
                    <a:pt x="18564" y="799"/>
                    <a:pt x="18687" y="1645"/>
                    <a:pt x="18788" y="2520"/>
                  </a:cubicBezTo>
                  <a:lnTo>
                    <a:pt x="18921" y="3845"/>
                  </a:lnTo>
                  <a:lnTo>
                    <a:pt x="18925" y="3860"/>
                  </a:lnTo>
                  <a:cubicBezTo>
                    <a:pt x="20068" y="8388"/>
                    <a:pt x="21600" y="7510"/>
                    <a:pt x="20544" y="9167"/>
                  </a:cubicBezTo>
                  <a:cubicBezTo>
                    <a:pt x="20338" y="9242"/>
                    <a:pt x="20113" y="9308"/>
                    <a:pt x="19872" y="9365"/>
                  </a:cubicBezTo>
                  <a:lnTo>
                    <a:pt x="19161" y="9504"/>
                  </a:lnTo>
                  <a:lnTo>
                    <a:pt x="19156" y="10722"/>
                  </a:lnTo>
                  <a:cubicBezTo>
                    <a:pt x="18174" y="10650"/>
                    <a:pt x="17291" y="10903"/>
                    <a:pt x="16359" y="10994"/>
                  </a:cubicBezTo>
                  <a:cubicBezTo>
                    <a:pt x="16719" y="11916"/>
                    <a:pt x="16392" y="12350"/>
                    <a:pt x="18174" y="13434"/>
                  </a:cubicBezTo>
                  <a:cubicBezTo>
                    <a:pt x="16571" y="17557"/>
                    <a:pt x="12810" y="16038"/>
                    <a:pt x="10127" y="17340"/>
                  </a:cubicBezTo>
                  <a:cubicBezTo>
                    <a:pt x="8990" y="18326"/>
                    <a:pt x="8687" y="19963"/>
                    <a:pt x="8629" y="21600"/>
                  </a:cubicBezTo>
                  <a:lnTo>
                    <a:pt x="3762" y="19470"/>
                  </a:lnTo>
                  <a:cubicBezTo>
                    <a:pt x="6924" y="13643"/>
                    <a:pt x="469" y="13511"/>
                    <a:pt x="0" y="2152"/>
                  </a:cubicBezTo>
                  <a:cubicBezTo>
                    <a:pt x="6139" y="350"/>
                    <a:pt x="12278" y="717"/>
                    <a:pt x="18416" y="0"/>
                  </a:cubicBezTo>
                  <a:close/>
                </a:path>
              </a:pathLst>
            </a:custGeom>
            <a:solidFill>
              <a:srgbClr val="FED7AC"/>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6" name="Freeform 13"/>
            <p:cNvSpPr/>
            <p:nvPr/>
          </p:nvSpPr>
          <p:spPr>
            <a:xfrm>
              <a:off x="4572522" y="2557735"/>
              <a:ext cx="547845" cy="517346"/>
            </a:xfrm>
            <a:custGeom>
              <a:avLst/>
              <a:gdLst/>
              <a:ahLst/>
              <a:cxnLst>
                <a:cxn ang="0">
                  <a:pos x="wd2" y="hd2"/>
                </a:cxn>
                <a:cxn ang="5400000">
                  <a:pos x="wd2" y="hd2"/>
                </a:cxn>
                <a:cxn ang="10800000">
                  <a:pos x="wd2" y="hd2"/>
                </a:cxn>
                <a:cxn ang="16200000">
                  <a:pos x="wd2" y="hd2"/>
                </a:cxn>
              </a:cxnLst>
              <a:rect l="0" t="0" r="r" b="b"/>
              <a:pathLst>
                <a:path w="21600" h="20616" extrusionOk="0">
                  <a:moveTo>
                    <a:pt x="21600" y="0"/>
                  </a:moveTo>
                  <a:lnTo>
                    <a:pt x="21401" y="200"/>
                  </a:lnTo>
                  <a:cubicBezTo>
                    <a:pt x="20665" y="956"/>
                    <a:pt x="19883" y="1960"/>
                    <a:pt x="19617" y="4583"/>
                  </a:cubicBezTo>
                  <a:cubicBezTo>
                    <a:pt x="18456" y="4403"/>
                    <a:pt x="19356" y="4691"/>
                    <a:pt x="18294" y="4330"/>
                  </a:cubicBezTo>
                  <a:cubicBezTo>
                    <a:pt x="16872" y="285"/>
                    <a:pt x="11135" y="5407"/>
                    <a:pt x="16768" y="9783"/>
                  </a:cubicBezTo>
                  <a:cubicBezTo>
                    <a:pt x="14487" y="12970"/>
                    <a:pt x="11272" y="21600"/>
                    <a:pt x="6848" y="20524"/>
                  </a:cubicBezTo>
                  <a:lnTo>
                    <a:pt x="6597" y="20443"/>
                  </a:lnTo>
                  <a:lnTo>
                    <a:pt x="6536" y="20295"/>
                  </a:lnTo>
                  <a:cubicBezTo>
                    <a:pt x="4915" y="16683"/>
                    <a:pt x="474" y="12997"/>
                    <a:pt x="0" y="2507"/>
                  </a:cubicBezTo>
                  <a:cubicBezTo>
                    <a:pt x="7086" y="605"/>
                    <a:pt x="14171" y="421"/>
                    <a:pt x="21257" y="22"/>
                  </a:cubicBezTo>
                  <a:close/>
                </a:path>
              </a:pathLst>
            </a:custGeom>
            <a:solidFill>
              <a:srgbClr val="000000">
                <a:alpha val="8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7" name="Freeform 5"/>
            <p:cNvSpPr/>
            <p:nvPr/>
          </p:nvSpPr>
          <p:spPr>
            <a:xfrm>
              <a:off x="4566679" y="2158887"/>
              <a:ext cx="745936" cy="464000"/>
            </a:xfrm>
            <a:custGeom>
              <a:avLst/>
              <a:gdLst/>
              <a:ahLst/>
              <a:cxnLst>
                <a:cxn ang="0">
                  <a:pos x="wd2" y="hd2"/>
                </a:cxn>
                <a:cxn ang="5400000">
                  <a:pos x="wd2" y="hd2"/>
                </a:cxn>
                <a:cxn ang="10800000">
                  <a:pos x="wd2" y="hd2"/>
                </a:cxn>
                <a:cxn ang="16200000">
                  <a:pos x="wd2" y="hd2"/>
                </a:cxn>
              </a:cxnLst>
              <a:rect l="0" t="0" r="r" b="b"/>
              <a:pathLst>
                <a:path w="21521" h="21308" extrusionOk="0">
                  <a:moveTo>
                    <a:pt x="11428" y="13"/>
                  </a:moveTo>
                  <a:cubicBezTo>
                    <a:pt x="16400" y="-292"/>
                    <a:pt x="21187" y="4643"/>
                    <a:pt x="21404" y="15739"/>
                  </a:cubicBezTo>
                  <a:lnTo>
                    <a:pt x="21521" y="16504"/>
                  </a:lnTo>
                  <a:lnTo>
                    <a:pt x="0" y="21308"/>
                  </a:lnTo>
                  <a:lnTo>
                    <a:pt x="195" y="19894"/>
                  </a:lnTo>
                  <a:cubicBezTo>
                    <a:pt x="-79" y="7433"/>
                    <a:pt x="5793" y="358"/>
                    <a:pt x="11428" y="13"/>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8" name="Rounded Rectangle 3"/>
            <p:cNvSpPr/>
            <p:nvPr/>
          </p:nvSpPr>
          <p:spPr>
            <a:xfrm rot="21180000">
              <a:off x="4535922" y="2539851"/>
              <a:ext cx="961828" cy="39583"/>
            </a:xfrm>
            <a:prstGeom prst="roundRect">
              <a:avLst>
                <a:gd name="adj" fmla="val 50000"/>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699" name="Oval 14"/>
            <p:cNvSpPr/>
            <p:nvPr/>
          </p:nvSpPr>
          <p:spPr>
            <a:xfrm rot="21360000">
              <a:off x="5205622" y="2655013"/>
              <a:ext cx="44853" cy="88512"/>
            </a:xfrm>
            <a:prstGeom prst="ellipse">
              <a:avLst/>
            </a:prstGeom>
            <a:solidFill>
              <a:srgbClr val="000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0" name="Rectangle 17"/>
            <p:cNvSpPr/>
            <p:nvPr/>
          </p:nvSpPr>
          <p:spPr>
            <a:xfrm>
              <a:off x="4123873" y="4429907"/>
              <a:ext cx="1870038" cy="1603823"/>
            </a:xfrm>
            <a:custGeom>
              <a:avLst/>
              <a:gdLst/>
              <a:ahLst/>
              <a:cxnLst>
                <a:cxn ang="0">
                  <a:pos x="wd2" y="hd2"/>
                </a:cxn>
                <a:cxn ang="5400000">
                  <a:pos x="wd2" y="hd2"/>
                </a:cxn>
                <a:cxn ang="10800000">
                  <a:pos x="wd2" y="hd2"/>
                </a:cxn>
                <a:cxn ang="16200000">
                  <a:pos x="wd2" y="hd2"/>
                </a:cxn>
              </a:cxnLst>
              <a:rect l="0" t="0" r="r" b="b"/>
              <a:pathLst>
                <a:path w="17685" h="21600" extrusionOk="0">
                  <a:moveTo>
                    <a:pt x="389" y="0"/>
                  </a:moveTo>
                  <a:lnTo>
                    <a:pt x="5244" y="457"/>
                  </a:lnTo>
                  <a:cubicBezTo>
                    <a:pt x="14090" y="1610"/>
                    <a:pt x="19341" y="8247"/>
                    <a:pt x="17213" y="21372"/>
                  </a:cubicBezTo>
                  <a:lnTo>
                    <a:pt x="14410" y="21600"/>
                  </a:lnTo>
                  <a:cubicBezTo>
                    <a:pt x="14415" y="19714"/>
                    <a:pt x="16599" y="10068"/>
                    <a:pt x="11113" y="7130"/>
                  </a:cubicBezTo>
                  <a:cubicBezTo>
                    <a:pt x="9412" y="5381"/>
                    <a:pt x="-2259" y="10091"/>
                    <a:pt x="389" y="0"/>
                  </a:cubicBezTo>
                  <a:close/>
                </a:path>
              </a:pathLst>
            </a:custGeom>
            <a:solidFill>
              <a:srgbClr val="696E7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1" name="Rectangle 18"/>
            <p:cNvSpPr/>
            <p:nvPr/>
          </p:nvSpPr>
          <p:spPr>
            <a:xfrm>
              <a:off x="6941053" y="5295076"/>
              <a:ext cx="1083447" cy="862915"/>
            </a:xfrm>
            <a:custGeom>
              <a:avLst/>
              <a:gdLst/>
              <a:ahLst/>
              <a:cxnLst>
                <a:cxn ang="0">
                  <a:pos x="wd2" y="hd2"/>
                </a:cxn>
                <a:cxn ang="5400000">
                  <a:pos x="wd2" y="hd2"/>
                </a:cxn>
                <a:cxn ang="10800000">
                  <a:pos x="wd2" y="hd2"/>
                </a:cxn>
                <a:cxn ang="16200000">
                  <a:pos x="wd2" y="hd2"/>
                </a:cxn>
              </a:cxnLst>
              <a:rect l="0" t="0" r="r" b="b"/>
              <a:pathLst>
                <a:path w="21600" h="21600" extrusionOk="0">
                  <a:moveTo>
                    <a:pt x="0" y="2515"/>
                  </a:moveTo>
                  <a:lnTo>
                    <a:pt x="1569" y="0"/>
                  </a:lnTo>
                  <a:cubicBezTo>
                    <a:pt x="15894" y="1255"/>
                    <a:pt x="20386" y="8455"/>
                    <a:pt x="21600" y="21600"/>
                  </a:cubicBezTo>
                  <a:lnTo>
                    <a:pt x="0" y="21600"/>
                  </a:lnTo>
                  <a:lnTo>
                    <a:pt x="0" y="2515"/>
                  </a:ln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2" name="Freeform 33"/>
            <p:cNvSpPr/>
            <p:nvPr/>
          </p:nvSpPr>
          <p:spPr>
            <a:xfrm>
              <a:off x="6941053" y="6029814"/>
              <a:ext cx="1083446" cy="12817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215" y="0"/>
                  </a:lnTo>
                  <a:lnTo>
                    <a:pt x="21332" y="5477"/>
                  </a:lnTo>
                  <a:cubicBezTo>
                    <a:pt x="21435" y="10695"/>
                    <a:pt x="21524" y="16069"/>
                    <a:pt x="21600" y="21600"/>
                  </a:cubicBezTo>
                  <a:lnTo>
                    <a:pt x="0" y="21600"/>
                  </a:lnTo>
                  <a:close/>
                </a:path>
              </a:pathLst>
            </a:custGeom>
            <a:solidFill>
              <a:srgbClr val="832808">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3" name="Freeform 51"/>
            <p:cNvSpPr/>
            <p:nvPr/>
          </p:nvSpPr>
          <p:spPr>
            <a:xfrm>
              <a:off x="6941053" y="5295076"/>
              <a:ext cx="590019" cy="862914"/>
            </a:xfrm>
            <a:custGeom>
              <a:avLst/>
              <a:gdLst/>
              <a:ahLst/>
              <a:cxnLst>
                <a:cxn ang="0">
                  <a:pos x="wd2" y="hd2"/>
                </a:cxn>
                <a:cxn ang="5400000">
                  <a:pos x="wd2" y="hd2"/>
                </a:cxn>
                <a:cxn ang="10800000">
                  <a:pos x="wd2" y="hd2"/>
                </a:cxn>
                <a:cxn ang="16200000">
                  <a:pos x="wd2" y="hd2"/>
                </a:cxn>
              </a:cxnLst>
              <a:rect l="0" t="0" r="r" b="b"/>
              <a:pathLst>
                <a:path w="21600" h="21600" extrusionOk="0">
                  <a:moveTo>
                    <a:pt x="2881" y="0"/>
                  </a:moveTo>
                  <a:cubicBezTo>
                    <a:pt x="10279" y="353"/>
                    <a:pt x="16249" y="1176"/>
                    <a:pt x="21059" y="2470"/>
                  </a:cubicBezTo>
                  <a:lnTo>
                    <a:pt x="21600" y="2625"/>
                  </a:lnTo>
                  <a:lnTo>
                    <a:pt x="20999" y="2876"/>
                  </a:lnTo>
                  <a:cubicBezTo>
                    <a:pt x="12049" y="6876"/>
                    <a:pt x="19633" y="15405"/>
                    <a:pt x="16439" y="21227"/>
                  </a:cubicBezTo>
                  <a:lnTo>
                    <a:pt x="16215" y="21600"/>
                  </a:lnTo>
                  <a:lnTo>
                    <a:pt x="0" y="21600"/>
                  </a:lnTo>
                  <a:lnTo>
                    <a:pt x="0" y="2515"/>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4" name="Freeform 22"/>
            <p:cNvSpPr/>
            <p:nvPr/>
          </p:nvSpPr>
          <p:spPr>
            <a:xfrm>
              <a:off x="4123878" y="4429907"/>
              <a:ext cx="1709453" cy="1603822"/>
            </a:xfrm>
            <a:custGeom>
              <a:avLst/>
              <a:gdLst/>
              <a:ahLst/>
              <a:cxnLst>
                <a:cxn ang="0">
                  <a:pos x="wd2" y="hd2"/>
                </a:cxn>
                <a:cxn ang="5400000">
                  <a:pos x="wd2" y="hd2"/>
                </a:cxn>
                <a:cxn ang="10800000">
                  <a:pos x="wd2" y="hd2"/>
                </a:cxn>
                <a:cxn ang="16200000">
                  <a:pos x="wd2" y="hd2"/>
                </a:cxn>
              </a:cxnLst>
              <a:rect l="0" t="0" r="r" b="b"/>
              <a:pathLst>
                <a:path w="17992" h="21600" extrusionOk="0">
                  <a:moveTo>
                    <a:pt x="433" y="0"/>
                  </a:moveTo>
                  <a:lnTo>
                    <a:pt x="4930" y="380"/>
                  </a:lnTo>
                  <a:lnTo>
                    <a:pt x="4933" y="423"/>
                  </a:lnTo>
                  <a:cubicBezTo>
                    <a:pt x="5327" y="5741"/>
                    <a:pt x="12677" y="4200"/>
                    <a:pt x="15129" y="7125"/>
                  </a:cubicBezTo>
                  <a:cubicBezTo>
                    <a:pt x="19086" y="11452"/>
                    <a:pt x="17755" y="16397"/>
                    <a:pt x="17851" y="21192"/>
                  </a:cubicBezTo>
                  <a:lnTo>
                    <a:pt x="17859" y="21466"/>
                  </a:lnTo>
                  <a:lnTo>
                    <a:pt x="16037" y="21600"/>
                  </a:lnTo>
                  <a:cubicBezTo>
                    <a:pt x="16042" y="19714"/>
                    <a:pt x="18473" y="10068"/>
                    <a:pt x="12367" y="7130"/>
                  </a:cubicBezTo>
                  <a:cubicBezTo>
                    <a:pt x="10474" y="5381"/>
                    <a:pt x="-2514" y="10091"/>
                    <a:pt x="433" y="0"/>
                  </a:cubicBezTo>
                  <a:close/>
                </a:path>
              </a:pathLst>
            </a:custGeom>
            <a:solidFill>
              <a:srgbClr val="000000">
                <a:alpha val="25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5" name="Rounded Rectangle 2"/>
            <p:cNvSpPr/>
            <p:nvPr/>
          </p:nvSpPr>
          <p:spPr>
            <a:xfrm>
              <a:off x="2433687" y="3307385"/>
              <a:ext cx="1595583" cy="1605137"/>
            </a:xfrm>
            <a:prstGeom prst="roundRect">
              <a:avLst>
                <a:gd name="adj" fmla="val 16667"/>
              </a:avLst>
            </a:prstGeom>
            <a:solidFill>
              <a:srgbClr val="ABD59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6" name="Rectangle 25"/>
            <p:cNvSpPr/>
            <p:nvPr/>
          </p:nvSpPr>
          <p:spPr>
            <a:xfrm>
              <a:off x="2802197" y="3625336"/>
              <a:ext cx="4497069" cy="2764973"/>
            </a:xfrm>
            <a:custGeom>
              <a:avLst/>
              <a:gdLst/>
              <a:ahLst/>
              <a:cxnLst>
                <a:cxn ang="0">
                  <a:pos x="wd2" y="hd2"/>
                </a:cxn>
                <a:cxn ang="5400000">
                  <a:pos x="wd2" y="hd2"/>
                </a:cxn>
                <a:cxn ang="10800000">
                  <a:pos x="wd2" y="hd2"/>
                </a:cxn>
                <a:cxn ang="16200000">
                  <a:pos x="wd2" y="hd2"/>
                </a:cxn>
              </a:cxnLst>
              <a:rect l="0" t="0" r="r" b="b"/>
              <a:pathLst>
                <a:path w="21484" h="21600" extrusionOk="0">
                  <a:moveTo>
                    <a:pt x="2743" y="11562"/>
                  </a:moveTo>
                  <a:lnTo>
                    <a:pt x="10116" y="11577"/>
                  </a:lnTo>
                  <a:cubicBezTo>
                    <a:pt x="7786" y="17650"/>
                    <a:pt x="8906" y="20383"/>
                    <a:pt x="10275" y="20668"/>
                  </a:cubicBezTo>
                  <a:lnTo>
                    <a:pt x="17037" y="20668"/>
                  </a:lnTo>
                  <a:cubicBezTo>
                    <a:pt x="19820" y="19146"/>
                    <a:pt x="17702" y="13618"/>
                    <a:pt x="16674" y="11762"/>
                  </a:cubicBezTo>
                  <a:cubicBezTo>
                    <a:pt x="15751" y="9969"/>
                    <a:pt x="16099" y="9511"/>
                    <a:pt x="16424" y="9054"/>
                  </a:cubicBezTo>
                  <a:lnTo>
                    <a:pt x="16855" y="8534"/>
                  </a:lnTo>
                  <a:cubicBezTo>
                    <a:pt x="15297" y="4242"/>
                    <a:pt x="15577" y="470"/>
                    <a:pt x="18307" y="0"/>
                  </a:cubicBezTo>
                  <a:lnTo>
                    <a:pt x="19056" y="0"/>
                  </a:lnTo>
                  <a:cubicBezTo>
                    <a:pt x="19680" y="1354"/>
                    <a:pt x="19438" y="3626"/>
                    <a:pt x="19033" y="4378"/>
                  </a:cubicBezTo>
                  <a:cubicBezTo>
                    <a:pt x="17581" y="4286"/>
                    <a:pt x="18080" y="6057"/>
                    <a:pt x="18466" y="6790"/>
                  </a:cubicBezTo>
                  <a:cubicBezTo>
                    <a:pt x="19896" y="9527"/>
                    <a:pt x="21480" y="16218"/>
                    <a:pt x="21484" y="18501"/>
                  </a:cubicBezTo>
                  <a:cubicBezTo>
                    <a:pt x="21476" y="21278"/>
                    <a:pt x="20244" y="21532"/>
                    <a:pt x="19079" y="21600"/>
                  </a:cubicBezTo>
                  <a:lnTo>
                    <a:pt x="20" y="21600"/>
                  </a:lnTo>
                  <a:cubicBezTo>
                    <a:pt x="-116" y="18180"/>
                    <a:pt x="406" y="14314"/>
                    <a:pt x="2743" y="11562"/>
                  </a:cubicBezTo>
                  <a:close/>
                </a:path>
              </a:pathLst>
            </a:custGeom>
            <a:solidFill>
              <a:srgbClr val="9480B8"/>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7" name="Rounded Rectangle 4"/>
            <p:cNvSpPr/>
            <p:nvPr/>
          </p:nvSpPr>
          <p:spPr>
            <a:xfrm>
              <a:off x="3195475" y="4912520"/>
              <a:ext cx="1869024" cy="232739"/>
            </a:xfrm>
            <a:prstGeom prst="roundRect">
              <a:avLst>
                <a:gd name="adj" fmla="val 50000"/>
              </a:avLst>
            </a:prstGeom>
            <a:solidFill>
              <a:srgbClr val="262626"/>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8" name="Freeform 42"/>
            <p:cNvSpPr/>
            <p:nvPr/>
          </p:nvSpPr>
          <p:spPr>
            <a:xfrm>
              <a:off x="2802179" y="5105398"/>
              <a:ext cx="2117460" cy="1284910"/>
            </a:xfrm>
            <a:custGeom>
              <a:avLst/>
              <a:gdLst/>
              <a:ahLst/>
              <a:cxnLst>
                <a:cxn ang="0">
                  <a:pos x="wd2" y="hd2"/>
                </a:cxn>
                <a:cxn ang="5400000">
                  <a:pos x="wd2" y="hd2"/>
                </a:cxn>
                <a:cxn ang="10800000">
                  <a:pos x="wd2" y="hd2"/>
                </a:cxn>
                <a:cxn ang="16200000">
                  <a:pos x="wd2" y="hd2"/>
                </a:cxn>
              </a:cxnLst>
              <a:rect l="0" t="0" r="r" b="b"/>
              <a:pathLst>
                <a:path w="21355" h="21600" extrusionOk="0">
                  <a:moveTo>
                    <a:pt x="10119" y="4119"/>
                  </a:moveTo>
                  <a:cubicBezTo>
                    <a:pt x="13593" y="4204"/>
                    <a:pt x="18254" y="7493"/>
                    <a:pt x="18636" y="21404"/>
                  </a:cubicBezTo>
                  <a:lnTo>
                    <a:pt x="18640" y="21600"/>
                  </a:lnTo>
                  <a:lnTo>
                    <a:pt x="17732" y="21600"/>
                  </a:lnTo>
                  <a:lnTo>
                    <a:pt x="17733" y="21123"/>
                  </a:lnTo>
                  <a:cubicBezTo>
                    <a:pt x="17708" y="14033"/>
                    <a:pt x="16816" y="4389"/>
                    <a:pt x="7940" y="4493"/>
                  </a:cubicBezTo>
                  <a:cubicBezTo>
                    <a:pt x="8470" y="4288"/>
                    <a:pt x="9100" y="4144"/>
                    <a:pt x="9787" y="4120"/>
                  </a:cubicBezTo>
                  <a:cubicBezTo>
                    <a:pt x="9896" y="4117"/>
                    <a:pt x="10007" y="4116"/>
                    <a:pt x="10119" y="4119"/>
                  </a:cubicBezTo>
                  <a:close/>
                  <a:moveTo>
                    <a:pt x="5791" y="0"/>
                  </a:moveTo>
                  <a:lnTo>
                    <a:pt x="21355" y="31"/>
                  </a:lnTo>
                  <a:cubicBezTo>
                    <a:pt x="21048" y="848"/>
                    <a:pt x="20769" y="1637"/>
                    <a:pt x="20517" y="2398"/>
                  </a:cubicBezTo>
                  <a:lnTo>
                    <a:pt x="20448" y="2612"/>
                  </a:lnTo>
                  <a:lnTo>
                    <a:pt x="6723" y="2612"/>
                  </a:lnTo>
                  <a:lnTo>
                    <a:pt x="6343" y="2970"/>
                  </a:lnTo>
                  <a:cubicBezTo>
                    <a:pt x="1163" y="8002"/>
                    <a:pt x="315" y="15371"/>
                    <a:pt x="148" y="21457"/>
                  </a:cubicBezTo>
                  <a:lnTo>
                    <a:pt x="145" y="21600"/>
                  </a:lnTo>
                  <a:lnTo>
                    <a:pt x="42" y="21600"/>
                  </a:lnTo>
                  <a:cubicBezTo>
                    <a:pt x="-245" y="14240"/>
                    <a:pt x="857" y="5922"/>
                    <a:pt x="5791"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09" name="Freeform 46"/>
            <p:cNvSpPr/>
            <p:nvPr/>
          </p:nvSpPr>
          <p:spPr>
            <a:xfrm>
              <a:off x="6131781" y="3651546"/>
              <a:ext cx="682166" cy="2598941"/>
            </a:xfrm>
            <a:custGeom>
              <a:avLst/>
              <a:gdLst/>
              <a:ahLst/>
              <a:cxnLst>
                <a:cxn ang="0">
                  <a:pos x="wd2" y="hd2"/>
                </a:cxn>
                <a:cxn ang="5400000">
                  <a:pos x="wd2" y="hd2"/>
                </a:cxn>
                <a:cxn ang="10800000">
                  <a:pos x="wd2" y="hd2"/>
                </a:cxn>
                <a:cxn ang="16200000">
                  <a:pos x="wd2" y="hd2"/>
                </a:cxn>
              </a:cxnLst>
              <a:rect l="0" t="0" r="r" b="b"/>
              <a:pathLst>
                <a:path w="10301" h="21600" extrusionOk="0">
                  <a:moveTo>
                    <a:pt x="5457" y="0"/>
                  </a:moveTo>
                  <a:lnTo>
                    <a:pt x="5084" y="192"/>
                  </a:lnTo>
                  <a:cubicBezTo>
                    <a:pt x="-473" y="3268"/>
                    <a:pt x="3852" y="6687"/>
                    <a:pt x="5132" y="8810"/>
                  </a:cubicBezTo>
                  <a:cubicBezTo>
                    <a:pt x="-1876" y="10771"/>
                    <a:pt x="19724" y="18859"/>
                    <a:pt x="5099" y="21479"/>
                  </a:cubicBezTo>
                  <a:lnTo>
                    <a:pt x="4374" y="21600"/>
                  </a:lnTo>
                  <a:lnTo>
                    <a:pt x="5044" y="21419"/>
                  </a:lnTo>
                  <a:cubicBezTo>
                    <a:pt x="11546" y="19432"/>
                    <a:pt x="5472" y="14146"/>
                    <a:pt x="2423" y="12296"/>
                  </a:cubicBezTo>
                  <a:cubicBezTo>
                    <a:pt x="-493" y="10388"/>
                    <a:pt x="606" y="9901"/>
                    <a:pt x="1634" y="9414"/>
                  </a:cubicBezTo>
                  <a:lnTo>
                    <a:pt x="2997" y="8862"/>
                  </a:lnTo>
                  <a:cubicBezTo>
                    <a:pt x="-1466" y="4724"/>
                    <a:pt x="-1158" y="1040"/>
                    <a:pt x="5363" y="13"/>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0" name="Freeform 56"/>
            <p:cNvSpPr/>
            <p:nvPr/>
          </p:nvSpPr>
          <p:spPr>
            <a:xfrm>
              <a:off x="3734933" y="5494973"/>
              <a:ext cx="699286" cy="6872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5" y="3"/>
                  </a:lnTo>
                  <a:cubicBezTo>
                    <a:pt x="15589" y="652"/>
                    <a:pt x="20535" y="10101"/>
                    <a:pt x="21480" y="19969"/>
                  </a:cubicBezTo>
                  <a:lnTo>
                    <a:pt x="21600" y="21600"/>
                  </a:lnTo>
                  <a:lnTo>
                    <a:pt x="14740" y="21225"/>
                  </a:lnTo>
                  <a:cubicBezTo>
                    <a:pt x="14264" y="9599"/>
                    <a:pt x="9369" y="3082"/>
                    <a:pt x="393" y="122"/>
                  </a:cubicBezTo>
                  <a:close/>
                </a:path>
              </a:pathLst>
            </a:custGeom>
            <a:solidFill>
              <a:srgbClr val="000000">
                <a:alpha val="1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1" name="Oval 57"/>
            <p:cNvSpPr/>
            <p:nvPr/>
          </p:nvSpPr>
          <p:spPr>
            <a:xfrm>
              <a:off x="6668929" y="3690104"/>
              <a:ext cx="180050" cy="431801"/>
            </a:xfrm>
            <a:prstGeom prst="ellipse">
              <a:avLst/>
            </a:prstGeom>
            <a:solidFill>
              <a:srgbClr val="FFC00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2" name="Freeform 60"/>
            <p:cNvSpPr/>
            <p:nvPr/>
          </p:nvSpPr>
          <p:spPr>
            <a:xfrm>
              <a:off x="6565901" y="3625336"/>
              <a:ext cx="112495" cy="570831"/>
            </a:xfrm>
            <a:custGeom>
              <a:avLst/>
              <a:gdLst/>
              <a:ahLst/>
              <a:cxnLst>
                <a:cxn ang="0">
                  <a:pos x="wd2" y="hd2"/>
                </a:cxn>
                <a:cxn ang="5400000">
                  <a:pos x="wd2" y="hd2"/>
                </a:cxn>
                <a:cxn ang="10800000">
                  <a:pos x="wd2" y="hd2"/>
                </a:cxn>
                <a:cxn ang="16200000">
                  <a:pos x="wd2" y="hd2"/>
                </a:cxn>
              </a:cxnLst>
              <a:rect l="0" t="0" r="r" b="b"/>
              <a:pathLst>
                <a:path w="15549" h="21600" extrusionOk="0">
                  <a:moveTo>
                    <a:pt x="11881" y="0"/>
                  </a:moveTo>
                  <a:lnTo>
                    <a:pt x="15549" y="0"/>
                  </a:lnTo>
                  <a:lnTo>
                    <a:pt x="14099" y="618"/>
                  </a:lnTo>
                  <a:cubicBezTo>
                    <a:pt x="3302" y="5508"/>
                    <a:pt x="851" y="11013"/>
                    <a:pt x="13269" y="20043"/>
                  </a:cubicBezTo>
                  <a:lnTo>
                    <a:pt x="15463" y="21553"/>
                  </a:lnTo>
                  <a:lnTo>
                    <a:pt x="14752" y="21600"/>
                  </a:lnTo>
                  <a:lnTo>
                    <a:pt x="13183" y="21118"/>
                  </a:lnTo>
                  <a:cubicBezTo>
                    <a:pt x="-195" y="16591"/>
                    <a:pt x="-6051" y="8588"/>
                    <a:pt x="8473" y="1495"/>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3" name="Rectangle 61"/>
            <p:cNvSpPr/>
            <p:nvPr/>
          </p:nvSpPr>
          <p:spPr>
            <a:xfrm>
              <a:off x="6569577" y="4816195"/>
              <a:ext cx="441778" cy="1344007"/>
            </a:xfrm>
            <a:custGeom>
              <a:avLst/>
              <a:gdLst/>
              <a:ahLst/>
              <a:cxnLst>
                <a:cxn ang="0">
                  <a:pos x="wd2" y="hd2"/>
                </a:cxn>
                <a:cxn ang="5400000">
                  <a:pos x="wd2" y="hd2"/>
                </a:cxn>
                <a:cxn ang="10800000">
                  <a:pos x="wd2" y="hd2"/>
                </a:cxn>
                <a:cxn ang="16200000">
                  <a:pos x="wd2" y="hd2"/>
                </a:cxn>
              </a:cxnLst>
              <a:rect l="0" t="0" r="r" b="b"/>
              <a:pathLst>
                <a:path w="14896" h="21600" extrusionOk="0">
                  <a:moveTo>
                    <a:pt x="11270" y="21600"/>
                  </a:moveTo>
                  <a:cubicBezTo>
                    <a:pt x="17745" y="16238"/>
                    <a:pt x="12950" y="10805"/>
                    <a:pt x="0" y="0"/>
                  </a:cubicBezTo>
                  <a:cubicBezTo>
                    <a:pt x="7315" y="6069"/>
                    <a:pt x="21600" y="15248"/>
                    <a:pt x="11270" y="21600"/>
                  </a:cubicBezTo>
                  <a:close/>
                </a:path>
              </a:pathLst>
            </a:custGeom>
            <a:solidFill>
              <a:srgbClr val="000000">
                <a:alpha val="5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4" name="Freeform 64"/>
            <p:cNvSpPr/>
            <p:nvPr/>
          </p:nvSpPr>
          <p:spPr>
            <a:xfrm>
              <a:off x="2525734" y="3307877"/>
              <a:ext cx="1503535" cy="1604645"/>
            </a:xfrm>
            <a:custGeom>
              <a:avLst/>
              <a:gdLst/>
              <a:ahLst/>
              <a:cxnLst>
                <a:cxn ang="0">
                  <a:pos x="wd2" y="hd2"/>
                </a:cxn>
                <a:cxn ang="5400000">
                  <a:pos x="wd2" y="hd2"/>
                </a:cxn>
                <a:cxn ang="10800000">
                  <a:pos x="wd2" y="hd2"/>
                </a:cxn>
                <a:cxn ang="16200000">
                  <a:pos x="wd2" y="hd2"/>
                </a:cxn>
              </a:cxnLst>
              <a:rect l="0" t="0" r="r" b="b"/>
              <a:pathLst>
                <a:path w="21600" h="21600" extrusionOk="0">
                  <a:moveTo>
                    <a:pt x="17920" y="0"/>
                  </a:moveTo>
                  <a:lnTo>
                    <a:pt x="18170" y="12"/>
                  </a:lnTo>
                  <a:cubicBezTo>
                    <a:pt x="20097" y="195"/>
                    <a:pt x="21600" y="1720"/>
                    <a:pt x="21600" y="3573"/>
                  </a:cubicBezTo>
                  <a:lnTo>
                    <a:pt x="21600" y="18020"/>
                  </a:lnTo>
                  <a:cubicBezTo>
                    <a:pt x="21600" y="19997"/>
                    <a:pt x="19890" y="21600"/>
                    <a:pt x="17780" y="21600"/>
                  </a:cubicBezTo>
                  <a:lnTo>
                    <a:pt x="2498" y="21600"/>
                  </a:lnTo>
                  <a:cubicBezTo>
                    <a:pt x="1575" y="21600"/>
                    <a:pt x="728" y="21293"/>
                    <a:pt x="68" y="20783"/>
                  </a:cubicBezTo>
                  <a:lnTo>
                    <a:pt x="0" y="20725"/>
                  </a:lnTo>
                  <a:lnTo>
                    <a:pt x="15405" y="20725"/>
                  </a:lnTo>
                  <a:cubicBezTo>
                    <a:pt x="17528" y="20725"/>
                    <a:pt x="19248" y="19112"/>
                    <a:pt x="19248" y="17124"/>
                  </a:cubicBezTo>
                  <a:lnTo>
                    <a:pt x="19248" y="2719"/>
                  </a:lnTo>
                  <a:cubicBezTo>
                    <a:pt x="19248" y="1725"/>
                    <a:pt x="18818" y="825"/>
                    <a:pt x="18123" y="173"/>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5" name="Oval 72"/>
            <p:cNvSpPr/>
            <p:nvPr/>
          </p:nvSpPr>
          <p:spPr>
            <a:xfrm>
              <a:off x="6206244" y="3868573"/>
              <a:ext cx="237490" cy="237490"/>
            </a:xfrm>
            <a:prstGeom prst="ellipse">
              <a:avLst/>
            </a:prstGeom>
            <a:solidFill>
              <a:srgbClr val="249DD1"/>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6" name="Freeform 75"/>
            <p:cNvSpPr/>
            <p:nvPr/>
          </p:nvSpPr>
          <p:spPr>
            <a:xfrm>
              <a:off x="6206244" y="3875462"/>
              <a:ext cx="79199" cy="2237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512" y="955"/>
                  </a:lnTo>
                  <a:cubicBezTo>
                    <a:pt x="14199" y="3630"/>
                    <a:pt x="11008" y="7060"/>
                    <a:pt x="11008" y="10800"/>
                  </a:cubicBezTo>
                  <a:cubicBezTo>
                    <a:pt x="11008" y="14540"/>
                    <a:pt x="14199" y="17970"/>
                    <a:pt x="19512" y="20645"/>
                  </a:cubicBezTo>
                  <a:lnTo>
                    <a:pt x="21600" y="21600"/>
                  </a:lnTo>
                  <a:lnTo>
                    <a:pt x="19780" y="21364"/>
                  </a:lnTo>
                  <a:cubicBezTo>
                    <a:pt x="8156" y="19624"/>
                    <a:pt x="0" y="15549"/>
                    <a:pt x="0" y="10800"/>
                  </a:cubicBezTo>
                  <a:cubicBezTo>
                    <a:pt x="0" y="6051"/>
                    <a:pt x="8156" y="1976"/>
                    <a:pt x="19780" y="236"/>
                  </a:cubicBezTo>
                  <a:close/>
                </a:path>
              </a:pathLst>
            </a:custGeom>
            <a:solidFill>
              <a:srgbClr val="E7E6E6">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7" name="Rounded Rectangle 76"/>
            <p:cNvSpPr/>
            <p:nvPr/>
          </p:nvSpPr>
          <p:spPr>
            <a:xfrm rot="19575641">
              <a:off x="5789209" y="4065755"/>
              <a:ext cx="629346" cy="142495"/>
            </a:xfrm>
            <a:prstGeom prst="roundRect">
              <a:avLst>
                <a:gd name="adj" fmla="val 50000"/>
              </a:avLst>
            </a:prstGeom>
            <a:solidFill>
              <a:srgbClr val="94D3C7"/>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8" name="Freeform 79"/>
            <p:cNvSpPr/>
            <p:nvPr/>
          </p:nvSpPr>
          <p:spPr>
            <a:xfrm rot="19575641">
              <a:off x="5790583" y="4070282"/>
              <a:ext cx="625995" cy="138567"/>
            </a:xfrm>
            <a:custGeom>
              <a:avLst/>
              <a:gdLst/>
              <a:ahLst/>
              <a:cxnLst>
                <a:cxn ang="0">
                  <a:pos x="wd2" y="hd2"/>
                </a:cxn>
                <a:cxn ang="5400000">
                  <a:pos x="wd2" y="hd2"/>
                </a:cxn>
                <a:cxn ang="10800000">
                  <a:pos x="wd2" y="hd2"/>
                </a:cxn>
                <a:cxn ang="16200000">
                  <a:pos x="wd2" y="hd2"/>
                </a:cxn>
              </a:cxnLst>
              <a:rect l="0" t="0" r="r" b="b"/>
              <a:pathLst>
                <a:path w="21600" h="21600" extrusionOk="0">
                  <a:moveTo>
                    <a:pt x="21600" y="13688"/>
                  </a:moveTo>
                  <a:lnTo>
                    <a:pt x="21522" y="14817"/>
                  </a:lnTo>
                  <a:cubicBezTo>
                    <a:pt x="21149" y="18803"/>
                    <a:pt x="20276" y="21600"/>
                    <a:pt x="19257" y="21600"/>
                  </a:cubicBezTo>
                  <a:lnTo>
                    <a:pt x="2458" y="21600"/>
                  </a:lnTo>
                  <a:cubicBezTo>
                    <a:pt x="1101" y="21600"/>
                    <a:pt x="0" y="16628"/>
                    <a:pt x="0" y="10494"/>
                  </a:cubicBezTo>
                  <a:cubicBezTo>
                    <a:pt x="0" y="5894"/>
                    <a:pt x="619" y="1947"/>
                    <a:pt x="1501" y="261"/>
                  </a:cubicBezTo>
                  <a:lnTo>
                    <a:pt x="1687" y="0"/>
                  </a:lnTo>
                  <a:lnTo>
                    <a:pt x="1622" y="955"/>
                  </a:lnTo>
                  <a:cubicBezTo>
                    <a:pt x="1589" y="1678"/>
                    <a:pt x="1572" y="2427"/>
                    <a:pt x="1572" y="3194"/>
                  </a:cubicBezTo>
                  <a:cubicBezTo>
                    <a:pt x="1572" y="9327"/>
                    <a:pt x="2672" y="14300"/>
                    <a:pt x="4030" y="14300"/>
                  </a:cubicBezTo>
                  <a:lnTo>
                    <a:pt x="20829" y="14300"/>
                  </a:lnTo>
                  <a:cubicBezTo>
                    <a:pt x="20999" y="14300"/>
                    <a:pt x="21164" y="14222"/>
                    <a:pt x="21324" y="14074"/>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19" name="Rectangle 20"/>
            <p:cNvSpPr/>
            <p:nvPr/>
          </p:nvSpPr>
          <p:spPr>
            <a:xfrm>
              <a:off x="4131103" y="3219737"/>
              <a:ext cx="842412" cy="1269854"/>
            </a:xfrm>
            <a:custGeom>
              <a:avLst/>
              <a:gdLst/>
              <a:ahLst/>
              <a:cxnLst>
                <a:cxn ang="0">
                  <a:pos x="wd2" y="hd2"/>
                </a:cxn>
                <a:cxn ang="5400000">
                  <a:pos x="wd2" y="hd2"/>
                </a:cxn>
                <a:cxn ang="10800000">
                  <a:pos x="wd2" y="hd2"/>
                </a:cxn>
                <a:cxn ang="16200000">
                  <a:pos x="wd2" y="hd2"/>
                </a:cxn>
              </a:cxnLst>
              <a:rect l="0" t="0" r="r" b="b"/>
              <a:pathLst>
                <a:path w="21168" h="21019" extrusionOk="0">
                  <a:moveTo>
                    <a:pt x="12111" y="575"/>
                  </a:moveTo>
                  <a:cubicBezTo>
                    <a:pt x="15129" y="-581"/>
                    <a:pt x="21249" y="-157"/>
                    <a:pt x="21167" y="3350"/>
                  </a:cubicBezTo>
                  <a:cubicBezTo>
                    <a:pt x="15473" y="10319"/>
                    <a:pt x="15687" y="16555"/>
                    <a:pt x="15141" y="21019"/>
                  </a:cubicBezTo>
                  <a:lnTo>
                    <a:pt x="0" y="20634"/>
                  </a:lnTo>
                  <a:cubicBezTo>
                    <a:pt x="2808" y="15990"/>
                    <a:pt x="-351" y="5566"/>
                    <a:pt x="12111" y="575"/>
                  </a:cubicBezTo>
                  <a:close/>
                </a:path>
              </a:pathLst>
            </a:custGeom>
            <a:solidFill>
              <a:srgbClr val="E9918F"/>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0" name="Freeform 23"/>
            <p:cNvSpPr/>
            <p:nvPr/>
          </p:nvSpPr>
          <p:spPr>
            <a:xfrm>
              <a:off x="4131103" y="3219738"/>
              <a:ext cx="809218" cy="1265256"/>
            </a:xfrm>
            <a:custGeom>
              <a:avLst/>
              <a:gdLst/>
              <a:ahLst/>
              <a:cxnLst>
                <a:cxn ang="0">
                  <a:pos x="wd2" y="hd2"/>
                </a:cxn>
                <a:cxn ang="5400000">
                  <a:pos x="wd2" y="hd2"/>
                </a:cxn>
                <a:cxn ang="10800000">
                  <a:pos x="wd2" y="hd2"/>
                </a:cxn>
                <a:cxn ang="16200000">
                  <a:pos x="wd2" y="hd2"/>
                </a:cxn>
              </a:cxnLst>
              <a:rect l="0" t="0" r="r" b="b"/>
              <a:pathLst>
                <a:path w="21233" h="21588" extrusionOk="0">
                  <a:moveTo>
                    <a:pt x="16254" y="0"/>
                  </a:moveTo>
                  <a:cubicBezTo>
                    <a:pt x="18103" y="-9"/>
                    <a:pt x="19991" y="385"/>
                    <a:pt x="21105" y="1314"/>
                  </a:cubicBezTo>
                  <a:lnTo>
                    <a:pt x="21233" y="1431"/>
                  </a:lnTo>
                  <a:lnTo>
                    <a:pt x="21065" y="1412"/>
                  </a:lnTo>
                  <a:cubicBezTo>
                    <a:pt x="5690" y="-12"/>
                    <a:pt x="6792" y="15340"/>
                    <a:pt x="12469" y="21374"/>
                  </a:cubicBezTo>
                  <a:lnTo>
                    <a:pt x="12689" y="21588"/>
                  </a:lnTo>
                  <a:lnTo>
                    <a:pt x="0" y="21269"/>
                  </a:lnTo>
                  <a:cubicBezTo>
                    <a:pt x="2932" y="16483"/>
                    <a:pt x="-367" y="5737"/>
                    <a:pt x="12646" y="593"/>
                  </a:cubicBezTo>
                  <a:cubicBezTo>
                    <a:pt x="13631" y="221"/>
                    <a:pt x="14932" y="7"/>
                    <a:pt x="16254" y="0"/>
                  </a:cubicBez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1" name="Rectangle 70"/>
            <p:cNvSpPr/>
            <p:nvPr/>
          </p:nvSpPr>
          <p:spPr>
            <a:xfrm rot="16200000">
              <a:off x="5909811" y="3877402"/>
              <a:ext cx="268845" cy="425954"/>
            </a:xfrm>
            <a:custGeom>
              <a:avLst/>
              <a:gdLst/>
              <a:ahLst/>
              <a:cxnLst>
                <a:cxn ang="0">
                  <a:pos x="wd2" y="hd2"/>
                </a:cxn>
                <a:cxn ang="5400000">
                  <a:pos x="wd2" y="hd2"/>
                </a:cxn>
                <a:cxn ang="10800000">
                  <a:pos x="wd2" y="hd2"/>
                </a:cxn>
                <a:cxn ang="16200000">
                  <a:pos x="wd2" y="hd2"/>
                </a:cxn>
              </a:cxnLst>
              <a:rect l="0" t="0" r="r" b="b"/>
              <a:pathLst>
                <a:path w="16439" h="21514" extrusionOk="0">
                  <a:moveTo>
                    <a:pt x="3785" y="0"/>
                  </a:moveTo>
                  <a:lnTo>
                    <a:pt x="12423" y="1599"/>
                  </a:lnTo>
                  <a:cubicBezTo>
                    <a:pt x="18716" y="11302"/>
                    <a:pt x="17909" y="21271"/>
                    <a:pt x="7905" y="21511"/>
                  </a:cubicBezTo>
                  <a:cubicBezTo>
                    <a:pt x="2337" y="21600"/>
                    <a:pt x="1770" y="19823"/>
                    <a:pt x="397" y="18179"/>
                  </a:cubicBezTo>
                  <a:cubicBezTo>
                    <a:pt x="-2884" y="7455"/>
                    <a:pt x="15618" y="19921"/>
                    <a:pt x="3785" y="0"/>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2" name="Rectangle 65"/>
            <p:cNvSpPr/>
            <p:nvPr/>
          </p:nvSpPr>
          <p:spPr>
            <a:xfrm>
              <a:off x="4876121" y="3639096"/>
              <a:ext cx="1067849" cy="597781"/>
            </a:xfrm>
            <a:custGeom>
              <a:avLst/>
              <a:gdLst/>
              <a:ahLst/>
              <a:cxnLst>
                <a:cxn ang="0">
                  <a:pos x="wd2" y="hd2"/>
                </a:cxn>
                <a:cxn ang="5400000">
                  <a:pos x="wd2" y="hd2"/>
                </a:cxn>
                <a:cxn ang="10800000">
                  <a:pos x="wd2" y="hd2"/>
                </a:cxn>
                <a:cxn ang="16200000">
                  <a:pos x="wd2" y="hd2"/>
                </a:cxn>
              </a:cxnLst>
              <a:rect l="0" t="0" r="r" b="b"/>
              <a:pathLst>
                <a:path w="21600" h="18814" extrusionOk="0">
                  <a:moveTo>
                    <a:pt x="0" y="4755"/>
                  </a:moveTo>
                  <a:lnTo>
                    <a:pt x="2875" y="0"/>
                  </a:lnTo>
                  <a:cubicBezTo>
                    <a:pt x="9057" y="17040"/>
                    <a:pt x="16168" y="11897"/>
                    <a:pt x="20257" y="10612"/>
                  </a:cubicBezTo>
                  <a:lnTo>
                    <a:pt x="21600" y="15917"/>
                  </a:lnTo>
                  <a:cubicBezTo>
                    <a:pt x="15769" y="21600"/>
                    <a:pt x="4979" y="19447"/>
                    <a:pt x="0" y="4755"/>
                  </a:cubicBezTo>
                  <a:close/>
                </a:path>
              </a:pathLst>
            </a:custGeom>
            <a:solidFill>
              <a:srgbClr val="FEDD6B"/>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3" name="Freeform 68"/>
            <p:cNvSpPr/>
            <p:nvPr/>
          </p:nvSpPr>
          <p:spPr>
            <a:xfrm>
              <a:off x="4884907" y="3756512"/>
              <a:ext cx="1058780" cy="480373"/>
            </a:xfrm>
            <a:custGeom>
              <a:avLst/>
              <a:gdLst/>
              <a:ahLst/>
              <a:cxnLst>
                <a:cxn ang="0">
                  <a:pos x="wd2" y="hd2"/>
                </a:cxn>
                <a:cxn ang="5400000">
                  <a:pos x="wd2" y="hd2"/>
                </a:cxn>
                <a:cxn ang="10800000">
                  <a:pos x="wd2" y="hd2"/>
                </a:cxn>
                <a:cxn ang="16200000">
                  <a:pos x="wd2" y="hd2"/>
                </a:cxn>
              </a:cxnLst>
              <a:rect l="0" t="0" r="r" b="b"/>
              <a:pathLst>
                <a:path w="21600" h="18559" extrusionOk="0">
                  <a:moveTo>
                    <a:pt x="1189" y="0"/>
                  </a:moveTo>
                  <a:cubicBezTo>
                    <a:pt x="8098" y="21388"/>
                    <a:pt x="16605" y="15633"/>
                    <a:pt x="21460" y="14376"/>
                  </a:cubicBezTo>
                  <a:lnTo>
                    <a:pt x="21600" y="15009"/>
                  </a:lnTo>
                  <a:lnTo>
                    <a:pt x="21040" y="15629"/>
                  </a:lnTo>
                  <a:cubicBezTo>
                    <a:pt x="15243" y="21600"/>
                    <a:pt x="5350" y="18958"/>
                    <a:pt x="308" y="2947"/>
                  </a:cubicBezTo>
                  <a:lnTo>
                    <a:pt x="0" y="1906"/>
                  </a:lnTo>
                  <a:close/>
                </a:path>
              </a:pathLst>
            </a:custGeom>
            <a:solidFill>
              <a:srgbClr val="000000">
                <a:alpha val="2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4" name="Rectangle 16"/>
            <p:cNvSpPr/>
            <p:nvPr/>
          </p:nvSpPr>
          <p:spPr>
            <a:xfrm>
              <a:off x="4733669" y="3350064"/>
              <a:ext cx="355561" cy="515659"/>
            </a:xfrm>
            <a:custGeom>
              <a:avLst/>
              <a:gdLst/>
              <a:ahLst/>
              <a:cxnLst>
                <a:cxn ang="0">
                  <a:pos x="wd2" y="hd2"/>
                </a:cxn>
                <a:cxn ang="5400000">
                  <a:pos x="wd2" y="hd2"/>
                </a:cxn>
                <a:cxn ang="10800000">
                  <a:pos x="wd2" y="hd2"/>
                </a:cxn>
                <a:cxn ang="16200000">
                  <a:pos x="wd2" y="hd2"/>
                </a:cxn>
              </a:cxnLst>
              <a:rect l="0" t="0" r="r" b="b"/>
              <a:pathLst>
                <a:path w="20529" h="18868" extrusionOk="0">
                  <a:moveTo>
                    <a:pt x="12817" y="1311"/>
                  </a:moveTo>
                  <a:cubicBezTo>
                    <a:pt x="15504" y="3346"/>
                    <a:pt x="17958" y="8179"/>
                    <a:pt x="20529" y="11613"/>
                  </a:cubicBezTo>
                  <a:cubicBezTo>
                    <a:pt x="15779" y="13736"/>
                    <a:pt x="11493" y="16376"/>
                    <a:pt x="7673" y="18868"/>
                  </a:cubicBezTo>
                  <a:cubicBezTo>
                    <a:pt x="5581" y="14864"/>
                    <a:pt x="933" y="7987"/>
                    <a:pt x="352" y="6413"/>
                  </a:cubicBezTo>
                  <a:cubicBezTo>
                    <a:pt x="-1071" y="3608"/>
                    <a:pt x="1574" y="-2732"/>
                    <a:pt x="12817" y="1311"/>
                  </a:cubicBezTo>
                  <a:close/>
                </a:path>
              </a:pathLst>
            </a:custGeom>
            <a:solidFill>
              <a:srgbClr val="895555"/>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5" name="Freeform 19"/>
            <p:cNvSpPr/>
            <p:nvPr/>
          </p:nvSpPr>
          <p:spPr>
            <a:xfrm>
              <a:off x="4733669" y="3351267"/>
              <a:ext cx="190536" cy="514456"/>
            </a:xfrm>
            <a:custGeom>
              <a:avLst/>
              <a:gdLst/>
              <a:ahLst/>
              <a:cxnLst>
                <a:cxn ang="0">
                  <a:pos x="wd2" y="hd2"/>
                </a:cxn>
                <a:cxn ang="5400000">
                  <a:pos x="wd2" y="hd2"/>
                </a:cxn>
                <a:cxn ang="10800000">
                  <a:pos x="wd2" y="hd2"/>
                </a:cxn>
                <a:cxn ang="16200000">
                  <a:pos x="wd2" y="hd2"/>
                </a:cxn>
              </a:cxnLst>
              <a:rect l="0" t="0" r="r" b="b"/>
              <a:pathLst>
                <a:path w="20359" h="21600" extrusionOk="0">
                  <a:moveTo>
                    <a:pt x="10031" y="0"/>
                  </a:moveTo>
                  <a:lnTo>
                    <a:pt x="9856" y="62"/>
                  </a:lnTo>
                  <a:cubicBezTo>
                    <a:pt x="278" y="4040"/>
                    <a:pt x="12389" y="12843"/>
                    <a:pt x="19591" y="18561"/>
                  </a:cubicBezTo>
                  <a:lnTo>
                    <a:pt x="20359" y="19176"/>
                  </a:lnTo>
                  <a:lnTo>
                    <a:pt x="19664" y="19435"/>
                  </a:lnTo>
                  <a:cubicBezTo>
                    <a:pt x="17789" y="20160"/>
                    <a:pt x="15967" y="20885"/>
                    <a:pt x="14200" y="21600"/>
                  </a:cubicBezTo>
                  <a:cubicBezTo>
                    <a:pt x="10329" y="17005"/>
                    <a:pt x="1727" y="9115"/>
                    <a:pt x="651" y="7309"/>
                  </a:cubicBezTo>
                  <a:cubicBezTo>
                    <a:pt x="-1241" y="4995"/>
                    <a:pt x="755" y="586"/>
                    <a:pt x="9754" y="12"/>
                  </a:cubicBezTo>
                  <a:close/>
                </a:path>
              </a:pathLst>
            </a:custGeom>
            <a:solidFill>
              <a:srgbClr val="000000">
                <a:alpha val="30000"/>
              </a:srgbClr>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6" name="Rounded Rectangle 81"/>
            <p:cNvSpPr/>
            <p:nvPr/>
          </p:nvSpPr>
          <p:spPr>
            <a:xfrm>
              <a:off x="853481" y="5411609"/>
              <a:ext cx="1854234"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7" name="Rounded Rectangle 82"/>
            <p:cNvSpPr/>
            <p:nvPr/>
          </p:nvSpPr>
          <p:spPr>
            <a:xfrm>
              <a:off x="497960" y="5676719"/>
              <a:ext cx="1854233" cy="83366"/>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28" name="Rounded Rectangle 83"/>
            <p:cNvSpPr/>
            <p:nvPr/>
          </p:nvSpPr>
          <p:spPr>
            <a:xfrm>
              <a:off x="804372" y="5962399"/>
              <a:ext cx="1854233" cy="83365"/>
            </a:xfrm>
            <a:prstGeom prst="roundRect">
              <a:avLst>
                <a:gd name="adj" fmla="val 50000"/>
              </a:avLst>
            </a:prstGeom>
            <a:solidFill>
              <a:srgbClr val="B883B0"/>
            </a:solidFill>
            <a:ln w="12700" cap="flat">
              <a:noFill/>
              <a:miter lim="400000"/>
            </a:ln>
            <a:effectLst/>
          </p:spPr>
          <p:txBody>
            <a:bodyPr wrap="square" lIns="0" tIns="0" rIns="0" bIns="0" numCol="1" anchor="ctr">
              <a:noAutofit/>
            </a:bodyPr>
            <a:lstStyle/>
            <a:p>
              <a:pPr defTabSz="914400">
                <a:defRPr sz="3600" b="0">
                  <a:solidFill>
                    <a:srgbClr val="1C1F25"/>
                  </a:solidFill>
                  <a:latin typeface="Calibri" panose="020F0502020204030204"/>
                  <a:ea typeface="Calibri" panose="020F0502020204030204"/>
                  <a:cs typeface="Calibri" panose="020F0502020204030204"/>
                  <a:sym typeface="Calibri" panose="020F0502020204030204"/>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1730" name="Fast Service"/>
          <p:cNvSpPr txBox="1"/>
          <p:nvPr/>
        </p:nvSpPr>
        <p:spPr>
          <a:xfrm>
            <a:off x="6328142" y="1501984"/>
            <a:ext cx="711200" cy="430530"/>
          </a:xfrm>
          <a:prstGeom prst="rect">
            <a:avLst/>
          </a:prstGeom>
          <a:ln w="12700">
            <a:miter lim="400000"/>
          </a:ln>
        </p:spPr>
        <p:txBody>
          <a:bodyPr wrap="none" lIns="0" tIns="0" rIns="0" bIns="0">
            <a:spAutoFit/>
          </a:bodyPr>
          <a:lstStyle>
            <a:lvl1pPr algn="l">
              <a:defRPr sz="6000" b="0">
                <a:solidFill>
                  <a:srgbClr val="1C1F25"/>
                </a:solidFill>
                <a:latin typeface="Quicksand Bold"/>
                <a:ea typeface="Quicksand Bold"/>
                <a:cs typeface="Quicksand Bold"/>
                <a:sym typeface="Quicksand Bold"/>
              </a:defRPr>
            </a:lvl1p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外卖</a:t>
            </a:r>
          </a:p>
        </p:txBody>
      </p:sp>
      <p:sp>
        <p:nvSpPr>
          <p:cNvPr id="1732" name="Rectangle"/>
          <p:cNvSpPr/>
          <p:nvPr/>
        </p:nvSpPr>
        <p:spPr>
          <a:xfrm>
            <a:off x="6328142" y="1304915"/>
            <a:ext cx="254001" cy="63501"/>
          </a:xfrm>
          <a:prstGeom prst="rect">
            <a:avLst/>
          </a:prstGeom>
          <a:solidFill>
            <a:srgbClr val="6DCAA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1733" name="Efficiently disintermediate high-payoff functionalities before…"/>
          <p:cNvSpPr txBox="1"/>
          <p:nvPr/>
        </p:nvSpPr>
        <p:spPr>
          <a:xfrm>
            <a:off x="6328410" y="2164080"/>
            <a:ext cx="5458460" cy="4043680"/>
          </a:xfrm>
          <a:prstGeom prst="rect">
            <a:avLst/>
          </a:prstGeom>
          <a:ln w="12700">
            <a:miter lim="400000"/>
          </a:ln>
        </p:spPr>
        <p:txBody>
          <a:bodyPr wrap="square" lIns="0" tIns="0" rIns="0" bIns="0">
            <a:noAutofit/>
          </a:bodyPr>
          <a:lstStyle/>
          <a:p>
            <a:pPr>
              <a:lnSpc>
                <a:spcPct val="200000"/>
              </a:lnSpc>
              <a:defRPr sz="2500" b="0">
                <a:solidFill>
                  <a:srgbClr val="696E78"/>
                </a:solidFill>
                <a:latin typeface="Quicksand Regular"/>
                <a:ea typeface="Quicksand Regular"/>
                <a:cs typeface="Quicksand Regular"/>
                <a:sym typeface="Quicksand Regular"/>
              </a:defRPr>
            </a:pPr>
            <a:r>
              <a:rPr lang="zh-CN" altLang="en-US" sz="1600" dirty="0">
                <a:latin typeface="+mn-ea"/>
                <a:ea typeface="+mn-ea"/>
                <a:sym typeface="Arial" panose="020B0604020202020204" pitchFamily="34" charset="0"/>
              </a:rPr>
              <a:t>外卖是个很广泛的词汇。大家一般的理解就是快餐的外送服务，说的就是中餐像一荤一素的那种，还有就是西式的。像麦当劳和肯德基那种。这个就是大家普遍理解外卖的含义。其实从广义来说一切卖家通过提供出外服务和商品的都可以说是外卖。像送水的、送花的、送气的、送商品的、上门修理东西的，其实这些都是属于外卖的。</a:t>
            </a:r>
          </a:p>
        </p:txBody>
      </p:sp>
      <p:grpSp>
        <p:nvGrpSpPr>
          <p:cNvPr id="2" name="组合 5"/>
          <p:cNvGrpSpPr/>
          <p:nvPr/>
        </p:nvGrpSpPr>
        <p:grpSpPr bwMode="auto">
          <a:xfrm>
            <a:off x="0" y="195580"/>
            <a:ext cx="1053465" cy="522605"/>
            <a:chOff x="-786" y="195486"/>
            <a:chExt cx="756363" cy="432048"/>
          </a:xfrm>
          <a:solidFill>
            <a:srgbClr val="ABD59F"/>
          </a:solidFill>
        </p:grpSpPr>
        <p:sp>
          <p:nvSpPr>
            <p:cNvPr id="3" name="五边形 2"/>
            <p:cNvSpPr/>
            <p:nvPr>
              <p:custDataLst>
                <p:tags r:id="rId1"/>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4" name="五边形 8"/>
            <p:cNvSpPr>
              <a:spLocks noChangeArrowheads="1"/>
            </p:cNvSpPr>
            <p:nvPr>
              <p:custDataLst>
                <p:tags r:id="rId2"/>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5" name="文本框 4"/>
          <p:cNvSpPr txBox="1"/>
          <p:nvPr/>
        </p:nvSpPr>
        <p:spPr>
          <a:xfrm>
            <a:off x="1046480" y="168910"/>
            <a:ext cx="3339465"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01</a:t>
            </a:r>
            <a:r>
              <a:rPr lang="zh-CN" altLang="en-US" sz="3200" b="1" dirty="0">
                <a:latin typeface="+mj-ea"/>
                <a:ea typeface="+mj-ea"/>
                <a:cs typeface="+mj-ea"/>
                <a:sym typeface="Arial" panose="020B0604020202020204" pitchFamily="34" charset="0"/>
              </a:rPr>
              <a:t>外卖业务概述</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ast Service"/>
          <p:cNvSpPr txBox="1"/>
          <p:nvPr/>
        </p:nvSpPr>
        <p:spPr>
          <a:xfrm>
            <a:off x="1139808" y="1462144"/>
            <a:ext cx="2133600" cy="430530"/>
          </a:xfrm>
          <a:prstGeom prst="rect">
            <a:avLst/>
          </a:prstGeom>
          <a:ln w="12700">
            <a:miter lim="400000"/>
          </a:ln>
        </p:spPr>
        <p:txBody>
          <a:bodyPr wrap="none" lIns="0" tIns="0" rIns="0" bIns="0">
            <a:spAutoFit/>
          </a:bodyPr>
          <a:lstStyle>
            <a:lvl1pPr algn="l">
              <a:defRPr sz="6000" b="0">
                <a:solidFill>
                  <a:srgbClr val="1C1F25"/>
                </a:solidFill>
                <a:latin typeface="Quicksand Bold"/>
                <a:ea typeface="Quicksand Bold"/>
                <a:cs typeface="Quicksand Bold"/>
                <a:sym typeface="Quicksand Bold"/>
              </a:defRPr>
            </a:lvl1pPr>
          </a:lstStyle>
          <a:p>
            <a:r>
              <a:rPr lang="zh-CN" altLang="en-US" sz="2800" dirty="0">
                <a:latin typeface="Arial" panose="020B0604020202020204" pitchFamily="34" charset="0"/>
                <a:ea typeface="微软雅黑" panose="020B0503020204020204" pitchFamily="34" charset="-122"/>
                <a:sym typeface="Arial" panose="020B0604020202020204" pitchFamily="34" charset="0"/>
              </a:rPr>
              <a:t>外卖配送服务</a:t>
            </a:r>
          </a:p>
        </p:txBody>
      </p:sp>
      <p:sp>
        <p:nvSpPr>
          <p:cNvPr id="16" name="Freeform 41"/>
          <p:cNvSpPr>
            <a:spLocks noChangeAspect="1" noChangeArrowheads="1"/>
          </p:cNvSpPr>
          <p:nvPr/>
        </p:nvSpPr>
        <p:spPr bwMode="auto">
          <a:xfrm>
            <a:off x="1864521" y="5203769"/>
            <a:ext cx="257478" cy="308164"/>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lgn="ctr" defTabSz="913765">
              <a:defRPr/>
            </a:pPr>
            <a:endParaRPr lang="en-US" sz="900" dirty="0">
              <a:solidFill>
                <a:schemeClr val="bg1">
                  <a:lumMod val="50000"/>
                </a:schemeClr>
              </a:solidFill>
              <a:ea typeface="微软雅黑" panose="020B0503020204020204" pitchFamily="34" charset="-122"/>
              <a:cs typeface="+mn-ea"/>
              <a:sym typeface="Arial" panose="020B0604020202020204" pitchFamily="34" charset="0"/>
            </a:endParaRPr>
          </a:p>
        </p:txBody>
      </p:sp>
      <p:sp>
        <p:nvSpPr>
          <p:cNvPr id="18" name="Circle"/>
          <p:cNvSpPr/>
          <p:nvPr/>
        </p:nvSpPr>
        <p:spPr>
          <a:xfrm>
            <a:off x="3755559" y="5033960"/>
            <a:ext cx="671516" cy="671516"/>
          </a:xfrm>
          <a:prstGeom prst="ellipse">
            <a:avLst/>
          </a:prstGeom>
          <a:solidFill>
            <a:srgbClr val="44457B"/>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r>
              <a:rPr lang="zh-CN" sz="1400">
                <a:latin typeface="Arial" panose="020B0604020202020204" pitchFamily="34" charset="0"/>
                <a:ea typeface="微软雅黑" panose="020B0503020204020204" pitchFamily="34" charset="-122"/>
                <a:sym typeface="Arial" panose="020B0604020202020204" pitchFamily="34" charset="0"/>
              </a:rPr>
              <a:t>准备</a:t>
            </a:r>
          </a:p>
        </p:txBody>
      </p:sp>
      <p:sp>
        <p:nvSpPr>
          <p:cNvPr id="21" name="Circle"/>
          <p:cNvSpPr/>
          <p:nvPr/>
        </p:nvSpPr>
        <p:spPr>
          <a:xfrm>
            <a:off x="6239679" y="5033960"/>
            <a:ext cx="671516" cy="671516"/>
          </a:xfrm>
          <a:prstGeom prst="ellipse">
            <a:avLst/>
          </a:prstGeom>
          <a:solidFill>
            <a:srgbClr val="6DCAAF"/>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r>
              <a:rPr lang="zh-CN" sz="1400">
                <a:latin typeface="Arial" panose="020B0604020202020204" pitchFamily="34" charset="0"/>
                <a:ea typeface="微软雅黑" panose="020B0503020204020204" pitchFamily="34" charset="-122"/>
                <a:sym typeface="Arial" panose="020B0604020202020204" pitchFamily="34" charset="0"/>
              </a:rPr>
              <a:t>送达</a:t>
            </a:r>
          </a:p>
        </p:txBody>
      </p:sp>
      <p:sp>
        <p:nvSpPr>
          <p:cNvPr id="24" name="Circle"/>
          <p:cNvSpPr/>
          <p:nvPr/>
        </p:nvSpPr>
        <p:spPr>
          <a:xfrm>
            <a:off x="4997619" y="5033960"/>
            <a:ext cx="671516" cy="671516"/>
          </a:xfrm>
          <a:prstGeom prst="ellipse">
            <a:avLst/>
          </a:prstGeom>
          <a:solidFill>
            <a:srgbClr val="44457B"/>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r>
              <a:rPr lang="zh-CN" sz="1400">
                <a:latin typeface="Arial" panose="020B0604020202020204" pitchFamily="34" charset="0"/>
                <a:ea typeface="微软雅黑" panose="020B0503020204020204" pitchFamily="34" charset="-122"/>
                <a:sym typeface="Arial" panose="020B0604020202020204" pitchFamily="34" charset="0"/>
              </a:rPr>
              <a:t>配送</a:t>
            </a:r>
          </a:p>
        </p:txBody>
      </p:sp>
      <p:pic>
        <p:nvPicPr>
          <p:cNvPr id="3" name="图片占位符 2"/>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rcRect t="1834" b="1834"/>
          <a:stretch>
            <a:fillRect/>
          </a:stretch>
        </p:blipFill>
        <p:spPr/>
      </p:pic>
      <p:grpSp>
        <p:nvGrpSpPr>
          <p:cNvPr id="4" name="组合 5"/>
          <p:cNvGrpSpPr/>
          <p:nvPr/>
        </p:nvGrpSpPr>
        <p:grpSpPr bwMode="auto">
          <a:xfrm>
            <a:off x="0" y="195580"/>
            <a:ext cx="1053465" cy="522605"/>
            <a:chOff x="-786" y="195486"/>
            <a:chExt cx="756363" cy="432048"/>
          </a:xfrm>
          <a:solidFill>
            <a:srgbClr val="ABD59F"/>
          </a:solidFill>
        </p:grpSpPr>
        <p:sp>
          <p:nvSpPr>
            <p:cNvPr id="5" name="五边形 4"/>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8" name="文本框 7"/>
          <p:cNvSpPr txBox="1"/>
          <p:nvPr>
            <p:custDataLst>
              <p:tags r:id="rId1"/>
            </p:custDataLst>
          </p:nvPr>
        </p:nvSpPr>
        <p:spPr>
          <a:xfrm>
            <a:off x="1046480" y="168910"/>
            <a:ext cx="3339465"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01</a:t>
            </a:r>
            <a:r>
              <a:rPr lang="zh-CN" altLang="en-US" sz="3200" b="1" dirty="0">
                <a:latin typeface="+mj-ea"/>
                <a:ea typeface="+mj-ea"/>
                <a:cs typeface="+mj-ea"/>
                <a:sym typeface="Arial" panose="020B0604020202020204" pitchFamily="34" charset="0"/>
              </a:rPr>
              <a:t>外卖业务概述</a:t>
            </a:r>
          </a:p>
        </p:txBody>
      </p:sp>
      <p:sp>
        <p:nvSpPr>
          <p:cNvPr id="26" name="文本框 25"/>
          <p:cNvSpPr txBox="1"/>
          <p:nvPr/>
        </p:nvSpPr>
        <p:spPr>
          <a:xfrm>
            <a:off x="1053465" y="2147570"/>
            <a:ext cx="6277610" cy="2553335"/>
          </a:xfrm>
          <a:prstGeom prst="rect">
            <a:avLst/>
          </a:prstGeom>
          <a:noFill/>
        </p:spPr>
        <p:txBody>
          <a:bodyPr wrap="square" rtlCol="0">
            <a:spAutoFit/>
          </a:bodyPr>
          <a:lstStyle/>
          <a:p>
            <a:pPr indent="457200" fontAlgn="auto">
              <a:lnSpc>
                <a:spcPct val="100000"/>
              </a:lnSpc>
            </a:pPr>
            <a:r>
              <a:rPr lang="zh-CN" altLang="en-US" sz="1600"/>
              <a:t>外卖配送服务是指外卖平台或第三方物流公司为用户提供的将餐食或其他物品从商家送到用户手中的服务。这种服务通常包括，订单接收、餐食准备、配送和送达等环节。</a:t>
            </a:r>
          </a:p>
          <a:p>
            <a:pPr indent="457200" fontAlgn="auto">
              <a:lnSpc>
                <a:spcPct val="100000"/>
              </a:lnSpc>
            </a:pPr>
            <a:r>
              <a:rPr lang="zh-CN" altLang="en-US" sz="1600"/>
              <a:t>以美团外卖为例，它提供了六种不同的配送方式，包括美团专送、美团快送、混合送、自配送、美团跑腿和全城送。其中，美团专送和美团快送属于平台自营配送，由美团外卖的专职骑手或兼职骑手负责订单的配送。混合送则是专职骑手和兼职骑手混合配送。自配送指的是商家自己组建配送团队或与第三方物流公司合作进行配送。美团跑腿和全城送则属于第三方配送，由美团跑腿承接订单的配送。</a:t>
            </a:r>
          </a:p>
        </p:txBody>
      </p:sp>
      <p:sp>
        <p:nvSpPr>
          <p:cNvPr id="29" name="Circle"/>
          <p:cNvSpPr/>
          <p:nvPr>
            <p:custDataLst>
              <p:tags r:id="rId2"/>
            </p:custDataLst>
          </p:nvPr>
        </p:nvSpPr>
        <p:spPr>
          <a:xfrm>
            <a:off x="2513499" y="5033960"/>
            <a:ext cx="671516" cy="671516"/>
          </a:xfrm>
          <a:prstGeom prst="ellipse">
            <a:avLst/>
          </a:prstGeom>
          <a:solidFill>
            <a:srgbClr val="44457B"/>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r>
              <a:rPr lang="zh-CN" sz="1400">
                <a:latin typeface="Arial" panose="020B0604020202020204" pitchFamily="34" charset="0"/>
                <a:ea typeface="微软雅黑" panose="020B0503020204020204" pitchFamily="34" charset="-122"/>
                <a:sym typeface="Arial" panose="020B0604020202020204" pitchFamily="34" charset="0"/>
              </a:rPr>
              <a:t>接单</a:t>
            </a:r>
          </a:p>
        </p:txBody>
      </p:sp>
      <p:sp>
        <p:nvSpPr>
          <p:cNvPr id="2" name="Circle"/>
          <p:cNvSpPr/>
          <p:nvPr>
            <p:custDataLst>
              <p:tags r:id="rId3"/>
            </p:custDataLst>
          </p:nvPr>
        </p:nvSpPr>
        <p:spPr>
          <a:xfrm>
            <a:off x="1271439" y="5033960"/>
            <a:ext cx="671516" cy="671516"/>
          </a:xfrm>
          <a:prstGeom prst="ellipse">
            <a:avLst/>
          </a:prstGeom>
          <a:solidFill>
            <a:srgbClr val="44457B"/>
          </a:solidFill>
          <a:ln w="12700">
            <a:miter lim="400000"/>
          </a:ln>
        </p:spPr>
        <p:txBody>
          <a:bodyPr lIns="0" tIns="0" rIns="0" bIns="0" anchor="ctr"/>
          <a:lstStyle/>
          <a:p>
            <a:pPr algn="ctr">
              <a:defRPr sz="3200" b="0">
                <a:solidFill>
                  <a:srgbClr val="FFFFFF"/>
                </a:solidFill>
                <a:latin typeface="+mn-lt"/>
                <a:ea typeface="+mn-ea"/>
                <a:cs typeface="+mn-cs"/>
                <a:sym typeface="Helvetica Neue Medium"/>
              </a:defRPr>
            </a:pPr>
            <a:r>
              <a:rPr lang="zh-CN" sz="1400">
                <a:latin typeface="Arial" panose="020B0604020202020204" pitchFamily="34" charset="0"/>
                <a:ea typeface="微软雅黑" panose="020B0503020204020204" pitchFamily="34" charset="-122"/>
                <a:sym typeface="Arial" panose="020B0604020202020204" pitchFamily="34" charset="0"/>
              </a:rPr>
              <a:t>下单</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311981" y="690773"/>
            <a:ext cx="5552100" cy="52197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pPr algn="ctr"/>
            <a:r>
              <a:rPr lang="zh-CN" altLang="en-US" sz="2800" dirty="0">
                <a:sym typeface="Arial" panose="020B0604020202020204" pitchFamily="34" charset="0"/>
              </a:rPr>
              <a:t>外卖平台</a:t>
            </a:r>
          </a:p>
        </p:txBody>
      </p:sp>
      <p:grpSp>
        <p:nvGrpSpPr>
          <p:cNvPr id="5" name="Group 276"/>
          <p:cNvGrpSpPr/>
          <p:nvPr/>
        </p:nvGrpSpPr>
        <p:grpSpPr>
          <a:xfrm>
            <a:off x="5653135" y="1224944"/>
            <a:ext cx="885731" cy="41134"/>
            <a:chOff x="5071484" y="4559432"/>
            <a:chExt cx="1599308" cy="74272"/>
          </a:xfrm>
        </p:grpSpPr>
        <p:sp>
          <p:nvSpPr>
            <p:cNvPr id="30" name="Oval 268"/>
            <p:cNvSpPr/>
            <p:nvPr>
              <p:custDataLst>
                <p:tags r:id="rId7"/>
              </p:custDataLst>
            </p:nvPr>
          </p:nvSpPr>
          <p:spPr>
            <a:xfrm>
              <a:off x="5834002" y="4559432"/>
              <a:ext cx="74272" cy="74272"/>
            </a:xfrm>
            <a:prstGeom prst="ellipse">
              <a:avLst/>
            </a:prstGeom>
            <a:noFill/>
            <a:ln w="12700">
              <a:solidFill>
                <a:srgbClr val="E0E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1" name="Group 275"/>
            <p:cNvGrpSpPr/>
            <p:nvPr/>
          </p:nvGrpSpPr>
          <p:grpSpPr>
            <a:xfrm>
              <a:off x="5071484" y="4596568"/>
              <a:ext cx="1599308" cy="0"/>
              <a:chOff x="5071484" y="4596568"/>
              <a:chExt cx="1599308" cy="0"/>
            </a:xfrm>
          </p:grpSpPr>
          <p:cxnSp>
            <p:nvCxnSpPr>
              <p:cNvPr id="32" name="Straight Connector 265"/>
              <p:cNvCxnSpPr>
                <a:endCxn id="30" idx="2"/>
              </p:cNvCxnSpPr>
              <p:nvPr>
                <p:custDataLst>
                  <p:tags r:id="rId8"/>
                </p:custDataLst>
              </p:nvPr>
            </p:nvCxnSpPr>
            <p:spPr>
              <a:xfrm>
                <a:off x="5071484" y="4596568"/>
                <a:ext cx="762518"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cxnSp>
            <p:nvCxnSpPr>
              <p:cNvPr id="33" name="Straight Connector 274"/>
              <p:cNvCxnSpPr/>
              <p:nvPr>
                <p:custDataLst>
                  <p:tags r:id="rId9"/>
                </p:custDataLst>
              </p:nvPr>
            </p:nvCxnSpPr>
            <p:spPr>
              <a:xfrm>
                <a:off x="5906886" y="4596568"/>
                <a:ext cx="763906" cy="0"/>
              </a:xfrm>
              <a:prstGeom prst="line">
                <a:avLst/>
              </a:prstGeom>
              <a:ln w="12700">
                <a:solidFill>
                  <a:srgbClr val="E0E4FF"/>
                </a:solidFill>
              </a:ln>
            </p:spPr>
            <p:style>
              <a:lnRef idx="1">
                <a:schemeClr val="accent1"/>
              </a:lnRef>
              <a:fillRef idx="0">
                <a:schemeClr val="accent1"/>
              </a:fillRef>
              <a:effectRef idx="0">
                <a:schemeClr val="accent1"/>
              </a:effectRef>
              <a:fontRef idx="minor">
                <a:schemeClr val="tx1"/>
              </a:fontRef>
            </p:style>
          </p:cxnSp>
        </p:grpSp>
      </p:grpSp>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5"/>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6"/>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2"/>
            </p:custDataLst>
          </p:nvPr>
        </p:nvSpPr>
        <p:spPr>
          <a:xfrm>
            <a:off x="1046480" y="168910"/>
            <a:ext cx="3339465"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01</a:t>
            </a:r>
            <a:r>
              <a:rPr lang="zh-CN" altLang="en-US" sz="3200" b="1" dirty="0">
                <a:latin typeface="+mj-ea"/>
                <a:ea typeface="+mj-ea"/>
                <a:cs typeface="+mj-ea"/>
                <a:sym typeface="Arial" panose="020B0604020202020204" pitchFamily="34" charset="0"/>
              </a:rPr>
              <a:t>外卖业务概述</a:t>
            </a:r>
            <a:endParaRPr lang="zh-CN" altLang="en-US" sz="3200" dirty="0">
              <a:latin typeface="+mj-ea"/>
              <a:ea typeface="+mj-ea"/>
              <a:cs typeface="+mj-ea"/>
              <a:sym typeface="Arial" panose="020B0604020202020204" pitchFamily="34" charset="0"/>
            </a:endParaRPr>
          </a:p>
        </p:txBody>
      </p:sp>
      <p:sp>
        <p:nvSpPr>
          <p:cNvPr id="12" name="文本框 11"/>
          <p:cNvSpPr txBox="1"/>
          <p:nvPr>
            <p:custDataLst>
              <p:tags r:id="rId3"/>
            </p:custDataLst>
          </p:nvPr>
        </p:nvSpPr>
        <p:spPr>
          <a:xfrm>
            <a:off x="1053465" y="1404620"/>
            <a:ext cx="10337800" cy="1585595"/>
          </a:xfrm>
          <a:prstGeom prst="rect">
            <a:avLst/>
          </a:prstGeom>
          <a:noFill/>
        </p:spPr>
        <p:txBody>
          <a:bodyPr wrap="square" rtlCol="0">
            <a:noAutofit/>
          </a:bodyPr>
          <a:lstStyle/>
          <a:p>
            <a:pPr indent="457200"/>
            <a:r>
              <a:rPr lang="zh-CN" altLang="en-US"/>
              <a:t>首先，外卖平台对比传统店铺优势明显，如</a:t>
            </a:r>
            <a:r>
              <a:rPr lang="zh-CN" altLang="en-US" b="1"/>
              <a:t>流量优势、成本优势、服务优势、创新优势、</a:t>
            </a:r>
            <a:r>
              <a:rPr lang="zh-CN" altLang="en-US" b="1" dirty="0">
                <a:latin typeface="Arial" panose="020B0604020202020204" pitchFamily="34" charset="0"/>
                <a:ea typeface="微软雅黑" panose="020B0503020204020204" pitchFamily="34" charset="-122"/>
                <a:sym typeface="Arial" panose="020B0604020202020204" pitchFamily="34" charset="0"/>
              </a:rPr>
              <a:t>菜单订单易管理、客服反馈及时等等；</a:t>
            </a:r>
          </a:p>
          <a:p>
            <a:pPr indent="457200"/>
            <a:r>
              <a:rPr lang="zh-CN" altLang="en-US" dirty="0">
                <a:sym typeface="Arial" panose="020B0604020202020204" pitchFamily="34" charset="0"/>
              </a:rPr>
              <a:t>其次，外卖平台对商家生意整体有较强的拉动作用。随着互联网与线下商务机会相结合的O2O模式进入高速发展阶段，同时国家大力推行“互联网+”的行动，使得外卖平台有了飞速发展的机会。外卖已经成为了人们在到达店铺堂食以及在家自己做饭后的第三种常规的就餐方式。</a:t>
            </a:r>
          </a:p>
          <a:p>
            <a:pPr indent="457200"/>
            <a:endParaRPr b="1" dirty="0">
              <a:latin typeface="Arial" panose="020B0604020202020204" pitchFamily="34" charset="0"/>
              <a:ea typeface="微软雅黑" panose="020B0503020204020204" pitchFamily="34" charset="-122"/>
              <a:sym typeface="Arial" panose="020B0604020202020204" pitchFamily="34" charset="0"/>
            </a:endParaRPr>
          </a:p>
          <a:p>
            <a:endParaRPr b="1" dirty="0">
              <a:latin typeface="Arial" panose="020B0604020202020204" pitchFamily="34" charset="0"/>
              <a:ea typeface="微软雅黑" panose="020B0503020204020204" pitchFamily="34" charset="-122"/>
              <a:sym typeface="Arial" panose="020B0604020202020204" pitchFamily="34" charset="0"/>
            </a:endParaRPr>
          </a:p>
          <a:p>
            <a:endParaRPr lang="zh-CN" altLang="en-US"/>
          </a:p>
        </p:txBody>
      </p:sp>
      <p:pic>
        <p:nvPicPr>
          <p:cNvPr id="101" name="图片 100"/>
          <p:cNvPicPr/>
          <p:nvPr>
            <p:custDataLst>
              <p:tags r:id="rId4"/>
            </p:custDataLst>
          </p:nvPr>
        </p:nvPicPr>
        <p:blipFill>
          <a:blip r:embed="rId11"/>
          <a:stretch>
            <a:fillRect/>
          </a:stretch>
        </p:blipFill>
        <p:spPr>
          <a:xfrm>
            <a:off x="2756535" y="2990215"/>
            <a:ext cx="7258685" cy="35052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0" y="195580"/>
            <a:ext cx="1053465" cy="522605"/>
            <a:chOff x="-786" y="195486"/>
            <a:chExt cx="756363" cy="432048"/>
          </a:xfrm>
          <a:solidFill>
            <a:srgbClr val="ABD59F"/>
          </a:solidFill>
        </p:grpSpPr>
        <p:sp>
          <p:nvSpPr>
            <p:cNvPr id="8" name="五边形 7"/>
            <p:cNvSpPr/>
            <p:nvPr>
              <p:custDataLst>
                <p:tags r:id="rId4"/>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10" name="五边形 8"/>
            <p:cNvSpPr>
              <a:spLocks noChangeArrowheads="1"/>
            </p:cNvSpPr>
            <p:nvPr>
              <p:custDataLst>
                <p:tags r:id="rId5"/>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11" name="文本框 10"/>
          <p:cNvSpPr txBox="1"/>
          <p:nvPr>
            <p:custDataLst>
              <p:tags r:id="rId1"/>
            </p:custDataLst>
          </p:nvPr>
        </p:nvSpPr>
        <p:spPr>
          <a:xfrm>
            <a:off x="4117340" y="2816860"/>
            <a:ext cx="3957320" cy="1106805"/>
          </a:xfrm>
          <a:prstGeom prst="rect">
            <a:avLst/>
          </a:prstGeom>
          <a:noFill/>
        </p:spPr>
        <p:txBody>
          <a:bodyPr wrap="square" rtlCol="0">
            <a:spAutoFit/>
          </a:bodyPr>
          <a:lstStyle/>
          <a:p>
            <a:r>
              <a:rPr lang="zh-CN" altLang="en-US" sz="6600" b="1" dirty="0">
                <a:latin typeface="+mj-ea"/>
                <a:ea typeface="+mj-ea"/>
                <a:cs typeface="+mj-ea"/>
                <a:sym typeface="Arial" panose="020B0604020202020204" pitchFamily="34" charset="0"/>
              </a:rPr>
              <a:t>服务模式</a:t>
            </a:r>
            <a:endParaRPr lang="zh-CN" altLang="en-US" sz="6600" dirty="0">
              <a:latin typeface="+mj-ea"/>
              <a:ea typeface="+mj-ea"/>
              <a:cs typeface="+mj-ea"/>
              <a:sym typeface="Arial" panose="020B0604020202020204" pitchFamily="34" charset="0"/>
            </a:endParaRPr>
          </a:p>
        </p:txBody>
      </p:sp>
      <p:sp>
        <p:nvSpPr>
          <p:cNvPr id="3" name="文本框 2"/>
          <p:cNvSpPr txBox="1"/>
          <p:nvPr>
            <p:custDataLst>
              <p:tags r:id="rId2"/>
            </p:custDataLst>
          </p:nvPr>
        </p:nvSpPr>
        <p:spPr>
          <a:xfrm>
            <a:off x="9768408" y="5445224"/>
            <a:ext cx="2039341" cy="1107996"/>
          </a:xfrm>
          <a:prstGeom prst="rect">
            <a:avLst/>
          </a:prstGeom>
          <a:noFill/>
        </p:spPr>
        <p:txBody>
          <a:bodyPr wrap="none" rtlCol="0">
            <a:spAutoFit/>
          </a:bodyPr>
          <a:lstStyle/>
          <a:p>
            <a:r>
              <a:rPr lang="en-US" altLang="zh-CN"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Part.</a:t>
            </a:r>
            <a:endParaRPr lang="zh-CN" altLang="en-US" sz="66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34" name="文本框 33"/>
          <p:cNvSpPr txBox="1"/>
          <p:nvPr>
            <p:custDataLst>
              <p:tags r:id="rId3"/>
            </p:custDataLst>
          </p:nvPr>
        </p:nvSpPr>
        <p:spPr>
          <a:xfrm>
            <a:off x="10168635" y="3409405"/>
            <a:ext cx="1238885" cy="2399665"/>
          </a:xfrm>
          <a:prstGeom prst="rect">
            <a:avLst/>
          </a:prstGeom>
          <a:noFill/>
        </p:spPr>
        <p:txBody>
          <a:bodyPr wrap="none" rtlCol="0">
            <a:spAutoFit/>
          </a:bodyPr>
          <a:lstStyle/>
          <a:p>
            <a:pPr algn="ctr"/>
            <a:r>
              <a:rPr lang="en-US" altLang="zh-CN" sz="1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2</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0"/>
          <p:cNvSpPr txBox="1"/>
          <p:nvPr/>
        </p:nvSpPr>
        <p:spPr>
          <a:xfrm>
            <a:off x="1718049" y="2000869"/>
            <a:ext cx="1422400" cy="430530"/>
          </a:xfrm>
          <a:prstGeom prst="rect">
            <a:avLst/>
          </a:prstGeom>
          <a:ln w="12700">
            <a:miter lim="400000"/>
          </a:ln>
        </p:spPr>
        <p:txBody>
          <a:bodyPr wrap="none" lIns="0" tIns="0" rIns="0" bIns="0">
            <a:spAutoFit/>
          </a:bodyPr>
          <a:lstStyle/>
          <a:p>
            <a:pPr>
              <a:defRPr sz="6000" b="0">
                <a:solidFill>
                  <a:srgbClr val="1C1F25"/>
                </a:solidFill>
                <a:latin typeface="Quicksand Bold"/>
                <a:ea typeface="Quicksand Bold"/>
                <a:cs typeface="Quicksand Bold"/>
                <a:sym typeface="Quicksand Bold"/>
              </a:defRPr>
            </a:pPr>
            <a:r>
              <a:rPr lang="zh-CN" altLang="en-US" sz="2800" dirty="0">
                <a:latin typeface="Arial" panose="020B0604020202020204" pitchFamily="34" charset="0"/>
                <a:ea typeface="微软雅黑" panose="020B0503020204020204" pitchFamily="34" charset="-122"/>
                <a:sym typeface="Arial" panose="020B0604020202020204" pitchFamily="34" charset="0"/>
              </a:rPr>
              <a:t>服务聚合</a:t>
            </a:r>
          </a:p>
        </p:txBody>
      </p:sp>
      <p:sp>
        <p:nvSpPr>
          <p:cNvPr id="792" name="$30"/>
          <p:cNvSpPr txBox="1"/>
          <p:nvPr/>
        </p:nvSpPr>
        <p:spPr>
          <a:xfrm>
            <a:off x="5684700" y="2000869"/>
            <a:ext cx="1323340" cy="430530"/>
          </a:xfrm>
          <a:prstGeom prst="rect">
            <a:avLst/>
          </a:prstGeom>
          <a:ln w="12700">
            <a:miter lim="400000"/>
          </a:ln>
        </p:spPr>
        <p:txBody>
          <a:bodyPr wrap="none" lIns="0" tIns="0" rIns="0" bIns="0">
            <a:spAutoFit/>
          </a:bodyPr>
          <a:lstStyle/>
          <a:p>
            <a:pPr>
              <a:defRPr sz="6000" b="0">
                <a:solidFill>
                  <a:srgbClr val="1C1F25"/>
                </a:solidFill>
                <a:latin typeface="Quicksand Bold"/>
                <a:ea typeface="Quicksand Bold"/>
                <a:cs typeface="Quicksand Bold"/>
                <a:sym typeface="Quicksand Bold"/>
              </a:defRPr>
            </a:pPr>
            <a:r>
              <a:rPr lang="en-US" altLang="zh-CN" sz="2800" dirty="0">
                <a:latin typeface="Arial" panose="020B0604020202020204" pitchFamily="34" charset="0"/>
                <a:ea typeface="微软雅黑" panose="020B0503020204020204" pitchFamily="34" charset="-122"/>
                <a:sym typeface="Arial" panose="020B0604020202020204" pitchFamily="34" charset="0"/>
              </a:rPr>
              <a:t>SoLoMo</a:t>
            </a:r>
          </a:p>
        </p:txBody>
      </p:sp>
      <p:sp>
        <p:nvSpPr>
          <p:cNvPr id="793" name="Efficiently disintermediate off"/>
          <p:cNvSpPr txBox="1"/>
          <p:nvPr/>
        </p:nvSpPr>
        <p:spPr>
          <a:xfrm>
            <a:off x="4154170" y="2763520"/>
            <a:ext cx="3334385" cy="2493010"/>
          </a:xfrm>
          <a:prstGeom prst="rect">
            <a:avLst/>
          </a:prstGeom>
          <a:ln w="12700">
            <a:miter lim="400000"/>
          </a:ln>
        </p:spPr>
        <p:txBody>
          <a:bodyPr wrap="square" lIns="0" tIns="0" rIns="0" bIns="0">
            <a:spAutoFit/>
          </a:bodyPr>
          <a:lstStyle>
            <a:lvl1pPr marL="330835" indent="-330835" algn="l">
              <a:lnSpc>
                <a:spcPct val="150000"/>
              </a:lnSpc>
              <a:buClr>
                <a:srgbClr val="E9918F"/>
              </a:buClr>
              <a:buSzPct val="200000"/>
              <a:buChar char="•"/>
              <a:defRPr sz="2500" b="0">
                <a:solidFill>
                  <a:srgbClr val="696E78"/>
                </a:solidFill>
                <a:latin typeface="Quicksand Regular"/>
                <a:ea typeface="Quicksand Regular"/>
                <a:cs typeface="Quicksand Regular"/>
                <a:sym typeface="Quicksand Regular"/>
              </a:defRPr>
            </a:lvl1pPr>
          </a:lstStyle>
          <a:p>
            <a:pPr algn="l" fontAlgn="auto">
              <a:lnSpc>
                <a:spcPct val="100000"/>
              </a:lnSpc>
            </a:pPr>
            <a:r>
              <a:rPr lang="zh-CN" sz="1800" dirty="0">
                <a:latin typeface="Arial" panose="020B0604020202020204" pitchFamily="34" charset="0"/>
                <a:ea typeface="微软雅黑" panose="020B0503020204020204" pitchFamily="34" charset="-122"/>
                <a:sym typeface="Arial" panose="020B0604020202020204" pitchFamily="34" charset="0"/>
              </a:rPr>
              <a:t>以美团外卖为例，</a:t>
            </a:r>
            <a:r>
              <a:rPr sz="1800" dirty="0">
                <a:latin typeface="Arial" panose="020B0604020202020204" pitchFamily="34" charset="0"/>
                <a:ea typeface="微软雅黑" panose="020B0503020204020204" pitchFamily="34" charset="-122"/>
                <a:sym typeface="Arial" panose="020B0604020202020204" pitchFamily="34" charset="0"/>
              </a:rPr>
              <a:t>用户可以在移动设备上随时随地下单订餐。其次，美团外卖提供了基于地理位置的服务，用户可以查看附近的餐厅和优惠信息。此外，美团外卖还提供了社交功能，用户可以在平台上查看其他用户的评价和推荐，也可以与其他用户分享自己的消费体验。</a:t>
            </a:r>
          </a:p>
        </p:txBody>
      </p:sp>
      <p:sp>
        <p:nvSpPr>
          <p:cNvPr id="799" name="$80"/>
          <p:cNvSpPr txBox="1"/>
          <p:nvPr/>
        </p:nvSpPr>
        <p:spPr>
          <a:xfrm>
            <a:off x="9075342" y="2000869"/>
            <a:ext cx="2489200" cy="430530"/>
          </a:xfrm>
          <a:prstGeom prst="rect">
            <a:avLst/>
          </a:prstGeom>
          <a:ln w="12700">
            <a:miter lim="400000"/>
          </a:ln>
        </p:spPr>
        <p:txBody>
          <a:bodyPr wrap="none" lIns="0" tIns="0" rIns="0" bIns="0">
            <a:spAutoFit/>
          </a:bodyPr>
          <a:lstStyle/>
          <a:p>
            <a:pPr>
              <a:defRPr sz="6000" b="0">
                <a:solidFill>
                  <a:srgbClr val="1C1F25"/>
                </a:solidFill>
                <a:latin typeface="Quicksand Bold"/>
                <a:ea typeface="Quicksand Bold"/>
                <a:cs typeface="Quicksand Bold"/>
                <a:sym typeface="Quicksand Bold"/>
              </a:defRPr>
            </a:pPr>
            <a:r>
              <a:rPr lang="zh-CN" altLang="en-US" sz="2800" dirty="0">
                <a:latin typeface="Arial" panose="020B0604020202020204" pitchFamily="34" charset="0"/>
                <a:ea typeface="微软雅黑" panose="020B0503020204020204" pitchFamily="34" charset="-122"/>
                <a:sym typeface="Arial" panose="020B0604020202020204" pitchFamily="34" charset="0"/>
              </a:rPr>
              <a:t>个性化信息服务</a:t>
            </a:r>
          </a:p>
        </p:txBody>
      </p:sp>
      <p:sp>
        <p:nvSpPr>
          <p:cNvPr id="806" name="Line"/>
          <p:cNvSpPr/>
          <p:nvPr/>
        </p:nvSpPr>
        <p:spPr>
          <a:xfrm flipV="1">
            <a:off x="4011479" y="2199520"/>
            <a:ext cx="1" cy="3142269"/>
          </a:xfrm>
          <a:prstGeom prst="line">
            <a:avLst/>
          </a:prstGeom>
          <a:ln w="25400">
            <a:solidFill>
              <a:srgbClr val="C8CBD1"/>
            </a:solidFill>
            <a:custDash>
              <a:ds d="200000" sp="200000"/>
            </a:custDash>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807" name="Line"/>
          <p:cNvSpPr/>
          <p:nvPr/>
        </p:nvSpPr>
        <p:spPr>
          <a:xfrm flipV="1">
            <a:off x="7789313" y="2199520"/>
            <a:ext cx="1" cy="3142269"/>
          </a:xfrm>
          <a:prstGeom prst="line">
            <a:avLst/>
          </a:prstGeom>
          <a:ln w="25400">
            <a:solidFill>
              <a:srgbClr val="C8CBD1"/>
            </a:solidFill>
            <a:custDash>
              <a:ds d="200000" sp="200000"/>
            </a:custDash>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Arial" panose="020B0604020202020204" pitchFamily="34" charset="0"/>
              <a:ea typeface="微软雅黑" panose="020B0503020204020204" pitchFamily="34" charset="-122"/>
              <a:sym typeface="Arial" panose="020B0604020202020204" pitchFamily="34" charset="0"/>
            </a:endParaRPr>
          </a:p>
        </p:txBody>
      </p:sp>
      <p:sp>
        <p:nvSpPr>
          <p:cNvPr id="40" name="Efficiently disintermediate off"/>
          <p:cNvSpPr txBox="1"/>
          <p:nvPr/>
        </p:nvSpPr>
        <p:spPr>
          <a:xfrm>
            <a:off x="694055" y="2763520"/>
            <a:ext cx="3093720" cy="1938655"/>
          </a:xfrm>
          <a:prstGeom prst="rect">
            <a:avLst/>
          </a:prstGeom>
          <a:ln w="12700">
            <a:miter lim="400000"/>
          </a:ln>
        </p:spPr>
        <p:txBody>
          <a:bodyPr wrap="square" lIns="0" tIns="0" rIns="0" bIns="0">
            <a:spAutoFit/>
          </a:bodyPr>
          <a:lstStyle>
            <a:lvl1pPr marL="330835" indent="-330835" algn="l">
              <a:lnSpc>
                <a:spcPct val="150000"/>
              </a:lnSpc>
              <a:buClr>
                <a:srgbClr val="E9918F"/>
              </a:buClr>
              <a:buSzPct val="200000"/>
              <a:buChar char="•"/>
              <a:defRPr sz="2500" b="0">
                <a:solidFill>
                  <a:srgbClr val="696E78"/>
                </a:solidFill>
                <a:latin typeface="Quicksand Regular"/>
                <a:ea typeface="Quicksand Regular"/>
                <a:cs typeface="Quicksand Regular"/>
                <a:sym typeface="Quicksand Regular"/>
              </a:defRPr>
            </a:lvl1pPr>
          </a:lstStyle>
          <a:p>
            <a:pPr algn="l" fontAlgn="auto">
              <a:lnSpc>
                <a:spcPct val="100000"/>
              </a:lnSpc>
            </a:pPr>
            <a:r>
              <a:rPr sz="1800" dirty="0">
                <a:latin typeface="Arial" panose="020B0604020202020204" pitchFamily="34" charset="0"/>
                <a:ea typeface="微软雅黑" panose="020B0503020204020204" pitchFamily="34" charset="-122"/>
                <a:sym typeface="Arial" panose="020B0604020202020204" pitchFamily="34" charset="0"/>
              </a:rPr>
              <a:t>将分散的、相互独立的、由不同提供者提供的多项服务(如商品交易、</a:t>
            </a:r>
            <a:r>
              <a:rPr lang="zh-CN" sz="1800" dirty="0">
                <a:latin typeface="Arial" panose="020B0604020202020204" pitchFamily="34" charset="0"/>
                <a:ea typeface="微软雅黑" panose="020B0503020204020204" pitchFamily="34" charset="-122"/>
                <a:sym typeface="Arial" panose="020B0604020202020204" pitchFamily="34" charset="0"/>
              </a:rPr>
              <a:t>配送服务</a:t>
            </a:r>
            <a:r>
              <a:rPr sz="1800" dirty="0">
                <a:latin typeface="Arial" panose="020B0604020202020204" pitchFamily="34" charset="0"/>
                <a:ea typeface="微软雅黑" panose="020B0503020204020204" pitchFamily="34" charset="-122"/>
                <a:sym typeface="Arial" panose="020B0604020202020204" pitchFamily="34" charset="0"/>
              </a:rPr>
              <a:t>、在线支付等)通过</a:t>
            </a:r>
            <a:r>
              <a:rPr lang="zh-CN" sz="1800" dirty="0">
                <a:latin typeface="Arial" panose="020B0604020202020204" pitchFamily="34" charset="0"/>
                <a:ea typeface="微软雅黑" panose="020B0503020204020204" pitchFamily="34" charset="-122"/>
                <a:sym typeface="Arial" panose="020B0604020202020204" pitchFamily="34" charset="0"/>
              </a:rPr>
              <a:t>外卖</a:t>
            </a:r>
            <a:r>
              <a:rPr sz="1800" dirty="0">
                <a:latin typeface="Arial" panose="020B0604020202020204" pitchFamily="34" charset="0"/>
                <a:ea typeface="微软雅黑" panose="020B0503020204020204" pitchFamily="34" charset="-122"/>
                <a:sym typeface="Arial" panose="020B0604020202020204" pitchFamily="34" charset="0"/>
              </a:rPr>
              <a:t>平台整合在一起，形成新的</a:t>
            </a:r>
            <a:r>
              <a:rPr lang="zh-CN" sz="1800" dirty="0">
                <a:latin typeface="Arial" panose="020B0604020202020204" pitchFamily="34" charset="0"/>
                <a:ea typeface="微软雅黑" panose="020B0503020204020204" pitchFamily="34" charset="-122"/>
                <a:sym typeface="Arial" panose="020B0604020202020204" pitchFamily="34" charset="0"/>
              </a:rPr>
              <a:t>外卖配送</a:t>
            </a:r>
            <a:r>
              <a:rPr sz="1800" dirty="0">
                <a:latin typeface="Arial" panose="020B0604020202020204" pitchFamily="34" charset="0"/>
                <a:ea typeface="微软雅黑" panose="020B0503020204020204" pitchFamily="34" charset="-122"/>
                <a:sym typeface="Arial" panose="020B0604020202020204" pitchFamily="34" charset="0"/>
              </a:rPr>
              <a:t>服务向外提供，创造出全新的服务价值。</a:t>
            </a:r>
          </a:p>
        </p:txBody>
      </p:sp>
      <p:sp>
        <p:nvSpPr>
          <p:cNvPr id="41" name="Efficiently disintermediate off"/>
          <p:cNvSpPr txBox="1"/>
          <p:nvPr/>
        </p:nvSpPr>
        <p:spPr>
          <a:xfrm>
            <a:off x="8091170" y="2763520"/>
            <a:ext cx="3571240" cy="1661795"/>
          </a:xfrm>
          <a:prstGeom prst="rect">
            <a:avLst/>
          </a:prstGeom>
          <a:ln w="12700">
            <a:miter lim="400000"/>
          </a:ln>
        </p:spPr>
        <p:txBody>
          <a:bodyPr wrap="square" lIns="0" tIns="0" rIns="0" bIns="0">
            <a:spAutoFit/>
          </a:bodyPr>
          <a:lstStyle>
            <a:lvl1pPr marL="330835" indent="-330835" algn="l">
              <a:lnSpc>
                <a:spcPct val="150000"/>
              </a:lnSpc>
              <a:buClr>
                <a:srgbClr val="E9918F"/>
              </a:buClr>
              <a:buSzPct val="200000"/>
              <a:buChar char="•"/>
              <a:defRPr sz="2500" b="0">
                <a:solidFill>
                  <a:srgbClr val="696E78"/>
                </a:solidFill>
                <a:latin typeface="Quicksand Regular"/>
                <a:ea typeface="Quicksand Regular"/>
                <a:cs typeface="Quicksand Regular"/>
                <a:sym typeface="Quicksand Regular"/>
              </a:defRPr>
            </a:lvl1pPr>
          </a:lstStyle>
          <a:p>
            <a:pPr algn="l" fontAlgn="auto">
              <a:lnSpc>
                <a:spcPct val="100000"/>
              </a:lnSpc>
            </a:pPr>
            <a:r>
              <a:rPr lang="zh-CN" altLang="en-US" sz="1800" dirty="0">
                <a:latin typeface="Arial" panose="020B0604020202020204" pitchFamily="34" charset="0"/>
                <a:ea typeface="微软雅黑" panose="020B0503020204020204" pitchFamily="34" charset="-122"/>
                <a:sym typeface="Arial" panose="020B0604020202020204" pitchFamily="34" charset="0"/>
              </a:rPr>
              <a:t>外卖平台通过大数据技术分析用户的行为和偏好，将相似的用户分组，并对这些用户群体进行聚合。这一过程可以更好地了解用户，提供更精确和个性化的服务，从而提高用户满意度和忠诚度。</a:t>
            </a:r>
          </a:p>
        </p:txBody>
      </p:sp>
      <p:pic>
        <p:nvPicPr>
          <p:cNvPr id="5" name="图片占位符 4"/>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a:stretch>
            <a:fillRect/>
          </a:stretch>
        </p:blipFill>
        <p:spPr>
          <a:xfrm>
            <a:off x="737825" y="1843729"/>
            <a:ext cx="744407" cy="744441"/>
          </a:xfrm>
        </p:spPr>
      </p:pic>
      <p:pic>
        <p:nvPicPr>
          <p:cNvPr id="6" name="图片占位符 5"/>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453" r="453"/>
          <a:stretch>
            <a:fillRect/>
          </a:stretch>
        </p:blipFill>
        <p:spPr>
          <a:xfrm>
            <a:off x="4589261" y="1842459"/>
            <a:ext cx="744407" cy="744441"/>
          </a:xfrm>
        </p:spPr>
      </p:pic>
      <p:pic>
        <p:nvPicPr>
          <p:cNvPr id="7" name="图片占位符 6"/>
          <p:cNvPicPr>
            <a:picLocks noGrp="1" noChangeAspect="1"/>
          </p:cNvPicPr>
          <p:nvPr>
            <p:ph type="pic" sz="quarter" idx="16"/>
          </p:nvPr>
        </p:nvPicPr>
        <p:blipFill>
          <a:blip r:embed="rId7" cstate="print">
            <a:extLst>
              <a:ext uri="{28A0092B-C50C-407E-A947-70E740481C1C}">
                <a14:useLocalDpi xmlns:a14="http://schemas.microsoft.com/office/drawing/2010/main" val="0"/>
              </a:ext>
            </a:extLst>
          </a:blip>
          <a:srcRect/>
          <a:stretch>
            <a:fillRect/>
          </a:stretch>
        </p:blipFill>
        <p:spPr>
          <a:xfrm>
            <a:off x="8165107" y="1842459"/>
            <a:ext cx="744407" cy="744441"/>
          </a:xfrm>
        </p:spPr>
      </p:pic>
      <p:grpSp>
        <p:nvGrpSpPr>
          <p:cNvPr id="4" name="组合 5"/>
          <p:cNvGrpSpPr/>
          <p:nvPr/>
        </p:nvGrpSpPr>
        <p:grpSpPr bwMode="auto">
          <a:xfrm>
            <a:off x="0" y="195580"/>
            <a:ext cx="1053465" cy="522605"/>
            <a:chOff x="-786" y="195486"/>
            <a:chExt cx="756363" cy="432048"/>
          </a:xfrm>
          <a:solidFill>
            <a:srgbClr val="ABD59F"/>
          </a:solidFill>
        </p:grpSpPr>
        <p:sp>
          <p:nvSpPr>
            <p:cNvPr id="2" name="五边形 1"/>
            <p:cNvSpPr/>
            <p:nvPr>
              <p:custDataLst>
                <p:tags r:id="rId2"/>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3" name="五边形 8"/>
            <p:cNvSpPr>
              <a:spLocks noChangeArrowheads="1"/>
            </p:cNvSpPr>
            <p:nvPr>
              <p:custDataLst>
                <p:tags r:id="rId3"/>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8" name="文本框 7"/>
          <p:cNvSpPr txBox="1"/>
          <p:nvPr>
            <p:custDataLst>
              <p:tags r:id="rId1"/>
            </p:custDataLst>
          </p:nvPr>
        </p:nvSpPr>
        <p:spPr>
          <a:xfrm>
            <a:off x="1046480" y="168910"/>
            <a:ext cx="2913380"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02</a:t>
            </a:r>
            <a:r>
              <a:rPr lang="zh-CN" altLang="en-US" sz="3200" b="1" dirty="0">
                <a:latin typeface="+mj-ea"/>
                <a:ea typeface="+mj-ea"/>
                <a:cs typeface="+mj-ea"/>
                <a:sym typeface="Arial" panose="020B0604020202020204" pitchFamily="34" charset="0"/>
              </a:rPr>
              <a:t>服务模式</a:t>
            </a:r>
          </a:p>
        </p:txBody>
      </p:sp>
      <p:pic>
        <p:nvPicPr>
          <p:cNvPr id="100" name="图片 99"/>
          <p:cNvPicPr/>
          <p:nvPr/>
        </p:nvPicPr>
        <p:blipFill>
          <a:blip r:embed="rId8"/>
          <a:stretch>
            <a:fillRect/>
          </a:stretch>
        </p:blipFill>
        <p:spPr>
          <a:xfrm>
            <a:off x="4589145" y="1783715"/>
            <a:ext cx="933450" cy="86296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3452316" y="647593"/>
            <a:ext cx="5552100" cy="52197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pitchFamily="34" charset="-122"/>
                <a:cs typeface="+mn-ea"/>
              </a:defRPr>
            </a:lvl1pPr>
          </a:lstStyle>
          <a:p>
            <a:pPr algn="ctr"/>
            <a:r>
              <a:rPr lang="zh-CN" altLang="en-US" sz="2800" dirty="0">
                <a:sym typeface="Arial" panose="020B0604020202020204" pitchFamily="34" charset="0"/>
              </a:rPr>
              <a:t>外卖配送服务价值网络</a:t>
            </a:r>
          </a:p>
        </p:txBody>
      </p:sp>
      <p:grpSp>
        <p:nvGrpSpPr>
          <p:cNvPr id="4" name="组合 5"/>
          <p:cNvGrpSpPr/>
          <p:nvPr/>
        </p:nvGrpSpPr>
        <p:grpSpPr bwMode="auto">
          <a:xfrm>
            <a:off x="0" y="195580"/>
            <a:ext cx="1053465" cy="522605"/>
            <a:chOff x="-786" y="195486"/>
            <a:chExt cx="756363" cy="432048"/>
          </a:xfrm>
          <a:solidFill>
            <a:srgbClr val="ABD59F"/>
          </a:solidFill>
        </p:grpSpPr>
        <p:sp>
          <p:nvSpPr>
            <p:cNvPr id="5" name="五边形 4"/>
            <p:cNvSpPr/>
            <p:nvPr>
              <p:custDataLst>
                <p:tags r:id="rId3"/>
              </p:custDataLst>
            </p:nvPr>
          </p:nvSpPr>
          <p:spPr>
            <a:xfrm>
              <a:off x="-786" y="195486"/>
              <a:ext cx="756363" cy="432048"/>
            </a:xfrm>
            <a:prstGeom prst="homePlate">
              <a:avLst/>
            </a:prstGeom>
            <a:grp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8"/>
            <p:cNvSpPr>
              <a:spLocks noChangeArrowheads="1"/>
            </p:cNvSpPr>
            <p:nvPr>
              <p:custDataLst>
                <p:tags r:id="rId4"/>
              </p:custDataLst>
            </p:nvPr>
          </p:nvSpPr>
          <p:spPr bwMode="auto">
            <a:xfrm>
              <a:off x="-786" y="197074"/>
              <a:ext cx="756363" cy="88951"/>
            </a:xfrm>
            <a:prstGeom prst="homePlate">
              <a:avLst>
                <a:gd name="adj" fmla="val 49995"/>
              </a:avLst>
            </a:prstGeom>
            <a:grp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a typeface="楷体_GB2312"/>
                <a:cs typeface="楷体_GB2312"/>
              </a:endParaRPr>
            </a:p>
          </p:txBody>
        </p:sp>
      </p:grpSp>
      <p:sp>
        <p:nvSpPr>
          <p:cNvPr id="8" name="文本框 7"/>
          <p:cNvSpPr txBox="1"/>
          <p:nvPr>
            <p:custDataLst>
              <p:tags r:id="rId1"/>
            </p:custDataLst>
          </p:nvPr>
        </p:nvSpPr>
        <p:spPr>
          <a:xfrm>
            <a:off x="1046480" y="168910"/>
            <a:ext cx="3339465" cy="583565"/>
          </a:xfrm>
          <a:prstGeom prst="rect">
            <a:avLst/>
          </a:prstGeom>
          <a:noFill/>
        </p:spPr>
        <p:txBody>
          <a:bodyPr wrap="square" rtlCol="0">
            <a:spAutoFit/>
          </a:bodyPr>
          <a:lstStyle/>
          <a:p>
            <a:r>
              <a:rPr lang="en-US" altLang="zh-CN" sz="3200" b="1" dirty="0">
                <a:latin typeface="+mj-ea"/>
                <a:ea typeface="+mj-ea"/>
                <a:cs typeface="+mj-ea"/>
                <a:sym typeface="Arial" panose="020B0604020202020204" pitchFamily="34" charset="0"/>
              </a:rPr>
              <a:t>0</a:t>
            </a:r>
            <a:r>
              <a:rPr lang="en-US" sz="3200" b="1" dirty="0">
                <a:latin typeface="+mj-ea"/>
                <a:ea typeface="+mj-ea"/>
                <a:cs typeface="+mj-ea"/>
                <a:sym typeface="Arial" panose="020B0604020202020204" pitchFamily="34" charset="0"/>
              </a:rPr>
              <a:t>2</a:t>
            </a:r>
            <a:r>
              <a:rPr lang="zh-CN" altLang="en-US" sz="3200" b="1" dirty="0">
                <a:latin typeface="+mj-ea"/>
                <a:ea typeface="+mj-ea"/>
                <a:cs typeface="+mj-ea"/>
                <a:sym typeface="Arial" panose="020B0604020202020204" pitchFamily="34" charset="0"/>
              </a:rPr>
              <a:t>服务模式</a:t>
            </a:r>
          </a:p>
        </p:txBody>
      </p:sp>
      <p:pic>
        <p:nvPicPr>
          <p:cNvPr id="7" name="图片 6"/>
          <p:cNvPicPr>
            <a:picLocks noChangeAspect="1"/>
          </p:cNvPicPr>
          <p:nvPr>
            <p:custDataLst>
              <p:tags r:id="rId2"/>
            </p:custDataLst>
          </p:nvPr>
        </p:nvPicPr>
        <p:blipFill>
          <a:blip r:embed="rId6"/>
          <a:stretch>
            <a:fillRect/>
          </a:stretch>
        </p:blipFill>
        <p:spPr>
          <a:xfrm>
            <a:off x="1455420" y="1169670"/>
            <a:ext cx="9436100" cy="5688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3cd00b8-8dff-44db-abcb-c2b21deb886d"/>
  <p:tag name="COMMONDATA" val="eyJjb3VudCI6NywiaGRpZCI6ImE3NmRmYjc2YjQ1ZThlYjllZjNiYTk2NDRiZDY1MmM4IiwidXNlckNvdW50Ijo3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0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one3oi">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one3oi">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1023</Words>
  <Application>Microsoft Office PowerPoint</Application>
  <PresentationFormat>宽屏</PresentationFormat>
  <Paragraphs>88</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汉仪雅酷黑-95J</vt:lpstr>
      <vt:lpstr>Microsoft YaHei</vt:lpstr>
      <vt:lpstr>Arial</vt:lpstr>
      <vt:lpstr>Calibri</vt:lpstr>
      <vt:lpstr>Century Gothic</vt:lpstr>
      <vt:lpstr>Wingdings</vt:lpstr>
      <vt:lpstr>0主题</vt:lpstr>
      <vt:lpstr>1_0主题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xiaofei</cp:lastModifiedBy>
  <cp:revision>138</cp:revision>
  <dcterms:created xsi:type="dcterms:W3CDTF">2019-09-28T04:29:00Z</dcterms:created>
  <dcterms:modified xsi:type="dcterms:W3CDTF">2023-10-30T13:32:51Z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v1.0_mb_AcpRfhgMwn3y3vbkxt7qhA==</vt:lpwstr>
  </property>
  <property fmtid="{D5CDD505-2E9C-101B-9397-08002B2CF9AE}" pid="4" name="ICV">
    <vt:lpwstr>A0BB8E0F1C7A4D1995FC80C0180C4ED6_13</vt:lpwstr>
  </property>
</Properties>
</file>