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7D03-6FE8-45B1-BA83-68AC47E3D068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EB13-0BAF-4F10-A094-C5D3A3217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https://www.figma.com/file/7yqQladPUY8lPHgRJMtCx4/%EB%A1%9C%EA%B7%B8%EC%9D%B8?node-id=0%3A1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EB13-0BAF-4F10-A094-C5D3A32173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https://www.figma.com/file/Js3gwBtOm3Vd3GQomcOFcS/%EA%B5%AC%EB%A7%A4%EB%82%B4%EC%97%AD-%EC%A1%B0%ED%9A%8C?node-id=0%3A1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EB13-0BAF-4F10-A094-C5D3A32173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BC2B-A986-4967-BCFE-4E4E9941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1A4E7-30A6-4D92-8F26-4228C850E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24DC4-C597-46CB-8D00-A4979802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F6D8-5B76-4950-97FD-B80F80D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0EA0D-62B0-46CE-9E1C-CC47760F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EB27-714F-4CEC-83F6-9008AE64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CDA77-DA22-42F2-B6AD-26E94E77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B37A4-EB24-47E9-993E-CC4BF82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B8A49-D8C5-4D28-B716-AAEA2CC5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C33EC-E8D8-4515-B0C3-A86BB18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19165-1909-4928-BEBD-AA03AAFFB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484BB2-A62A-485E-8284-E023B20D7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A018F-07BE-4F53-9166-5C4CC28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BC968-F83E-45E9-BF31-AC111F5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DD81A-7FCB-4943-B317-4FEB09D1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F1C0-6DB6-483C-AA11-DF3FB2F9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495DC-A3E6-41D3-8A01-C490CAE3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3DB38-9838-44F1-A123-AD66BBC7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B1118-5CAF-4AFE-A908-58A003D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4D975-1F97-4E42-A3A8-95F3CF7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E73E-799A-4642-B010-64CA03A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C785F-1D47-4ABB-9A92-578D417D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72ED-49E7-4993-871E-2F642A3B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5F2C-DBB3-4B9D-910E-F6B22FB4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E22D-5BD3-4544-9015-5B37C473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A5D8-9893-4F0D-A579-9F8EAE3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D4B4-135D-4024-8E66-A37468DB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64D5A-05F5-45A8-AE13-060C6B46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9E48C-DE97-4BC4-A74E-9234369C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E4643-2A66-494D-A6CA-26FB18F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69B59-390B-4646-B2E4-8321C54D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8DF3-07C0-418D-85B0-34B8773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31EEE-741B-4118-98FF-C508D4BC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C6279-9500-4EAA-81CB-B74ADBAB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0152-6547-4CC2-A040-5E6AB129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8F853-CD86-4DB2-AAC0-F993F0BA5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E0627-9293-4FD4-A384-A5750BCC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812F8-BE8D-4CA3-9945-E24F2E0E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D099A2-6B2E-4117-AEA9-559CB8FC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E75A-C319-4828-967F-094BD0C0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8885B-73D3-4421-BA33-C9F29CE2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2E833-5A32-4C44-AD7D-47076225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67F6C-F1C9-45D8-A74A-66EC2E3D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42EB7-4D58-4D8E-B89F-A4B99EB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D62B5-02A5-4095-9609-27C6B3F5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643E0-086A-44E2-9D26-0481B90F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DA96-070D-4257-9912-BA85C1F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98DA4-995A-4A5C-BE40-C5340DC5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A0B5C-4F36-4990-A076-F52F7F24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56AB-657C-43CD-A1E9-6816278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2F1D8-76B5-4591-98AD-8CDE420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158FE-B8A6-4558-8E5B-7B1E59F5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A62-CFB1-4E26-9260-96E66986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37785-BBAC-40BA-8CAE-E81F3F6C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44F96-AF51-4F84-B43A-F1096909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454C7-63DB-4875-9F2B-C5EADC9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5D38B-3249-4EAC-AD26-0495703F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49FE5-0687-483F-ABEE-771D920F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E589A-9154-45EB-8030-A1D9196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5750E-E4CB-49A1-848D-81876AD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9B769-01C2-41D7-BFC9-EA6F5F14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F9AE-245C-4EAA-9FE8-BC6493918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29F1B-265E-4D5D-8576-1C504C64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4C2BA0-9BAC-4822-A4AC-884A9465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1" y="453132"/>
            <a:ext cx="10592718" cy="5951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6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E6A56-B336-43C6-B638-8E1E0611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1" y="456942"/>
            <a:ext cx="10577477" cy="5944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99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</Words>
  <Application>Microsoft Office PowerPoint</Application>
  <PresentationFormat>와이드스크린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heejin_go@naver.com</dc:creator>
  <cp:lastModifiedBy>heejin_go@naver.com</cp:lastModifiedBy>
  <cp:revision>7</cp:revision>
  <dcterms:created xsi:type="dcterms:W3CDTF">2022-04-28T15:59:31Z</dcterms:created>
  <dcterms:modified xsi:type="dcterms:W3CDTF">2022-04-28T17:16:06Z</dcterms:modified>
</cp:coreProperties>
</file>