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97" r:id="rId3"/>
    <p:sldId id="298" r:id="rId4"/>
    <p:sldId id="299" r:id="rId5"/>
    <p:sldId id="300" r:id="rId6"/>
    <p:sldId id="305" r:id="rId7"/>
    <p:sldId id="302" r:id="rId8"/>
    <p:sldId id="303" r:id="rId9"/>
    <p:sldId id="304" r:id="rId10"/>
    <p:sldId id="301" r:id="rId11"/>
    <p:sldId id="30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8064A2"/>
    <a:srgbClr val="4F81BD"/>
    <a:srgbClr val="C0504D"/>
    <a:srgbClr val="4BACC6"/>
    <a:srgbClr val="0000FF"/>
    <a:srgbClr val="023368"/>
    <a:srgbClr val="11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A7CA1-45BA-41C8-B956-33D01752DC55}" v="84" dt="2022-11-08T16:15:3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486036" y="504111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</a:t>
            </a:r>
            <a:r>
              <a:rPr lang="ko-KR" altLang="en-US" sz="1200" b="0" dirty="0" err="1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정보의생명공학대학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03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chasolution.com/shop/goods/goods_view.php?goodsno=575218" TargetMode="External"/><Relationship Id="rId2" Type="http://schemas.openxmlformats.org/officeDocument/2006/relationships/hyperlink" Target="https://www.devicemart.co.kr/goods/view?no=12782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icemart.co.k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 선풍기</a:t>
            </a:r>
            <a:br>
              <a:rPr lang="en-US" altLang="ko-KR" dirty="0"/>
            </a:br>
            <a:r>
              <a:rPr lang="ko-KR" altLang="en-US" dirty="0"/>
              <a:t>프로젝트 설계 발표자료</a:t>
            </a:r>
            <a:r>
              <a:rPr lang="en-US" altLang="ko-KR" dirty="0"/>
              <a:t> </a:t>
            </a:r>
            <a:r>
              <a:rPr lang="ko-KR" altLang="en-US" dirty="0"/>
              <a:t>템플릿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DD0D-58CE-4ECD-B3B8-09118EB1B845}"/>
              </a:ext>
            </a:extLst>
          </p:cNvPr>
          <p:cNvSpPr/>
          <p:nvPr/>
        </p:nvSpPr>
        <p:spPr>
          <a:xfrm>
            <a:off x="88491" y="6461349"/>
            <a:ext cx="2029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81518" latinLnBrk="0"/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Adventure Design</a:t>
            </a:r>
            <a:endParaRPr lang="ko-KR" altLang="en-US" sz="1400" kern="0" spc="-9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32238" y="3023001"/>
            <a:ext cx="6079524" cy="1081259"/>
          </a:xfrm>
        </p:spPr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 부산대학교 전기컴퓨터공학부 전기 </a:t>
            </a:r>
            <a:r>
              <a:rPr lang="ko-KR" altLang="en-US" dirty="0" err="1"/>
              <a:t>졸업과제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Team 24. </a:t>
            </a:r>
            <a:r>
              <a:rPr lang="en-US" altLang="ko-KR" dirty="0" err="1"/>
              <a:t>eyeFan</a:t>
            </a:r>
            <a:r>
              <a:rPr lang="en-US" altLang="ko-KR" dirty="0"/>
              <a:t> </a:t>
            </a:r>
            <a:r>
              <a:rPr lang="ko-KR" altLang="en-US" dirty="0"/>
              <a:t>발표자료 </a:t>
            </a:r>
            <a:r>
              <a:rPr lang="en-US" altLang="ko-KR" dirty="0"/>
              <a:t>(</a:t>
            </a:r>
            <a:r>
              <a:rPr lang="ko-KR" altLang="en-US" dirty="0"/>
              <a:t>일부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 및 향후 발전 방향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주변 환경과 사람의 위치에 따라 스스로 판단하여 효과적인 동작을 하는 선풍기를 제안하여 보다 전력을 아끼면서 보다 쾌적한 환경을 제공</a:t>
            </a:r>
            <a:endParaRPr lang="en-US" altLang="ko-KR" dirty="0"/>
          </a:p>
          <a:p>
            <a:r>
              <a:rPr lang="ko-KR" altLang="en-US" dirty="0"/>
              <a:t>선풍기 외 에어컨과 보일러 등의 가전과 결합하여 통합 저전력 온도 관리 시스템으로 발전할 수 있음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7" y="2954752"/>
            <a:ext cx="8251184" cy="28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5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부품 목록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블루투스 직렬포트 모듈 </a:t>
            </a:r>
            <a:r>
              <a:rPr lang="en-US" altLang="ko-KR" dirty="0"/>
              <a:t>HC-06 [SZH-EK010]</a:t>
            </a:r>
          </a:p>
          <a:p>
            <a:pPr lvl="1"/>
            <a:r>
              <a:rPr lang="en-US" altLang="ko-KR" dirty="0">
                <a:hlinkClick r:id="rId2"/>
              </a:rPr>
              <a:t>https://www.devicemart.co.kr/goods/view?no=1278220</a:t>
            </a:r>
            <a:endParaRPr lang="en-US" altLang="ko-KR" dirty="0"/>
          </a:p>
          <a:p>
            <a:r>
              <a:rPr lang="ko-KR" altLang="en-US" dirty="0"/>
              <a:t>미세먼지 측정센서 </a:t>
            </a:r>
            <a:r>
              <a:rPr lang="en-US" altLang="ko-KR" dirty="0"/>
              <a:t>(</a:t>
            </a:r>
            <a:r>
              <a:rPr lang="ko-KR" altLang="en-US" dirty="0"/>
              <a:t>어댑터 모듈 포함</a:t>
            </a:r>
            <a:r>
              <a:rPr lang="en-US" altLang="ko-KR" dirty="0"/>
              <a:t>) </a:t>
            </a:r>
          </a:p>
          <a:p>
            <a:pPr lvl="1"/>
            <a:r>
              <a:rPr lang="en-US" altLang="ko-KR" dirty="0">
                <a:hlinkClick r:id="rId3"/>
              </a:rPr>
              <a:t>https://mechasolution.com/shop/goods/goods_view.php?goodsno=575218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5892E-149A-ABD1-61AF-632B7A1EDCD9}"/>
              </a:ext>
            </a:extLst>
          </p:cNvPr>
          <p:cNvSpPr txBox="1"/>
          <p:nvPr/>
        </p:nvSpPr>
        <p:spPr>
          <a:xfrm>
            <a:off x="5900291" y="180108"/>
            <a:ext cx="2992985" cy="11695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구매하고자하는</a:t>
            </a:r>
            <a:r>
              <a:rPr lang="ko-KR" altLang="en-US" sz="1400" dirty="0"/>
              <a:t> 부품명과 구매 </a:t>
            </a:r>
            <a:r>
              <a:rPr lang="en-US" altLang="ko-KR" sz="1400" dirty="0"/>
              <a:t>URL</a:t>
            </a:r>
            <a:r>
              <a:rPr lang="ko-KR" altLang="en-US" sz="1400" dirty="0"/>
              <a:t> 리스트 정리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아래 쇼핑몰을 이용해주세요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>
                <a:hlinkClick r:id="rId4"/>
              </a:rPr>
              <a:t>https://www.devicemart.co.kr</a:t>
            </a:r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https://mechasolution.com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33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6" y="1471634"/>
            <a:ext cx="9162893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시스템이나 서비스의 현상 및 한계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008"/>
          <a:stretch/>
        </p:blipFill>
        <p:spPr>
          <a:xfrm>
            <a:off x="95565" y="1294898"/>
            <a:ext cx="8804390" cy="4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7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3" y="886614"/>
            <a:ext cx="8193933" cy="37713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36" y="4852992"/>
            <a:ext cx="6361927" cy="15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8" y="1651462"/>
            <a:ext cx="8537864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32" y="977134"/>
            <a:ext cx="7260365" cy="2745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8" y="3786494"/>
            <a:ext cx="7644203" cy="25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3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73430"/>
            <a:ext cx="8296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71423"/>
          <a:stretch/>
        </p:blipFill>
        <p:spPr>
          <a:xfrm>
            <a:off x="119807" y="1629260"/>
            <a:ext cx="2384496" cy="37312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0239" t="26438" b="26438"/>
          <a:stretch/>
        </p:blipFill>
        <p:spPr>
          <a:xfrm>
            <a:off x="2504303" y="1448028"/>
            <a:ext cx="5815556" cy="1758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547" y="3041587"/>
            <a:ext cx="5984171" cy="26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8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7" y="1320510"/>
            <a:ext cx="7550727" cy="46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1930</TotalTime>
  <Words>192</Words>
  <Application>Microsoft Office PowerPoint</Application>
  <PresentationFormat>화면 슬라이드 쇼(4:3)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PNU_CSE2018</vt:lpstr>
      <vt:lpstr>스마트 선풍기 프로젝트 설계 발표자료 템플릿</vt:lpstr>
      <vt:lpstr>배경 및 필요성</vt:lpstr>
      <vt:lpstr>기존 시스템이나 서비스의 현상 및 한계</vt:lpstr>
      <vt:lpstr>제안하는 시스템의 목표와 특성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활용 방안 및 향후 발전 방향</vt:lpstr>
      <vt:lpstr>필요한 부품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김종덕</dc:creator>
  <cp:lastModifiedBy>AhnSungyong</cp:lastModifiedBy>
  <cp:revision>119</cp:revision>
  <dcterms:created xsi:type="dcterms:W3CDTF">2018-02-20T01:52:53Z</dcterms:created>
  <dcterms:modified xsi:type="dcterms:W3CDTF">2023-12-04T01:35:14Z</dcterms:modified>
</cp:coreProperties>
</file>