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12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_21A151921-004123 HIX</cp:lastModifiedBy>
  <cp:revision>2</cp:revision>
  <dcterms:created xsi:type="dcterms:W3CDTF">2023-12-30T13:06:54Z</dcterms:created>
  <dcterms:modified xsi:type="dcterms:W3CDTF">2023-12-30T13:08:04Z</dcterms:modified>
</cp:coreProperties>
</file>