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3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3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Homework #2</a:t>
            </a:r>
            <a:endParaRPr lang="ko-KR" altLang="en-US" sz="2400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 #2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3.12, 3.22, 3.43, 3.50, </a:t>
            </a:r>
            <a:r>
              <a:rPr lang="en-US" altLang="ko-KR" sz="2000" b="1" i="1" dirty="0">
                <a:solidFill>
                  <a:srgbClr val="A50021"/>
                </a:solidFill>
              </a:rPr>
              <a:t>3.52</a:t>
            </a:r>
            <a:br>
              <a:rPr lang="en-US" altLang="ko-KR" sz="2000" b="1" i="1" dirty="0">
                <a:solidFill>
                  <a:srgbClr val="A50021"/>
                </a:solidFill>
              </a:rPr>
            </a:br>
            <a:r>
              <a:rPr lang="en-US" altLang="ko-KR" sz="2000" b="1" i="1" dirty="0">
                <a:solidFill>
                  <a:srgbClr val="A50021"/>
                </a:solidFill>
              </a:rPr>
              <a:t>Submit </a:t>
            </a:r>
            <a:r>
              <a:rPr lang="en-US" altLang="ko-KR" sz="2000" b="1" i="1" smtClean="0">
                <a:solidFill>
                  <a:srgbClr val="A50021"/>
                </a:solidFill>
              </a:rPr>
              <a:t>by 13</a:t>
            </a:r>
            <a:r>
              <a:rPr lang="en-US" altLang="ko-KR" sz="2000" b="1" i="1" baseline="30000" smtClean="0">
                <a:solidFill>
                  <a:srgbClr val="A50021"/>
                </a:solidFill>
              </a:rPr>
              <a:t>th</a:t>
            </a:r>
            <a:r>
              <a:rPr lang="en-US" altLang="ko-KR" sz="2000" b="1" i="1" smtClean="0">
                <a:solidFill>
                  <a:srgbClr val="A50021"/>
                </a:solidFill>
              </a:rPr>
              <a:t> October.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Text Chapter 4.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#2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Use nodal analysis to determine I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o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the circuits in Figure P3.12</a:t>
            </a:r>
            <a:r>
              <a:rPr lang="en-US" altLang="ko-KR" b="1" dirty="0">
                <a:ea typeface="Microsoft Sans Serif" panose="020B0604020202020204" pitchFamily="34" charset="0"/>
              </a:rPr>
              <a:t/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P3.12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60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#2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#2, #3, #4</a:t>
            </a:r>
          </a:p>
          <a:p>
            <a:pPr marL="0" indent="0">
              <a:buNone/>
              <a:defRPr/>
            </a:pPr>
            <a:r>
              <a:rPr lang="en-US" altLang="ko-KR" sz="2800" b="1" dirty="0" smtClean="0">
                <a:ea typeface="Microsoft Sans Serif" panose="020B0604020202020204" pitchFamily="34" charset="0"/>
              </a:rPr>
              <a:t>Determine </a:t>
            </a:r>
            <a:r>
              <a:rPr lang="en-US" altLang="ko-KR" sz="2800" b="1" dirty="0">
                <a:ea typeface="Microsoft Sans Serif" panose="020B0604020202020204" pitchFamily="34" charset="0"/>
              </a:rPr>
              <a:t>V</a:t>
            </a:r>
            <a:r>
              <a:rPr lang="en-US" altLang="ko-KR" sz="2800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sz="2800" b="1" dirty="0">
                <a:ea typeface="Microsoft Sans Serif" panose="020B0604020202020204" pitchFamily="34" charset="0"/>
              </a:rPr>
              <a:t> in the network in Figure P3.22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Use loop analysis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Use superposition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Use Thevenin’s theorem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P3.22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42389"/>
            <a:ext cx="5912679" cy="23042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#2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5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Find R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L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for maximum power transfer and the amount of power transferred in the network in Figure P3.52</a:t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P3.52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5005704" cy="26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14204</TotalTime>
  <Words>93</Words>
  <Application>Microsoft Office PowerPoint</Application>
  <PresentationFormat>A4 용지(210x297mm)</PresentationFormat>
  <Paragraphs>21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23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Verdana</vt:lpstr>
      <vt:lpstr>Wingdings</vt:lpstr>
      <vt:lpstr>Wingdings 2</vt:lpstr>
      <vt:lpstr>기본 디자인</vt:lpstr>
      <vt:lpstr>1_기본 디자인</vt:lpstr>
      <vt:lpstr>Introduction to  Electric and Electronics </vt:lpstr>
      <vt:lpstr>Homework #2</vt:lpstr>
      <vt:lpstr>Homework #2</vt:lpstr>
      <vt:lpstr>Homework #2</vt:lpstr>
      <vt:lpstr>Homework #2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346</cp:revision>
  <cp:lastPrinted>2016-09-01T05:52:57Z</cp:lastPrinted>
  <dcterms:created xsi:type="dcterms:W3CDTF">2002-01-22T02:34:19Z</dcterms:created>
  <dcterms:modified xsi:type="dcterms:W3CDTF">2022-10-06T01:36:19Z</dcterms:modified>
</cp:coreProperties>
</file>