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6" r:id="rId3"/>
    <p:sldId id="294" r:id="rId4"/>
    <p:sldId id="295" r:id="rId5"/>
    <p:sldId id="257" r:id="rId6"/>
    <p:sldId id="296" r:id="rId7"/>
    <p:sldId id="297" r:id="rId8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6" d="100"/>
          <a:sy n="116" d="100"/>
        </p:scale>
        <p:origin x="1038" y="102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5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820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4 – Homework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Homework #3</a:t>
            </a:r>
            <a:endParaRPr lang="ko-KR" altLang="en-US" sz="2400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 #3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Solve Problems </a:t>
            </a:r>
            <a:r>
              <a:rPr lang="en-US" altLang="ko-KR" sz="2000" b="1" i="1" dirty="0">
                <a:solidFill>
                  <a:srgbClr val="A50021"/>
                </a:solidFill>
              </a:rPr>
              <a:t>Solve Problems 4.6, 4.22, 4.42,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4.54</a:t>
            </a:r>
            <a:endParaRPr lang="en-US" altLang="ko-KR" sz="2000" b="1" i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Submit by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31</a:t>
            </a:r>
            <a:r>
              <a:rPr lang="en-US" altLang="ko-KR" sz="2000" b="1" i="1" baseline="30000" dirty="0" smtClean="0">
                <a:solidFill>
                  <a:srgbClr val="A50021"/>
                </a:solidFill>
              </a:rPr>
              <a:t>st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October.</a:t>
            </a:r>
            <a:endParaRPr lang="en-US" altLang="ko-KR" sz="2000" b="1" i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Text Chapter 5.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#3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  <a:endParaRPr lang="en-US" altLang="ko-KR" sz="2800" b="1" dirty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Determine the capacitance at the terminals A-B.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P4.6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924944"/>
            <a:ext cx="6314289" cy="18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#3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 smtClean="0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 smtClean="0">
                <a:ea typeface="Microsoft Sans Serif" panose="020B0604020202020204" pitchFamily="34" charset="0"/>
              </a:rPr>
              <a:t>o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(t) for t&gt;0. </a:t>
            </a: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P4.42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20888"/>
            <a:ext cx="6176937" cy="21602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#3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3</a:t>
            </a:r>
            <a:endParaRPr lang="en-US" altLang="ko-KR" sz="2800" b="1" dirty="0" smtClean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 smtClean="0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 smtClean="0">
                <a:ea typeface="Microsoft Sans Serif" panose="020B0604020202020204" pitchFamily="34" charset="0"/>
              </a:rPr>
              <a:t>o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(t) for t&gt;0. </a:t>
            </a: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P4.22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20888"/>
            <a:ext cx="605175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#3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4</a:t>
            </a:r>
            <a:endParaRPr lang="en-US" altLang="ko-KR" sz="2800" b="1" dirty="0" smtClean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Find </a:t>
            </a:r>
            <a:r>
              <a:rPr lang="en-US" altLang="ko-KR" b="1" dirty="0" err="1" smtClean="0">
                <a:ea typeface="Microsoft Sans Serif" panose="020B0604020202020204" pitchFamily="34" charset="0"/>
              </a:rPr>
              <a:t>i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(t) for t&gt;0. Here the initial conditions are </a:t>
            </a:r>
            <a:r>
              <a:rPr lang="en-US" altLang="ko-KR" b="1" dirty="0" err="1" smtClean="0">
                <a:ea typeface="Microsoft Sans Serif" panose="020B0604020202020204" pitchFamily="34" charset="0"/>
              </a:rPr>
              <a:t>i</a:t>
            </a:r>
            <a:r>
              <a:rPr lang="en-US" altLang="ko-KR" b="1" baseline="-25000" dirty="0" err="1" smtClean="0">
                <a:ea typeface="Microsoft Sans Serif" panose="020B0604020202020204" pitchFamily="34" charset="0"/>
              </a:rPr>
              <a:t>L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(0)=2A and </a:t>
            </a:r>
            <a:r>
              <a:rPr lang="en-US" altLang="ko-KR" b="1" dirty="0" err="1" smtClean="0">
                <a:ea typeface="Microsoft Sans Serif" panose="020B0604020202020204" pitchFamily="34" charset="0"/>
              </a:rPr>
              <a:t>v</a:t>
            </a:r>
            <a:r>
              <a:rPr lang="en-US" altLang="ko-KR" b="1" baseline="-25000" dirty="0" err="1" smtClean="0">
                <a:ea typeface="Microsoft Sans Serif" panose="020B0604020202020204" pitchFamily="34" charset="0"/>
              </a:rPr>
              <a:t>C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(0)=4V.</a:t>
            </a: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P4.54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39" y="2708920"/>
            <a:ext cx="472013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7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14220</TotalTime>
  <Words>98</Words>
  <Application>Microsoft Office PowerPoint</Application>
  <PresentationFormat>A4 용지(210x297mm)</PresentationFormat>
  <Paragraphs>31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  <vt:variant>
        <vt:lpstr>재구성한 쇼</vt:lpstr>
      </vt:variant>
      <vt:variant>
        <vt:i4>1</vt:i4>
      </vt:variant>
    </vt:vector>
  </HeadingPairs>
  <TitlesOfParts>
    <vt:vector size="24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Microsoft Sans Serif</vt:lpstr>
      <vt:lpstr>Verdana</vt:lpstr>
      <vt:lpstr>Wingdings</vt:lpstr>
      <vt:lpstr>Wingdings 2</vt:lpstr>
      <vt:lpstr>기본 디자인</vt:lpstr>
      <vt:lpstr>1_기본 디자인</vt:lpstr>
      <vt:lpstr>Introduction to  Electric and Electronics </vt:lpstr>
      <vt:lpstr>Homework #3</vt:lpstr>
      <vt:lpstr>Homework #3</vt:lpstr>
      <vt:lpstr>Homework #3</vt:lpstr>
      <vt:lpstr>Homework #3</vt:lpstr>
      <vt:lpstr>Homework #3</vt:lpstr>
      <vt:lpstr>재구성한 쇼1</vt:lpstr>
    </vt:vector>
  </TitlesOfParts>
  <Company>파워피티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349</cp:revision>
  <cp:lastPrinted>2016-09-01T05:52:57Z</cp:lastPrinted>
  <dcterms:created xsi:type="dcterms:W3CDTF">2002-01-22T02:34:19Z</dcterms:created>
  <dcterms:modified xsi:type="dcterms:W3CDTF">2023-10-19T02:12:29Z</dcterms:modified>
</cp:coreProperties>
</file>