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94" r:id="rId4"/>
    <p:sldId id="295" r:id="rId5"/>
    <p:sldId id="257" r:id="rId6"/>
    <p:sldId id="296" r:id="rId7"/>
    <p:sldId id="297" r:id="rId8"/>
    <p:sldId id="298" r:id="rId9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76" d="100"/>
          <a:sy n="76" d="100"/>
        </p:scale>
        <p:origin x="108" y="1464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Homework #4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Homework #4</a:t>
            </a:r>
            <a:endParaRPr lang="ko-KR" altLang="en-US" sz="2400" dirty="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 #4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Solve Problems 6.28, 9.9, 9.17, 10.4, 10.28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/>
              <a:t>Submit </a:t>
            </a:r>
            <a:r>
              <a:rPr lang="en-US" altLang="ko-KR" sz="2000" b="1" i="1" smtClean="0"/>
              <a:t>by </a:t>
            </a:r>
            <a:r>
              <a:rPr lang="en-US" altLang="ko-KR" sz="2000" b="1" i="1" smtClean="0"/>
              <a:t>5</a:t>
            </a:r>
            <a:r>
              <a:rPr lang="en-US" altLang="ko-KR" sz="2000" b="1" i="1" baseline="30000" smtClean="0"/>
              <a:t>th</a:t>
            </a:r>
            <a:r>
              <a:rPr lang="en-US" altLang="ko-KR" sz="2000" b="1" i="1" smtClean="0"/>
              <a:t> </a:t>
            </a:r>
            <a:r>
              <a:rPr lang="en-US" altLang="ko-KR" sz="2000" b="1" i="1" dirty="0" smtClean="0"/>
              <a:t>December.</a:t>
            </a:r>
            <a:endParaRPr lang="en-US" altLang="ko-KR" sz="2000" b="1" i="1" dirty="0"/>
          </a:p>
          <a:p>
            <a:pPr marL="0" indent="0">
              <a:buNone/>
              <a:defRPr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#4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#1</a:t>
                </a:r>
                <a:endParaRPr lang="en-US" altLang="ko-KR" sz="2800" b="1" dirty="0">
                  <a:solidFill>
                    <a:srgbClr val="0070C0"/>
                  </a:solidFill>
                  <a:ea typeface="Microsoft Sans Serif" panose="020B0604020202020204" pitchFamily="34" charset="0"/>
                </a:endParaRPr>
              </a:p>
              <a:p>
                <a:pPr marL="457200" indent="-457200">
                  <a:spcBef>
                    <a:spcPts val="1800"/>
                  </a:spcBef>
                  <a:buAutoNum type="arabicPeriod"/>
                  <a:defRPr/>
                </a:pPr>
                <a:r>
                  <a:rPr lang="en-US" altLang="ko-KR" b="1" dirty="0" smtClean="0">
                    <a:ea typeface="Microsoft Sans Serif" panose="020B0604020202020204" pitchFamily="34" charset="0"/>
                  </a:rPr>
                  <a:t>If the parameter</a:t>
                </a:r>
                <a:r>
                  <a:rPr lang="ko-KR" altLang="en-US" b="1" dirty="0" smtClean="0">
                    <a:ea typeface="Microsoft Sans Serif" panose="020B0604020202020204" pitchFamily="34" charset="0"/>
                  </a:rPr>
                  <a:t> </a:t>
                </a:r>
                <a:r>
                  <a:rPr lang="en-US" altLang="ko-KR" b="1" dirty="0" smtClean="0">
                    <a:ea typeface="Microsoft Sans Serif" panose="020B0604020202020204" pitchFamily="34" charset="0"/>
                  </a:rPr>
                  <a:t>for the RLC circuit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𝟓𝟎𝟎𝟎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𝒓𝒂𝒅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𝒔</m:t>
                    </m:r>
                  </m:oMath>
                </a14:m>
                <a:r>
                  <a:rPr lang="en-US" altLang="ko-KR" b="1" dirty="0" smtClean="0">
                    <a:ea typeface="Microsoft Sans Serif" panose="020B0604020202020204" pitchFamily="34" charset="0"/>
                  </a:rPr>
                  <a:t> and Q=30, determine the unknown circuit parameters.</a:t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>                                       Figure P6.28</a:t>
                </a:r>
                <a:endParaRPr lang="en-US" altLang="ko-KR" b="1" dirty="0">
                  <a:ea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 r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852936"/>
            <a:ext cx="370752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#4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580636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Assuming ideal diodes, calculate the current through (a) D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1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, (b) D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2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, and (c) V, the source. </a:t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P9.9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63652"/>
            <a:ext cx="5998019" cy="20215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#4</a:t>
            </a:r>
            <a:endParaRPr lang="ko-KR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 smtClean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</a:t>
                </a: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3</a:t>
                </a:r>
                <a:endParaRPr lang="en-US" altLang="ko-KR" sz="2800" b="1" dirty="0" smtClean="0">
                  <a:solidFill>
                    <a:srgbClr val="0070C0"/>
                  </a:solidFill>
                  <a:ea typeface="Microsoft Sans Serif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  <a:defRPr/>
                </a:pPr>
                <a:endParaRPr lang="en-US" altLang="ko-KR" b="1" dirty="0" smtClean="0">
                  <a:ea typeface="Microsoft Sans Serif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3"/>
                  <a:defRPr/>
                </a:pPr>
                <a:r>
                  <a:rPr lang="en-US" altLang="ko-KR" b="1" dirty="0" smtClean="0">
                    <a:ea typeface="Microsoft Sans Serif" panose="020B0604020202020204" pitchFamily="34" charset="0"/>
                  </a:rPr>
                  <a:t>Draw the output waveform for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dirty="0" smtClean="0">
                    <a:ea typeface="Microsoft Sans Serif" panose="020B0604020202020204" pitchFamily="34" charset="0"/>
                  </a:rPr>
                  <a:t>.</a:t>
                </a:r>
              </a:p>
              <a:p>
                <a:pPr marL="0" indent="0">
                  <a:buNone/>
                  <a:defRPr/>
                </a:pP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r>
                  <a:rPr lang="en-US" altLang="ko-KR" b="1" dirty="0" smtClean="0">
                    <a:ea typeface="Microsoft Sans Serif" panose="020B0604020202020204" pitchFamily="34" charset="0"/>
                  </a:rPr>
                  <a:t/>
                </a:r>
                <a:br>
                  <a:rPr lang="en-US" altLang="ko-KR" b="1" dirty="0" smtClean="0">
                    <a:ea typeface="Microsoft Sans Serif" panose="020B0604020202020204" pitchFamily="34" charset="0"/>
                  </a:rPr>
                </a:br>
                <a:endParaRPr lang="en-US" altLang="ko-KR" b="1" dirty="0" smtClean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 smtClean="0">
                    <a:ea typeface="Microsoft Sans Serif" panose="020B0604020202020204" pitchFamily="34" charset="0"/>
                  </a:rPr>
                  <a:t>                                          Figure P9.17</a:t>
                </a:r>
                <a:endParaRPr lang="en-US" altLang="ko-KR" b="1" dirty="0">
                  <a:ea typeface="Microsoft Sans Serif" panose="020B0604020202020204" pitchFamily="34" charset="0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708920"/>
            <a:ext cx="7026850" cy="20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#4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4</a:t>
            </a:r>
            <a:endParaRPr lang="en-US" altLang="ko-KR" sz="2800" b="1" dirty="0" smtClean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Determine the value of R2 that will produce a gain of at least 41.</a:t>
            </a: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P10.4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2564904"/>
            <a:ext cx="3528392" cy="26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7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#4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5.  Determine the waveform of the output voltage if v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i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(t)=0 at t=0.</a:t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 smtClean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P10.28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3068960"/>
            <a:ext cx="4156216" cy="187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2924944"/>
            <a:ext cx="317975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29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14269</TotalTime>
  <Words>130</Words>
  <Application>Microsoft Office PowerPoint</Application>
  <PresentationFormat>A4 용지(210x297mm)</PresentationFormat>
  <Paragraphs>37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1</vt:i4>
      </vt:variant>
    </vt:vector>
  </HeadingPairs>
  <TitlesOfParts>
    <vt:vector size="26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Cambria Math</vt:lpstr>
      <vt:lpstr>Microsoft Sans Serif</vt:lpstr>
      <vt:lpstr>Verdana</vt:lpstr>
      <vt:lpstr>Wingdings</vt:lpstr>
      <vt:lpstr>Wingdings 2</vt:lpstr>
      <vt:lpstr>기본 디자인</vt:lpstr>
      <vt:lpstr>1_기본 디자인</vt:lpstr>
      <vt:lpstr>Introduction to  Electric and Electronics </vt:lpstr>
      <vt:lpstr>Homework #4</vt:lpstr>
      <vt:lpstr>Homework #4</vt:lpstr>
      <vt:lpstr>Homework #4</vt:lpstr>
      <vt:lpstr>Homework #4</vt:lpstr>
      <vt:lpstr>Homework #4</vt:lpstr>
      <vt:lpstr>Homework #4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353</cp:revision>
  <cp:lastPrinted>2016-09-01T05:52:57Z</cp:lastPrinted>
  <dcterms:created xsi:type="dcterms:W3CDTF">2002-01-22T02:34:19Z</dcterms:created>
  <dcterms:modified xsi:type="dcterms:W3CDTF">2023-11-20T06:15:10Z</dcterms:modified>
</cp:coreProperties>
</file>